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drawingml.diagramData+xml" PartName="/ppt/diagrams/data3.xml"/>
  <Override ContentType="application/vnd.openxmlformats-officedocument.drawingml.diagramLayout+xml" PartName="/ppt/diagrams/layout3.xml"/>
  <Override ContentType="application/vnd.openxmlformats-officedocument.drawingml.diagramStyle+xml" PartName="/ppt/diagrams/quickStyle3.xml"/>
  <Override ContentType="application/vnd.openxmlformats-officedocument.drawingml.diagramColors+xml" PartName="/ppt/diagrams/colors3.xml"/>
  <Override ContentType="application/vnd.ms-office.drawingml.diagramDrawing+xml" PartName="/ppt/diagrams/drawing3.xml"/>
  <Override ContentType="application/vnd.openxmlformats-officedocument.drawingml.diagramData+xml" PartName="/ppt/diagrams/data4.xml"/>
  <Override ContentType="application/vnd.openxmlformats-officedocument.drawingml.diagramLayout+xml" PartName="/ppt/diagrams/layout4.xml"/>
  <Override ContentType="application/vnd.openxmlformats-officedocument.drawingml.diagramStyle+xml" PartName="/ppt/diagrams/quickStyle4.xml"/>
  <Override ContentType="application/vnd.openxmlformats-officedocument.drawingml.diagramColors+xml" PartName="/ppt/diagrams/colors4.xml"/>
  <Override ContentType="application/vnd.ms-office.drawingml.diagramDrawing+xml" PartName="/ppt/diagrams/drawing4.xml"/>
  <Override ContentType="application/vnd.openxmlformats-officedocument.drawingml.diagramData+xml" PartName="/ppt/diagrams/data5.xml"/>
  <Override ContentType="application/vnd.openxmlformats-officedocument.drawingml.diagramLayout+xml" PartName="/ppt/diagrams/layout5.xml"/>
  <Override ContentType="application/vnd.openxmlformats-officedocument.drawingml.diagramStyle+xml" PartName="/ppt/diagrams/quickStyle5.xml"/>
  <Override ContentType="application/vnd.openxmlformats-officedocument.drawingml.diagramColors+xml" PartName="/ppt/diagrams/colors5.xml"/>
  <Override ContentType="application/vnd.ms-office.drawingml.diagramDrawing+xml" PartName="/ppt/diagrams/drawing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62" r:id="rId2"/>
    <p:sldId id="257" r:id="rId3"/>
    <p:sldId id="314" r:id="rId4"/>
    <p:sldId id="279" r:id="rId5"/>
    <p:sldId id="315" r:id="rId6"/>
    <p:sldId id="300" r:id="rId7"/>
    <p:sldId id="303" r:id="rId8"/>
    <p:sldId id="304" r:id="rId9"/>
    <p:sldId id="302" r:id="rId10"/>
    <p:sldId id="310" r:id="rId11"/>
    <p:sldId id="305" r:id="rId12"/>
    <p:sldId id="311" r:id="rId13"/>
    <p:sldId id="312" r:id="rId14"/>
    <p:sldId id="319" r:id="rId15"/>
    <p:sldId id="321" r:id="rId16"/>
    <p:sldId id="318" r:id="rId17"/>
    <p:sldId id="320" r:id="rId18"/>
    <p:sldId id="306" r:id="rId19"/>
    <p:sldId id="325" r:id="rId20"/>
    <p:sldId id="316" r:id="rId21"/>
    <p:sldId id="274" r:id="rId2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snapToObjects="1">
      <p:cViewPr varScale="1">
        <p:scale>
          <a:sx n="70" d="100"/>
          <a:sy n="70" d="100"/>
        </p:scale>
        <p:origin x="6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30E35D-82B8-4908-B597-7A6F19BFF66B}"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CL"/>
        </a:p>
      </dgm:t>
    </dgm:pt>
    <dgm:pt modelId="{76186C27-FD52-4B6D-BAAD-DD4D8DD9EE9D}">
      <dgm:prSet phldrT="[Texto]"/>
      <dgm:spPr/>
      <dgm:t>
        <a:bodyPr/>
        <a:lstStyle/>
        <a:p>
          <a:r>
            <a:rPr lang="es-CL" b="1" dirty="0"/>
            <a:t>ETAPA 1</a:t>
          </a:r>
        </a:p>
      </dgm:t>
    </dgm:pt>
    <dgm:pt modelId="{BB53C3C4-47E9-4F9B-88B8-65C9B5E616A2}" type="parTrans" cxnId="{60CC8091-2EDE-4147-8C76-024E7AD85F50}">
      <dgm:prSet/>
      <dgm:spPr/>
      <dgm:t>
        <a:bodyPr/>
        <a:lstStyle/>
        <a:p>
          <a:endParaRPr lang="es-CL"/>
        </a:p>
      </dgm:t>
    </dgm:pt>
    <dgm:pt modelId="{0C780183-C299-495C-8D97-72378FF4ADAC}" type="sibTrans" cxnId="{60CC8091-2EDE-4147-8C76-024E7AD85F50}">
      <dgm:prSet/>
      <dgm:spPr/>
      <dgm:t>
        <a:bodyPr/>
        <a:lstStyle/>
        <a:p>
          <a:endParaRPr lang="es-CL"/>
        </a:p>
      </dgm:t>
    </dgm:pt>
    <dgm:pt modelId="{16D992B4-0B88-47BC-9C83-B7ADBA11A124}">
      <dgm:prSet phldrT="[Texto]" custT="1"/>
      <dgm:spPr/>
      <dgm:t>
        <a:bodyPr/>
        <a:lstStyle/>
        <a:p>
          <a:r>
            <a:rPr lang="es-CL" sz="1600" b="1" dirty="0"/>
            <a:t>SOCIALIZACIÓN (Marzo a Mayo 2022)</a:t>
          </a:r>
        </a:p>
      </dgm:t>
    </dgm:pt>
    <dgm:pt modelId="{A5522C6C-1B24-494D-B303-5FCB3F00DA56}" type="parTrans" cxnId="{CE101362-49C1-4B30-A34A-54F62B660184}">
      <dgm:prSet/>
      <dgm:spPr/>
      <dgm:t>
        <a:bodyPr/>
        <a:lstStyle/>
        <a:p>
          <a:endParaRPr lang="es-CL"/>
        </a:p>
      </dgm:t>
    </dgm:pt>
    <dgm:pt modelId="{85069EB2-D0A0-433B-97DA-233C1B6EB22C}" type="sibTrans" cxnId="{CE101362-49C1-4B30-A34A-54F62B660184}">
      <dgm:prSet/>
      <dgm:spPr/>
      <dgm:t>
        <a:bodyPr/>
        <a:lstStyle/>
        <a:p>
          <a:endParaRPr lang="es-CL"/>
        </a:p>
      </dgm:t>
    </dgm:pt>
    <dgm:pt modelId="{696E40B9-A720-4399-A3E8-7E53607898F5}">
      <dgm:prSet phldrT="[Texto]"/>
      <dgm:spPr/>
      <dgm:t>
        <a:bodyPr/>
        <a:lstStyle/>
        <a:p>
          <a:r>
            <a:rPr lang="es-CL" b="1"/>
            <a:t>ETAPA 2</a:t>
          </a:r>
          <a:endParaRPr lang="es-CL" b="1" dirty="0"/>
        </a:p>
      </dgm:t>
    </dgm:pt>
    <dgm:pt modelId="{C08BE606-0504-4292-88D8-61655A76E7FE}" type="parTrans" cxnId="{684A550D-7C6B-4D81-9803-084BF3EFE9FB}">
      <dgm:prSet/>
      <dgm:spPr/>
      <dgm:t>
        <a:bodyPr/>
        <a:lstStyle/>
        <a:p>
          <a:endParaRPr lang="es-CL"/>
        </a:p>
      </dgm:t>
    </dgm:pt>
    <dgm:pt modelId="{4913DE7F-A92B-4261-8806-0499B26C1769}" type="sibTrans" cxnId="{684A550D-7C6B-4D81-9803-084BF3EFE9FB}">
      <dgm:prSet/>
      <dgm:spPr/>
      <dgm:t>
        <a:bodyPr/>
        <a:lstStyle/>
        <a:p>
          <a:endParaRPr lang="es-CL"/>
        </a:p>
      </dgm:t>
    </dgm:pt>
    <dgm:pt modelId="{8D5C1E30-6CAD-4718-B547-04DA30172ED4}">
      <dgm:prSet phldrT="[Texto]" custT="1"/>
      <dgm:spPr/>
      <dgm:t>
        <a:bodyPr/>
        <a:lstStyle/>
        <a:p>
          <a:r>
            <a:rPr lang="es-CL" sz="1600" b="1" dirty="0"/>
            <a:t>DEFINICIONES Y DIAGNÓSTICO (Junio a Noviembre de 2022)</a:t>
          </a:r>
        </a:p>
      </dgm:t>
    </dgm:pt>
    <dgm:pt modelId="{619BB9C3-FA25-41C9-B11E-AA76C1BFE962}" type="parTrans" cxnId="{B740FC01-152C-407B-8677-E8009A42DF00}">
      <dgm:prSet/>
      <dgm:spPr/>
      <dgm:t>
        <a:bodyPr/>
        <a:lstStyle/>
        <a:p>
          <a:endParaRPr lang="es-CL"/>
        </a:p>
      </dgm:t>
    </dgm:pt>
    <dgm:pt modelId="{4B4EA7F8-E5B3-4926-866D-79857CC549A9}" type="sibTrans" cxnId="{B740FC01-152C-407B-8677-E8009A42DF00}">
      <dgm:prSet/>
      <dgm:spPr/>
      <dgm:t>
        <a:bodyPr/>
        <a:lstStyle/>
        <a:p>
          <a:endParaRPr lang="es-CL"/>
        </a:p>
      </dgm:t>
    </dgm:pt>
    <dgm:pt modelId="{1CE60E60-7DC6-4FB9-8633-28FCF46E3A75}">
      <dgm:prSet phldrT="[Texto]"/>
      <dgm:spPr/>
      <dgm:t>
        <a:bodyPr/>
        <a:lstStyle/>
        <a:p>
          <a:r>
            <a:rPr lang="es-CL" b="1"/>
            <a:t>ETAPA 3</a:t>
          </a:r>
          <a:endParaRPr lang="es-CL" b="1" dirty="0"/>
        </a:p>
      </dgm:t>
    </dgm:pt>
    <dgm:pt modelId="{FAAAEC98-276A-4542-832F-EB4E68CCA568}" type="parTrans" cxnId="{F357F99E-9FF7-42D6-AD2A-AD46C9F0558B}">
      <dgm:prSet/>
      <dgm:spPr/>
      <dgm:t>
        <a:bodyPr/>
        <a:lstStyle/>
        <a:p>
          <a:endParaRPr lang="es-CL"/>
        </a:p>
      </dgm:t>
    </dgm:pt>
    <dgm:pt modelId="{638A0B6D-A6E4-4597-9F85-8499D6AFD316}" type="sibTrans" cxnId="{F357F99E-9FF7-42D6-AD2A-AD46C9F0558B}">
      <dgm:prSet/>
      <dgm:spPr/>
      <dgm:t>
        <a:bodyPr/>
        <a:lstStyle/>
        <a:p>
          <a:endParaRPr lang="es-CL"/>
        </a:p>
      </dgm:t>
    </dgm:pt>
    <dgm:pt modelId="{48AFC84C-767D-49A6-977A-6780F84A63D8}">
      <dgm:prSet phldrT="[Texto]" custT="1"/>
      <dgm:spPr/>
      <dgm:t>
        <a:bodyPr/>
        <a:lstStyle/>
        <a:p>
          <a:r>
            <a:rPr lang="es-CL" sz="1600" b="1" dirty="0"/>
            <a:t>CICLO INICIAL (Diciembre 2022 a Junio 2023)</a:t>
          </a:r>
        </a:p>
      </dgm:t>
    </dgm:pt>
    <dgm:pt modelId="{3B1D4C99-79A0-4061-96AC-2CC1EE36603A}" type="parTrans" cxnId="{BD7FF4C3-7B6A-452F-96AB-CFE7064DE655}">
      <dgm:prSet/>
      <dgm:spPr/>
      <dgm:t>
        <a:bodyPr/>
        <a:lstStyle/>
        <a:p>
          <a:endParaRPr lang="es-CL"/>
        </a:p>
      </dgm:t>
    </dgm:pt>
    <dgm:pt modelId="{3FB36C9C-505C-4222-87CF-8D1370970652}" type="sibTrans" cxnId="{BD7FF4C3-7B6A-452F-96AB-CFE7064DE655}">
      <dgm:prSet/>
      <dgm:spPr/>
      <dgm:t>
        <a:bodyPr/>
        <a:lstStyle/>
        <a:p>
          <a:endParaRPr lang="es-CL"/>
        </a:p>
      </dgm:t>
    </dgm:pt>
    <dgm:pt modelId="{615DC265-3ADA-43B8-A244-514300F7AE1F}">
      <dgm:prSet phldrT="[Texto]"/>
      <dgm:spPr/>
      <dgm:t>
        <a:bodyPr/>
        <a:lstStyle/>
        <a:p>
          <a:r>
            <a:rPr lang="es-CL" b="1"/>
            <a:t>ETAPA 4</a:t>
          </a:r>
          <a:endParaRPr lang="es-CL" b="1" dirty="0"/>
        </a:p>
      </dgm:t>
    </dgm:pt>
    <dgm:pt modelId="{D0650454-1265-4522-BCBD-E1BA21D9F49B}" type="parTrans" cxnId="{2D33F6D2-FB47-4F1F-A13A-D5703BF7F360}">
      <dgm:prSet/>
      <dgm:spPr/>
      <dgm:t>
        <a:bodyPr/>
        <a:lstStyle/>
        <a:p>
          <a:endParaRPr lang="es-CL"/>
        </a:p>
      </dgm:t>
    </dgm:pt>
    <dgm:pt modelId="{47DE3942-D6FE-4087-92E3-E4818A76A7A6}" type="sibTrans" cxnId="{2D33F6D2-FB47-4F1F-A13A-D5703BF7F360}">
      <dgm:prSet/>
      <dgm:spPr/>
      <dgm:t>
        <a:bodyPr/>
        <a:lstStyle/>
        <a:p>
          <a:endParaRPr lang="es-CL"/>
        </a:p>
      </dgm:t>
    </dgm:pt>
    <dgm:pt modelId="{26EC21EA-733B-4963-B7DB-BBC22DEC5619}">
      <dgm:prSet phldrT="[Texto]"/>
      <dgm:spPr/>
      <dgm:t>
        <a:bodyPr/>
        <a:lstStyle/>
        <a:p>
          <a:r>
            <a:rPr lang="es-CL" b="1" dirty="0"/>
            <a:t>ETAPA 5</a:t>
          </a:r>
        </a:p>
      </dgm:t>
    </dgm:pt>
    <dgm:pt modelId="{D1E8E698-0B60-4384-89BB-C0943C1D7236}" type="parTrans" cxnId="{7AAE9F37-2B90-402E-ABE6-304AC6843508}">
      <dgm:prSet/>
      <dgm:spPr/>
      <dgm:t>
        <a:bodyPr/>
        <a:lstStyle/>
        <a:p>
          <a:endParaRPr lang="es-CL"/>
        </a:p>
      </dgm:t>
    </dgm:pt>
    <dgm:pt modelId="{8DEFDBCC-0475-41F9-A541-DD1B0553D777}" type="sibTrans" cxnId="{7AAE9F37-2B90-402E-ABE6-304AC6843508}">
      <dgm:prSet/>
      <dgm:spPr/>
      <dgm:t>
        <a:bodyPr/>
        <a:lstStyle/>
        <a:p>
          <a:endParaRPr lang="es-CL"/>
        </a:p>
      </dgm:t>
    </dgm:pt>
    <dgm:pt modelId="{47305334-56E9-4DE9-86BE-D85C35243ED5}">
      <dgm:prSet phldrT="[Texto]" custT="1"/>
      <dgm:spPr/>
      <dgm:t>
        <a:bodyPr/>
        <a:lstStyle/>
        <a:p>
          <a:r>
            <a:rPr lang="es-CL" sz="1600" b="1" dirty="0"/>
            <a:t>CICLO FINAL Y AJUSTE (Noviembre 2023 a Septiembre 2024)</a:t>
          </a:r>
        </a:p>
      </dgm:t>
    </dgm:pt>
    <dgm:pt modelId="{AE4D9975-0956-4DD5-B971-0A3DD9A22479}" type="parTrans" cxnId="{093CE445-CEC1-4235-9B45-0B7132A87108}">
      <dgm:prSet/>
      <dgm:spPr/>
      <dgm:t>
        <a:bodyPr/>
        <a:lstStyle/>
        <a:p>
          <a:endParaRPr lang="es-CL"/>
        </a:p>
      </dgm:t>
    </dgm:pt>
    <dgm:pt modelId="{E911F092-65E6-4010-A6F2-064A7A05A10D}" type="sibTrans" cxnId="{093CE445-CEC1-4235-9B45-0B7132A87108}">
      <dgm:prSet/>
      <dgm:spPr/>
      <dgm:t>
        <a:bodyPr/>
        <a:lstStyle/>
        <a:p>
          <a:endParaRPr lang="es-CL"/>
        </a:p>
      </dgm:t>
    </dgm:pt>
    <dgm:pt modelId="{3CDBF755-CDC1-47AD-A5F6-5788844D2732}">
      <dgm:prSet phldrT="[Texto]" custT="1"/>
      <dgm:spPr/>
      <dgm:t>
        <a:bodyPr/>
        <a:lstStyle/>
        <a:p>
          <a:r>
            <a:rPr lang="es-CL" sz="1600" b="1" dirty="0"/>
            <a:t>CICLO INTERMEDIO (Julio  a Octubre 2023)</a:t>
          </a:r>
        </a:p>
      </dgm:t>
    </dgm:pt>
    <dgm:pt modelId="{70C9A2EA-5258-4566-8276-E11B250A0A7B}" type="sibTrans" cxnId="{19744F92-90B2-4684-9C72-67D059FAD98B}">
      <dgm:prSet/>
      <dgm:spPr/>
      <dgm:t>
        <a:bodyPr/>
        <a:lstStyle/>
        <a:p>
          <a:endParaRPr lang="es-CL"/>
        </a:p>
      </dgm:t>
    </dgm:pt>
    <dgm:pt modelId="{49FC45CC-A445-4B00-9D2D-9293CA45EFAD}" type="parTrans" cxnId="{19744F92-90B2-4684-9C72-67D059FAD98B}">
      <dgm:prSet/>
      <dgm:spPr/>
      <dgm:t>
        <a:bodyPr/>
        <a:lstStyle/>
        <a:p>
          <a:endParaRPr lang="es-CL"/>
        </a:p>
      </dgm:t>
    </dgm:pt>
    <dgm:pt modelId="{855F232F-2421-4068-B037-AE6A115ADD02}" type="pres">
      <dgm:prSet presAssocID="{7C30E35D-82B8-4908-B597-7A6F19BFF66B}" presName="linearFlow" presStyleCnt="0">
        <dgm:presLayoutVars>
          <dgm:dir/>
          <dgm:animLvl val="lvl"/>
          <dgm:resizeHandles val="exact"/>
        </dgm:presLayoutVars>
      </dgm:prSet>
      <dgm:spPr/>
      <dgm:t>
        <a:bodyPr/>
        <a:lstStyle/>
        <a:p>
          <a:endParaRPr lang="es-ES"/>
        </a:p>
      </dgm:t>
    </dgm:pt>
    <dgm:pt modelId="{F7CEE84C-ECA1-4B15-856A-B1655DF0EB17}" type="pres">
      <dgm:prSet presAssocID="{76186C27-FD52-4B6D-BAAD-DD4D8DD9EE9D}" presName="composite" presStyleCnt="0"/>
      <dgm:spPr/>
    </dgm:pt>
    <dgm:pt modelId="{9DD85D81-793B-4F98-BB40-9D641A333BA1}" type="pres">
      <dgm:prSet presAssocID="{76186C27-FD52-4B6D-BAAD-DD4D8DD9EE9D}" presName="parentText" presStyleLbl="alignNode1" presStyleIdx="0" presStyleCnt="5">
        <dgm:presLayoutVars>
          <dgm:chMax val="1"/>
          <dgm:bulletEnabled val="1"/>
        </dgm:presLayoutVars>
      </dgm:prSet>
      <dgm:spPr/>
      <dgm:t>
        <a:bodyPr/>
        <a:lstStyle/>
        <a:p>
          <a:endParaRPr lang="es-ES"/>
        </a:p>
      </dgm:t>
    </dgm:pt>
    <dgm:pt modelId="{7444F20F-005E-42F4-89FA-EBC89BAE937E}" type="pres">
      <dgm:prSet presAssocID="{76186C27-FD52-4B6D-BAAD-DD4D8DD9EE9D}" presName="descendantText" presStyleLbl="alignAcc1" presStyleIdx="0" presStyleCnt="5" custScaleY="90909" custLinFactNeighborY="1649">
        <dgm:presLayoutVars>
          <dgm:bulletEnabled val="1"/>
        </dgm:presLayoutVars>
      </dgm:prSet>
      <dgm:spPr/>
      <dgm:t>
        <a:bodyPr/>
        <a:lstStyle/>
        <a:p>
          <a:endParaRPr lang="es-ES"/>
        </a:p>
      </dgm:t>
    </dgm:pt>
    <dgm:pt modelId="{B4FC7A4F-6F21-4F68-93F6-AE505AEB16AA}" type="pres">
      <dgm:prSet presAssocID="{0C780183-C299-495C-8D97-72378FF4ADAC}" presName="sp" presStyleCnt="0"/>
      <dgm:spPr/>
    </dgm:pt>
    <dgm:pt modelId="{A439BAA0-7654-4842-A2AB-4A5FC449B703}" type="pres">
      <dgm:prSet presAssocID="{696E40B9-A720-4399-A3E8-7E53607898F5}" presName="composite" presStyleCnt="0"/>
      <dgm:spPr/>
    </dgm:pt>
    <dgm:pt modelId="{B9DCAA88-8BEC-48DF-8977-B154123BF478}" type="pres">
      <dgm:prSet presAssocID="{696E40B9-A720-4399-A3E8-7E53607898F5}" presName="parentText" presStyleLbl="alignNode1" presStyleIdx="1" presStyleCnt="5">
        <dgm:presLayoutVars>
          <dgm:chMax val="1"/>
          <dgm:bulletEnabled val="1"/>
        </dgm:presLayoutVars>
      </dgm:prSet>
      <dgm:spPr/>
      <dgm:t>
        <a:bodyPr/>
        <a:lstStyle/>
        <a:p>
          <a:endParaRPr lang="es-ES"/>
        </a:p>
      </dgm:t>
    </dgm:pt>
    <dgm:pt modelId="{DFF068ED-C8FC-4C90-A5D8-F407DA80AFD2}" type="pres">
      <dgm:prSet presAssocID="{696E40B9-A720-4399-A3E8-7E53607898F5}" presName="descendantText" presStyleLbl="alignAcc1" presStyleIdx="1" presStyleCnt="5">
        <dgm:presLayoutVars>
          <dgm:bulletEnabled val="1"/>
        </dgm:presLayoutVars>
      </dgm:prSet>
      <dgm:spPr/>
      <dgm:t>
        <a:bodyPr/>
        <a:lstStyle/>
        <a:p>
          <a:endParaRPr lang="es-ES"/>
        </a:p>
      </dgm:t>
    </dgm:pt>
    <dgm:pt modelId="{1A15B34E-4B0A-4DDC-8E50-226184B26395}" type="pres">
      <dgm:prSet presAssocID="{4913DE7F-A92B-4261-8806-0499B26C1769}" presName="sp" presStyleCnt="0"/>
      <dgm:spPr/>
    </dgm:pt>
    <dgm:pt modelId="{D9CABF78-B673-40A9-9BA1-CE30E9EB06B9}" type="pres">
      <dgm:prSet presAssocID="{1CE60E60-7DC6-4FB9-8633-28FCF46E3A75}" presName="composite" presStyleCnt="0"/>
      <dgm:spPr/>
    </dgm:pt>
    <dgm:pt modelId="{92A8EB8A-BEA1-46A6-B1E5-314AFC392249}" type="pres">
      <dgm:prSet presAssocID="{1CE60E60-7DC6-4FB9-8633-28FCF46E3A75}" presName="parentText" presStyleLbl="alignNode1" presStyleIdx="2" presStyleCnt="5">
        <dgm:presLayoutVars>
          <dgm:chMax val="1"/>
          <dgm:bulletEnabled val="1"/>
        </dgm:presLayoutVars>
      </dgm:prSet>
      <dgm:spPr/>
      <dgm:t>
        <a:bodyPr/>
        <a:lstStyle/>
        <a:p>
          <a:endParaRPr lang="es-ES"/>
        </a:p>
      </dgm:t>
    </dgm:pt>
    <dgm:pt modelId="{009B7C89-8C4B-4777-AACB-371EBAAE36A3}" type="pres">
      <dgm:prSet presAssocID="{1CE60E60-7DC6-4FB9-8633-28FCF46E3A75}" presName="descendantText" presStyleLbl="alignAcc1" presStyleIdx="2" presStyleCnt="5">
        <dgm:presLayoutVars>
          <dgm:bulletEnabled val="1"/>
        </dgm:presLayoutVars>
      </dgm:prSet>
      <dgm:spPr/>
      <dgm:t>
        <a:bodyPr/>
        <a:lstStyle/>
        <a:p>
          <a:endParaRPr lang="es-ES"/>
        </a:p>
      </dgm:t>
    </dgm:pt>
    <dgm:pt modelId="{49C0DB60-4617-4299-ABED-B4F12371A888}" type="pres">
      <dgm:prSet presAssocID="{638A0B6D-A6E4-4597-9F85-8499D6AFD316}" presName="sp" presStyleCnt="0"/>
      <dgm:spPr/>
    </dgm:pt>
    <dgm:pt modelId="{072C99A1-A0E2-4E5D-A6C8-7812E3764739}" type="pres">
      <dgm:prSet presAssocID="{615DC265-3ADA-43B8-A244-514300F7AE1F}" presName="composite" presStyleCnt="0"/>
      <dgm:spPr/>
    </dgm:pt>
    <dgm:pt modelId="{055E3805-5627-44DB-BC3A-CE94F3431590}" type="pres">
      <dgm:prSet presAssocID="{615DC265-3ADA-43B8-A244-514300F7AE1F}" presName="parentText" presStyleLbl="alignNode1" presStyleIdx="3" presStyleCnt="5">
        <dgm:presLayoutVars>
          <dgm:chMax val="1"/>
          <dgm:bulletEnabled val="1"/>
        </dgm:presLayoutVars>
      </dgm:prSet>
      <dgm:spPr/>
      <dgm:t>
        <a:bodyPr/>
        <a:lstStyle/>
        <a:p>
          <a:endParaRPr lang="es-ES"/>
        </a:p>
      </dgm:t>
    </dgm:pt>
    <dgm:pt modelId="{8BBFEE90-894D-4549-8954-C61309B8EF59}" type="pres">
      <dgm:prSet presAssocID="{615DC265-3ADA-43B8-A244-514300F7AE1F}" presName="descendantText" presStyleLbl="alignAcc1" presStyleIdx="3" presStyleCnt="5">
        <dgm:presLayoutVars>
          <dgm:bulletEnabled val="1"/>
        </dgm:presLayoutVars>
      </dgm:prSet>
      <dgm:spPr/>
      <dgm:t>
        <a:bodyPr/>
        <a:lstStyle/>
        <a:p>
          <a:endParaRPr lang="es-ES"/>
        </a:p>
      </dgm:t>
    </dgm:pt>
    <dgm:pt modelId="{993F0B44-E5D7-4086-9BFB-D681C84218F2}" type="pres">
      <dgm:prSet presAssocID="{47DE3942-D6FE-4087-92E3-E4818A76A7A6}" presName="sp" presStyleCnt="0"/>
      <dgm:spPr/>
    </dgm:pt>
    <dgm:pt modelId="{B4830838-6004-411C-B879-9366DE5111F6}" type="pres">
      <dgm:prSet presAssocID="{26EC21EA-733B-4963-B7DB-BBC22DEC5619}" presName="composite" presStyleCnt="0"/>
      <dgm:spPr/>
    </dgm:pt>
    <dgm:pt modelId="{2601D15C-0917-4FB9-AD43-1E7DDEF72026}" type="pres">
      <dgm:prSet presAssocID="{26EC21EA-733B-4963-B7DB-BBC22DEC5619}" presName="parentText" presStyleLbl="alignNode1" presStyleIdx="4" presStyleCnt="5">
        <dgm:presLayoutVars>
          <dgm:chMax val="1"/>
          <dgm:bulletEnabled val="1"/>
        </dgm:presLayoutVars>
      </dgm:prSet>
      <dgm:spPr/>
      <dgm:t>
        <a:bodyPr/>
        <a:lstStyle/>
        <a:p>
          <a:endParaRPr lang="es-ES"/>
        </a:p>
      </dgm:t>
    </dgm:pt>
    <dgm:pt modelId="{892D6CC9-2D82-42D2-A3CB-21B409377AA8}" type="pres">
      <dgm:prSet presAssocID="{26EC21EA-733B-4963-B7DB-BBC22DEC5619}" presName="descendantText" presStyleLbl="alignAcc1" presStyleIdx="4" presStyleCnt="5">
        <dgm:presLayoutVars>
          <dgm:bulletEnabled val="1"/>
        </dgm:presLayoutVars>
      </dgm:prSet>
      <dgm:spPr/>
      <dgm:t>
        <a:bodyPr/>
        <a:lstStyle/>
        <a:p>
          <a:endParaRPr lang="es-ES"/>
        </a:p>
      </dgm:t>
    </dgm:pt>
  </dgm:ptLst>
  <dgm:cxnLst>
    <dgm:cxn modelId="{8F2EC293-0026-45BF-BFCA-00FF9B2891D5}" type="presOf" srcId="{1CE60E60-7DC6-4FB9-8633-28FCF46E3A75}" destId="{92A8EB8A-BEA1-46A6-B1E5-314AFC392249}" srcOrd="0" destOrd="0" presId="urn:microsoft.com/office/officeart/2005/8/layout/chevron2"/>
    <dgm:cxn modelId="{75485FC9-B643-4C5D-BC70-FDC7957E716F}" type="presOf" srcId="{3CDBF755-CDC1-47AD-A5F6-5788844D2732}" destId="{8BBFEE90-894D-4549-8954-C61309B8EF59}" srcOrd="0" destOrd="0" presId="urn:microsoft.com/office/officeart/2005/8/layout/chevron2"/>
    <dgm:cxn modelId="{97A56D57-4716-48DE-9866-DB1090BECCDC}" type="presOf" srcId="{47305334-56E9-4DE9-86BE-D85C35243ED5}" destId="{892D6CC9-2D82-42D2-A3CB-21B409377AA8}" srcOrd="0" destOrd="0" presId="urn:microsoft.com/office/officeart/2005/8/layout/chevron2"/>
    <dgm:cxn modelId="{B740FC01-152C-407B-8677-E8009A42DF00}" srcId="{696E40B9-A720-4399-A3E8-7E53607898F5}" destId="{8D5C1E30-6CAD-4718-B547-04DA30172ED4}" srcOrd="0" destOrd="0" parTransId="{619BB9C3-FA25-41C9-B11E-AA76C1BFE962}" sibTransId="{4B4EA7F8-E5B3-4926-866D-79857CC549A9}"/>
    <dgm:cxn modelId="{2991392D-5A78-487C-9AE6-78E367F030A5}" type="presOf" srcId="{26EC21EA-733B-4963-B7DB-BBC22DEC5619}" destId="{2601D15C-0917-4FB9-AD43-1E7DDEF72026}" srcOrd="0" destOrd="0" presId="urn:microsoft.com/office/officeart/2005/8/layout/chevron2"/>
    <dgm:cxn modelId="{770C84EB-EDDB-4090-88DE-20553EC75F71}" type="presOf" srcId="{8D5C1E30-6CAD-4718-B547-04DA30172ED4}" destId="{DFF068ED-C8FC-4C90-A5D8-F407DA80AFD2}" srcOrd="0" destOrd="0" presId="urn:microsoft.com/office/officeart/2005/8/layout/chevron2"/>
    <dgm:cxn modelId="{1C2CB479-F918-436F-9A3F-8D665F900A50}" type="presOf" srcId="{16D992B4-0B88-47BC-9C83-B7ADBA11A124}" destId="{7444F20F-005E-42F4-89FA-EBC89BAE937E}" srcOrd="0" destOrd="0" presId="urn:microsoft.com/office/officeart/2005/8/layout/chevron2"/>
    <dgm:cxn modelId="{7AAE9F37-2B90-402E-ABE6-304AC6843508}" srcId="{7C30E35D-82B8-4908-B597-7A6F19BFF66B}" destId="{26EC21EA-733B-4963-B7DB-BBC22DEC5619}" srcOrd="4" destOrd="0" parTransId="{D1E8E698-0B60-4384-89BB-C0943C1D7236}" sibTransId="{8DEFDBCC-0475-41F9-A541-DD1B0553D777}"/>
    <dgm:cxn modelId="{C93A0240-AA09-4A22-9568-EAC44BAFDE16}" type="presOf" srcId="{7C30E35D-82B8-4908-B597-7A6F19BFF66B}" destId="{855F232F-2421-4068-B037-AE6A115ADD02}" srcOrd="0" destOrd="0" presId="urn:microsoft.com/office/officeart/2005/8/layout/chevron2"/>
    <dgm:cxn modelId="{94EF30D9-AFDE-49D3-8230-CCECD4555DFD}" type="presOf" srcId="{76186C27-FD52-4B6D-BAAD-DD4D8DD9EE9D}" destId="{9DD85D81-793B-4F98-BB40-9D641A333BA1}" srcOrd="0" destOrd="0" presId="urn:microsoft.com/office/officeart/2005/8/layout/chevron2"/>
    <dgm:cxn modelId="{60CC8091-2EDE-4147-8C76-024E7AD85F50}" srcId="{7C30E35D-82B8-4908-B597-7A6F19BFF66B}" destId="{76186C27-FD52-4B6D-BAAD-DD4D8DD9EE9D}" srcOrd="0" destOrd="0" parTransId="{BB53C3C4-47E9-4F9B-88B8-65C9B5E616A2}" sibTransId="{0C780183-C299-495C-8D97-72378FF4ADAC}"/>
    <dgm:cxn modelId="{CE101362-49C1-4B30-A34A-54F62B660184}" srcId="{76186C27-FD52-4B6D-BAAD-DD4D8DD9EE9D}" destId="{16D992B4-0B88-47BC-9C83-B7ADBA11A124}" srcOrd="0" destOrd="0" parTransId="{A5522C6C-1B24-494D-B303-5FCB3F00DA56}" sibTransId="{85069EB2-D0A0-433B-97DA-233C1B6EB22C}"/>
    <dgm:cxn modelId="{6993FE11-59A5-46EC-A1A8-1AE381A12147}" type="presOf" srcId="{696E40B9-A720-4399-A3E8-7E53607898F5}" destId="{B9DCAA88-8BEC-48DF-8977-B154123BF478}" srcOrd="0" destOrd="0" presId="urn:microsoft.com/office/officeart/2005/8/layout/chevron2"/>
    <dgm:cxn modelId="{2D33F6D2-FB47-4F1F-A13A-D5703BF7F360}" srcId="{7C30E35D-82B8-4908-B597-7A6F19BFF66B}" destId="{615DC265-3ADA-43B8-A244-514300F7AE1F}" srcOrd="3" destOrd="0" parTransId="{D0650454-1265-4522-BCBD-E1BA21D9F49B}" sibTransId="{47DE3942-D6FE-4087-92E3-E4818A76A7A6}"/>
    <dgm:cxn modelId="{BD7FF4C3-7B6A-452F-96AB-CFE7064DE655}" srcId="{1CE60E60-7DC6-4FB9-8633-28FCF46E3A75}" destId="{48AFC84C-767D-49A6-977A-6780F84A63D8}" srcOrd="0" destOrd="0" parTransId="{3B1D4C99-79A0-4061-96AC-2CC1EE36603A}" sibTransId="{3FB36C9C-505C-4222-87CF-8D1370970652}"/>
    <dgm:cxn modelId="{19744F92-90B2-4684-9C72-67D059FAD98B}" srcId="{615DC265-3ADA-43B8-A244-514300F7AE1F}" destId="{3CDBF755-CDC1-47AD-A5F6-5788844D2732}" srcOrd="0" destOrd="0" parTransId="{49FC45CC-A445-4B00-9D2D-9293CA45EFAD}" sibTransId="{70C9A2EA-5258-4566-8276-E11B250A0A7B}"/>
    <dgm:cxn modelId="{9F0AD66B-6306-49BA-B4A5-C7D3ABF906E4}" type="presOf" srcId="{48AFC84C-767D-49A6-977A-6780F84A63D8}" destId="{009B7C89-8C4B-4777-AACB-371EBAAE36A3}" srcOrd="0" destOrd="0" presId="urn:microsoft.com/office/officeart/2005/8/layout/chevron2"/>
    <dgm:cxn modelId="{684A550D-7C6B-4D81-9803-084BF3EFE9FB}" srcId="{7C30E35D-82B8-4908-B597-7A6F19BFF66B}" destId="{696E40B9-A720-4399-A3E8-7E53607898F5}" srcOrd="1" destOrd="0" parTransId="{C08BE606-0504-4292-88D8-61655A76E7FE}" sibTransId="{4913DE7F-A92B-4261-8806-0499B26C1769}"/>
    <dgm:cxn modelId="{093CE445-CEC1-4235-9B45-0B7132A87108}" srcId="{26EC21EA-733B-4963-B7DB-BBC22DEC5619}" destId="{47305334-56E9-4DE9-86BE-D85C35243ED5}" srcOrd="0" destOrd="0" parTransId="{AE4D9975-0956-4DD5-B971-0A3DD9A22479}" sibTransId="{E911F092-65E6-4010-A6F2-064A7A05A10D}"/>
    <dgm:cxn modelId="{B40C3F61-E9F3-4B8E-B357-36D24ABA19DC}" type="presOf" srcId="{615DC265-3ADA-43B8-A244-514300F7AE1F}" destId="{055E3805-5627-44DB-BC3A-CE94F3431590}" srcOrd="0" destOrd="0" presId="urn:microsoft.com/office/officeart/2005/8/layout/chevron2"/>
    <dgm:cxn modelId="{F357F99E-9FF7-42D6-AD2A-AD46C9F0558B}" srcId="{7C30E35D-82B8-4908-B597-7A6F19BFF66B}" destId="{1CE60E60-7DC6-4FB9-8633-28FCF46E3A75}" srcOrd="2" destOrd="0" parTransId="{FAAAEC98-276A-4542-832F-EB4E68CCA568}" sibTransId="{638A0B6D-A6E4-4597-9F85-8499D6AFD316}"/>
    <dgm:cxn modelId="{E6A77172-9FEC-4926-B295-0E5F700F1CDF}" type="presParOf" srcId="{855F232F-2421-4068-B037-AE6A115ADD02}" destId="{F7CEE84C-ECA1-4B15-856A-B1655DF0EB17}" srcOrd="0" destOrd="0" presId="urn:microsoft.com/office/officeart/2005/8/layout/chevron2"/>
    <dgm:cxn modelId="{043CEA11-410A-4610-B998-D33A17A39019}" type="presParOf" srcId="{F7CEE84C-ECA1-4B15-856A-B1655DF0EB17}" destId="{9DD85D81-793B-4F98-BB40-9D641A333BA1}" srcOrd="0" destOrd="0" presId="urn:microsoft.com/office/officeart/2005/8/layout/chevron2"/>
    <dgm:cxn modelId="{604C612E-394E-423C-B9ED-CDBD6596419F}" type="presParOf" srcId="{F7CEE84C-ECA1-4B15-856A-B1655DF0EB17}" destId="{7444F20F-005E-42F4-89FA-EBC89BAE937E}" srcOrd="1" destOrd="0" presId="urn:microsoft.com/office/officeart/2005/8/layout/chevron2"/>
    <dgm:cxn modelId="{BF1533ED-B7A7-4222-A6B5-65B6072E6ED2}" type="presParOf" srcId="{855F232F-2421-4068-B037-AE6A115ADD02}" destId="{B4FC7A4F-6F21-4F68-93F6-AE505AEB16AA}" srcOrd="1" destOrd="0" presId="urn:microsoft.com/office/officeart/2005/8/layout/chevron2"/>
    <dgm:cxn modelId="{4F0E1702-6E71-4456-836E-BC7684F55DDE}" type="presParOf" srcId="{855F232F-2421-4068-B037-AE6A115ADD02}" destId="{A439BAA0-7654-4842-A2AB-4A5FC449B703}" srcOrd="2" destOrd="0" presId="urn:microsoft.com/office/officeart/2005/8/layout/chevron2"/>
    <dgm:cxn modelId="{0D9459E0-BCFC-49BB-AEA0-F616A11B37A2}" type="presParOf" srcId="{A439BAA0-7654-4842-A2AB-4A5FC449B703}" destId="{B9DCAA88-8BEC-48DF-8977-B154123BF478}" srcOrd="0" destOrd="0" presId="urn:microsoft.com/office/officeart/2005/8/layout/chevron2"/>
    <dgm:cxn modelId="{36A78A6C-586F-4778-86B2-B6E4F9938D57}" type="presParOf" srcId="{A439BAA0-7654-4842-A2AB-4A5FC449B703}" destId="{DFF068ED-C8FC-4C90-A5D8-F407DA80AFD2}" srcOrd="1" destOrd="0" presId="urn:microsoft.com/office/officeart/2005/8/layout/chevron2"/>
    <dgm:cxn modelId="{5022C389-C11F-4417-9F94-440BEB318245}" type="presParOf" srcId="{855F232F-2421-4068-B037-AE6A115ADD02}" destId="{1A15B34E-4B0A-4DDC-8E50-226184B26395}" srcOrd="3" destOrd="0" presId="urn:microsoft.com/office/officeart/2005/8/layout/chevron2"/>
    <dgm:cxn modelId="{43C6628D-B82D-4521-909B-7DE888268F55}" type="presParOf" srcId="{855F232F-2421-4068-B037-AE6A115ADD02}" destId="{D9CABF78-B673-40A9-9BA1-CE30E9EB06B9}" srcOrd="4" destOrd="0" presId="urn:microsoft.com/office/officeart/2005/8/layout/chevron2"/>
    <dgm:cxn modelId="{29E0997D-25E2-45B8-A75F-7B0896B57AD2}" type="presParOf" srcId="{D9CABF78-B673-40A9-9BA1-CE30E9EB06B9}" destId="{92A8EB8A-BEA1-46A6-B1E5-314AFC392249}" srcOrd="0" destOrd="0" presId="urn:microsoft.com/office/officeart/2005/8/layout/chevron2"/>
    <dgm:cxn modelId="{5CE39D5E-DCFE-4195-AF18-7C9580B60718}" type="presParOf" srcId="{D9CABF78-B673-40A9-9BA1-CE30E9EB06B9}" destId="{009B7C89-8C4B-4777-AACB-371EBAAE36A3}" srcOrd="1" destOrd="0" presId="urn:microsoft.com/office/officeart/2005/8/layout/chevron2"/>
    <dgm:cxn modelId="{C420B341-F8C9-4BAE-83C9-9885D55F8BEE}" type="presParOf" srcId="{855F232F-2421-4068-B037-AE6A115ADD02}" destId="{49C0DB60-4617-4299-ABED-B4F12371A888}" srcOrd="5" destOrd="0" presId="urn:microsoft.com/office/officeart/2005/8/layout/chevron2"/>
    <dgm:cxn modelId="{0CA8FF7D-3F8C-4CAE-83ED-579B650C8E9F}" type="presParOf" srcId="{855F232F-2421-4068-B037-AE6A115ADD02}" destId="{072C99A1-A0E2-4E5D-A6C8-7812E3764739}" srcOrd="6" destOrd="0" presId="urn:microsoft.com/office/officeart/2005/8/layout/chevron2"/>
    <dgm:cxn modelId="{6DEEAD58-4913-4BDB-8F99-803638AB9755}" type="presParOf" srcId="{072C99A1-A0E2-4E5D-A6C8-7812E3764739}" destId="{055E3805-5627-44DB-BC3A-CE94F3431590}" srcOrd="0" destOrd="0" presId="urn:microsoft.com/office/officeart/2005/8/layout/chevron2"/>
    <dgm:cxn modelId="{1722A973-358D-42AF-86F0-7747E30BD2D4}" type="presParOf" srcId="{072C99A1-A0E2-4E5D-A6C8-7812E3764739}" destId="{8BBFEE90-894D-4549-8954-C61309B8EF59}" srcOrd="1" destOrd="0" presId="urn:microsoft.com/office/officeart/2005/8/layout/chevron2"/>
    <dgm:cxn modelId="{D1BF0A2F-A2F0-4A11-8558-B4BEAEF0974F}" type="presParOf" srcId="{855F232F-2421-4068-B037-AE6A115ADD02}" destId="{993F0B44-E5D7-4086-9BFB-D681C84218F2}" srcOrd="7" destOrd="0" presId="urn:microsoft.com/office/officeart/2005/8/layout/chevron2"/>
    <dgm:cxn modelId="{5D6D1BAA-38F6-4BD5-975A-09FBBE9B2D38}" type="presParOf" srcId="{855F232F-2421-4068-B037-AE6A115ADD02}" destId="{B4830838-6004-411C-B879-9366DE5111F6}" srcOrd="8" destOrd="0" presId="urn:microsoft.com/office/officeart/2005/8/layout/chevron2"/>
    <dgm:cxn modelId="{FC4B2500-737C-4DC8-8C27-51E16D5D925C}" type="presParOf" srcId="{B4830838-6004-411C-B879-9366DE5111F6}" destId="{2601D15C-0917-4FB9-AD43-1E7DDEF72026}" srcOrd="0" destOrd="0" presId="urn:microsoft.com/office/officeart/2005/8/layout/chevron2"/>
    <dgm:cxn modelId="{A79EAE56-D78C-4650-B6BC-824D87CDF723}" type="presParOf" srcId="{B4830838-6004-411C-B879-9366DE5111F6}" destId="{892D6CC9-2D82-42D2-A3CB-21B409377AA8}" srcOrd="1" destOrd="0" presId="urn:microsoft.com/office/officeart/2005/8/layout/chevron2"/>
  </dgm:cxnLst>
  <dgm:bg>
    <a:solidFill>
      <a:schemeClr val="lt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AD2C13-CE71-44CF-A7A5-36177A5093C4}"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s-CL"/>
        </a:p>
      </dgm:t>
    </dgm:pt>
    <dgm:pt modelId="{E0B86BEA-83C5-4174-A2B8-B30D900443A3}">
      <dgm:prSet phldrT="[Texto]" custT="1"/>
      <dgm:spPr>
        <a:xfrm rot="16200000">
          <a:off x="-580176" y="1593791"/>
          <a:ext cx="3925807" cy="745903"/>
        </a:xfrm>
        <a:prstGeom prst="rect">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CL" sz="1100" b="1">
              <a:solidFill>
                <a:sysClr val="window" lastClr="FFFFFF"/>
              </a:solidFill>
              <a:latin typeface="Calibri" panose="020F0502020204030204"/>
              <a:ea typeface="+mn-ea"/>
              <a:cs typeface="+mn-cs"/>
            </a:rPr>
            <a:t>ETAPA 2</a:t>
          </a:r>
        </a:p>
        <a:p>
          <a:pPr>
            <a:buNone/>
          </a:pPr>
          <a:r>
            <a:rPr lang="es-CL" sz="1100" b="1">
              <a:solidFill>
                <a:sysClr val="window" lastClr="FFFFFF"/>
              </a:solidFill>
              <a:latin typeface="Calibri" panose="020F0502020204030204"/>
              <a:ea typeface="+mn-ea"/>
              <a:cs typeface="+mn-cs"/>
            </a:rPr>
            <a:t>DEFINICIONES Y DIAGNÓSTICO</a:t>
          </a:r>
        </a:p>
        <a:p>
          <a:pPr>
            <a:buNone/>
          </a:pPr>
          <a:r>
            <a:rPr lang="es-CL" sz="1100" b="1">
              <a:solidFill>
                <a:sysClr val="window" lastClr="FFFFFF"/>
              </a:solidFill>
              <a:latin typeface="Calibri" panose="020F0502020204030204"/>
              <a:ea typeface="+mn-ea"/>
              <a:cs typeface="+mn-cs"/>
            </a:rPr>
            <a:t>MES 4 – 9</a:t>
          </a:r>
          <a:endParaRPr lang="es-CL" sz="1100" b="1" dirty="0">
            <a:solidFill>
              <a:sysClr val="window" lastClr="FFFFFF"/>
            </a:solidFill>
            <a:latin typeface="Calibri" panose="020F0502020204030204"/>
            <a:ea typeface="+mn-ea"/>
            <a:cs typeface="+mn-cs"/>
          </a:endParaRPr>
        </a:p>
      </dgm:t>
    </dgm:pt>
    <dgm:pt modelId="{1910642C-3036-4C8D-9600-7DA5448E739F}" type="sibTrans" cxnId="{546F2004-A8C8-485C-B174-1C7CBB03B2D5}">
      <dgm:prSet/>
      <dgm:spPr/>
      <dgm:t>
        <a:bodyPr/>
        <a:lstStyle/>
        <a:p>
          <a:endParaRPr lang="es-CL" sz="1000"/>
        </a:p>
      </dgm:t>
    </dgm:pt>
    <dgm:pt modelId="{98531A1D-2FED-4775-A696-1BF7603CC287}" type="parTrans" cxnId="{546F2004-A8C8-485C-B174-1C7CBB03B2D5}">
      <dgm:prSet/>
      <dgm:spPr/>
      <dgm:t>
        <a:bodyPr/>
        <a:lstStyle/>
        <a:p>
          <a:endParaRPr lang="es-CL" sz="1000"/>
        </a:p>
      </dgm:t>
    </dgm:pt>
    <dgm:pt modelId="{2A5EAAD3-4BB8-4767-AC34-7A834C0FD538}">
      <dgm:prSet phldrT="[Texto]" custT="1"/>
      <dgm:spPr>
        <a:xfrm>
          <a:off x="2244991" y="445469"/>
          <a:ext cx="2446563" cy="1177788"/>
        </a:xfrm>
        <a:prstGeom prst="rect">
          <a:avLst/>
        </a:prstGeom>
        <a:solidFill>
          <a:srgbClr val="FFC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gn="ctr">
            <a:buNone/>
          </a:pPr>
          <a:r>
            <a:rPr lang="es-CL" sz="1100" dirty="0">
              <a:solidFill>
                <a:sysClr val="windowText" lastClr="000000"/>
              </a:solidFill>
              <a:latin typeface="Calibri" panose="020F0502020204030204"/>
              <a:ea typeface="+mn-ea"/>
              <a:cs typeface="+mn-cs"/>
            </a:rPr>
            <a:t>Plan de formación común </a:t>
          </a:r>
        </a:p>
        <a:p>
          <a:pPr algn="ctr">
            <a:buNone/>
          </a:pPr>
          <a:r>
            <a:rPr lang="es-CL" sz="1100" dirty="0">
              <a:solidFill>
                <a:sysClr val="windowText" lastClr="000000"/>
              </a:solidFill>
              <a:latin typeface="Calibri" panose="020F0502020204030204"/>
              <a:ea typeface="+mn-ea"/>
              <a:cs typeface="+mn-cs"/>
            </a:rPr>
            <a:t>Formación para la vida académica</a:t>
          </a:r>
        </a:p>
        <a:p>
          <a:pPr algn="ctr">
            <a:buNone/>
          </a:pPr>
          <a:r>
            <a:rPr lang="es-CL" sz="1100" dirty="0">
              <a:solidFill>
                <a:sysClr val="windowText" lastClr="000000"/>
              </a:solidFill>
              <a:latin typeface="Calibri" panose="020F0502020204030204"/>
              <a:ea typeface="+mn-ea"/>
              <a:cs typeface="+mn-cs"/>
            </a:rPr>
            <a:t>Ciudadanía Mundial</a:t>
          </a:r>
        </a:p>
        <a:p>
          <a:pPr algn="ctr">
            <a:buNone/>
          </a:pPr>
          <a:r>
            <a:rPr lang="es-CL" sz="1100" dirty="0" err="1">
              <a:solidFill>
                <a:sysClr val="windowText" lastClr="000000"/>
              </a:solidFill>
              <a:latin typeface="Calibri" panose="020F0502020204030204"/>
              <a:ea typeface="+mn-ea"/>
              <a:cs typeface="+mn-cs"/>
            </a:rPr>
            <a:t>Minors</a:t>
          </a:r>
          <a:endParaRPr lang="es-CL" sz="1100" dirty="0">
            <a:solidFill>
              <a:sysClr val="windowText" lastClr="000000"/>
            </a:solidFill>
            <a:latin typeface="Calibri" panose="020F0502020204030204"/>
            <a:ea typeface="+mn-ea"/>
            <a:cs typeface="+mn-cs"/>
          </a:endParaRPr>
        </a:p>
      </dgm:t>
    </dgm:pt>
    <dgm:pt modelId="{E822C554-0F14-4F5F-BC9C-2C55CDD73985}" type="sibTrans" cxnId="{3B012E95-2D28-4041-91ED-18DA410F1C9A}">
      <dgm:prSet/>
      <dgm:spPr/>
      <dgm:t>
        <a:bodyPr/>
        <a:lstStyle/>
        <a:p>
          <a:endParaRPr lang="es-CL" sz="1000"/>
        </a:p>
      </dgm:t>
    </dgm:pt>
    <dgm:pt modelId="{CEE6D924-3D56-47B0-A5C3-A07953010F96}" type="parTrans" cxnId="{3B012E95-2D28-4041-91ED-18DA410F1C9A}">
      <dgm:prSet custT="1"/>
      <dgm:spPr>
        <a:xfrm>
          <a:off x="1755679" y="1034363"/>
          <a:ext cx="489312" cy="932379"/>
        </a:xfrm>
        <a:custGeom>
          <a:avLst/>
          <a:gdLst/>
          <a:ahLst/>
          <a:cxnLst/>
          <a:rect l="0" t="0" r="0" b="0"/>
          <a:pathLst>
            <a:path>
              <a:moveTo>
                <a:pt x="0" y="932379"/>
              </a:moveTo>
              <a:lnTo>
                <a:pt x="244656" y="932379"/>
              </a:lnTo>
              <a:lnTo>
                <a:pt x="244656" y="0"/>
              </a:lnTo>
              <a:lnTo>
                <a:pt x="489312" y="0"/>
              </a:lnTo>
            </a:path>
          </a:pathLst>
        </a:custGeom>
        <a:noFill/>
        <a:ln w="12700" cap="flat" cmpd="sng" algn="ctr">
          <a:solidFill>
            <a:srgbClr val="FFC000">
              <a:hueOff val="0"/>
              <a:satOff val="0"/>
              <a:lumOff val="0"/>
              <a:alphaOff val="0"/>
            </a:srgbClr>
          </a:solidFill>
          <a:prstDash val="solid"/>
          <a:miter lim="800000"/>
        </a:ln>
        <a:effectLst/>
      </dgm:spPr>
      <dgm:t>
        <a:bodyPr/>
        <a:lstStyle/>
        <a:p>
          <a:endParaRPr lang="es-CL" sz="1000">
            <a:solidFill>
              <a:sysClr val="windowText" lastClr="000000">
                <a:hueOff val="0"/>
                <a:satOff val="0"/>
                <a:lumOff val="0"/>
                <a:alphaOff val="0"/>
              </a:sysClr>
            </a:solidFill>
            <a:latin typeface="Calibri" panose="020F0502020204030204"/>
            <a:ea typeface="+mn-ea"/>
            <a:cs typeface="+mn-cs"/>
          </a:endParaRPr>
        </a:p>
      </dgm:t>
    </dgm:pt>
    <dgm:pt modelId="{F911617E-E7A0-49CD-91A0-0BB1B1D8B335}">
      <dgm:prSet phldrT="[Texto]" custT="1"/>
      <dgm:spPr>
        <a:xfrm>
          <a:off x="2244991" y="1809734"/>
          <a:ext cx="2446563" cy="745903"/>
        </a:xfrm>
        <a:prstGeom prst="rect">
          <a:avLst/>
        </a:prstGeom>
        <a:solidFill>
          <a:srgbClr val="FFC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gn="ctr">
            <a:buNone/>
          </a:pPr>
          <a:r>
            <a:rPr lang="es-CL" sz="1100" dirty="0">
              <a:solidFill>
                <a:sysClr val="windowText" lastClr="000000"/>
              </a:solidFill>
              <a:latin typeface="Calibri" panose="020F0502020204030204"/>
              <a:ea typeface="+mn-ea"/>
              <a:cs typeface="+mn-cs"/>
            </a:rPr>
            <a:t>Diagnóstico para actualización PEI por carrera</a:t>
          </a:r>
        </a:p>
      </dgm:t>
    </dgm:pt>
    <dgm:pt modelId="{E508C4AF-1B2F-4111-B471-AA8218FD52FD}" type="parTrans" cxnId="{576B7EE5-3FC5-4D31-A4D5-2DE7D4493807}">
      <dgm:prSet custT="1"/>
      <dgm:spPr>
        <a:xfrm>
          <a:off x="1755679" y="1966743"/>
          <a:ext cx="489312" cy="215942"/>
        </a:xfrm>
        <a:custGeom>
          <a:avLst/>
          <a:gdLst/>
          <a:ahLst/>
          <a:cxnLst/>
          <a:rect l="0" t="0" r="0" b="0"/>
          <a:pathLst>
            <a:path>
              <a:moveTo>
                <a:pt x="0" y="0"/>
              </a:moveTo>
              <a:lnTo>
                <a:pt x="244656" y="0"/>
              </a:lnTo>
              <a:lnTo>
                <a:pt x="244656" y="215942"/>
              </a:lnTo>
              <a:lnTo>
                <a:pt x="489312" y="215942"/>
              </a:lnTo>
            </a:path>
          </a:pathLst>
        </a:custGeom>
        <a:noFill/>
        <a:ln w="12700" cap="flat" cmpd="sng" algn="ctr">
          <a:solidFill>
            <a:srgbClr val="FFC000">
              <a:hueOff val="0"/>
              <a:satOff val="0"/>
              <a:lumOff val="0"/>
              <a:alphaOff val="0"/>
            </a:srgbClr>
          </a:solidFill>
          <a:prstDash val="solid"/>
          <a:miter lim="800000"/>
        </a:ln>
        <a:effectLst/>
      </dgm:spPr>
      <dgm:t>
        <a:bodyPr/>
        <a:lstStyle/>
        <a:p>
          <a:endParaRPr lang="es-CL" sz="1000">
            <a:solidFill>
              <a:sysClr val="windowText" lastClr="000000">
                <a:hueOff val="0"/>
                <a:satOff val="0"/>
                <a:lumOff val="0"/>
                <a:alphaOff val="0"/>
              </a:sysClr>
            </a:solidFill>
            <a:latin typeface="Calibri" panose="020F0502020204030204"/>
            <a:ea typeface="+mn-ea"/>
            <a:cs typeface="+mn-cs"/>
          </a:endParaRPr>
        </a:p>
      </dgm:t>
    </dgm:pt>
    <dgm:pt modelId="{CEA6E20C-FFBD-4F18-AA7D-2EA9677B36C4}" type="sibTrans" cxnId="{576B7EE5-3FC5-4D31-A4D5-2DE7D4493807}">
      <dgm:prSet/>
      <dgm:spPr/>
      <dgm:t>
        <a:bodyPr/>
        <a:lstStyle/>
        <a:p>
          <a:endParaRPr lang="es-CL" sz="1000"/>
        </a:p>
      </dgm:t>
    </dgm:pt>
    <dgm:pt modelId="{66AA1744-C38C-43A2-91E2-BFCD5B2F0D96}">
      <dgm:prSet phldrT="[Texto]" custT="1"/>
      <dgm:spPr>
        <a:xfrm>
          <a:off x="2244991" y="2742113"/>
          <a:ext cx="2446563" cy="745903"/>
        </a:xfrm>
        <a:prstGeom prst="rect">
          <a:avLst/>
        </a:prstGeom>
        <a:solidFill>
          <a:srgbClr val="FFC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s-CL" sz="1100" dirty="0">
              <a:solidFill>
                <a:sysClr val="windowText" lastClr="000000"/>
              </a:solidFill>
              <a:latin typeface="Calibri" panose="020F0502020204030204"/>
              <a:ea typeface="+mn-ea"/>
              <a:cs typeface="+mn-cs"/>
            </a:rPr>
            <a:t>Plan de trabajo para la actualización de la oferta educativa</a:t>
          </a:r>
        </a:p>
      </dgm:t>
    </dgm:pt>
    <dgm:pt modelId="{93B32D3C-3A97-4B41-BA32-DEF68843B0CC}" type="parTrans" cxnId="{AC087662-E282-46C7-96FB-63025474C558}">
      <dgm:prSet custT="1"/>
      <dgm:spPr>
        <a:xfrm>
          <a:off x="1755679" y="1966743"/>
          <a:ext cx="489312" cy="1148321"/>
        </a:xfrm>
        <a:custGeom>
          <a:avLst/>
          <a:gdLst/>
          <a:ahLst/>
          <a:cxnLst/>
          <a:rect l="0" t="0" r="0" b="0"/>
          <a:pathLst>
            <a:path>
              <a:moveTo>
                <a:pt x="0" y="0"/>
              </a:moveTo>
              <a:lnTo>
                <a:pt x="244656" y="0"/>
              </a:lnTo>
              <a:lnTo>
                <a:pt x="244656" y="1148321"/>
              </a:lnTo>
              <a:lnTo>
                <a:pt x="489312" y="1148321"/>
              </a:lnTo>
            </a:path>
          </a:pathLst>
        </a:custGeom>
        <a:noFill/>
        <a:ln w="12700" cap="flat" cmpd="sng" algn="ctr">
          <a:solidFill>
            <a:srgbClr val="FFC000">
              <a:hueOff val="0"/>
              <a:satOff val="0"/>
              <a:lumOff val="0"/>
              <a:alphaOff val="0"/>
            </a:srgbClr>
          </a:solidFill>
          <a:prstDash val="solid"/>
          <a:miter lim="800000"/>
        </a:ln>
        <a:effectLst/>
      </dgm:spPr>
      <dgm:t>
        <a:bodyPr/>
        <a:lstStyle/>
        <a:p>
          <a:endParaRPr lang="es-CL" sz="1000">
            <a:solidFill>
              <a:sysClr val="windowText" lastClr="000000">
                <a:hueOff val="0"/>
                <a:satOff val="0"/>
                <a:lumOff val="0"/>
                <a:alphaOff val="0"/>
              </a:sysClr>
            </a:solidFill>
            <a:latin typeface="Calibri" panose="020F0502020204030204"/>
            <a:ea typeface="+mn-ea"/>
            <a:cs typeface="+mn-cs"/>
          </a:endParaRPr>
        </a:p>
      </dgm:t>
    </dgm:pt>
    <dgm:pt modelId="{397D4C99-76CC-46FA-9DDD-50D86B5F5DC7}" type="sibTrans" cxnId="{AC087662-E282-46C7-96FB-63025474C558}">
      <dgm:prSet/>
      <dgm:spPr/>
      <dgm:t>
        <a:bodyPr/>
        <a:lstStyle/>
        <a:p>
          <a:endParaRPr lang="es-CL" sz="1000"/>
        </a:p>
      </dgm:t>
    </dgm:pt>
    <dgm:pt modelId="{1604BF71-D3DE-4323-8A0F-97B714D4F28F}">
      <dgm:prSet custT="1"/>
      <dgm:spPr>
        <a:xfrm>
          <a:off x="5180867" y="661412"/>
          <a:ext cx="2446563" cy="745903"/>
        </a:xfrm>
        <a:prstGeom prst="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lgn="ctr"/>
          <a:r>
            <a:rPr lang="es-CL" sz="1100" dirty="0">
              <a:solidFill>
                <a:sysClr val="window" lastClr="FFFFFF"/>
              </a:solidFill>
              <a:latin typeface="Calibri" panose="020F0502020204030204"/>
              <a:ea typeface="+mn-ea"/>
              <a:cs typeface="+mn-cs"/>
            </a:rPr>
            <a:t>Documento con definiciones pertinentes a la actividad</a:t>
          </a:r>
        </a:p>
      </dgm:t>
    </dgm:pt>
    <dgm:pt modelId="{27980062-BD55-4ED5-82CD-74FB290FC01D}" type="parTrans" cxnId="{6CCD1823-21DD-4D16-A657-FD410B43CD2A}">
      <dgm:prSet custT="1"/>
      <dgm:spPr>
        <a:xfrm>
          <a:off x="4691554" y="988643"/>
          <a:ext cx="489312" cy="91440"/>
        </a:xfrm>
        <a:custGeom>
          <a:avLst/>
          <a:gdLst/>
          <a:ahLst/>
          <a:cxnLst/>
          <a:rect l="0" t="0" r="0" b="0"/>
          <a:pathLst>
            <a:path>
              <a:moveTo>
                <a:pt x="0" y="45720"/>
              </a:moveTo>
              <a:lnTo>
                <a:pt x="489312" y="45720"/>
              </a:lnTo>
            </a:path>
          </a:pathLst>
        </a:custGeom>
        <a:noFill/>
        <a:ln w="12700" cap="flat" cmpd="sng" algn="ctr">
          <a:solidFill>
            <a:srgbClr val="4472C4">
              <a:hueOff val="0"/>
              <a:satOff val="0"/>
              <a:lumOff val="0"/>
              <a:alphaOff val="0"/>
            </a:srgbClr>
          </a:solidFill>
          <a:prstDash val="solid"/>
          <a:miter lim="800000"/>
        </a:ln>
        <a:effectLst/>
      </dgm:spPr>
      <dgm:t>
        <a:bodyPr/>
        <a:lstStyle/>
        <a:p>
          <a:endParaRPr lang="es-CL" sz="1000">
            <a:solidFill>
              <a:sysClr val="windowText" lastClr="000000">
                <a:hueOff val="0"/>
                <a:satOff val="0"/>
                <a:lumOff val="0"/>
                <a:alphaOff val="0"/>
              </a:sysClr>
            </a:solidFill>
            <a:latin typeface="Calibri" panose="020F0502020204030204"/>
            <a:ea typeface="+mn-ea"/>
            <a:cs typeface="+mn-cs"/>
          </a:endParaRPr>
        </a:p>
      </dgm:t>
    </dgm:pt>
    <dgm:pt modelId="{94A2250E-D804-4F5E-99BC-C9647A2A37CF}" type="sibTrans" cxnId="{6CCD1823-21DD-4D16-A657-FD410B43CD2A}">
      <dgm:prSet/>
      <dgm:spPr/>
      <dgm:t>
        <a:bodyPr/>
        <a:lstStyle/>
        <a:p>
          <a:endParaRPr lang="es-CL" sz="1000"/>
        </a:p>
      </dgm:t>
    </dgm:pt>
    <dgm:pt modelId="{A71786CE-56D0-4FEC-B503-0860DCE83A39}">
      <dgm:prSet custT="1"/>
      <dgm:spPr>
        <a:xfrm>
          <a:off x="5180867" y="1809734"/>
          <a:ext cx="2446563" cy="745903"/>
        </a:xfrm>
        <a:prstGeom prst="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s-CL" sz="1100" dirty="0">
              <a:solidFill>
                <a:sysClr val="window" lastClr="FFFFFF"/>
              </a:solidFill>
              <a:latin typeface="Calibri" panose="020F0502020204030204"/>
              <a:ea typeface="+mn-ea"/>
              <a:cs typeface="+mn-cs"/>
            </a:rPr>
            <a:t>Documento de trabajo que identifica el tipo de ajuste requerido</a:t>
          </a:r>
        </a:p>
      </dgm:t>
    </dgm:pt>
    <dgm:pt modelId="{7BAA71E5-592E-48D2-B180-7C90BE1F6951}" type="parTrans" cxnId="{84F03525-45EF-4623-80F2-83D1EFEE4B6C}">
      <dgm:prSet custT="1"/>
      <dgm:spPr>
        <a:xfrm>
          <a:off x="4691554" y="2136965"/>
          <a:ext cx="489312" cy="91440"/>
        </a:xfrm>
        <a:custGeom>
          <a:avLst/>
          <a:gdLst/>
          <a:ahLst/>
          <a:cxnLst/>
          <a:rect l="0" t="0" r="0" b="0"/>
          <a:pathLst>
            <a:path>
              <a:moveTo>
                <a:pt x="0" y="45720"/>
              </a:moveTo>
              <a:lnTo>
                <a:pt x="489312" y="45720"/>
              </a:lnTo>
            </a:path>
          </a:pathLst>
        </a:custGeom>
        <a:noFill/>
        <a:ln w="12700" cap="flat" cmpd="sng" algn="ctr">
          <a:solidFill>
            <a:srgbClr val="4472C4">
              <a:hueOff val="0"/>
              <a:satOff val="0"/>
              <a:lumOff val="0"/>
              <a:alphaOff val="0"/>
            </a:srgbClr>
          </a:solidFill>
          <a:prstDash val="solid"/>
          <a:miter lim="800000"/>
        </a:ln>
        <a:effectLst/>
      </dgm:spPr>
      <dgm:t>
        <a:bodyPr/>
        <a:lstStyle/>
        <a:p>
          <a:endParaRPr lang="es-CL" sz="1000">
            <a:solidFill>
              <a:sysClr val="windowText" lastClr="000000">
                <a:hueOff val="0"/>
                <a:satOff val="0"/>
                <a:lumOff val="0"/>
                <a:alphaOff val="0"/>
              </a:sysClr>
            </a:solidFill>
            <a:latin typeface="Calibri" panose="020F0502020204030204"/>
            <a:ea typeface="+mn-ea"/>
            <a:cs typeface="+mn-cs"/>
          </a:endParaRPr>
        </a:p>
      </dgm:t>
    </dgm:pt>
    <dgm:pt modelId="{CE1644D8-6F01-44F2-8C7B-5EAE7D3AB854}" type="sibTrans" cxnId="{84F03525-45EF-4623-80F2-83D1EFEE4B6C}">
      <dgm:prSet/>
      <dgm:spPr/>
      <dgm:t>
        <a:bodyPr/>
        <a:lstStyle/>
        <a:p>
          <a:endParaRPr lang="es-CL" sz="1000"/>
        </a:p>
      </dgm:t>
    </dgm:pt>
    <dgm:pt modelId="{AF7F69F4-DFA6-4E81-AAE9-5C4B5F9A953D}">
      <dgm:prSet custT="1"/>
      <dgm:spPr>
        <a:xfrm>
          <a:off x="5180867" y="2742113"/>
          <a:ext cx="2446563" cy="745903"/>
        </a:xfrm>
        <a:prstGeom prst="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s-CL" sz="1100">
              <a:solidFill>
                <a:sysClr val="window" lastClr="FFFFFF"/>
              </a:solidFill>
              <a:latin typeface="Calibri" panose="020F0502020204030204"/>
              <a:ea typeface="+mn-ea"/>
              <a:cs typeface="+mn-cs"/>
            </a:rPr>
            <a:t>Carta Gantt ajustada a indicaciones de Instalación PEI por carrera</a:t>
          </a:r>
          <a:endParaRPr lang="es-CL" sz="1100" dirty="0">
            <a:solidFill>
              <a:sysClr val="window" lastClr="FFFFFF"/>
            </a:solidFill>
            <a:latin typeface="Calibri" panose="020F0502020204030204"/>
            <a:ea typeface="+mn-ea"/>
            <a:cs typeface="+mn-cs"/>
          </a:endParaRPr>
        </a:p>
      </dgm:t>
    </dgm:pt>
    <dgm:pt modelId="{B55D27F8-773B-4980-8132-08880DD33760}" type="parTrans" cxnId="{79681EB8-C915-4BDE-A72D-B53796A16656}">
      <dgm:prSet custT="1"/>
      <dgm:spPr>
        <a:xfrm>
          <a:off x="4691554" y="3069344"/>
          <a:ext cx="489312" cy="91440"/>
        </a:xfrm>
        <a:custGeom>
          <a:avLst/>
          <a:gdLst/>
          <a:ahLst/>
          <a:cxnLst/>
          <a:rect l="0" t="0" r="0" b="0"/>
          <a:pathLst>
            <a:path>
              <a:moveTo>
                <a:pt x="0" y="45720"/>
              </a:moveTo>
              <a:lnTo>
                <a:pt x="489312" y="45720"/>
              </a:lnTo>
            </a:path>
          </a:pathLst>
        </a:custGeom>
        <a:noFill/>
        <a:ln w="12700" cap="flat" cmpd="sng" algn="ctr">
          <a:solidFill>
            <a:srgbClr val="4472C4">
              <a:hueOff val="0"/>
              <a:satOff val="0"/>
              <a:lumOff val="0"/>
              <a:alphaOff val="0"/>
            </a:srgbClr>
          </a:solidFill>
          <a:prstDash val="solid"/>
          <a:miter lim="800000"/>
        </a:ln>
        <a:effectLst/>
      </dgm:spPr>
      <dgm:t>
        <a:bodyPr/>
        <a:lstStyle/>
        <a:p>
          <a:endParaRPr lang="es-CL" sz="1000">
            <a:solidFill>
              <a:sysClr val="windowText" lastClr="000000">
                <a:hueOff val="0"/>
                <a:satOff val="0"/>
                <a:lumOff val="0"/>
                <a:alphaOff val="0"/>
              </a:sysClr>
            </a:solidFill>
            <a:latin typeface="Calibri" panose="020F0502020204030204"/>
            <a:ea typeface="+mn-ea"/>
            <a:cs typeface="+mn-cs"/>
          </a:endParaRPr>
        </a:p>
      </dgm:t>
    </dgm:pt>
    <dgm:pt modelId="{01478D5D-C73A-4587-A316-309026A11EE6}" type="sibTrans" cxnId="{79681EB8-C915-4BDE-A72D-B53796A16656}">
      <dgm:prSet/>
      <dgm:spPr/>
      <dgm:t>
        <a:bodyPr/>
        <a:lstStyle/>
        <a:p>
          <a:endParaRPr lang="es-CL" sz="1000"/>
        </a:p>
      </dgm:t>
    </dgm:pt>
    <dgm:pt modelId="{DB946EE4-AB86-DE44-8AC1-B7929EA44BA4}" type="pres">
      <dgm:prSet presAssocID="{C3AD2C13-CE71-44CF-A7A5-36177A5093C4}" presName="Name0" presStyleCnt="0">
        <dgm:presLayoutVars>
          <dgm:chPref val="1"/>
          <dgm:dir/>
          <dgm:animOne val="branch"/>
          <dgm:animLvl val="lvl"/>
          <dgm:resizeHandles val="exact"/>
        </dgm:presLayoutVars>
      </dgm:prSet>
      <dgm:spPr/>
      <dgm:t>
        <a:bodyPr/>
        <a:lstStyle/>
        <a:p>
          <a:endParaRPr lang="es-ES"/>
        </a:p>
      </dgm:t>
    </dgm:pt>
    <dgm:pt modelId="{7F402004-588E-3443-9641-39A347050E5B}" type="pres">
      <dgm:prSet presAssocID="{E0B86BEA-83C5-4174-A2B8-B30D900443A3}" presName="root1" presStyleCnt="0"/>
      <dgm:spPr/>
    </dgm:pt>
    <dgm:pt modelId="{FCD134D8-09E8-C742-A41E-C39D18A16996}" type="pres">
      <dgm:prSet presAssocID="{E0B86BEA-83C5-4174-A2B8-B30D900443A3}" presName="LevelOneTextNode" presStyleLbl="node0" presStyleIdx="0" presStyleCnt="1">
        <dgm:presLayoutVars>
          <dgm:chPref val="3"/>
        </dgm:presLayoutVars>
      </dgm:prSet>
      <dgm:spPr/>
      <dgm:t>
        <a:bodyPr/>
        <a:lstStyle/>
        <a:p>
          <a:endParaRPr lang="es-ES"/>
        </a:p>
      </dgm:t>
    </dgm:pt>
    <dgm:pt modelId="{55BEBCBC-EC7A-B443-B352-4F60BC1694A1}" type="pres">
      <dgm:prSet presAssocID="{E0B86BEA-83C5-4174-A2B8-B30D900443A3}" presName="level2hierChild" presStyleCnt="0"/>
      <dgm:spPr/>
    </dgm:pt>
    <dgm:pt modelId="{7161A24F-DF21-AE43-807E-73F6647A61DF}" type="pres">
      <dgm:prSet presAssocID="{CEE6D924-3D56-47B0-A5C3-A07953010F96}" presName="conn2-1" presStyleLbl="parChTrans1D2" presStyleIdx="0" presStyleCnt="3"/>
      <dgm:spPr/>
      <dgm:t>
        <a:bodyPr/>
        <a:lstStyle/>
        <a:p>
          <a:endParaRPr lang="es-ES"/>
        </a:p>
      </dgm:t>
    </dgm:pt>
    <dgm:pt modelId="{31F5A21C-049C-5E4D-8537-F8E2A81D4B81}" type="pres">
      <dgm:prSet presAssocID="{CEE6D924-3D56-47B0-A5C3-A07953010F96}" presName="connTx" presStyleLbl="parChTrans1D2" presStyleIdx="0" presStyleCnt="3"/>
      <dgm:spPr/>
      <dgm:t>
        <a:bodyPr/>
        <a:lstStyle/>
        <a:p>
          <a:endParaRPr lang="es-ES"/>
        </a:p>
      </dgm:t>
    </dgm:pt>
    <dgm:pt modelId="{280D28D5-A2CE-3745-A4D3-93EFC030CF4C}" type="pres">
      <dgm:prSet presAssocID="{2A5EAAD3-4BB8-4767-AC34-7A834C0FD538}" presName="root2" presStyleCnt="0"/>
      <dgm:spPr/>
    </dgm:pt>
    <dgm:pt modelId="{F1C4EE56-36AD-8B47-892A-81727EF89146}" type="pres">
      <dgm:prSet presAssocID="{2A5EAAD3-4BB8-4767-AC34-7A834C0FD538}" presName="LevelTwoTextNode" presStyleLbl="node2" presStyleIdx="0" presStyleCnt="3" custScaleY="157901">
        <dgm:presLayoutVars>
          <dgm:chPref val="3"/>
        </dgm:presLayoutVars>
      </dgm:prSet>
      <dgm:spPr/>
      <dgm:t>
        <a:bodyPr/>
        <a:lstStyle/>
        <a:p>
          <a:endParaRPr lang="es-ES"/>
        </a:p>
      </dgm:t>
    </dgm:pt>
    <dgm:pt modelId="{8DDD3201-C5F3-1B44-9056-3B164496253B}" type="pres">
      <dgm:prSet presAssocID="{2A5EAAD3-4BB8-4767-AC34-7A834C0FD538}" presName="level3hierChild" presStyleCnt="0"/>
      <dgm:spPr/>
    </dgm:pt>
    <dgm:pt modelId="{89720780-8271-A745-99E7-94869AB0E6AC}" type="pres">
      <dgm:prSet presAssocID="{27980062-BD55-4ED5-82CD-74FB290FC01D}" presName="conn2-1" presStyleLbl="parChTrans1D3" presStyleIdx="0" presStyleCnt="3"/>
      <dgm:spPr/>
      <dgm:t>
        <a:bodyPr/>
        <a:lstStyle/>
        <a:p>
          <a:endParaRPr lang="es-ES"/>
        </a:p>
      </dgm:t>
    </dgm:pt>
    <dgm:pt modelId="{247ED8FE-AF68-B64B-A0EA-A08A5D8AB1E4}" type="pres">
      <dgm:prSet presAssocID="{27980062-BD55-4ED5-82CD-74FB290FC01D}" presName="connTx" presStyleLbl="parChTrans1D3" presStyleIdx="0" presStyleCnt="3"/>
      <dgm:spPr/>
      <dgm:t>
        <a:bodyPr/>
        <a:lstStyle/>
        <a:p>
          <a:endParaRPr lang="es-ES"/>
        </a:p>
      </dgm:t>
    </dgm:pt>
    <dgm:pt modelId="{69E44ABE-EE72-EE43-9BFF-63090A5F2BFC}" type="pres">
      <dgm:prSet presAssocID="{1604BF71-D3DE-4323-8A0F-97B714D4F28F}" presName="root2" presStyleCnt="0"/>
      <dgm:spPr/>
    </dgm:pt>
    <dgm:pt modelId="{2873A992-BF04-FB4A-AB2A-7FB0AF04A715}" type="pres">
      <dgm:prSet presAssocID="{1604BF71-D3DE-4323-8A0F-97B714D4F28F}" presName="LevelTwoTextNode" presStyleLbl="node3" presStyleIdx="0" presStyleCnt="3">
        <dgm:presLayoutVars>
          <dgm:chPref val="3"/>
        </dgm:presLayoutVars>
      </dgm:prSet>
      <dgm:spPr/>
      <dgm:t>
        <a:bodyPr/>
        <a:lstStyle/>
        <a:p>
          <a:endParaRPr lang="es-ES"/>
        </a:p>
      </dgm:t>
    </dgm:pt>
    <dgm:pt modelId="{78261AAE-3023-E143-B79F-38C3A90DB9B8}" type="pres">
      <dgm:prSet presAssocID="{1604BF71-D3DE-4323-8A0F-97B714D4F28F}" presName="level3hierChild" presStyleCnt="0"/>
      <dgm:spPr/>
    </dgm:pt>
    <dgm:pt modelId="{D805E558-53D3-3142-8C49-1BAD0130FAEB}" type="pres">
      <dgm:prSet presAssocID="{E508C4AF-1B2F-4111-B471-AA8218FD52FD}" presName="conn2-1" presStyleLbl="parChTrans1D2" presStyleIdx="1" presStyleCnt="3"/>
      <dgm:spPr/>
      <dgm:t>
        <a:bodyPr/>
        <a:lstStyle/>
        <a:p>
          <a:endParaRPr lang="es-ES"/>
        </a:p>
      </dgm:t>
    </dgm:pt>
    <dgm:pt modelId="{5EB278DB-0886-8941-A711-982E1A13B2DC}" type="pres">
      <dgm:prSet presAssocID="{E508C4AF-1B2F-4111-B471-AA8218FD52FD}" presName="connTx" presStyleLbl="parChTrans1D2" presStyleIdx="1" presStyleCnt="3"/>
      <dgm:spPr/>
      <dgm:t>
        <a:bodyPr/>
        <a:lstStyle/>
        <a:p>
          <a:endParaRPr lang="es-ES"/>
        </a:p>
      </dgm:t>
    </dgm:pt>
    <dgm:pt modelId="{55408B78-A614-2345-8615-6EBA499A0457}" type="pres">
      <dgm:prSet presAssocID="{F911617E-E7A0-49CD-91A0-0BB1B1D8B335}" presName="root2" presStyleCnt="0"/>
      <dgm:spPr/>
    </dgm:pt>
    <dgm:pt modelId="{7162D127-1F12-8A4D-99B3-83C0E0332E5C}" type="pres">
      <dgm:prSet presAssocID="{F911617E-E7A0-49CD-91A0-0BB1B1D8B335}" presName="LevelTwoTextNode" presStyleLbl="node2" presStyleIdx="1" presStyleCnt="3">
        <dgm:presLayoutVars>
          <dgm:chPref val="3"/>
        </dgm:presLayoutVars>
      </dgm:prSet>
      <dgm:spPr/>
      <dgm:t>
        <a:bodyPr/>
        <a:lstStyle/>
        <a:p>
          <a:endParaRPr lang="es-ES"/>
        </a:p>
      </dgm:t>
    </dgm:pt>
    <dgm:pt modelId="{9C353E39-C08D-CB44-8400-38C1EDEF3A87}" type="pres">
      <dgm:prSet presAssocID="{F911617E-E7A0-49CD-91A0-0BB1B1D8B335}" presName="level3hierChild" presStyleCnt="0"/>
      <dgm:spPr/>
    </dgm:pt>
    <dgm:pt modelId="{A6EFDCD8-6AD3-D645-9A6C-1241E3CC1F69}" type="pres">
      <dgm:prSet presAssocID="{7BAA71E5-592E-48D2-B180-7C90BE1F6951}" presName="conn2-1" presStyleLbl="parChTrans1D3" presStyleIdx="1" presStyleCnt="3"/>
      <dgm:spPr/>
      <dgm:t>
        <a:bodyPr/>
        <a:lstStyle/>
        <a:p>
          <a:endParaRPr lang="es-ES"/>
        </a:p>
      </dgm:t>
    </dgm:pt>
    <dgm:pt modelId="{B93EE2BD-C9E6-364D-8313-9F06BE81F70F}" type="pres">
      <dgm:prSet presAssocID="{7BAA71E5-592E-48D2-B180-7C90BE1F6951}" presName="connTx" presStyleLbl="parChTrans1D3" presStyleIdx="1" presStyleCnt="3"/>
      <dgm:spPr/>
      <dgm:t>
        <a:bodyPr/>
        <a:lstStyle/>
        <a:p>
          <a:endParaRPr lang="es-ES"/>
        </a:p>
      </dgm:t>
    </dgm:pt>
    <dgm:pt modelId="{CA1EA566-226D-D14B-9153-9EEDF7CB758B}" type="pres">
      <dgm:prSet presAssocID="{A71786CE-56D0-4FEC-B503-0860DCE83A39}" presName="root2" presStyleCnt="0"/>
      <dgm:spPr/>
    </dgm:pt>
    <dgm:pt modelId="{7646A90D-24F7-D649-A42F-43D7D24EE7F5}" type="pres">
      <dgm:prSet presAssocID="{A71786CE-56D0-4FEC-B503-0860DCE83A39}" presName="LevelTwoTextNode" presStyleLbl="node3" presStyleIdx="1" presStyleCnt="3">
        <dgm:presLayoutVars>
          <dgm:chPref val="3"/>
        </dgm:presLayoutVars>
      </dgm:prSet>
      <dgm:spPr/>
      <dgm:t>
        <a:bodyPr/>
        <a:lstStyle/>
        <a:p>
          <a:endParaRPr lang="es-ES"/>
        </a:p>
      </dgm:t>
    </dgm:pt>
    <dgm:pt modelId="{4D2E14B0-3671-E04C-BADE-16E3A477C13B}" type="pres">
      <dgm:prSet presAssocID="{A71786CE-56D0-4FEC-B503-0860DCE83A39}" presName="level3hierChild" presStyleCnt="0"/>
      <dgm:spPr/>
    </dgm:pt>
    <dgm:pt modelId="{84999797-4683-D249-9D1F-93573F9EADC9}" type="pres">
      <dgm:prSet presAssocID="{93B32D3C-3A97-4B41-BA32-DEF68843B0CC}" presName="conn2-1" presStyleLbl="parChTrans1D2" presStyleIdx="2" presStyleCnt="3"/>
      <dgm:spPr/>
      <dgm:t>
        <a:bodyPr/>
        <a:lstStyle/>
        <a:p>
          <a:endParaRPr lang="es-ES"/>
        </a:p>
      </dgm:t>
    </dgm:pt>
    <dgm:pt modelId="{DF0F322A-A1F0-164D-9932-E48146C9BA13}" type="pres">
      <dgm:prSet presAssocID="{93B32D3C-3A97-4B41-BA32-DEF68843B0CC}" presName="connTx" presStyleLbl="parChTrans1D2" presStyleIdx="2" presStyleCnt="3"/>
      <dgm:spPr/>
      <dgm:t>
        <a:bodyPr/>
        <a:lstStyle/>
        <a:p>
          <a:endParaRPr lang="es-ES"/>
        </a:p>
      </dgm:t>
    </dgm:pt>
    <dgm:pt modelId="{1010CC61-8AEA-CC48-B994-FB323D24BCFA}" type="pres">
      <dgm:prSet presAssocID="{66AA1744-C38C-43A2-91E2-BFCD5B2F0D96}" presName="root2" presStyleCnt="0"/>
      <dgm:spPr/>
    </dgm:pt>
    <dgm:pt modelId="{BC4B5A45-86CA-194F-B302-E1984EF0E868}" type="pres">
      <dgm:prSet presAssocID="{66AA1744-C38C-43A2-91E2-BFCD5B2F0D96}" presName="LevelTwoTextNode" presStyleLbl="node2" presStyleIdx="2" presStyleCnt="3">
        <dgm:presLayoutVars>
          <dgm:chPref val="3"/>
        </dgm:presLayoutVars>
      </dgm:prSet>
      <dgm:spPr/>
      <dgm:t>
        <a:bodyPr/>
        <a:lstStyle/>
        <a:p>
          <a:endParaRPr lang="es-ES"/>
        </a:p>
      </dgm:t>
    </dgm:pt>
    <dgm:pt modelId="{0C9749DC-87B6-E84F-A3E2-27A5EBC7636E}" type="pres">
      <dgm:prSet presAssocID="{66AA1744-C38C-43A2-91E2-BFCD5B2F0D96}" presName="level3hierChild" presStyleCnt="0"/>
      <dgm:spPr/>
    </dgm:pt>
    <dgm:pt modelId="{E38275B5-C9DE-414C-AECB-45D6879467C6}" type="pres">
      <dgm:prSet presAssocID="{B55D27F8-773B-4980-8132-08880DD33760}" presName="conn2-1" presStyleLbl="parChTrans1D3" presStyleIdx="2" presStyleCnt="3"/>
      <dgm:spPr/>
      <dgm:t>
        <a:bodyPr/>
        <a:lstStyle/>
        <a:p>
          <a:endParaRPr lang="es-ES"/>
        </a:p>
      </dgm:t>
    </dgm:pt>
    <dgm:pt modelId="{ADDB8699-6EB4-6D45-9DAD-050DCF9238DC}" type="pres">
      <dgm:prSet presAssocID="{B55D27F8-773B-4980-8132-08880DD33760}" presName="connTx" presStyleLbl="parChTrans1D3" presStyleIdx="2" presStyleCnt="3"/>
      <dgm:spPr/>
      <dgm:t>
        <a:bodyPr/>
        <a:lstStyle/>
        <a:p>
          <a:endParaRPr lang="es-ES"/>
        </a:p>
      </dgm:t>
    </dgm:pt>
    <dgm:pt modelId="{7D5671C6-B12A-7D40-AA33-FA6B2C381187}" type="pres">
      <dgm:prSet presAssocID="{AF7F69F4-DFA6-4E81-AAE9-5C4B5F9A953D}" presName="root2" presStyleCnt="0"/>
      <dgm:spPr/>
    </dgm:pt>
    <dgm:pt modelId="{8B3A82E9-5F86-9C4F-8B9B-4FD381333D49}" type="pres">
      <dgm:prSet presAssocID="{AF7F69F4-DFA6-4E81-AAE9-5C4B5F9A953D}" presName="LevelTwoTextNode" presStyleLbl="node3" presStyleIdx="2" presStyleCnt="3">
        <dgm:presLayoutVars>
          <dgm:chPref val="3"/>
        </dgm:presLayoutVars>
      </dgm:prSet>
      <dgm:spPr/>
      <dgm:t>
        <a:bodyPr/>
        <a:lstStyle/>
        <a:p>
          <a:endParaRPr lang="es-ES"/>
        </a:p>
      </dgm:t>
    </dgm:pt>
    <dgm:pt modelId="{E8854140-8334-244D-82ED-C25096924792}" type="pres">
      <dgm:prSet presAssocID="{AF7F69F4-DFA6-4E81-AAE9-5C4B5F9A953D}" presName="level3hierChild" presStyleCnt="0"/>
      <dgm:spPr/>
    </dgm:pt>
  </dgm:ptLst>
  <dgm:cxnLst>
    <dgm:cxn modelId="{79681EB8-C915-4BDE-A72D-B53796A16656}" srcId="{66AA1744-C38C-43A2-91E2-BFCD5B2F0D96}" destId="{AF7F69F4-DFA6-4E81-AAE9-5C4B5F9A953D}" srcOrd="0" destOrd="0" parTransId="{B55D27F8-773B-4980-8132-08880DD33760}" sibTransId="{01478D5D-C73A-4587-A316-309026A11EE6}"/>
    <dgm:cxn modelId="{52683D37-1D8E-2B46-A63F-705889BA5053}" type="presOf" srcId="{CEE6D924-3D56-47B0-A5C3-A07953010F96}" destId="{7161A24F-DF21-AE43-807E-73F6647A61DF}" srcOrd="0" destOrd="0" presId="urn:microsoft.com/office/officeart/2008/layout/HorizontalMultiLevelHierarchy"/>
    <dgm:cxn modelId="{576B7EE5-3FC5-4D31-A4D5-2DE7D4493807}" srcId="{E0B86BEA-83C5-4174-A2B8-B30D900443A3}" destId="{F911617E-E7A0-49CD-91A0-0BB1B1D8B335}" srcOrd="1" destOrd="0" parTransId="{E508C4AF-1B2F-4111-B471-AA8218FD52FD}" sibTransId="{CEA6E20C-FFBD-4F18-AA7D-2EA9677B36C4}"/>
    <dgm:cxn modelId="{7072022C-C5F7-C145-8368-D203C170DEA2}" type="presOf" srcId="{27980062-BD55-4ED5-82CD-74FB290FC01D}" destId="{89720780-8271-A745-99E7-94869AB0E6AC}" srcOrd="0" destOrd="0" presId="urn:microsoft.com/office/officeart/2008/layout/HorizontalMultiLevelHierarchy"/>
    <dgm:cxn modelId="{4BCF4FEA-C3C2-2D4C-BD42-691FEA83535E}" type="presOf" srcId="{F911617E-E7A0-49CD-91A0-0BB1B1D8B335}" destId="{7162D127-1F12-8A4D-99B3-83C0E0332E5C}" srcOrd="0" destOrd="0" presId="urn:microsoft.com/office/officeart/2008/layout/HorizontalMultiLevelHierarchy"/>
    <dgm:cxn modelId="{DFA73DD5-DF40-EB49-ABCF-549CFA662AE9}" type="presOf" srcId="{7BAA71E5-592E-48D2-B180-7C90BE1F6951}" destId="{B93EE2BD-C9E6-364D-8313-9F06BE81F70F}" srcOrd="1" destOrd="0" presId="urn:microsoft.com/office/officeart/2008/layout/HorizontalMultiLevelHierarchy"/>
    <dgm:cxn modelId="{5700A47F-F9F6-C84D-9750-1D292B183698}" type="presOf" srcId="{B55D27F8-773B-4980-8132-08880DD33760}" destId="{E38275B5-C9DE-414C-AECB-45D6879467C6}" srcOrd="0" destOrd="0" presId="urn:microsoft.com/office/officeart/2008/layout/HorizontalMultiLevelHierarchy"/>
    <dgm:cxn modelId="{3B012E95-2D28-4041-91ED-18DA410F1C9A}" srcId="{E0B86BEA-83C5-4174-A2B8-B30D900443A3}" destId="{2A5EAAD3-4BB8-4767-AC34-7A834C0FD538}" srcOrd="0" destOrd="0" parTransId="{CEE6D924-3D56-47B0-A5C3-A07953010F96}" sibTransId="{E822C554-0F14-4F5F-BC9C-2C55CDD73985}"/>
    <dgm:cxn modelId="{78D6CA3A-D86F-7547-89DD-22670FCF5041}" type="presOf" srcId="{E508C4AF-1B2F-4111-B471-AA8218FD52FD}" destId="{D805E558-53D3-3142-8C49-1BAD0130FAEB}" srcOrd="0" destOrd="0" presId="urn:microsoft.com/office/officeart/2008/layout/HorizontalMultiLevelHierarchy"/>
    <dgm:cxn modelId="{331A1419-C16A-2344-909B-B615D8A4F00D}" type="presOf" srcId="{E508C4AF-1B2F-4111-B471-AA8218FD52FD}" destId="{5EB278DB-0886-8941-A711-982E1A13B2DC}" srcOrd="1" destOrd="0" presId="urn:microsoft.com/office/officeart/2008/layout/HorizontalMultiLevelHierarchy"/>
    <dgm:cxn modelId="{FA6C7269-7EF6-8741-9077-F0803C4BC38A}" type="presOf" srcId="{AF7F69F4-DFA6-4E81-AAE9-5C4B5F9A953D}" destId="{8B3A82E9-5F86-9C4F-8B9B-4FD381333D49}" srcOrd="0" destOrd="0" presId="urn:microsoft.com/office/officeart/2008/layout/HorizontalMultiLevelHierarchy"/>
    <dgm:cxn modelId="{1AE895DC-24C2-A54C-AF03-ED85D58F3B36}" type="presOf" srcId="{A71786CE-56D0-4FEC-B503-0860DCE83A39}" destId="{7646A90D-24F7-D649-A42F-43D7D24EE7F5}" srcOrd="0" destOrd="0" presId="urn:microsoft.com/office/officeart/2008/layout/HorizontalMultiLevelHierarchy"/>
    <dgm:cxn modelId="{F44EC712-F264-3D45-A388-A97292799BA0}" type="presOf" srcId="{2A5EAAD3-4BB8-4767-AC34-7A834C0FD538}" destId="{F1C4EE56-36AD-8B47-892A-81727EF89146}" srcOrd="0" destOrd="0" presId="urn:microsoft.com/office/officeart/2008/layout/HorizontalMultiLevelHierarchy"/>
    <dgm:cxn modelId="{86B04653-5C7D-FC44-A8D0-357CAEA09EF6}" type="presOf" srcId="{B55D27F8-773B-4980-8132-08880DD33760}" destId="{ADDB8699-6EB4-6D45-9DAD-050DCF9238DC}" srcOrd="1" destOrd="0" presId="urn:microsoft.com/office/officeart/2008/layout/HorizontalMultiLevelHierarchy"/>
    <dgm:cxn modelId="{84F03525-45EF-4623-80F2-83D1EFEE4B6C}" srcId="{F911617E-E7A0-49CD-91A0-0BB1B1D8B335}" destId="{A71786CE-56D0-4FEC-B503-0860DCE83A39}" srcOrd="0" destOrd="0" parTransId="{7BAA71E5-592E-48D2-B180-7C90BE1F6951}" sibTransId="{CE1644D8-6F01-44F2-8C7B-5EAE7D3AB854}"/>
    <dgm:cxn modelId="{4EFA7AF5-E3CF-DA49-BC0B-F719AD3011BB}" type="presOf" srcId="{C3AD2C13-CE71-44CF-A7A5-36177A5093C4}" destId="{DB946EE4-AB86-DE44-8AC1-B7929EA44BA4}" srcOrd="0" destOrd="0" presId="urn:microsoft.com/office/officeart/2008/layout/HorizontalMultiLevelHierarchy"/>
    <dgm:cxn modelId="{E52F7697-0D55-5643-A5A5-0DD083986513}" type="presOf" srcId="{66AA1744-C38C-43A2-91E2-BFCD5B2F0D96}" destId="{BC4B5A45-86CA-194F-B302-E1984EF0E868}" srcOrd="0" destOrd="0" presId="urn:microsoft.com/office/officeart/2008/layout/HorizontalMultiLevelHierarchy"/>
    <dgm:cxn modelId="{C0C76AE4-1FB7-614D-BDC3-6AD46C46C68C}" type="presOf" srcId="{1604BF71-D3DE-4323-8A0F-97B714D4F28F}" destId="{2873A992-BF04-FB4A-AB2A-7FB0AF04A715}" srcOrd="0" destOrd="0" presId="urn:microsoft.com/office/officeart/2008/layout/HorizontalMultiLevelHierarchy"/>
    <dgm:cxn modelId="{AC087662-E282-46C7-96FB-63025474C558}" srcId="{E0B86BEA-83C5-4174-A2B8-B30D900443A3}" destId="{66AA1744-C38C-43A2-91E2-BFCD5B2F0D96}" srcOrd="2" destOrd="0" parTransId="{93B32D3C-3A97-4B41-BA32-DEF68843B0CC}" sibTransId="{397D4C99-76CC-46FA-9DDD-50D86B5F5DC7}"/>
    <dgm:cxn modelId="{C53197E8-664F-7B4D-AEAE-92CEE9329603}" type="presOf" srcId="{7BAA71E5-592E-48D2-B180-7C90BE1F6951}" destId="{A6EFDCD8-6AD3-D645-9A6C-1241E3CC1F69}" srcOrd="0" destOrd="0" presId="urn:microsoft.com/office/officeart/2008/layout/HorizontalMultiLevelHierarchy"/>
    <dgm:cxn modelId="{7A6B2EBF-1917-DE43-BA1B-46A243BAD0FC}" type="presOf" srcId="{27980062-BD55-4ED5-82CD-74FB290FC01D}" destId="{247ED8FE-AF68-B64B-A0EA-A08A5D8AB1E4}" srcOrd="1" destOrd="0" presId="urn:microsoft.com/office/officeart/2008/layout/HorizontalMultiLevelHierarchy"/>
    <dgm:cxn modelId="{546F2004-A8C8-485C-B174-1C7CBB03B2D5}" srcId="{C3AD2C13-CE71-44CF-A7A5-36177A5093C4}" destId="{E0B86BEA-83C5-4174-A2B8-B30D900443A3}" srcOrd="0" destOrd="0" parTransId="{98531A1D-2FED-4775-A696-1BF7603CC287}" sibTransId="{1910642C-3036-4C8D-9600-7DA5448E739F}"/>
    <dgm:cxn modelId="{F9B13EA9-DEAE-064A-92BB-1860A05A7322}" type="presOf" srcId="{93B32D3C-3A97-4B41-BA32-DEF68843B0CC}" destId="{84999797-4683-D249-9D1F-93573F9EADC9}" srcOrd="0" destOrd="0" presId="urn:microsoft.com/office/officeart/2008/layout/HorizontalMultiLevelHierarchy"/>
    <dgm:cxn modelId="{7BB57DD7-7BEC-3046-A78A-775EF5EE94F8}" type="presOf" srcId="{E0B86BEA-83C5-4174-A2B8-B30D900443A3}" destId="{FCD134D8-09E8-C742-A41E-C39D18A16996}" srcOrd="0" destOrd="0" presId="urn:microsoft.com/office/officeart/2008/layout/HorizontalMultiLevelHierarchy"/>
    <dgm:cxn modelId="{6CCD1823-21DD-4D16-A657-FD410B43CD2A}" srcId="{2A5EAAD3-4BB8-4767-AC34-7A834C0FD538}" destId="{1604BF71-D3DE-4323-8A0F-97B714D4F28F}" srcOrd="0" destOrd="0" parTransId="{27980062-BD55-4ED5-82CD-74FB290FC01D}" sibTransId="{94A2250E-D804-4F5E-99BC-C9647A2A37CF}"/>
    <dgm:cxn modelId="{AE64C130-46EC-0743-B1BF-AC3AA0FC4828}" type="presOf" srcId="{93B32D3C-3A97-4B41-BA32-DEF68843B0CC}" destId="{DF0F322A-A1F0-164D-9932-E48146C9BA13}" srcOrd="1" destOrd="0" presId="urn:microsoft.com/office/officeart/2008/layout/HorizontalMultiLevelHierarchy"/>
    <dgm:cxn modelId="{313840C5-072A-9F40-9D4B-F1FCA525C45E}" type="presOf" srcId="{CEE6D924-3D56-47B0-A5C3-A07953010F96}" destId="{31F5A21C-049C-5E4D-8537-F8E2A81D4B81}" srcOrd="1" destOrd="0" presId="urn:microsoft.com/office/officeart/2008/layout/HorizontalMultiLevelHierarchy"/>
    <dgm:cxn modelId="{DEC21F27-E0B8-C449-B0CA-839AEB678EB7}" type="presParOf" srcId="{DB946EE4-AB86-DE44-8AC1-B7929EA44BA4}" destId="{7F402004-588E-3443-9641-39A347050E5B}" srcOrd="0" destOrd="0" presId="urn:microsoft.com/office/officeart/2008/layout/HorizontalMultiLevelHierarchy"/>
    <dgm:cxn modelId="{F0AE114E-12C4-C548-B02C-2FBBCA120657}" type="presParOf" srcId="{7F402004-588E-3443-9641-39A347050E5B}" destId="{FCD134D8-09E8-C742-A41E-C39D18A16996}" srcOrd="0" destOrd="0" presId="urn:microsoft.com/office/officeart/2008/layout/HorizontalMultiLevelHierarchy"/>
    <dgm:cxn modelId="{E3B73BFD-E6E7-2B4B-8EBA-9E31425C8467}" type="presParOf" srcId="{7F402004-588E-3443-9641-39A347050E5B}" destId="{55BEBCBC-EC7A-B443-B352-4F60BC1694A1}" srcOrd="1" destOrd="0" presId="urn:microsoft.com/office/officeart/2008/layout/HorizontalMultiLevelHierarchy"/>
    <dgm:cxn modelId="{3244A90D-AF6B-AB43-B7B5-071C4ACAEE35}" type="presParOf" srcId="{55BEBCBC-EC7A-B443-B352-4F60BC1694A1}" destId="{7161A24F-DF21-AE43-807E-73F6647A61DF}" srcOrd="0" destOrd="0" presId="urn:microsoft.com/office/officeart/2008/layout/HorizontalMultiLevelHierarchy"/>
    <dgm:cxn modelId="{A58A1093-5A80-2D40-9914-191E5C8BFD97}" type="presParOf" srcId="{7161A24F-DF21-AE43-807E-73F6647A61DF}" destId="{31F5A21C-049C-5E4D-8537-F8E2A81D4B81}" srcOrd="0" destOrd="0" presId="urn:microsoft.com/office/officeart/2008/layout/HorizontalMultiLevelHierarchy"/>
    <dgm:cxn modelId="{5FC1EA72-90CD-1047-A267-EF65F049517C}" type="presParOf" srcId="{55BEBCBC-EC7A-B443-B352-4F60BC1694A1}" destId="{280D28D5-A2CE-3745-A4D3-93EFC030CF4C}" srcOrd="1" destOrd="0" presId="urn:microsoft.com/office/officeart/2008/layout/HorizontalMultiLevelHierarchy"/>
    <dgm:cxn modelId="{01ECBA61-3B25-DE49-A8E7-5048500D341C}" type="presParOf" srcId="{280D28D5-A2CE-3745-A4D3-93EFC030CF4C}" destId="{F1C4EE56-36AD-8B47-892A-81727EF89146}" srcOrd="0" destOrd="0" presId="urn:microsoft.com/office/officeart/2008/layout/HorizontalMultiLevelHierarchy"/>
    <dgm:cxn modelId="{F5826EED-7D33-1143-9257-38289E635FCA}" type="presParOf" srcId="{280D28D5-A2CE-3745-A4D3-93EFC030CF4C}" destId="{8DDD3201-C5F3-1B44-9056-3B164496253B}" srcOrd="1" destOrd="0" presId="urn:microsoft.com/office/officeart/2008/layout/HorizontalMultiLevelHierarchy"/>
    <dgm:cxn modelId="{2880FA24-D48B-D946-9799-63B57848DB74}" type="presParOf" srcId="{8DDD3201-C5F3-1B44-9056-3B164496253B}" destId="{89720780-8271-A745-99E7-94869AB0E6AC}" srcOrd="0" destOrd="0" presId="urn:microsoft.com/office/officeart/2008/layout/HorizontalMultiLevelHierarchy"/>
    <dgm:cxn modelId="{37D37A89-45A0-294A-906F-A842CB48DE04}" type="presParOf" srcId="{89720780-8271-A745-99E7-94869AB0E6AC}" destId="{247ED8FE-AF68-B64B-A0EA-A08A5D8AB1E4}" srcOrd="0" destOrd="0" presId="urn:microsoft.com/office/officeart/2008/layout/HorizontalMultiLevelHierarchy"/>
    <dgm:cxn modelId="{77883031-39EE-6543-876E-9BD0CD4EE32B}" type="presParOf" srcId="{8DDD3201-C5F3-1B44-9056-3B164496253B}" destId="{69E44ABE-EE72-EE43-9BFF-63090A5F2BFC}" srcOrd="1" destOrd="0" presId="urn:microsoft.com/office/officeart/2008/layout/HorizontalMultiLevelHierarchy"/>
    <dgm:cxn modelId="{76F2D918-8C0D-8D4D-BDA9-79E090A56FA1}" type="presParOf" srcId="{69E44ABE-EE72-EE43-9BFF-63090A5F2BFC}" destId="{2873A992-BF04-FB4A-AB2A-7FB0AF04A715}" srcOrd="0" destOrd="0" presId="urn:microsoft.com/office/officeart/2008/layout/HorizontalMultiLevelHierarchy"/>
    <dgm:cxn modelId="{24E16525-3CA0-0E4F-934C-8E2A72E94405}" type="presParOf" srcId="{69E44ABE-EE72-EE43-9BFF-63090A5F2BFC}" destId="{78261AAE-3023-E143-B79F-38C3A90DB9B8}" srcOrd="1" destOrd="0" presId="urn:microsoft.com/office/officeart/2008/layout/HorizontalMultiLevelHierarchy"/>
    <dgm:cxn modelId="{4ADCB53D-A2B9-A44E-AAC2-C61DEEEA3F34}" type="presParOf" srcId="{55BEBCBC-EC7A-B443-B352-4F60BC1694A1}" destId="{D805E558-53D3-3142-8C49-1BAD0130FAEB}" srcOrd="2" destOrd="0" presId="urn:microsoft.com/office/officeart/2008/layout/HorizontalMultiLevelHierarchy"/>
    <dgm:cxn modelId="{BC673336-746A-4346-B16F-5B2620D8F59D}" type="presParOf" srcId="{D805E558-53D3-3142-8C49-1BAD0130FAEB}" destId="{5EB278DB-0886-8941-A711-982E1A13B2DC}" srcOrd="0" destOrd="0" presId="urn:microsoft.com/office/officeart/2008/layout/HorizontalMultiLevelHierarchy"/>
    <dgm:cxn modelId="{FD876A9A-7BCC-FB46-BD5B-5FB80F59C407}" type="presParOf" srcId="{55BEBCBC-EC7A-B443-B352-4F60BC1694A1}" destId="{55408B78-A614-2345-8615-6EBA499A0457}" srcOrd="3" destOrd="0" presId="urn:microsoft.com/office/officeart/2008/layout/HorizontalMultiLevelHierarchy"/>
    <dgm:cxn modelId="{B115908D-1783-A24B-95A9-B8B839BF5880}" type="presParOf" srcId="{55408B78-A614-2345-8615-6EBA499A0457}" destId="{7162D127-1F12-8A4D-99B3-83C0E0332E5C}" srcOrd="0" destOrd="0" presId="urn:microsoft.com/office/officeart/2008/layout/HorizontalMultiLevelHierarchy"/>
    <dgm:cxn modelId="{C7D42D94-5473-7241-BB70-F114C730F73C}" type="presParOf" srcId="{55408B78-A614-2345-8615-6EBA499A0457}" destId="{9C353E39-C08D-CB44-8400-38C1EDEF3A87}" srcOrd="1" destOrd="0" presId="urn:microsoft.com/office/officeart/2008/layout/HorizontalMultiLevelHierarchy"/>
    <dgm:cxn modelId="{19BDE6C2-E95E-9345-8B83-7685214E8A95}" type="presParOf" srcId="{9C353E39-C08D-CB44-8400-38C1EDEF3A87}" destId="{A6EFDCD8-6AD3-D645-9A6C-1241E3CC1F69}" srcOrd="0" destOrd="0" presId="urn:microsoft.com/office/officeart/2008/layout/HorizontalMultiLevelHierarchy"/>
    <dgm:cxn modelId="{FFF64193-F269-274B-A3FC-D77869B2169D}" type="presParOf" srcId="{A6EFDCD8-6AD3-D645-9A6C-1241E3CC1F69}" destId="{B93EE2BD-C9E6-364D-8313-9F06BE81F70F}" srcOrd="0" destOrd="0" presId="urn:microsoft.com/office/officeart/2008/layout/HorizontalMultiLevelHierarchy"/>
    <dgm:cxn modelId="{C0EFDF72-E65C-F44A-B471-68966C75CB79}" type="presParOf" srcId="{9C353E39-C08D-CB44-8400-38C1EDEF3A87}" destId="{CA1EA566-226D-D14B-9153-9EEDF7CB758B}" srcOrd="1" destOrd="0" presId="urn:microsoft.com/office/officeart/2008/layout/HorizontalMultiLevelHierarchy"/>
    <dgm:cxn modelId="{CB572938-1D7C-5649-9D87-C73497DCA918}" type="presParOf" srcId="{CA1EA566-226D-D14B-9153-9EEDF7CB758B}" destId="{7646A90D-24F7-D649-A42F-43D7D24EE7F5}" srcOrd="0" destOrd="0" presId="urn:microsoft.com/office/officeart/2008/layout/HorizontalMultiLevelHierarchy"/>
    <dgm:cxn modelId="{B62EC16D-D875-E445-BBF1-805E575D3D83}" type="presParOf" srcId="{CA1EA566-226D-D14B-9153-9EEDF7CB758B}" destId="{4D2E14B0-3671-E04C-BADE-16E3A477C13B}" srcOrd="1" destOrd="0" presId="urn:microsoft.com/office/officeart/2008/layout/HorizontalMultiLevelHierarchy"/>
    <dgm:cxn modelId="{DAE461C3-70A5-2243-9FDE-D33EE3B89CA1}" type="presParOf" srcId="{55BEBCBC-EC7A-B443-B352-4F60BC1694A1}" destId="{84999797-4683-D249-9D1F-93573F9EADC9}" srcOrd="4" destOrd="0" presId="urn:microsoft.com/office/officeart/2008/layout/HorizontalMultiLevelHierarchy"/>
    <dgm:cxn modelId="{4D3FE32A-B1D5-C348-B3C4-366E0B11C729}" type="presParOf" srcId="{84999797-4683-D249-9D1F-93573F9EADC9}" destId="{DF0F322A-A1F0-164D-9932-E48146C9BA13}" srcOrd="0" destOrd="0" presId="urn:microsoft.com/office/officeart/2008/layout/HorizontalMultiLevelHierarchy"/>
    <dgm:cxn modelId="{FC6FB6E6-C420-F340-AC77-F366E0B8DB1F}" type="presParOf" srcId="{55BEBCBC-EC7A-B443-B352-4F60BC1694A1}" destId="{1010CC61-8AEA-CC48-B994-FB323D24BCFA}" srcOrd="5" destOrd="0" presId="urn:microsoft.com/office/officeart/2008/layout/HorizontalMultiLevelHierarchy"/>
    <dgm:cxn modelId="{3367E211-A61A-4E4B-A483-923EC28484C8}" type="presParOf" srcId="{1010CC61-8AEA-CC48-B994-FB323D24BCFA}" destId="{BC4B5A45-86CA-194F-B302-E1984EF0E868}" srcOrd="0" destOrd="0" presId="urn:microsoft.com/office/officeart/2008/layout/HorizontalMultiLevelHierarchy"/>
    <dgm:cxn modelId="{84184A23-21C0-B04A-A8B8-030E118F5D15}" type="presParOf" srcId="{1010CC61-8AEA-CC48-B994-FB323D24BCFA}" destId="{0C9749DC-87B6-E84F-A3E2-27A5EBC7636E}" srcOrd="1" destOrd="0" presId="urn:microsoft.com/office/officeart/2008/layout/HorizontalMultiLevelHierarchy"/>
    <dgm:cxn modelId="{8A94056D-A0E7-6345-B09F-3108B36D629B}" type="presParOf" srcId="{0C9749DC-87B6-E84F-A3E2-27A5EBC7636E}" destId="{E38275B5-C9DE-414C-AECB-45D6879467C6}" srcOrd="0" destOrd="0" presId="urn:microsoft.com/office/officeart/2008/layout/HorizontalMultiLevelHierarchy"/>
    <dgm:cxn modelId="{677642CB-93BD-0D4B-B548-F1F37DD14275}" type="presParOf" srcId="{E38275B5-C9DE-414C-AECB-45D6879467C6}" destId="{ADDB8699-6EB4-6D45-9DAD-050DCF9238DC}" srcOrd="0" destOrd="0" presId="urn:microsoft.com/office/officeart/2008/layout/HorizontalMultiLevelHierarchy"/>
    <dgm:cxn modelId="{D4BA4C90-0C0A-544E-8956-CEB325A5587A}" type="presParOf" srcId="{0C9749DC-87B6-E84F-A3E2-27A5EBC7636E}" destId="{7D5671C6-B12A-7D40-AA33-FA6B2C381187}" srcOrd="1" destOrd="0" presId="urn:microsoft.com/office/officeart/2008/layout/HorizontalMultiLevelHierarchy"/>
    <dgm:cxn modelId="{F1B811AB-558C-9044-A504-E3B85B22B875}" type="presParOf" srcId="{7D5671C6-B12A-7D40-AA33-FA6B2C381187}" destId="{8B3A82E9-5F86-9C4F-8B9B-4FD381333D49}" srcOrd="0" destOrd="0" presId="urn:microsoft.com/office/officeart/2008/layout/HorizontalMultiLevelHierarchy"/>
    <dgm:cxn modelId="{FEF42FD1-F79F-C146-92B6-D6406B8CAEBF}" type="presParOf" srcId="{7D5671C6-B12A-7D40-AA33-FA6B2C381187}" destId="{E8854140-8334-244D-82ED-C25096924792}" srcOrd="1" destOrd="0" presId="urn:microsoft.com/office/officeart/2008/layout/HorizontalMultiLevelHierarchy"/>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AD2C13-CE71-44CF-A7A5-36177A5093C4}"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s-CL"/>
        </a:p>
      </dgm:t>
    </dgm:pt>
    <dgm:pt modelId="{4219D5EF-2301-40AB-B3E0-CDA49B4526F6}">
      <dgm:prSet phldrT="[Texto]" custT="1"/>
      <dgm:spPr>
        <a:xfrm>
          <a:off x="4041330" y="73738"/>
          <a:ext cx="1442367" cy="1025480"/>
        </a:xfrm>
        <a:solidFill>
          <a:srgbClr val="4372C5"/>
        </a:solidFill>
      </dgm:spPr>
      <dgm:t>
        <a:bodyPr/>
        <a:lstStyle/>
        <a:p>
          <a:pPr>
            <a:buNone/>
          </a:pPr>
          <a:r>
            <a:rPr lang="es-CL" sz="1100">
              <a:latin typeface="Calibri" panose="020F0502020204030204"/>
              <a:ea typeface="+mn-ea"/>
              <a:cs typeface="+mn-cs"/>
            </a:rPr>
            <a:t>Documento con componentes relativos a rediseño, ajuste curricular mayor o  menor</a:t>
          </a:r>
          <a:endParaRPr lang="es-CL" sz="1100" dirty="0">
            <a:latin typeface="Calibri" panose="020F0502020204030204"/>
            <a:ea typeface="+mn-ea"/>
            <a:cs typeface="+mn-cs"/>
          </a:endParaRPr>
        </a:p>
      </dgm:t>
    </dgm:pt>
    <dgm:pt modelId="{013DED36-19BB-4FB7-AE63-F856FD827217}" type="parTrans" cxnId="{2D066CCC-9212-4C86-9D39-2E7696137ABA}">
      <dgm:prSet custT="1"/>
      <dgm:spPr>
        <a:xfrm>
          <a:off x="3464383" y="566197"/>
          <a:ext cx="576947" cy="40561"/>
        </a:xfrm>
      </dgm:spPr>
      <dgm:t>
        <a:bodyPr/>
        <a:lstStyle/>
        <a:p>
          <a:pPr>
            <a:buNone/>
          </a:pPr>
          <a:endParaRPr lang="es-CL" sz="1100">
            <a:solidFill>
              <a:schemeClr val="tx1"/>
            </a:solidFill>
            <a:latin typeface="Calibri" panose="020F0502020204030204"/>
            <a:ea typeface="+mn-ea"/>
            <a:cs typeface="+mn-cs"/>
          </a:endParaRPr>
        </a:p>
      </dgm:t>
    </dgm:pt>
    <dgm:pt modelId="{3D7F84DF-835E-4182-B886-C26E6F1BC6D4}" type="sibTrans" cxnId="{2D066CCC-9212-4C86-9D39-2E7696137ABA}">
      <dgm:prSet/>
      <dgm:spPr/>
      <dgm:t>
        <a:bodyPr/>
        <a:lstStyle/>
        <a:p>
          <a:endParaRPr lang="es-CL" sz="1100">
            <a:solidFill>
              <a:schemeClr val="tx1"/>
            </a:solidFill>
          </a:endParaRPr>
        </a:p>
      </dgm:t>
    </dgm:pt>
    <dgm:pt modelId="{E0B86BEA-83C5-4174-A2B8-B30D900443A3}">
      <dgm:prSet phldrT="[Texto]" custT="1"/>
      <dgm:spPr>
        <a:xfrm>
          <a:off x="2701" y="1010266"/>
          <a:ext cx="1442367" cy="1269096"/>
        </a:xfrm>
      </dgm:spPr>
      <dgm:t>
        <a:bodyPr/>
        <a:lstStyle/>
        <a:p>
          <a:pPr>
            <a:buNone/>
          </a:pPr>
          <a:r>
            <a:rPr lang="es-CL" sz="1100" b="1">
              <a:latin typeface="Calibri" panose="020F0502020204030204"/>
              <a:ea typeface="+mn-ea"/>
              <a:cs typeface="+mn-cs"/>
            </a:rPr>
            <a:t>ETAPA 3 </a:t>
          </a:r>
        </a:p>
        <a:p>
          <a:pPr>
            <a:buNone/>
          </a:pPr>
          <a:r>
            <a:rPr lang="es-CL" sz="1100" b="1">
              <a:latin typeface="Calibri" panose="020F0502020204030204"/>
              <a:ea typeface="+mn-ea"/>
              <a:cs typeface="+mn-cs"/>
            </a:rPr>
            <a:t>CICLO INICIAL</a:t>
          </a:r>
        </a:p>
        <a:p>
          <a:pPr>
            <a:buNone/>
          </a:pPr>
          <a:r>
            <a:rPr lang="es-CL" sz="1100" b="1">
              <a:latin typeface="Calibri" panose="020F0502020204030204"/>
              <a:ea typeface="+mn-ea"/>
              <a:cs typeface="+mn-cs"/>
            </a:rPr>
            <a:t>MES 10 – 16 </a:t>
          </a:r>
          <a:endParaRPr lang="es-CL" sz="1100" b="1" dirty="0">
            <a:latin typeface="Calibri" panose="020F0502020204030204"/>
            <a:ea typeface="+mn-ea"/>
            <a:cs typeface="+mn-cs"/>
          </a:endParaRPr>
        </a:p>
      </dgm:t>
    </dgm:pt>
    <dgm:pt modelId="{1910642C-3036-4C8D-9600-7DA5448E739F}" type="sibTrans" cxnId="{546F2004-A8C8-485C-B174-1C7CBB03B2D5}">
      <dgm:prSet/>
      <dgm:spPr/>
      <dgm:t>
        <a:bodyPr/>
        <a:lstStyle/>
        <a:p>
          <a:endParaRPr lang="es-CL" sz="1100">
            <a:solidFill>
              <a:schemeClr val="tx1"/>
            </a:solidFill>
          </a:endParaRPr>
        </a:p>
      </dgm:t>
    </dgm:pt>
    <dgm:pt modelId="{98531A1D-2FED-4775-A696-1BF7603CC287}" type="parTrans" cxnId="{546F2004-A8C8-485C-B174-1C7CBB03B2D5}">
      <dgm:prSet/>
      <dgm:spPr/>
      <dgm:t>
        <a:bodyPr/>
        <a:lstStyle/>
        <a:p>
          <a:endParaRPr lang="es-CL" sz="1100">
            <a:solidFill>
              <a:schemeClr val="tx1"/>
            </a:solidFill>
          </a:endParaRPr>
        </a:p>
      </dgm:t>
    </dgm:pt>
    <dgm:pt modelId="{A02BF0F7-770A-4E30-9C43-9CEDFAC69012}">
      <dgm:prSet custT="1"/>
      <dgm:spPr>
        <a:xfrm>
          <a:off x="2022016" y="2342557"/>
          <a:ext cx="1442367" cy="721183"/>
        </a:xfrm>
      </dgm:spPr>
      <dgm:t>
        <a:bodyPr/>
        <a:lstStyle/>
        <a:p>
          <a:pPr algn="ctr">
            <a:buNone/>
          </a:pPr>
          <a:r>
            <a:rPr lang="es-CL" sz="1100" dirty="0">
              <a:solidFill>
                <a:schemeClr val="tx1"/>
              </a:solidFill>
              <a:latin typeface="Calibri" panose="020F0502020204030204"/>
              <a:ea typeface="+mn-ea"/>
              <a:cs typeface="+mn-cs"/>
            </a:rPr>
            <a:t>Diseño Plan de Formación Común y asignaturas de formación para la vida académica </a:t>
          </a:r>
        </a:p>
      </dgm:t>
    </dgm:pt>
    <dgm:pt modelId="{196D4818-1DD7-4BD8-9E94-5102D0A12DA0}" type="parTrans" cxnId="{D35147A8-52F8-4D5D-A00B-997750587AC4}">
      <dgm:prSet custT="1"/>
      <dgm:spPr>
        <a:xfrm rot="3684191">
          <a:off x="1130852" y="2153701"/>
          <a:ext cx="1205380" cy="40561"/>
        </a:xfrm>
      </dgm:spPr>
      <dgm:t>
        <a:bodyPr/>
        <a:lstStyle/>
        <a:p>
          <a:pPr>
            <a:buNone/>
          </a:pPr>
          <a:endParaRPr lang="es-CL" sz="1100">
            <a:solidFill>
              <a:schemeClr val="tx1"/>
            </a:solidFill>
            <a:latin typeface="Calibri" panose="020F0502020204030204"/>
            <a:ea typeface="+mn-ea"/>
            <a:cs typeface="+mn-cs"/>
          </a:endParaRPr>
        </a:p>
      </dgm:t>
    </dgm:pt>
    <dgm:pt modelId="{5F9B96ED-12B8-49DE-8883-143EFDF47AC7}" type="sibTrans" cxnId="{D35147A8-52F8-4D5D-A00B-997750587AC4}">
      <dgm:prSet/>
      <dgm:spPr/>
      <dgm:t>
        <a:bodyPr/>
        <a:lstStyle/>
        <a:p>
          <a:endParaRPr lang="es-CL" sz="1100">
            <a:solidFill>
              <a:schemeClr val="tx1"/>
            </a:solidFill>
          </a:endParaRPr>
        </a:p>
      </dgm:t>
    </dgm:pt>
    <dgm:pt modelId="{2A67053F-8F50-4B63-8E8A-FED9A16E0280}">
      <dgm:prSet phldrT="[Texto]" custT="1"/>
      <dgm:spPr>
        <a:xfrm>
          <a:off x="2022016" y="225886"/>
          <a:ext cx="1442367" cy="721183"/>
        </a:xfrm>
      </dgm:spPr>
      <dgm:t>
        <a:bodyPr/>
        <a:lstStyle/>
        <a:p>
          <a:pPr algn="ctr">
            <a:buNone/>
          </a:pPr>
          <a:r>
            <a:rPr lang="es-CL" sz="1100" dirty="0">
              <a:solidFill>
                <a:schemeClr val="tx1"/>
              </a:solidFill>
              <a:latin typeface="Calibri" panose="020F0502020204030204"/>
              <a:ea typeface="+mn-ea"/>
              <a:cs typeface="+mn-cs"/>
            </a:rPr>
            <a:t>Elaboración/ajuste perfiles de egreso PEI, competencias, resultados de aprendizaje.</a:t>
          </a:r>
          <a:endParaRPr lang="es-CL" sz="1100" b="1" u="sng" dirty="0">
            <a:solidFill>
              <a:schemeClr val="tx1"/>
            </a:solidFill>
            <a:latin typeface="Calibri" panose="020F0502020204030204"/>
            <a:ea typeface="+mn-ea"/>
            <a:cs typeface="+mn-cs"/>
          </a:endParaRPr>
        </a:p>
      </dgm:t>
    </dgm:pt>
    <dgm:pt modelId="{BC96BAE8-1787-4B51-9DA9-FA8DAEB076D0}" type="sibTrans" cxnId="{B49F38AD-DC88-444F-AA47-F39EFB37F84C}">
      <dgm:prSet/>
      <dgm:spPr/>
      <dgm:t>
        <a:bodyPr/>
        <a:lstStyle/>
        <a:p>
          <a:endParaRPr lang="es-CL" sz="1100">
            <a:solidFill>
              <a:schemeClr val="tx1"/>
            </a:solidFill>
          </a:endParaRPr>
        </a:p>
      </dgm:t>
    </dgm:pt>
    <dgm:pt modelId="{527BAE43-735D-493B-A316-C0EEF6DD6E8F}" type="parTrans" cxnId="{B49F38AD-DC88-444F-AA47-F39EFB37F84C}">
      <dgm:prSet custT="1"/>
      <dgm:spPr>
        <a:xfrm rot="17915809">
          <a:off x="1130852" y="1095365"/>
          <a:ext cx="1205380" cy="40561"/>
        </a:xfrm>
      </dgm:spPr>
      <dgm:t>
        <a:bodyPr/>
        <a:lstStyle/>
        <a:p>
          <a:pPr>
            <a:buNone/>
          </a:pPr>
          <a:endParaRPr lang="es-CL" sz="1100">
            <a:solidFill>
              <a:schemeClr val="tx1"/>
            </a:solidFill>
            <a:latin typeface="Calibri" panose="020F0502020204030204"/>
            <a:ea typeface="+mn-ea"/>
            <a:cs typeface="+mn-cs"/>
          </a:endParaRPr>
        </a:p>
      </dgm:t>
    </dgm:pt>
    <dgm:pt modelId="{C63B77BC-08AE-4EBE-8A40-919D93E2E373}">
      <dgm:prSet custT="1"/>
      <dgm:spPr>
        <a:xfrm>
          <a:off x="4041330" y="2279638"/>
          <a:ext cx="1442367" cy="847023"/>
        </a:xfrm>
      </dgm:spPr>
      <dgm:t>
        <a:bodyPr/>
        <a:lstStyle/>
        <a:p>
          <a:pPr>
            <a:buNone/>
          </a:pPr>
          <a:r>
            <a:rPr lang="es-CL" sz="1100">
              <a:latin typeface="Calibri" panose="020F0502020204030204"/>
              <a:ea typeface="+mn-ea"/>
              <a:cs typeface="+mn-cs"/>
            </a:rPr>
            <a:t>Programas de asignatura del Plan de Formación Común, de las asignaturas de formación para la vida académica.</a:t>
          </a:r>
          <a:endParaRPr lang="es-CL" sz="1100" dirty="0">
            <a:latin typeface="Calibri" panose="020F0502020204030204"/>
            <a:ea typeface="+mn-ea"/>
            <a:cs typeface="+mn-cs"/>
          </a:endParaRPr>
        </a:p>
      </dgm:t>
    </dgm:pt>
    <dgm:pt modelId="{0DCB4EB0-F446-417A-B923-08A8F6839F01}" type="sibTrans" cxnId="{6C89DA1E-862F-4008-9A66-9C15F8531A3D}">
      <dgm:prSet/>
      <dgm:spPr/>
      <dgm:t>
        <a:bodyPr/>
        <a:lstStyle/>
        <a:p>
          <a:endParaRPr lang="es-CL" sz="1100">
            <a:solidFill>
              <a:schemeClr val="tx1"/>
            </a:solidFill>
          </a:endParaRPr>
        </a:p>
      </dgm:t>
    </dgm:pt>
    <dgm:pt modelId="{B4F3B80E-4007-4CB6-BD93-7BEE8CFCD358}" type="parTrans" cxnId="{6C89DA1E-862F-4008-9A66-9C15F8531A3D}">
      <dgm:prSet custT="1"/>
      <dgm:spPr>
        <a:xfrm>
          <a:off x="3464383" y="2682869"/>
          <a:ext cx="576947" cy="40561"/>
        </a:xfrm>
      </dgm:spPr>
      <dgm:t>
        <a:bodyPr/>
        <a:lstStyle/>
        <a:p>
          <a:pPr>
            <a:buNone/>
          </a:pPr>
          <a:endParaRPr lang="es-CL" sz="1100">
            <a:solidFill>
              <a:schemeClr val="tx1"/>
            </a:solidFill>
            <a:latin typeface="Calibri" panose="020F0502020204030204"/>
            <a:ea typeface="+mn-ea"/>
            <a:cs typeface="+mn-cs"/>
          </a:endParaRPr>
        </a:p>
      </dgm:t>
    </dgm:pt>
    <dgm:pt modelId="{C39C82B6-270F-4594-9F40-53814F3D19D6}">
      <dgm:prSet custT="1"/>
      <dgm:spPr/>
      <dgm:t>
        <a:bodyPr/>
        <a:lstStyle/>
        <a:p>
          <a:r>
            <a:rPr lang="es-CL" sz="1100" dirty="0">
              <a:solidFill>
                <a:schemeClr val="tx1"/>
              </a:solidFill>
            </a:rPr>
            <a:t>Diseño de sistema de evaluación de competencias intermedia </a:t>
          </a:r>
        </a:p>
      </dgm:t>
    </dgm:pt>
    <dgm:pt modelId="{002C196F-5A00-4B17-B018-BA2F760B4BCF}" type="parTrans" cxnId="{495E0809-1484-4E03-A05B-A7288A310B86}">
      <dgm:prSet custT="1"/>
      <dgm:spPr/>
      <dgm:t>
        <a:bodyPr/>
        <a:lstStyle/>
        <a:p>
          <a:endParaRPr lang="es-CL" sz="1100">
            <a:solidFill>
              <a:schemeClr val="tx1"/>
            </a:solidFill>
          </a:endParaRPr>
        </a:p>
      </dgm:t>
    </dgm:pt>
    <dgm:pt modelId="{26E52483-DE99-491B-B4CF-CE923B5728EF}" type="sibTrans" cxnId="{495E0809-1484-4E03-A05B-A7288A310B86}">
      <dgm:prSet/>
      <dgm:spPr/>
      <dgm:t>
        <a:bodyPr/>
        <a:lstStyle/>
        <a:p>
          <a:endParaRPr lang="es-CL" sz="1100">
            <a:solidFill>
              <a:schemeClr val="tx1"/>
            </a:solidFill>
          </a:endParaRPr>
        </a:p>
      </dgm:t>
    </dgm:pt>
    <dgm:pt modelId="{EFBF88B8-142C-4FAF-BE11-FA1E65CF3324}">
      <dgm:prSet custT="1"/>
      <dgm:spPr/>
      <dgm:t>
        <a:bodyPr/>
        <a:lstStyle/>
        <a:p>
          <a:r>
            <a:rPr lang="es-CL" sz="1100"/>
            <a:t>Documento de diseño e instrucciones de evaluación ciclo inicial.</a:t>
          </a:r>
          <a:endParaRPr lang="es-CL" sz="1100" dirty="0"/>
        </a:p>
      </dgm:t>
    </dgm:pt>
    <dgm:pt modelId="{3276777B-2447-4A4D-80F4-DAFAAB8F1D81}" type="parTrans" cxnId="{C8CB2D69-99F9-443A-863C-3C794B276B19}">
      <dgm:prSet custT="1"/>
      <dgm:spPr/>
      <dgm:t>
        <a:bodyPr/>
        <a:lstStyle/>
        <a:p>
          <a:endParaRPr lang="es-CL" sz="1100">
            <a:solidFill>
              <a:schemeClr val="tx1"/>
            </a:solidFill>
          </a:endParaRPr>
        </a:p>
      </dgm:t>
    </dgm:pt>
    <dgm:pt modelId="{06103C99-9965-4EAB-AF84-0335660A0952}" type="sibTrans" cxnId="{C8CB2D69-99F9-443A-863C-3C794B276B19}">
      <dgm:prSet/>
      <dgm:spPr/>
      <dgm:t>
        <a:bodyPr/>
        <a:lstStyle/>
        <a:p>
          <a:endParaRPr lang="es-CL" sz="1100">
            <a:solidFill>
              <a:schemeClr val="tx1"/>
            </a:solidFill>
          </a:endParaRPr>
        </a:p>
      </dgm:t>
    </dgm:pt>
    <dgm:pt modelId="{5068F060-E3E5-4A1E-A346-882839D1B5F4}">
      <dgm:prSet custT="1"/>
      <dgm:spPr/>
      <dgm:t>
        <a:bodyPr/>
        <a:lstStyle/>
        <a:p>
          <a:pPr algn="ctr"/>
          <a:r>
            <a:rPr lang="es-CL" sz="1100" dirty="0">
              <a:solidFill>
                <a:schemeClr val="tx1"/>
              </a:solidFill>
            </a:rPr>
            <a:t>Propuesta de  resolución plan de estudio ajustado a PEI</a:t>
          </a:r>
        </a:p>
      </dgm:t>
    </dgm:pt>
    <dgm:pt modelId="{45D24064-FFA9-4BC2-AF15-1DBCC55D4047}" type="parTrans" cxnId="{13C551E2-FCE6-4294-8E24-42A17BC55CA5}">
      <dgm:prSet custT="1"/>
      <dgm:spPr/>
      <dgm:t>
        <a:bodyPr/>
        <a:lstStyle/>
        <a:p>
          <a:endParaRPr lang="es-CL" sz="1100"/>
        </a:p>
      </dgm:t>
    </dgm:pt>
    <dgm:pt modelId="{DDF4323D-F911-49F4-9329-48DFEDBF7070}" type="sibTrans" cxnId="{13C551E2-FCE6-4294-8E24-42A17BC55CA5}">
      <dgm:prSet/>
      <dgm:spPr/>
      <dgm:t>
        <a:bodyPr/>
        <a:lstStyle/>
        <a:p>
          <a:endParaRPr lang="es-CL" sz="1100"/>
        </a:p>
      </dgm:t>
    </dgm:pt>
    <dgm:pt modelId="{489583AD-CA7D-4D31-8FE3-E5E3B68B555F}">
      <dgm:prSet custT="1"/>
      <dgm:spPr/>
      <dgm:t>
        <a:bodyPr/>
        <a:lstStyle/>
        <a:p>
          <a:r>
            <a:rPr lang="es-CL" sz="1100"/>
            <a:t>Resolución plan de estudio ajustado a PEI</a:t>
          </a:r>
          <a:endParaRPr lang="es-CL" sz="1100" dirty="0"/>
        </a:p>
      </dgm:t>
    </dgm:pt>
    <dgm:pt modelId="{96FBFB9E-49E0-4637-89F9-CE38FCEC2999}" type="parTrans" cxnId="{C75AD725-C3EF-4D35-AB09-2A4162F4AB5C}">
      <dgm:prSet custT="1"/>
      <dgm:spPr/>
      <dgm:t>
        <a:bodyPr/>
        <a:lstStyle/>
        <a:p>
          <a:endParaRPr lang="es-CL" sz="1100"/>
        </a:p>
      </dgm:t>
    </dgm:pt>
    <dgm:pt modelId="{92FB4F88-DD2F-4149-9B7E-C79F1D72A675}" type="sibTrans" cxnId="{C75AD725-C3EF-4D35-AB09-2A4162F4AB5C}">
      <dgm:prSet/>
      <dgm:spPr/>
      <dgm:t>
        <a:bodyPr/>
        <a:lstStyle/>
        <a:p>
          <a:endParaRPr lang="es-CL" sz="1100"/>
        </a:p>
      </dgm:t>
    </dgm:pt>
    <dgm:pt modelId="{43A2C719-FCDA-314A-8918-AD0C9EB177F2}" type="pres">
      <dgm:prSet presAssocID="{C3AD2C13-CE71-44CF-A7A5-36177A5093C4}" presName="Name0" presStyleCnt="0">
        <dgm:presLayoutVars>
          <dgm:chPref val="1"/>
          <dgm:dir/>
          <dgm:animOne val="branch"/>
          <dgm:animLvl val="lvl"/>
          <dgm:resizeHandles val="exact"/>
        </dgm:presLayoutVars>
      </dgm:prSet>
      <dgm:spPr/>
      <dgm:t>
        <a:bodyPr/>
        <a:lstStyle/>
        <a:p>
          <a:endParaRPr lang="es-ES"/>
        </a:p>
      </dgm:t>
    </dgm:pt>
    <dgm:pt modelId="{7BE642D6-303B-864E-A550-1EE1EB6B88A6}" type="pres">
      <dgm:prSet presAssocID="{E0B86BEA-83C5-4174-A2B8-B30D900443A3}" presName="root1" presStyleCnt="0"/>
      <dgm:spPr/>
    </dgm:pt>
    <dgm:pt modelId="{588E8010-EA04-2D47-890C-FABA2DA7624C}" type="pres">
      <dgm:prSet presAssocID="{E0B86BEA-83C5-4174-A2B8-B30D900443A3}" presName="LevelOneTextNode" presStyleLbl="node0" presStyleIdx="0" presStyleCnt="1">
        <dgm:presLayoutVars>
          <dgm:chPref val="3"/>
        </dgm:presLayoutVars>
      </dgm:prSet>
      <dgm:spPr/>
      <dgm:t>
        <a:bodyPr/>
        <a:lstStyle/>
        <a:p>
          <a:endParaRPr lang="es-ES"/>
        </a:p>
      </dgm:t>
    </dgm:pt>
    <dgm:pt modelId="{DBF2BA7C-23EE-B543-85F6-87E149E91C7A}" type="pres">
      <dgm:prSet presAssocID="{E0B86BEA-83C5-4174-A2B8-B30D900443A3}" presName="level2hierChild" presStyleCnt="0"/>
      <dgm:spPr/>
    </dgm:pt>
    <dgm:pt modelId="{9916A597-8D67-1A4A-A67B-0347FB869738}" type="pres">
      <dgm:prSet presAssocID="{527BAE43-735D-493B-A316-C0EEF6DD6E8F}" presName="conn2-1" presStyleLbl="parChTrans1D2" presStyleIdx="0" presStyleCnt="4"/>
      <dgm:spPr/>
      <dgm:t>
        <a:bodyPr/>
        <a:lstStyle/>
        <a:p>
          <a:endParaRPr lang="es-ES"/>
        </a:p>
      </dgm:t>
    </dgm:pt>
    <dgm:pt modelId="{1BCDDC4C-8299-2141-A086-BEF66E44B7AD}" type="pres">
      <dgm:prSet presAssocID="{527BAE43-735D-493B-A316-C0EEF6DD6E8F}" presName="connTx" presStyleLbl="parChTrans1D2" presStyleIdx="0" presStyleCnt="4"/>
      <dgm:spPr/>
      <dgm:t>
        <a:bodyPr/>
        <a:lstStyle/>
        <a:p>
          <a:endParaRPr lang="es-ES"/>
        </a:p>
      </dgm:t>
    </dgm:pt>
    <dgm:pt modelId="{4172FAA5-AB26-764F-97CF-4790A996C3F7}" type="pres">
      <dgm:prSet presAssocID="{2A67053F-8F50-4B63-8E8A-FED9A16E0280}" presName="root2" presStyleCnt="0"/>
      <dgm:spPr/>
    </dgm:pt>
    <dgm:pt modelId="{81B0BF35-5BC9-5445-8FA6-E6646C2FF061}" type="pres">
      <dgm:prSet presAssocID="{2A67053F-8F50-4B63-8E8A-FED9A16E0280}" presName="LevelTwoTextNode" presStyleLbl="node2" presStyleIdx="0" presStyleCnt="4">
        <dgm:presLayoutVars>
          <dgm:chPref val="3"/>
        </dgm:presLayoutVars>
      </dgm:prSet>
      <dgm:spPr/>
      <dgm:t>
        <a:bodyPr/>
        <a:lstStyle/>
        <a:p>
          <a:endParaRPr lang="es-ES"/>
        </a:p>
      </dgm:t>
    </dgm:pt>
    <dgm:pt modelId="{109A484C-3E3A-E649-8478-9E634B54411D}" type="pres">
      <dgm:prSet presAssocID="{2A67053F-8F50-4B63-8E8A-FED9A16E0280}" presName="level3hierChild" presStyleCnt="0"/>
      <dgm:spPr/>
    </dgm:pt>
    <dgm:pt modelId="{2E4E4C50-092C-1848-A11E-51331CA4555C}" type="pres">
      <dgm:prSet presAssocID="{013DED36-19BB-4FB7-AE63-F856FD827217}" presName="conn2-1" presStyleLbl="parChTrans1D3" presStyleIdx="0" presStyleCnt="4"/>
      <dgm:spPr/>
      <dgm:t>
        <a:bodyPr/>
        <a:lstStyle/>
        <a:p>
          <a:endParaRPr lang="es-ES"/>
        </a:p>
      </dgm:t>
    </dgm:pt>
    <dgm:pt modelId="{CDB41182-AE66-9E46-B360-B43F0AEEB0CA}" type="pres">
      <dgm:prSet presAssocID="{013DED36-19BB-4FB7-AE63-F856FD827217}" presName="connTx" presStyleLbl="parChTrans1D3" presStyleIdx="0" presStyleCnt="4"/>
      <dgm:spPr/>
      <dgm:t>
        <a:bodyPr/>
        <a:lstStyle/>
        <a:p>
          <a:endParaRPr lang="es-ES"/>
        </a:p>
      </dgm:t>
    </dgm:pt>
    <dgm:pt modelId="{7A1C91D4-1966-9241-B315-45D0F4C11F97}" type="pres">
      <dgm:prSet presAssocID="{4219D5EF-2301-40AB-B3E0-CDA49B4526F6}" presName="root2" presStyleCnt="0"/>
      <dgm:spPr/>
    </dgm:pt>
    <dgm:pt modelId="{ADEE3430-918B-954F-91CA-DA0698F07651}" type="pres">
      <dgm:prSet presAssocID="{4219D5EF-2301-40AB-B3E0-CDA49B4526F6}" presName="LevelTwoTextNode" presStyleLbl="node3" presStyleIdx="0" presStyleCnt="4">
        <dgm:presLayoutVars>
          <dgm:chPref val="3"/>
        </dgm:presLayoutVars>
      </dgm:prSet>
      <dgm:spPr/>
      <dgm:t>
        <a:bodyPr/>
        <a:lstStyle/>
        <a:p>
          <a:endParaRPr lang="es-ES"/>
        </a:p>
      </dgm:t>
    </dgm:pt>
    <dgm:pt modelId="{05F69583-31FA-BC41-B18E-0CEA68001AE4}" type="pres">
      <dgm:prSet presAssocID="{4219D5EF-2301-40AB-B3E0-CDA49B4526F6}" presName="level3hierChild" presStyleCnt="0"/>
      <dgm:spPr/>
    </dgm:pt>
    <dgm:pt modelId="{B2F27FE9-50BB-AB47-853E-876D540E114E}" type="pres">
      <dgm:prSet presAssocID="{45D24064-FFA9-4BC2-AF15-1DBCC55D4047}" presName="conn2-1" presStyleLbl="parChTrans1D2" presStyleIdx="1" presStyleCnt="4"/>
      <dgm:spPr/>
      <dgm:t>
        <a:bodyPr/>
        <a:lstStyle/>
        <a:p>
          <a:endParaRPr lang="es-ES"/>
        </a:p>
      </dgm:t>
    </dgm:pt>
    <dgm:pt modelId="{03A8C000-B46E-794F-AF99-1513AB891DE6}" type="pres">
      <dgm:prSet presAssocID="{45D24064-FFA9-4BC2-AF15-1DBCC55D4047}" presName="connTx" presStyleLbl="parChTrans1D2" presStyleIdx="1" presStyleCnt="4"/>
      <dgm:spPr/>
      <dgm:t>
        <a:bodyPr/>
        <a:lstStyle/>
        <a:p>
          <a:endParaRPr lang="es-ES"/>
        </a:p>
      </dgm:t>
    </dgm:pt>
    <dgm:pt modelId="{CBE32C8E-1405-B547-AC82-9F1F9529581F}" type="pres">
      <dgm:prSet presAssocID="{5068F060-E3E5-4A1E-A346-882839D1B5F4}" presName="root2" presStyleCnt="0"/>
      <dgm:spPr/>
    </dgm:pt>
    <dgm:pt modelId="{6E1172C4-B0C8-BE47-9542-713C11CC31C2}" type="pres">
      <dgm:prSet presAssocID="{5068F060-E3E5-4A1E-A346-882839D1B5F4}" presName="LevelTwoTextNode" presStyleLbl="node2" presStyleIdx="1" presStyleCnt="4">
        <dgm:presLayoutVars>
          <dgm:chPref val="3"/>
        </dgm:presLayoutVars>
      </dgm:prSet>
      <dgm:spPr/>
      <dgm:t>
        <a:bodyPr/>
        <a:lstStyle/>
        <a:p>
          <a:endParaRPr lang="es-ES"/>
        </a:p>
      </dgm:t>
    </dgm:pt>
    <dgm:pt modelId="{2E459D3D-31C9-7E4A-B087-CA9BDC71C4A9}" type="pres">
      <dgm:prSet presAssocID="{5068F060-E3E5-4A1E-A346-882839D1B5F4}" presName="level3hierChild" presStyleCnt="0"/>
      <dgm:spPr/>
    </dgm:pt>
    <dgm:pt modelId="{AC9A7D5F-50CC-344C-A928-93B1133F1AB9}" type="pres">
      <dgm:prSet presAssocID="{96FBFB9E-49E0-4637-89F9-CE38FCEC2999}" presName="conn2-1" presStyleLbl="parChTrans1D3" presStyleIdx="1" presStyleCnt="4"/>
      <dgm:spPr/>
      <dgm:t>
        <a:bodyPr/>
        <a:lstStyle/>
        <a:p>
          <a:endParaRPr lang="es-ES"/>
        </a:p>
      </dgm:t>
    </dgm:pt>
    <dgm:pt modelId="{ADDE0661-6EA8-1440-BF87-E9ACA56EA0AB}" type="pres">
      <dgm:prSet presAssocID="{96FBFB9E-49E0-4637-89F9-CE38FCEC2999}" presName="connTx" presStyleLbl="parChTrans1D3" presStyleIdx="1" presStyleCnt="4"/>
      <dgm:spPr/>
      <dgm:t>
        <a:bodyPr/>
        <a:lstStyle/>
        <a:p>
          <a:endParaRPr lang="es-ES"/>
        </a:p>
      </dgm:t>
    </dgm:pt>
    <dgm:pt modelId="{818E2B0A-3847-FC46-B3A0-560FA9534572}" type="pres">
      <dgm:prSet presAssocID="{489583AD-CA7D-4D31-8FE3-E5E3B68B555F}" presName="root2" presStyleCnt="0"/>
      <dgm:spPr/>
    </dgm:pt>
    <dgm:pt modelId="{18FA1F8E-973C-7748-B7B5-4950264A5DAA}" type="pres">
      <dgm:prSet presAssocID="{489583AD-CA7D-4D31-8FE3-E5E3B68B555F}" presName="LevelTwoTextNode" presStyleLbl="node3" presStyleIdx="1" presStyleCnt="4">
        <dgm:presLayoutVars>
          <dgm:chPref val="3"/>
        </dgm:presLayoutVars>
      </dgm:prSet>
      <dgm:spPr/>
      <dgm:t>
        <a:bodyPr/>
        <a:lstStyle/>
        <a:p>
          <a:endParaRPr lang="es-ES"/>
        </a:p>
      </dgm:t>
    </dgm:pt>
    <dgm:pt modelId="{7B7BB32A-71E1-B344-9947-2138C8B828EE}" type="pres">
      <dgm:prSet presAssocID="{489583AD-CA7D-4D31-8FE3-E5E3B68B555F}" presName="level3hierChild" presStyleCnt="0"/>
      <dgm:spPr/>
    </dgm:pt>
    <dgm:pt modelId="{7BA8BA1F-198B-4F4E-8E3E-C02D4E8CE3C0}" type="pres">
      <dgm:prSet presAssocID="{196D4818-1DD7-4BD8-9E94-5102D0A12DA0}" presName="conn2-1" presStyleLbl="parChTrans1D2" presStyleIdx="2" presStyleCnt="4"/>
      <dgm:spPr/>
      <dgm:t>
        <a:bodyPr/>
        <a:lstStyle/>
        <a:p>
          <a:endParaRPr lang="es-ES"/>
        </a:p>
      </dgm:t>
    </dgm:pt>
    <dgm:pt modelId="{B019ECB0-AF72-4E48-9355-5229F4BC895F}" type="pres">
      <dgm:prSet presAssocID="{196D4818-1DD7-4BD8-9E94-5102D0A12DA0}" presName="connTx" presStyleLbl="parChTrans1D2" presStyleIdx="2" presStyleCnt="4"/>
      <dgm:spPr/>
      <dgm:t>
        <a:bodyPr/>
        <a:lstStyle/>
        <a:p>
          <a:endParaRPr lang="es-ES"/>
        </a:p>
      </dgm:t>
    </dgm:pt>
    <dgm:pt modelId="{1B9E680F-AABF-894A-A12E-613E2ADD3017}" type="pres">
      <dgm:prSet presAssocID="{A02BF0F7-770A-4E30-9C43-9CEDFAC69012}" presName="root2" presStyleCnt="0"/>
      <dgm:spPr/>
    </dgm:pt>
    <dgm:pt modelId="{9093F39A-9306-A64E-9826-C1A2BF87C0DC}" type="pres">
      <dgm:prSet presAssocID="{A02BF0F7-770A-4E30-9C43-9CEDFAC69012}" presName="LevelTwoTextNode" presStyleLbl="node2" presStyleIdx="2" presStyleCnt="4">
        <dgm:presLayoutVars>
          <dgm:chPref val="3"/>
        </dgm:presLayoutVars>
      </dgm:prSet>
      <dgm:spPr/>
      <dgm:t>
        <a:bodyPr/>
        <a:lstStyle/>
        <a:p>
          <a:endParaRPr lang="es-ES"/>
        </a:p>
      </dgm:t>
    </dgm:pt>
    <dgm:pt modelId="{1A0B1036-A682-834A-B25E-AAA760933C95}" type="pres">
      <dgm:prSet presAssocID="{A02BF0F7-770A-4E30-9C43-9CEDFAC69012}" presName="level3hierChild" presStyleCnt="0"/>
      <dgm:spPr/>
    </dgm:pt>
    <dgm:pt modelId="{E3BD3542-F3A8-E341-974D-931F1EAC0451}" type="pres">
      <dgm:prSet presAssocID="{B4F3B80E-4007-4CB6-BD93-7BEE8CFCD358}" presName="conn2-1" presStyleLbl="parChTrans1D3" presStyleIdx="2" presStyleCnt="4"/>
      <dgm:spPr/>
      <dgm:t>
        <a:bodyPr/>
        <a:lstStyle/>
        <a:p>
          <a:endParaRPr lang="es-ES"/>
        </a:p>
      </dgm:t>
    </dgm:pt>
    <dgm:pt modelId="{E38BFAFA-CE0D-B744-9720-C789DBC80C79}" type="pres">
      <dgm:prSet presAssocID="{B4F3B80E-4007-4CB6-BD93-7BEE8CFCD358}" presName="connTx" presStyleLbl="parChTrans1D3" presStyleIdx="2" presStyleCnt="4"/>
      <dgm:spPr/>
      <dgm:t>
        <a:bodyPr/>
        <a:lstStyle/>
        <a:p>
          <a:endParaRPr lang="es-ES"/>
        </a:p>
      </dgm:t>
    </dgm:pt>
    <dgm:pt modelId="{334E0E9D-7989-504D-99D8-BF84EEA26B76}" type="pres">
      <dgm:prSet presAssocID="{C63B77BC-08AE-4EBE-8A40-919D93E2E373}" presName="root2" presStyleCnt="0"/>
      <dgm:spPr/>
    </dgm:pt>
    <dgm:pt modelId="{746211B4-384E-844D-9E58-6D5A73322283}" type="pres">
      <dgm:prSet presAssocID="{C63B77BC-08AE-4EBE-8A40-919D93E2E373}" presName="LevelTwoTextNode" presStyleLbl="node3" presStyleIdx="2" presStyleCnt="4">
        <dgm:presLayoutVars>
          <dgm:chPref val="3"/>
        </dgm:presLayoutVars>
      </dgm:prSet>
      <dgm:spPr/>
      <dgm:t>
        <a:bodyPr/>
        <a:lstStyle/>
        <a:p>
          <a:endParaRPr lang="es-ES"/>
        </a:p>
      </dgm:t>
    </dgm:pt>
    <dgm:pt modelId="{C3F47B3B-AD1A-204E-8119-88A2123365D4}" type="pres">
      <dgm:prSet presAssocID="{C63B77BC-08AE-4EBE-8A40-919D93E2E373}" presName="level3hierChild" presStyleCnt="0"/>
      <dgm:spPr/>
    </dgm:pt>
    <dgm:pt modelId="{91DE29BD-5103-6E48-8F05-9418D527257B}" type="pres">
      <dgm:prSet presAssocID="{002C196F-5A00-4B17-B018-BA2F760B4BCF}" presName="conn2-1" presStyleLbl="parChTrans1D2" presStyleIdx="3" presStyleCnt="4"/>
      <dgm:spPr/>
      <dgm:t>
        <a:bodyPr/>
        <a:lstStyle/>
        <a:p>
          <a:endParaRPr lang="es-ES"/>
        </a:p>
      </dgm:t>
    </dgm:pt>
    <dgm:pt modelId="{FF1BFC98-A387-3F47-AC28-7A626377343E}" type="pres">
      <dgm:prSet presAssocID="{002C196F-5A00-4B17-B018-BA2F760B4BCF}" presName="connTx" presStyleLbl="parChTrans1D2" presStyleIdx="3" presStyleCnt="4"/>
      <dgm:spPr/>
      <dgm:t>
        <a:bodyPr/>
        <a:lstStyle/>
        <a:p>
          <a:endParaRPr lang="es-ES"/>
        </a:p>
      </dgm:t>
    </dgm:pt>
    <dgm:pt modelId="{EE531275-4E8A-BF41-B354-AB9575A19321}" type="pres">
      <dgm:prSet presAssocID="{C39C82B6-270F-4594-9F40-53814F3D19D6}" presName="root2" presStyleCnt="0"/>
      <dgm:spPr/>
    </dgm:pt>
    <dgm:pt modelId="{489B1AD7-D1ED-A64A-9FB6-23A2C19EABA1}" type="pres">
      <dgm:prSet presAssocID="{C39C82B6-270F-4594-9F40-53814F3D19D6}" presName="LevelTwoTextNode" presStyleLbl="node2" presStyleIdx="3" presStyleCnt="4">
        <dgm:presLayoutVars>
          <dgm:chPref val="3"/>
        </dgm:presLayoutVars>
      </dgm:prSet>
      <dgm:spPr/>
      <dgm:t>
        <a:bodyPr/>
        <a:lstStyle/>
        <a:p>
          <a:endParaRPr lang="es-ES"/>
        </a:p>
      </dgm:t>
    </dgm:pt>
    <dgm:pt modelId="{00595260-D201-024F-A528-D8A3EDF01F8E}" type="pres">
      <dgm:prSet presAssocID="{C39C82B6-270F-4594-9F40-53814F3D19D6}" presName="level3hierChild" presStyleCnt="0"/>
      <dgm:spPr/>
    </dgm:pt>
    <dgm:pt modelId="{EA8C0F48-F567-5C4A-B525-10DD4B60CB43}" type="pres">
      <dgm:prSet presAssocID="{3276777B-2447-4A4D-80F4-DAFAAB8F1D81}" presName="conn2-1" presStyleLbl="parChTrans1D3" presStyleIdx="3" presStyleCnt="4"/>
      <dgm:spPr/>
      <dgm:t>
        <a:bodyPr/>
        <a:lstStyle/>
        <a:p>
          <a:endParaRPr lang="es-ES"/>
        </a:p>
      </dgm:t>
    </dgm:pt>
    <dgm:pt modelId="{EDAC581F-3F2C-E646-AD43-70C31390FDAB}" type="pres">
      <dgm:prSet presAssocID="{3276777B-2447-4A4D-80F4-DAFAAB8F1D81}" presName="connTx" presStyleLbl="parChTrans1D3" presStyleIdx="3" presStyleCnt="4"/>
      <dgm:spPr/>
      <dgm:t>
        <a:bodyPr/>
        <a:lstStyle/>
        <a:p>
          <a:endParaRPr lang="es-ES"/>
        </a:p>
      </dgm:t>
    </dgm:pt>
    <dgm:pt modelId="{8FD3919E-7C43-D141-9751-11EB71051086}" type="pres">
      <dgm:prSet presAssocID="{EFBF88B8-142C-4FAF-BE11-FA1E65CF3324}" presName="root2" presStyleCnt="0"/>
      <dgm:spPr/>
    </dgm:pt>
    <dgm:pt modelId="{93D226B1-D4D9-B940-A786-5EAE25CFCC2B}" type="pres">
      <dgm:prSet presAssocID="{EFBF88B8-142C-4FAF-BE11-FA1E65CF3324}" presName="LevelTwoTextNode" presStyleLbl="node3" presStyleIdx="3" presStyleCnt="4">
        <dgm:presLayoutVars>
          <dgm:chPref val="3"/>
        </dgm:presLayoutVars>
      </dgm:prSet>
      <dgm:spPr/>
      <dgm:t>
        <a:bodyPr/>
        <a:lstStyle/>
        <a:p>
          <a:endParaRPr lang="es-ES"/>
        </a:p>
      </dgm:t>
    </dgm:pt>
    <dgm:pt modelId="{5868630A-38CF-034C-A393-75834811B11C}" type="pres">
      <dgm:prSet presAssocID="{EFBF88B8-142C-4FAF-BE11-FA1E65CF3324}" presName="level3hierChild" presStyleCnt="0"/>
      <dgm:spPr/>
    </dgm:pt>
  </dgm:ptLst>
  <dgm:cxnLst>
    <dgm:cxn modelId="{27895A06-52EC-C045-8F96-8EED8F933DEB}" type="presOf" srcId="{45D24064-FFA9-4BC2-AF15-1DBCC55D4047}" destId="{B2F27FE9-50BB-AB47-853E-876D540E114E}" srcOrd="0" destOrd="0" presId="urn:microsoft.com/office/officeart/2008/layout/HorizontalMultiLevelHierarchy"/>
    <dgm:cxn modelId="{A2E7504E-A57B-0346-9EE8-540C663A51EC}" type="presOf" srcId="{2A67053F-8F50-4B63-8E8A-FED9A16E0280}" destId="{81B0BF35-5BC9-5445-8FA6-E6646C2FF061}" srcOrd="0" destOrd="0" presId="urn:microsoft.com/office/officeart/2008/layout/HorizontalMultiLevelHierarchy"/>
    <dgm:cxn modelId="{89CBA449-7A7D-9940-A3B0-79B86414ECD6}" type="presOf" srcId="{5068F060-E3E5-4A1E-A346-882839D1B5F4}" destId="{6E1172C4-B0C8-BE47-9542-713C11CC31C2}" srcOrd="0" destOrd="0" presId="urn:microsoft.com/office/officeart/2008/layout/HorizontalMultiLevelHierarchy"/>
    <dgm:cxn modelId="{534BA1F5-9CC5-5C4E-AD6C-3730DC685C57}" type="presOf" srcId="{3276777B-2447-4A4D-80F4-DAFAAB8F1D81}" destId="{EDAC581F-3F2C-E646-AD43-70C31390FDAB}" srcOrd="1" destOrd="0" presId="urn:microsoft.com/office/officeart/2008/layout/HorizontalMultiLevelHierarchy"/>
    <dgm:cxn modelId="{0C52976E-A99D-BC4B-927C-3923767241F6}" type="presOf" srcId="{527BAE43-735D-493B-A316-C0EEF6DD6E8F}" destId="{9916A597-8D67-1A4A-A67B-0347FB869738}" srcOrd="0" destOrd="0" presId="urn:microsoft.com/office/officeart/2008/layout/HorizontalMultiLevelHierarchy"/>
    <dgm:cxn modelId="{546F2004-A8C8-485C-B174-1C7CBB03B2D5}" srcId="{C3AD2C13-CE71-44CF-A7A5-36177A5093C4}" destId="{E0B86BEA-83C5-4174-A2B8-B30D900443A3}" srcOrd="0" destOrd="0" parTransId="{98531A1D-2FED-4775-A696-1BF7603CC287}" sibTransId="{1910642C-3036-4C8D-9600-7DA5448E739F}"/>
    <dgm:cxn modelId="{D8EF7BC5-22A2-A743-AA3A-71C7E0EDB874}" type="presOf" srcId="{013DED36-19BB-4FB7-AE63-F856FD827217}" destId="{CDB41182-AE66-9E46-B360-B43F0AEEB0CA}" srcOrd="1" destOrd="0" presId="urn:microsoft.com/office/officeart/2008/layout/HorizontalMultiLevelHierarchy"/>
    <dgm:cxn modelId="{117C6F89-0A0E-4840-806D-4AB2B45AED1A}" type="presOf" srcId="{E0B86BEA-83C5-4174-A2B8-B30D900443A3}" destId="{588E8010-EA04-2D47-890C-FABA2DA7624C}" srcOrd="0" destOrd="0" presId="urn:microsoft.com/office/officeart/2008/layout/HorizontalMultiLevelHierarchy"/>
    <dgm:cxn modelId="{C416973A-33AE-9C44-9039-AE32A575153A}" type="presOf" srcId="{C3AD2C13-CE71-44CF-A7A5-36177A5093C4}" destId="{43A2C719-FCDA-314A-8918-AD0C9EB177F2}" srcOrd="0" destOrd="0" presId="urn:microsoft.com/office/officeart/2008/layout/HorizontalMultiLevelHierarchy"/>
    <dgm:cxn modelId="{1DF0E61E-D794-7349-A77B-21915C909AA9}" type="presOf" srcId="{C63B77BC-08AE-4EBE-8A40-919D93E2E373}" destId="{746211B4-384E-844D-9E58-6D5A73322283}" srcOrd="0" destOrd="0" presId="urn:microsoft.com/office/officeart/2008/layout/HorizontalMultiLevelHierarchy"/>
    <dgm:cxn modelId="{95CFDDA4-9420-574E-AE9B-1B11BDAAB61F}" type="presOf" srcId="{4219D5EF-2301-40AB-B3E0-CDA49B4526F6}" destId="{ADEE3430-918B-954F-91CA-DA0698F07651}" srcOrd="0" destOrd="0" presId="urn:microsoft.com/office/officeart/2008/layout/HorizontalMultiLevelHierarchy"/>
    <dgm:cxn modelId="{2E392A71-F882-F446-AE9B-492FB62F9D2E}" type="presOf" srcId="{013DED36-19BB-4FB7-AE63-F856FD827217}" destId="{2E4E4C50-092C-1848-A11E-51331CA4555C}" srcOrd="0" destOrd="0" presId="urn:microsoft.com/office/officeart/2008/layout/HorizontalMultiLevelHierarchy"/>
    <dgm:cxn modelId="{B276EC6B-241B-064B-9569-ED7336B25AC9}" type="presOf" srcId="{A02BF0F7-770A-4E30-9C43-9CEDFAC69012}" destId="{9093F39A-9306-A64E-9826-C1A2BF87C0DC}" srcOrd="0" destOrd="0" presId="urn:microsoft.com/office/officeart/2008/layout/HorizontalMultiLevelHierarchy"/>
    <dgm:cxn modelId="{E0ADA871-F796-4F42-81D6-9A4D00029B0B}" type="presOf" srcId="{3276777B-2447-4A4D-80F4-DAFAAB8F1D81}" destId="{EA8C0F48-F567-5C4A-B525-10DD4B60CB43}" srcOrd="0" destOrd="0" presId="urn:microsoft.com/office/officeart/2008/layout/HorizontalMultiLevelHierarchy"/>
    <dgm:cxn modelId="{FA22BDB4-43D8-F84A-BE18-778192F75A9B}" type="presOf" srcId="{C39C82B6-270F-4594-9F40-53814F3D19D6}" destId="{489B1AD7-D1ED-A64A-9FB6-23A2C19EABA1}" srcOrd="0" destOrd="0" presId="urn:microsoft.com/office/officeart/2008/layout/HorizontalMultiLevelHierarchy"/>
    <dgm:cxn modelId="{07F538FB-BE20-5A4D-9165-33EC6EF8FB6A}" type="presOf" srcId="{196D4818-1DD7-4BD8-9E94-5102D0A12DA0}" destId="{7BA8BA1F-198B-4F4E-8E3E-C02D4E8CE3C0}" srcOrd="0" destOrd="0" presId="urn:microsoft.com/office/officeart/2008/layout/HorizontalMultiLevelHierarchy"/>
    <dgm:cxn modelId="{C75AD725-C3EF-4D35-AB09-2A4162F4AB5C}" srcId="{5068F060-E3E5-4A1E-A346-882839D1B5F4}" destId="{489583AD-CA7D-4D31-8FE3-E5E3B68B555F}" srcOrd="0" destOrd="0" parTransId="{96FBFB9E-49E0-4637-89F9-CE38FCEC2999}" sibTransId="{92FB4F88-DD2F-4149-9B7E-C79F1D72A675}"/>
    <dgm:cxn modelId="{3CA9D48A-67E8-D947-923A-4F660F5850D9}" type="presOf" srcId="{96FBFB9E-49E0-4637-89F9-CE38FCEC2999}" destId="{ADDE0661-6EA8-1440-BF87-E9ACA56EA0AB}" srcOrd="1" destOrd="0" presId="urn:microsoft.com/office/officeart/2008/layout/HorizontalMultiLevelHierarchy"/>
    <dgm:cxn modelId="{1DA4CB07-B585-F346-8476-FC0B5D219A38}" type="presOf" srcId="{EFBF88B8-142C-4FAF-BE11-FA1E65CF3324}" destId="{93D226B1-D4D9-B940-A786-5EAE25CFCC2B}" srcOrd="0" destOrd="0" presId="urn:microsoft.com/office/officeart/2008/layout/HorizontalMultiLevelHierarchy"/>
    <dgm:cxn modelId="{13C551E2-FCE6-4294-8E24-42A17BC55CA5}" srcId="{E0B86BEA-83C5-4174-A2B8-B30D900443A3}" destId="{5068F060-E3E5-4A1E-A346-882839D1B5F4}" srcOrd="1" destOrd="0" parTransId="{45D24064-FFA9-4BC2-AF15-1DBCC55D4047}" sibTransId="{DDF4323D-F911-49F4-9329-48DFEDBF7070}"/>
    <dgm:cxn modelId="{1AD1D3FE-0F8A-DA41-819A-B0860F42A331}" type="presOf" srcId="{002C196F-5A00-4B17-B018-BA2F760B4BCF}" destId="{FF1BFC98-A387-3F47-AC28-7A626377343E}" srcOrd="1" destOrd="0" presId="urn:microsoft.com/office/officeart/2008/layout/HorizontalMultiLevelHierarchy"/>
    <dgm:cxn modelId="{BE7ED8F8-704D-724B-858B-69E7FC2DB1FE}" type="presOf" srcId="{B4F3B80E-4007-4CB6-BD93-7BEE8CFCD358}" destId="{E38BFAFA-CE0D-B744-9720-C789DBC80C79}" srcOrd="1" destOrd="0" presId="urn:microsoft.com/office/officeart/2008/layout/HorizontalMultiLevelHierarchy"/>
    <dgm:cxn modelId="{C3139683-4A29-004E-9E8C-FB6DEBC0EED6}" type="presOf" srcId="{002C196F-5A00-4B17-B018-BA2F760B4BCF}" destId="{91DE29BD-5103-6E48-8F05-9418D527257B}" srcOrd="0" destOrd="0" presId="urn:microsoft.com/office/officeart/2008/layout/HorizontalMultiLevelHierarchy"/>
    <dgm:cxn modelId="{C8CB2D69-99F9-443A-863C-3C794B276B19}" srcId="{C39C82B6-270F-4594-9F40-53814F3D19D6}" destId="{EFBF88B8-142C-4FAF-BE11-FA1E65CF3324}" srcOrd="0" destOrd="0" parTransId="{3276777B-2447-4A4D-80F4-DAFAAB8F1D81}" sibTransId="{06103C99-9965-4EAB-AF84-0335660A0952}"/>
    <dgm:cxn modelId="{D35147A8-52F8-4D5D-A00B-997750587AC4}" srcId="{E0B86BEA-83C5-4174-A2B8-B30D900443A3}" destId="{A02BF0F7-770A-4E30-9C43-9CEDFAC69012}" srcOrd="2" destOrd="0" parTransId="{196D4818-1DD7-4BD8-9E94-5102D0A12DA0}" sibTransId="{5F9B96ED-12B8-49DE-8883-143EFDF47AC7}"/>
    <dgm:cxn modelId="{661AFC73-F253-754D-B9F9-DAA8CE00D6F2}" type="presOf" srcId="{527BAE43-735D-493B-A316-C0EEF6DD6E8F}" destId="{1BCDDC4C-8299-2141-A086-BEF66E44B7AD}" srcOrd="1" destOrd="0" presId="urn:microsoft.com/office/officeart/2008/layout/HorizontalMultiLevelHierarchy"/>
    <dgm:cxn modelId="{FE74FCCA-EC97-7047-888F-09FF85E3BC13}" type="presOf" srcId="{B4F3B80E-4007-4CB6-BD93-7BEE8CFCD358}" destId="{E3BD3542-F3A8-E341-974D-931F1EAC0451}" srcOrd="0" destOrd="0" presId="urn:microsoft.com/office/officeart/2008/layout/HorizontalMultiLevelHierarchy"/>
    <dgm:cxn modelId="{2D066CCC-9212-4C86-9D39-2E7696137ABA}" srcId="{2A67053F-8F50-4B63-8E8A-FED9A16E0280}" destId="{4219D5EF-2301-40AB-B3E0-CDA49B4526F6}" srcOrd="0" destOrd="0" parTransId="{013DED36-19BB-4FB7-AE63-F856FD827217}" sibTransId="{3D7F84DF-835E-4182-B886-C26E6F1BC6D4}"/>
    <dgm:cxn modelId="{422F18F9-FE70-9C45-922F-1DF8B7BCF6F9}" type="presOf" srcId="{196D4818-1DD7-4BD8-9E94-5102D0A12DA0}" destId="{B019ECB0-AF72-4E48-9355-5229F4BC895F}" srcOrd="1" destOrd="0" presId="urn:microsoft.com/office/officeart/2008/layout/HorizontalMultiLevelHierarchy"/>
    <dgm:cxn modelId="{B862521C-DFDC-7B46-B4B5-20527BE0F02A}" type="presOf" srcId="{489583AD-CA7D-4D31-8FE3-E5E3B68B555F}" destId="{18FA1F8E-973C-7748-B7B5-4950264A5DAA}" srcOrd="0" destOrd="0" presId="urn:microsoft.com/office/officeart/2008/layout/HorizontalMultiLevelHierarchy"/>
    <dgm:cxn modelId="{729B789F-6BF2-DA44-B43D-29333A0062FE}" type="presOf" srcId="{45D24064-FFA9-4BC2-AF15-1DBCC55D4047}" destId="{03A8C000-B46E-794F-AF99-1513AB891DE6}" srcOrd="1" destOrd="0" presId="urn:microsoft.com/office/officeart/2008/layout/HorizontalMultiLevelHierarchy"/>
    <dgm:cxn modelId="{6C89DA1E-862F-4008-9A66-9C15F8531A3D}" srcId="{A02BF0F7-770A-4E30-9C43-9CEDFAC69012}" destId="{C63B77BC-08AE-4EBE-8A40-919D93E2E373}" srcOrd="0" destOrd="0" parTransId="{B4F3B80E-4007-4CB6-BD93-7BEE8CFCD358}" sibTransId="{0DCB4EB0-F446-417A-B923-08A8F6839F01}"/>
    <dgm:cxn modelId="{B49F38AD-DC88-444F-AA47-F39EFB37F84C}" srcId="{E0B86BEA-83C5-4174-A2B8-B30D900443A3}" destId="{2A67053F-8F50-4B63-8E8A-FED9A16E0280}" srcOrd="0" destOrd="0" parTransId="{527BAE43-735D-493B-A316-C0EEF6DD6E8F}" sibTransId="{BC96BAE8-1787-4B51-9DA9-FA8DAEB076D0}"/>
    <dgm:cxn modelId="{495E0809-1484-4E03-A05B-A7288A310B86}" srcId="{E0B86BEA-83C5-4174-A2B8-B30D900443A3}" destId="{C39C82B6-270F-4594-9F40-53814F3D19D6}" srcOrd="3" destOrd="0" parTransId="{002C196F-5A00-4B17-B018-BA2F760B4BCF}" sibTransId="{26E52483-DE99-491B-B4CF-CE923B5728EF}"/>
    <dgm:cxn modelId="{F73B1C4E-72A7-E64D-B2FE-80BC64DCFA0A}" type="presOf" srcId="{96FBFB9E-49E0-4637-89F9-CE38FCEC2999}" destId="{AC9A7D5F-50CC-344C-A928-93B1133F1AB9}" srcOrd="0" destOrd="0" presId="urn:microsoft.com/office/officeart/2008/layout/HorizontalMultiLevelHierarchy"/>
    <dgm:cxn modelId="{E478E8B9-D6E6-5040-A2F7-52B3A062611E}" type="presParOf" srcId="{43A2C719-FCDA-314A-8918-AD0C9EB177F2}" destId="{7BE642D6-303B-864E-A550-1EE1EB6B88A6}" srcOrd="0" destOrd="0" presId="urn:microsoft.com/office/officeart/2008/layout/HorizontalMultiLevelHierarchy"/>
    <dgm:cxn modelId="{093FE435-F610-A243-B746-CA642E9FFFFC}" type="presParOf" srcId="{7BE642D6-303B-864E-A550-1EE1EB6B88A6}" destId="{588E8010-EA04-2D47-890C-FABA2DA7624C}" srcOrd="0" destOrd="0" presId="urn:microsoft.com/office/officeart/2008/layout/HorizontalMultiLevelHierarchy"/>
    <dgm:cxn modelId="{C25A5BD1-E447-3148-ABCD-C2820EB27647}" type="presParOf" srcId="{7BE642D6-303B-864E-A550-1EE1EB6B88A6}" destId="{DBF2BA7C-23EE-B543-85F6-87E149E91C7A}" srcOrd="1" destOrd="0" presId="urn:microsoft.com/office/officeart/2008/layout/HorizontalMultiLevelHierarchy"/>
    <dgm:cxn modelId="{38A52EFE-359F-2B4F-8785-11A144BD5906}" type="presParOf" srcId="{DBF2BA7C-23EE-B543-85F6-87E149E91C7A}" destId="{9916A597-8D67-1A4A-A67B-0347FB869738}" srcOrd="0" destOrd="0" presId="urn:microsoft.com/office/officeart/2008/layout/HorizontalMultiLevelHierarchy"/>
    <dgm:cxn modelId="{56F91E5F-A4B4-874E-A801-EF16E9532D2D}" type="presParOf" srcId="{9916A597-8D67-1A4A-A67B-0347FB869738}" destId="{1BCDDC4C-8299-2141-A086-BEF66E44B7AD}" srcOrd="0" destOrd="0" presId="urn:microsoft.com/office/officeart/2008/layout/HorizontalMultiLevelHierarchy"/>
    <dgm:cxn modelId="{EE02E9C3-DB4E-A949-938A-8F331A190EAC}" type="presParOf" srcId="{DBF2BA7C-23EE-B543-85F6-87E149E91C7A}" destId="{4172FAA5-AB26-764F-97CF-4790A996C3F7}" srcOrd="1" destOrd="0" presId="urn:microsoft.com/office/officeart/2008/layout/HorizontalMultiLevelHierarchy"/>
    <dgm:cxn modelId="{E1E5595F-4F4C-784F-AD86-B12B02F0D8B3}" type="presParOf" srcId="{4172FAA5-AB26-764F-97CF-4790A996C3F7}" destId="{81B0BF35-5BC9-5445-8FA6-E6646C2FF061}" srcOrd="0" destOrd="0" presId="urn:microsoft.com/office/officeart/2008/layout/HorizontalMultiLevelHierarchy"/>
    <dgm:cxn modelId="{64715C9D-442A-B340-B7F5-78100C78ECA1}" type="presParOf" srcId="{4172FAA5-AB26-764F-97CF-4790A996C3F7}" destId="{109A484C-3E3A-E649-8478-9E634B54411D}" srcOrd="1" destOrd="0" presId="urn:microsoft.com/office/officeart/2008/layout/HorizontalMultiLevelHierarchy"/>
    <dgm:cxn modelId="{41CC47D0-D317-3D4C-B9C5-29542D78FA58}" type="presParOf" srcId="{109A484C-3E3A-E649-8478-9E634B54411D}" destId="{2E4E4C50-092C-1848-A11E-51331CA4555C}" srcOrd="0" destOrd="0" presId="urn:microsoft.com/office/officeart/2008/layout/HorizontalMultiLevelHierarchy"/>
    <dgm:cxn modelId="{DDFB49C5-DA68-E849-A3EE-3B65B53CDE9B}" type="presParOf" srcId="{2E4E4C50-092C-1848-A11E-51331CA4555C}" destId="{CDB41182-AE66-9E46-B360-B43F0AEEB0CA}" srcOrd="0" destOrd="0" presId="urn:microsoft.com/office/officeart/2008/layout/HorizontalMultiLevelHierarchy"/>
    <dgm:cxn modelId="{E592EC4C-EF30-EC49-8A90-47487A7DDFAE}" type="presParOf" srcId="{109A484C-3E3A-E649-8478-9E634B54411D}" destId="{7A1C91D4-1966-9241-B315-45D0F4C11F97}" srcOrd="1" destOrd="0" presId="urn:microsoft.com/office/officeart/2008/layout/HorizontalMultiLevelHierarchy"/>
    <dgm:cxn modelId="{BDAE026C-AABB-8348-BD19-C13BD72A7463}" type="presParOf" srcId="{7A1C91D4-1966-9241-B315-45D0F4C11F97}" destId="{ADEE3430-918B-954F-91CA-DA0698F07651}" srcOrd="0" destOrd="0" presId="urn:microsoft.com/office/officeart/2008/layout/HorizontalMultiLevelHierarchy"/>
    <dgm:cxn modelId="{4A682C0E-1E96-ED4F-8F5F-F6E180B9F091}" type="presParOf" srcId="{7A1C91D4-1966-9241-B315-45D0F4C11F97}" destId="{05F69583-31FA-BC41-B18E-0CEA68001AE4}" srcOrd="1" destOrd="0" presId="urn:microsoft.com/office/officeart/2008/layout/HorizontalMultiLevelHierarchy"/>
    <dgm:cxn modelId="{965FA872-E57D-A847-93D0-11C233DB5A48}" type="presParOf" srcId="{DBF2BA7C-23EE-B543-85F6-87E149E91C7A}" destId="{B2F27FE9-50BB-AB47-853E-876D540E114E}" srcOrd="2" destOrd="0" presId="urn:microsoft.com/office/officeart/2008/layout/HorizontalMultiLevelHierarchy"/>
    <dgm:cxn modelId="{A94482B9-BA08-E64C-AC4B-977022D2E171}" type="presParOf" srcId="{B2F27FE9-50BB-AB47-853E-876D540E114E}" destId="{03A8C000-B46E-794F-AF99-1513AB891DE6}" srcOrd="0" destOrd="0" presId="urn:microsoft.com/office/officeart/2008/layout/HorizontalMultiLevelHierarchy"/>
    <dgm:cxn modelId="{ACF9978E-7CC6-CC42-92E9-EB133AB4E0BC}" type="presParOf" srcId="{DBF2BA7C-23EE-B543-85F6-87E149E91C7A}" destId="{CBE32C8E-1405-B547-AC82-9F1F9529581F}" srcOrd="3" destOrd="0" presId="urn:microsoft.com/office/officeart/2008/layout/HorizontalMultiLevelHierarchy"/>
    <dgm:cxn modelId="{3D167C18-C09E-D849-A6E1-AC0B1226F8D1}" type="presParOf" srcId="{CBE32C8E-1405-B547-AC82-9F1F9529581F}" destId="{6E1172C4-B0C8-BE47-9542-713C11CC31C2}" srcOrd="0" destOrd="0" presId="urn:microsoft.com/office/officeart/2008/layout/HorizontalMultiLevelHierarchy"/>
    <dgm:cxn modelId="{FDCC137C-DD49-5848-86E4-148370BBCFB1}" type="presParOf" srcId="{CBE32C8E-1405-B547-AC82-9F1F9529581F}" destId="{2E459D3D-31C9-7E4A-B087-CA9BDC71C4A9}" srcOrd="1" destOrd="0" presId="urn:microsoft.com/office/officeart/2008/layout/HorizontalMultiLevelHierarchy"/>
    <dgm:cxn modelId="{34336CB3-8AF4-B34F-BFD0-F94D1A75C48E}" type="presParOf" srcId="{2E459D3D-31C9-7E4A-B087-CA9BDC71C4A9}" destId="{AC9A7D5F-50CC-344C-A928-93B1133F1AB9}" srcOrd="0" destOrd="0" presId="urn:microsoft.com/office/officeart/2008/layout/HorizontalMultiLevelHierarchy"/>
    <dgm:cxn modelId="{E73A9E52-5B31-A742-9FA3-EE024B148538}" type="presParOf" srcId="{AC9A7D5F-50CC-344C-A928-93B1133F1AB9}" destId="{ADDE0661-6EA8-1440-BF87-E9ACA56EA0AB}" srcOrd="0" destOrd="0" presId="urn:microsoft.com/office/officeart/2008/layout/HorizontalMultiLevelHierarchy"/>
    <dgm:cxn modelId="{F413AD69-FB4A-E04A-8A34-C0921166AE33}" type="presParOf" srcId="{2E459D3D-31C9-7E4A-B087-CA9BDC71C4A9}" destId="{818E2B0A-3847-FC46-B3A0-560FA9534572}" srcOrd="1" destOrd="0" presId="urn:microsoft.com/office/officeart/2008/layout/HorizontalMultiLevelHierarchy"/>
    <dgm:cxn modelId="{B74A3246-5685-224E-ABAC-55AD75AD0660}" type="presParOf" srcId="{818E2B0A-3847-FC46-B3A0-560FA9534572}" destId="{18FA1F8E-973C-7748-B7B5-4950264A5DAA}" srcOrd="0" destOrd="0" presId="urn:microsoft.com/office/officeart/2008/layout/HorizontalMultiLevelHierarchy"/>
    <dgm:cxn modelId="{E69A4966-EE41-D843-B0B9-54B3ADAEB81C}" type="presParOf" srcId="{818E2B0A-3847-FC46-B3A0-560FA9534572}" destId="{7B7BB32A-71E1-B344-9947-2138C8B828EE}" srcOrd="1" destOrd="0" presId="urn:microsoft.com/office/officeart/2008/layout/HorizontalMultiLevelHierarchy"/>
    <dgm:cxn modelId="{4C47FB34-BE25-534A-9B4E-ABFD7E176F37}" type="presParOf" srcId="{DBF2BA7C-23EE-B543-85F6-87E149E91C7A}" destId="{7BA8BA1F-198B-4F4E-8E3E-C02D4E8CE3C0}" srcOrd="4" destOrd="0" presId="urn:microsoft.com/office/officeart/2008/layout/HorizontalMultiLevelHierarchy"/>
    <dgm:cxn modelId="{D2FF2C9F-0455-6049-B28C-C4CA873AF38B}" type="presParOf" srcId="{7BA8BA1F-198B-4F4E-8E3E-C02D4E8CE3C0}" destId="{B019ECB0-AF72-4E48-9355-5229F4BC895F}" srcOrd="0" destOrd="0" presId="urn:microsoft.com/office/officeart/2008/layout/HorizontalMultiLevelHierarchy"/>
    <dgm:cxn modelId="{0E6A2D79-29FB-7D48-ADBB-7F56A3A712D6}" type="presParOf" srcId="{DBF2BA7C-23EE-B543-85F6-87E149E91C7A}" destId="{1B9E680F-AABF-894A-A12E-613E2ADD3017}" srcOrd="5" destOrd="0" presId="urn:microsoft.com/office/officeart/2008/layout/HorizontalMultiLevelHierarchy"/>
    <dgm:cxn modelId="{434FD31F-EAAB-0F41-8A12-9D03D34DFA4B}" type="presParOf" srcId="{1B9E680F-AABF-894A-A12E-613E2ADD3017}" destId="{9093F39A-9306-A64E-9826-C1A2BF87C0DC}" srcOrd="0" destOrd="0" presId="urn:microsoft.com/office/officeart/2008/layout/HorizontalMultiLevelHierarchy"/>
    <dgm:cxn modelId="{D09F884F-AF0A-CA46-9B43-4B4BD425379E}" type="presParOf" srcId="{1B9E680F-AABF-894A-A12E-613E2ADD3017}" destId="{1A0B1036-A682-834A-B25E-AAA760933C95}" srcOrd="1" destOrd="0" presId="urn:microsoft.com/office/officeart/2008/layout/HorizontalMultiLevelHierarchy"/>
    <dgm:cxn modelId="{7AB1A5A3-292A-AA49-AD77-D84D57DC6171}" type="presParOf" srcId="{1A0B1036-A682-834A-B25E-AAA760933C95}" destId="{E3BD3542-F3A8-E341-974D-931F1EAC0451}" srcOrd="0" destOrd="0" presId="urn:microsoft.com/office/officeart/2008/layout/HorizontalMultiLevelHierarchy"/>
    <dgm:cxn modelId="{E5FDE019-BBE2-7447-ACA0-D69F49BBA189}" type="presParOf" srcId="{E3BD3542-F3A8-E341-974D-931F1EAC0451}" destId="{E38BFAFA-CE0D-B744-9720-C789DBC80C79}" srcOrd="0" destOrd="0" presId="urn:microsoft.com/office/officeart/2008/layout/HorizontalMultiLevelHierarchy"/>
    <dgm:cxn modelId="{62DC8091-1A46-5A4D-B40A-9A525DDAFBFE}" type="presParOf" srcId="{1A0B1036-A682-834A-B25E-AAA760933C95}" destId="{334E0E9D-7989-504D-99D8-BF84EEA26B76}" srcOrd="1" destOrd="0" presId="urn:microsoft.com/office/officeart/2008/layout/HorizontalMultiLevelHierarchy"/>
    <dgm:cxn modelId="{855E1B35-7644-6C4F-B4A7-6BBA812EEC38}" type="presParOf" srcId="{334E0E9D-7989-504D-99D8-BF84EEA26B76}" destId="{746211B4-384E-844D-9E58-6D5A73322283}" srcOrd="0" destOrd="0" presId="urn:microsoft.com/office/officeart/2008/layout/HorizontalMultiLevelHierarchy"/>
    <dgm:cxn modelId="{B561A86D-1539-7A41-AB1A-1B51541BDB21}" type="presParOf" srcId="{334E0E9D-7989-504D-99D8-BF84EEA26B76}" destId="{C3F47B3B-AD1A-204E-8119-88A2123365D4}" srcOrd="1" destOrd="0" presId="urn:microsoft.com/office/officeart/2008/layout/HorizontalMultiLevelHierarchy"/>
    <dgm:cxn modelId="{2CB6B511-A33C-534C-ACFB-12B422FEC83C}" type="presParOf" srcId="{DBF2BA7C-23EE-B543-85F6-87E149E91C7A}" destId="{91DE29BD-5103-6E48-8F05-9418D527257B}" srcOrd="6" destOrd="0" presId="urn:microsoft.com/office/officeart/2008/layout/HorizontalMultiLevelHierarchy"/>
    <dgm:cxn modelId="{5D01C434-0D15-764B-B7E3-3DA61C48EF6B}" type="presParOf" srcId="{91DE29BD-5103-6E48-8F05-9418D527257B}" destId="{FF1BFC98-A387-3F47-AC28-7A626377343E}" srcOrd="0" destOrd="0" presId="urn:microsoft.com/office/officeart/2008/layout/HorizontalMultiLevelHierarchy"/>
    <dgm:cxn modelId="{B041F1C3-2491-674C-AF3F-0B3042EF1005}" type="presParOf" srcId="{DBF2BA7C-23EE-B543-85F6-87E149E91C7A}" destId="{EE531275-4E8A-BF41-B354-AB9575A19321}" srcOrd="7" destOrd="0" presId="urn:microsoft.com/office/officeart/2008/layout/HorizontalMultiLevelHierarchy"/>
    <dgm:cxn modelId="{081A36DC-D8BF-8A45-A867-5D7536FAA09B}" type="presParOf" srcId="{EE531275-4E8A-BF41-B354-AB9575A19321}" destId="{489B1AD7-D1ED-A64A-9FB6-23A2C19EABA1}" srcOrd="0" destOrd="0" presId="urn:microsoft.com/office/officeart/2008/layout/HorizontalMultiLevelHierarchy"/>
    <dgm:cxn modelId="{659039C1-32C0-684F-99F5-4F4EFB06C0C1}" type="presParOf" srcId="{EE531275-4E8A-BF41-B354-AB9575A19321}" destId="{00595260-D201-024F-A528-D8A3EDF01F8E}" srcOrd="1" destOrd="0" presId="urn:microsoft.com/office/officeart/2008/layout/HorizontalMultiLevelHierarchy"/>
    <dgm:cxn modelId="{05962EEC-B9FA-6D4C-A6CC-6107B542FAF5}" type="presParOf" srcId="{00595260-D201-024F-A528-D8A3EDF01F8E}" destId="{EA8C0F48-F567-5C4A-B525-10DD4B60CB43}" srcOrd="0" destOrd="0" presId="urn:microsoft.com/office/officeart/2008/layout/HorizontalMultiLevelHierarchy"/>
    <dgm:cxn modelId="{0DA25CDE-2539-B94B-BA75-CEF155A23193}" type="presParOf" srcId="{EA8C0F48-F567-5C4A-B525-10DD4B60CB43}" destId="{EDAC581F-3F2C-E646-AD43-70C31390FDAB}" srcOrd="0" destOrd="0" presId="urn:microsoft.com/office/officeart/2008/layout/HorizontalMultiLevelHierarchy"/>
    <dgm:cxn modelId="{0674B50C-3F84-F046-BADA-479C07A61FB8}" type="presParOf" srcId="{00595260-D201-024F-A528-D8A3EDF01F8E}" destId="{8FD3919E-7C43-D141-9751-11EB71051086}" srcOrd="1" destOrd="0" presId="urn:microsoft.com/office/officeart/2008/layout/HorizontalMultiLevelHierarchy"/>
    <dgm:cxn modelId="{30026AAE-3301-9949-8F00-D4FBC50A383D}" type="presParOf" srcId="{8FD3919E-7C43-D141-9751-11EB71051086}" destId="{93D226B1-D4D9-B940-A786-5EAE25CFCC2B}" srcOrd="0" destOrd="0" presId="urn:microsoft.com/office/officeart/2008/layout/HorizontalMultiLevelHierarchy"/>
    <dgm:cxn modelId="{592988A4-21E7-E344-B680-36A1FFE367F8}" type="presParOf" srcId="{8FD3919E-7C43-D141-9751-11EB71051086}" destId="{5868630A-38CF-034C-A393-75834811B11C}"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AD2C13-CE71-44CF-A7A5-36177A5093C4}"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s-CL"/>
        </a:p>
      </dgm:t>
    </dgm:pt>
    <dgm:pt modelId="{2A67053F-8F50-4B63-8E8A-FED9A16E0280}">
      <dgm:prSet phldrT="[Texto]" custT="1"/>
      <dgm:spPr>
        <a:xfrm>
          <a:off x="2022016" y="225886"/>
          <a:ext cx="1442367" cy="721183"/>
        </a:xfrm>
      </dgm:spPr>
      <dgm:t>
        <a:bodyPr/>
        <a:lstStyle/>
        <a:p>
          <a:pPr algn="ctr">
            <a:buNone/>
          </a:pPr>
          <a:r>
            <a:rPr lang="es-CL" sz="1100" dirty="0">
              <a:solidFill>
                <a:schemeClr val="tx1"/>
              </a:solidFill>
              <a:latin typeface="Calibri" panose="020F0502020204030204"/>
              <a:ea typeface="+mn-ea"/>
              <a:cs typeface="+mn-cs"/>
            </a:rPr>
            <a:t>Definición e instalación de </a:t>
          </a:r>
          <a:r>
            <a:rPr lang="es-CL" sz="1100" dirty="0" err="1">
              <a:solidFill>
                <a:schemeClr val="tx1"/>
              </a:solidFill>
              <a:latin typeface="Calibri" panose="020F0502020204030204"/>
              <a:ea typeface="+mn-ea"/>
              <a:cs typeface="+mn-cs"/>
            </a:rPr>
            <a:t>Minor</a:t>
          </a:r>
          <a:r>
            <a:rPr lang="es-CL" sz="1100" dirty="0">
              <a:solidFill>
                <a:schemeClr val="tx1"/>
              </a:solidFill>
              <a:latin typeface="Calibri" panose="020F0502020204030204"/>
              <a:ea typeface="+mn-ea"/>
              <a:cs typeface="+mn-cs"/>
            </a:rPr>
            <a:t> Interdisciplinario entre facultades en los respectivos planes de estudio</a:t>
          </a:r>
        </a:p>
      </dgm:t>
    </dgm:pt>
    <dgm:pt modelId="{527BAE43-735D-493B-A316-C0EEF6DD6E8F}" type="parTrans" cxnId="{B49F38AD-DC88-444F-AA47-F39EFB37F84C}">
      <dgm:prSet/>
      <dgm:spPr>
        <a:xfrm rot="17915809">
          <a:off x="1130852" y="1095365"/>
          <a:ext cx="1205380" cy="40561"/>
        </a:xfrm>
      </dgm:spPr>
      <dgm:t>
        <a:bodyPr/>
        <a:lstStyle/>
        <a:p>
          <a:endParaRPr lang="es-CL">
            <a:solidFill>
              <a:schemeClr val="tx1"/>
            </a:solidFill>
          </a:endParaRPr>
        </a:p>
      </dgm:t>
    </dgm:pt>
    <dgm:pt modelId="{BC96BAE8-1787-4B51-9DA9-FA8DAEB076D0}" type="sibTrans" cxnId="{B49F38AD-DC88-444F-AA47-F39EFB37F84C}">
      <dgm:prSet/>
      <dgm:spPr/>
      <dgm:t>
        <a:bodyPr/>
        <a:lstStyle/>
        <a:p>
          <a:endParaRPr lang="es-CL" sz="1200">
            <a:solidFill>
              <a:schemeClr val="tx1"/>
            </a:solidFill>
          </a:endParaRPr>
        </a:p>
      </dgm:t>
    </dgm:pt>
    <dgm:pt modelId="{4219D5EF-2301-40AB-B3E0-CDA49B4526F6}">
      <dgm:prSet phldrT="[Texto]" custT="1"/>
      <dgm:spPr>
        <a:xfrm>
          <a:off x="4041330" y="73738"/>
          <a:ext cx="1442367" cy="1025480"/>
        </a:xfrm>
      </dgm:spPr>
      <dgm:t>
        <a:bodyPr/>
        <a:lstStyle/>
        <a:p>
          <a:pPr algn="ctr">
            <a:buNone/>
          </a:pPr>
          <a:r>
            <a:rPr lang="es-CL" sz="1100">
              <a:latin typeface="Calibri" panose="020F0502020204030204"/>
              <a:ea typeface="+mn-ea"/>
              <a:cs typeface="+mn-cs"/>
            </a:rPr>
            <a:t>Documento Minor Interdisciplinario, justificación y programas de asignatura.</a:t>
          </a:r>
          <a:endParaRPr lang="es-CL" sz="1100" dirty="0">
            <a:latin typeface="Calibri" panose="020F0502020204030204"/>
            <a:ea typeface="+mn-ea"/>
            <a:cs typeface="+mn-cs"/>
          </a:endParaRPr>
        </a:p>
      </dgm:t>
    </dgm:pt>
    <dgm:pt modelId="{013DED36-19BB-4FB7-AE63-F856FD827217}" type="parTrans" cxnId="{2D066CCC-9212-4C86-9D39-2E7696137ABA}">
      <dgm:prSet/>
      <dgm:spPr>
        <a:xfrm>
          <a:off x="3464383" y="566197"/>
          <a:ext cx="576947" cy="40561"/>
        </a:xfrm>
      </dgm:spPr>
      <dgm:t>
        <a:bodyPr/>
        <a:lstStyle/>
        <a:p>
          <a:endParaRPr lang="es-CL">
            <a:solidFill>
              <a:schemeClr val="tx1"/>
            </a:solidFill>
          </a:endParaRPr>
        </a:p>
      </dgm:t>
    </dgm:pt>
    <dgm:pt modelId="{3D7F84DF-835E-4182-B886-C26E6F1BC6D4}" type="sibTrans" cxnId="{2D066CCC-9212-4C86-9D39-2E7696137ABA}">
      <dgm:prSet/>
      <dgm:spPr/>
      <dgm:t>
        <a:bodyPr/>
        <a:lstStyle/>
        <a:p>
          <a:endParaRPr lang="es-CL" sz="1200">
            <a:solidFill>
              <a:schemeClr val="tx1"/>
            </a:solidFill>
          </a:endParaRPr>
        </a:p>
      </dgm:t>
    </dgm:pt>
    <dgm:pt modelId="{6D8943AA-2854-4350-9702-1F9AE02D43CF}">
      <dgm:prSet phldrT="[Texto]" custT="1"/>
      <dgm:spPr>
        <a:xfrm>
          <a:off x="4041330" y="1207396"/>
          <a:ext cx="1442367" cy="964064"/>
        </a:xfrm>
      </dgm:spPr>
      <dgm:t>
        <a:bodyPr/>
        <a:lstStyle/>
        <a:p>
          <a:pPr>
            <a:buNone/>
          </a:pPr>
          <a:r>
            <a:rPr lang="es-CL" sz="1100" dirty="0">
              <a:latin typeface="Calibri" panose="020F0502020204030204"/>
              <a:ea typeface="+mn-ea"/>
              <a:cs typeface="+mn-cs"/>
            </a:rPr>
            <a:t>Documentos definición de las  asignaturas  Sello Institucional y programas</a:t>
          </a:r>
        </a:p>
      </dgm:t>
    </dgm:pt>
    <dgm:pt modelId="{30FE5608-88C8-40C2-9BE5-D644C491AA9E}" type="parTrans" cxnId="{4450ECBA-ECDB-43DC-8151-0022770A660E}">
      <dgm:prSet/>
      <dgm:spPr>
        <a:xfrm>
          <a:off x="3464383" y="1669147"/>
          <a:ext cx="576947" cy="40561"/>
        </a:xfrm>
      </dgm:spPr>
      <dgm:t>
        <a:bodyPr/>
        <a:lstStyle/>
        <a:p>
          <a:endParaRPr lang="es-CL">
            <a:solidFill>
              <a:schemeClr val="tx1"/>
            </a:solidFill>
          </a:endParaRPr>
        </a:p>
      </dgm:t>
    </dgm:pt>
    <dgm:pt modelId="{4FED8F1C-A2D4-4E50-B015-FEFE7E9F6D6D}" type="sibTrans" cxnId="{4450ECBA-ECDB-43DC-8151-0022770A660E}">
      <dgm:prSet/>
      <dgm:spPr/>
      <dgm:t>
        <a:bodyPr/>
        <a:lstStyle/>
        <a:p>
          <a:endParaRPr lang="es-CL" sz="1200">
            <a:solidFill>
              <a:schemeClr val="tx1"/>
            </a:solidFill>
          </a:endParaRPr>
        </a:p>
      </dgm:t>
    </dgm:pt>
    <dgm:pt modelId="{E0B86BEA-83C5-4174-A2B8-B30D900443A3}">
      <dgm:prSet phldrT="[Texto]" custT="1"/>
      <dgm:spPr>
        <a:xfrm>
          <a:off x="2701" y="1010266"/>
          <a:ext cx="1442367" cy="1269096"/>
        </a:xfrm>
      </dgm:spPr>
      <dgm:t>
        <a:bodyPr/>
        <a:lstStyle/>
        <a:p>
          <a:pPr>
            <a:buNone/>
          </a:pPr>
          <a:r>
            <a:rPr lang="es-CL" sz="1200" b="1">
              <a:latin typeface="Calibri" panose="020F0502020204030204"/>
              <a:ea typeface="+mn-ea"/>
              <a:cs typeface="+mn-cs"/>
            </a:rPr>
            <a:t>ETAPA 4 </a:t>
          </a:r>
        </a:p>
        <a:p>
          <a:pPr>
            <a:buNone/>
          </a:pPr>
          <a:r>
            <a:rPr lang="es-CL" sz="1200" b="1">
              <a:latin typeface="Calibri" panose="020F0502020204030204"/>
              <a:ea typeface="+mn-ea"/>
              <a:cs typeface="+mn-cs"/>
            </a:rPr>
            <a:t>CICLO INTERMEDIO</a:t>
          </a:r>
        </a:p>
        <a:p>
          <a:pPr>
            <a:buNone/>
          </a:pPr>
          <a:r>
            <a:rPr lang="es-CL" sz="1200" b="1">
              <a:latin typeface="Calibri" panose="020F0502020204030204"/>
              <a:ea typeface="+mn-ea"/>
              <a:cs typeface="+mn-cs"/>
            </a:rPr>
            <a:t>MES 17 – 20 </a:t>
          </a:r>
          <a:endParaRPr lang="es-CL" sz="1200" b="1" dirty="0">
            <a:latin typeface="Calibri" panose="020F0502020204030204"/>
            <a:ea typeface="+mn-ea"/>
            <a:cs typeface="+mn-cs"/>
          </a:endParaRPr>
        </a:p>
      </dgm:t>
    </dgm:pt>
    <dgm:pt modelId="{1910642C-3036-4C8D-9600-7DA5448E739F}" type="sibTrans" cxnId="{546F2004-A8C8-485C-B174-1C7CBB03B2D5}">
      <dgm:prSet/>
      <dgm:spPr/>
      <dgm:t>
        <a:bodyPr/>
        <a:lstStyle/>
        <a:p>
          <a:endParaRPr lang="es-CL" sz="1200">
            <a:solidFill>
              <a:schemeClr val="tx1"/>
            </a:solidFill>
          </a:endParaRPr>
        </a:p>
      </dgm:t>
    </dgm:pt>
    <dgm:pt modelId="{98531A1D-2FED-4775-A696-1BF7603CC287}" type="parTrans" cxnId="{546F2004-A8C8-485C-B174-1C7CBB03B2D5}">
      <dgm:prSet/>
      <dgm:spPr/>
      <dgm:t>
        <a:bodyPr/>
        <a:lstStyle/>
        <a:p>
          <a:endParaRPr lang="es-CL" sz="1200">
            <a:solidFill>
              <a:schemeClr val="tx1"/>
            </a:solidFill>
          </a:endParaRPr>
        </a:p>
      </dgm:t>
    </dgm:pt>
    <dgm:pt modelId="{A02BF0F7-770A-4E30-9C43-9CEDFAC69012}">
      <dgm:prSet custT="1"/>
      <dgm:spPr>
        <a:xfrm>
          <a:off x="2022016" y="2342557"/>
          <a:ext cx="1442367" cy="721183"/>
        </a:xfrm>
      </dgm:spPr>
      <dgm:t>
        <a:bodyPr/>
        <a:lstStyle/>
        <a:p>
          <a:pPr>
            <a:buNone/>
          </a:pPr>
          <a:r>
            <a:rPr lang="es-CL" sz="1100" dirty="0">
              <a:solidFill>
                <a:schemeClr val="tx1"/>
              </a:solidFill>
              <a:latin typeface="Calibri" panose="020F0502020204030204"/>
              <a:ea typeface="+mn-ea"/>
              <a:cs typeface="+mn-cs"/>
            </a:rPr>
            <a:t>Instalación de sistema de evaluación de competencias intermedia</a:t>
          </a:r>
        </a:p>
      </dgm:t>
    </dgm:pt>
    <dgm:pt modelId="{196D4818-1DD7-4BD8-9E94-5102D0A12DA0}" type="parTrans" cxnId="{D35147A8-52F8-4D5D-A00B-997750587AC4}">
      <dgm:prSet/>
      <dgm:spPr>
        <a:xfrm rot="3684191">
          <a:off x="1130852" y="2153701"/>
          <a:ext cx="1205380" cy="40561"/>
        </a:xfrm>
      </dgm:spPr>
      <dgm:t>
        <a:bodyPr/>
        <a:lstStyle/>
        <a:p>
          <a:endParaRPr lang="es-CL">
            <a:solidFill>
              <a:schemeClr val="tx1"/>
            </a:solidFill>
          </a:endParaRPr>
        </a:p>
      </dgm:t>
    </dgm:pt>
    <dgm:pt modelId="{5F9B96ED-12B8-49DE-8883-143EFDF47AC7}" type="sibTrans" cxnId="{D35147A8-52F8-4D5D-A00B-997750587AC4}">
      <dgm:prSet/>
      <dgm:spPr/>
      <dgm:t>
        <a:bodyPr/>
        <a:lstStyle/>
        <a:p>
          <a:endParaRPr lang="es-CL" sz="1200">
            <a:solidFill>
              <a:schemeClr val="tx1"/>
            </a:solidFill>
          </a:endParaRPr>
        </a:p>
      </dgm:t>
    </dgm:pt>
    <dgm:pt modelId="{C63B77BC-08AE-4EBE-8A40-919D93E2E373}">
      <dgm:prSet custT="1"/>
      <dgm:spPr>
        <a:xfrm>
          <a:off x="4041330" y="2279638"/>
          <a:ext cx="1442367" cy="847023"/>
        </a:xfrm>
      </dgm:spPr>
      <dgm:t>
        <a:bodyPr/>
        <a:lstStyle/>
        <a:p>
          <a:pPr>
            <a:buNone/>
          </a:pPr>
          <a:r>
            <a:rPr lang="es-CL" sz="1050">
              <a:latin typeface="Calibri" panose="020F0502020204030204"/>
              <a:ea typeface="+mn-ea"/>
              <a:cs typeface="+mn-cs"/>
            </a:rPr>
            <a:t>Documento diseño e instrucciones evaluación ciclo inicial e intermedio</a:t>
          </a:r>
          <a:endParaRPr lang="es-CL" sz="1050" dirty="0">
            <a:latin typeface="Calibri" panose="020F0502020204030204"/>
            <a:ea typeface="+mn-ea"/>
            <a:cs typeface="+mn-cs"/>
          </a:endParaRPr>
        </a:p>
      </dgm:t>
    </dgm:pt>
    <dgm:pt modelId="{B4F3B80E-4007-4CB6-BD93-7BEE8CFCD358}" type="parTrans" cxnId="{6C89DA1E-862F-4008-9A66-9C15F8531A3D}">
      <dgm:prSet/>
      <dgm:spPr>
        <a:xfrm>
          <a:off x="3464383" y="2682869"/>
          <a:ext cx="576947" cy="40561"/>
        </a:xfrm>
      </dgm:spPr>
      <dgm:t>
        <a:bodyPr/>
        <a:lstStyle/>
        <a:p>
          <a:endParaRPr lang="es-CL">
            <a:solidFill>
              <a:schemeClr val="tx1"/>
            </a:solidFill>
          </a:endParaRPr>
        </a:p>
      </dgm:t>
    </dgm:pt>
    <dgm:pt modelId="{0DCB4EB0-F446-417A-B923-08A8F6839F01}" type="sibTrans" cxnId="{6C89DA1E-862F-4008-9A66-9C15F8531A3D}">
      <dgm:prSet/>
      <dgm:spPr/>
      <dgm:t>
        <a:bodyPr/>
        <a:lstStyle/>
        <a:p>
          <a:endParaRPr lang="es-CL" sz="1200">
            <a:solidFill>
              <a:schemeClr val="tx1"/>
            </a:solidFill>
          </a:endParaRPr>
        </a:p>
      </dgm:t>
    </dgm:pt>
    <dgm:pt modelId="{2A5EAAD3-4BB8-4767-AC34-7A834C0FD538}">
      <dgm:prSet phldrT="[Texto]" custT="1"/>
      <dgm:spPr>
        <a:xfrm>
          <a:off x="2022016" y="1328836"/>
          <a:ext cx="1442367" cy="721183"/>
        </a:xfrm>
      </dgm:spPr>
      <dgm:t>
        <a:bodyPr/>
        <a:lstStyle/>
        <a:p>
          <a:pPr>
            <a:buNone/>
          </a:pPr>
          <a:r>
            <a:rPr lang="es-CL" sz="1100" dirty="0">
              <a:solidFill>
                <a:schemeClr val="tx1"/>
              </a:solidFill>
              <a:latin typeface="Calibri" panose="020F0502020204030204"/>
              <a:ea typeface="+mn-ea"/>
              <a:cs typeface="+mn-cs"/>
            </a:rPr>
            <a:t>Instalación asignaturas “sello institucional”: Humanidades y A+A.</a:t>
          </a:r>
        </a:p>
      </dgm:t>
    </dgm:pt>
    <dgm:pt modelId="{E822C554-0F14-4F5F-BC9C-2C55CDD73985}" type="sibTrans" cxnId="{3B012E95-2D28-4041-91ED-18DA410F1C9A}">
      <dgm:prSet/>
      <dgm:spPr/>
      <dgm:t>
        <a:bodyPr/>
        <a:lstStyle/>
        <a:p>
          <a:endParaRPr lang="es-CL" sz="1200">
            <a:solidFill>
              <a:schemeClr val="tx1"/>
            </a:solidFill>
          </a:endParaRPr>
        </a:p>
      </dgm:t>
    </dgm:pt>
    <dgm:pt modelId="{CEE6D924-3D56-47B0-A5C3-A07953010F96}" type="parTrans" cxnId="{3B012E95-2D28-4041-91ED-18DA410F1C9A}">
      <dgm:prSet/>
      <dgm:spPr>
        <a:xfrm rot="265307">
          <a:off x="1444207" y="1646840"/>
          <a:ext cx="578669" cy="40561"/>
        </a:xfrm>
      </dgm:spPr>
      <dgm:t>
        <a:bodyPr/>
        <a:lstStyle/>
        <a:p>
          <a:endParaRPr lang="es-CL">
            <a:solidFill>
              <a:schemeClr val="tx1"/>
            </a:solidFill>
          </a:endParaRPr>
        </a:p>
      </dgm:t>
    </dgm:pt>
    <dgm:pt modelId="{C8C80DA7-805A-4282-8403-D8263E1147AC}">
      <dgm:prSet custT="1"/>
      <dgm:spPr/>
      <dgm:t>
        <a:bodyPr/>
        <a:lstStyle/>
        <a:p>
          <a:r>
            <a:rPr lang="es-CL" sz="1100" b="0" dirty="0">
              <a:solidFill>
                <a:schemeClr val="tx1"/>
              </a:solidFill>
            </a:rPr>
            <a:t>Definición de formación disciplinar y profesional del ciclo intermedio de formación</a:t>
          </a:r>
        </a:p>
      </dgm:t>
    </dgm:pt>
    <dgm:pt modelId="{209D5822-F370-408E-90F5-7F9059962605}" type="parTrans" cxnId="{A8DFBF82-EDB7-4BAD-91AC-25C4C8735B41}">
      <dgm:prSet/>
      <dgm:spPr/>
      <dgm:t>
        <a:bodyPr/>
        <a:lstStyle/>
        <a:p>
          <a:endParaRPr lang="es-CL"/>
        </a:p>
      </dgm:t>
    </dgm:pt>
    <dgm:pt modelId="{7FC39E76-B4D0-4DE6-8B4C-48C41A9D67E7}" type="sibTrans" cxnId="{A8DFBF82-EDB7-4BAD-91AC-25C4C8735B41}">
      <dgm:prSet/>
      <dgm:spPr/>
      <dgm:t>
        <a:bodyPr/>
        <a:lstStyle/>
        <a:p>
          <a:endParaRPr lang="es-CL"/>
        </a:p>
      </dgm:t>
    </dgm:pt>
    <dgm:pt modelId="{B84392A8-5CA4-4020-B6AF-1E0295467EBC}">
      <dgm:prSet custT="1"/>
      <dgm:spPr/>
      <dgm:t>
        <a:bodyPr/>
        <a:lstStyle/>
        <a:p>
          <a:r>
            <a:rPr lang="es-CL" sz="1100" b="0"/>
            <a:t>Programas de asignaturas disciplinares y de formación profesional</a:t>
          </a:r>
          <a:endParaRPr lang="es-CL" sz="1100" b="0" dirty="0"/>
        </a:p>
      </dgm:t>
    </dgm:pt>
    <dgm:pt modelId="{2B03328A-C9D6-435D-B279-4412E1F3F78A}" type="parTrans" cxnId="{D88069BF-C256-49DA-B8EC-0A08CE3E6BC4}">
      <dgm:prSet/>
      <dgm:spPr/>
      <dgm:t>
        <a:bodyPr/>
        <a:lstStyle/>
        <a:p>
          <a:endParaRPr lang="es-CL"/>
        </a:p>
      </dgm:t>
    </dgm:pt>
    <dgm:pt modelId="{AC956DA9-5970-4926-A404-DF2A5D5C2B8D}" type="sibTrans" cxnId="{D88069BF-C256-49DA-B8EC-0A08CE3E6BC4}">
      <dgm:prSet/>
      <dgm:spPr/>
      <dgm:t>
        <a:bodyPr/>
        <a:lstStyle/>
        <a:p>
          <a:endParaRPr lang="es-CL"/>
        </a:p>
      </dgm:t>
    </dgm:pt>
    <dgm:pt modelId="{59A43BDD-9B3D-304E-8D8D-59AE1B0AD163}" type="pres">
      <dgm:prSet presAssocID="{C3AD2C13-CE71-44CF-A7A5-36177A5093C4}" presName="Name0" presStyleCnt="0">
        <dgm:presLayoutVars>
          <dgm:chPref val="1"/>
          <dgm:dir/>
          <dgm:animOne val="branch"/>
          <dgm:animLvl val="lvl"/>
          <dgm:resizeHandles val="exact"/>
        </dgm:presLayoutVars>
      </dgm:prSet>
      <dgm:spPr/>
      <dgm:t>
        <a:bodyPr/>
        <a:lstStyle/>
        <a:p>
          <a:endParaRPr lang="es-ES"/>
        </a:p>
      </dgm:t>
    </dgm:pt>
    <dgm:pt modelId="{E3B2ACC9-4500-2048-ADD0-B98E6ABDB5F4}" type="pres">
      <dgm:prSet presAssocID="{E0B86BEA-83C5-4174-A2B8-B30D900443A3}" presName="root1" presStyleCnt="0"/>
      <dgm:spPr/>
    </dgm:pt>
    <dgm:pt modelId="{C6C347CE-E8AF-1E47-B5F8-C2B345B82D4C}" type="pres">
      <dgm:prSet presAssocID="{E0B86BEA-83C5-4174-A2B8-B30D900443A3}" presName="LevelOneTextNode" presStyleLbl="node0" presStyleIdx="0" presStyleCnt="1">
        <dgm:presLayoutVars>
          <dgm:chPref val="3"/>
        </dgm:presLayoutVars>
      </dgm:prSet>
      <dgm:spPr/>
      <dgm:t>
        <a:bodyPr/>
        <a:lstStyle/>
        <a:p>
          <a:endParaRPr lang="es-ES"/>
        </a:p>
      </dgm:t>
    </dgm:pt>
    <dgm:pt modelId="{C029EFFD-64D5-D944-9622-6F2CC38EEF97}" type="pres">
      <dgm:prSet presAssocID="{E0B86BEA-83C5-4174-A2B8-B30D900443A3}" presName="level2hierChild" presStyleCnt="0"/>
      <dgm:spPr/>
    </dgm:pt>
    <dgm:pt modelId="{E7EB8C35-B969-F84C-846C-B557AA7552F5}" type="pres">
      <dgm:prSet presAssocID="{527BAE43-735D-493B-A316-C0EEF6DD6E8F}" presName="conn2-1" presStyleLbl="parChTrans1D2" presStyleIdx="0" presStyleCnt="4"/>
      <dgm:spPr/>
      <dgm:t>
        <a:bodyPr/>
        <a:lstStyle/>
        <a:p>
          <a:endParaRPr lang="es-ES"/>
        </a:p>
      </dgm:t>
    </dgm:pt>
    <dgm:pt modelId="{C661415F-9726-1941-9DD6-B8817E266638}" type="pres">
      <dgm:prSet presAssocID="{527BAE43-735D-493B-A316-C0EEF6DD6E8F}" presName="connTx" presStyleLbl="parChTrans1D2" presStyleIdx="0" presStyleCnt="4"/>
      <dgm:spPr/>
      <dgm:t>
        <a:bodyPr/>
        <a:lstStyle/>
        <a:p>
          <a:endParaRPr lang="es-ES"/>
        </a:p>
      </dgm:t>
    </dgm:pt>
    <dgm:pt modelId="{C77A4A1B-1A33-4049-90BE-A672D4B3A3F0}" type="pres">
      <dgm:prSet presAssocID="{2A67053F-8F50-4B63-8E8A-FED9A16E0280}" presName="root2" presStyleCnt="0"/>
      <dgm:spPr/>
    </dgm:pt>
    <dgm:pt modelId="{C03BAC19-169C-5149-8850-FB431A3097B5}" type="pres">
      <dgm:prSet presAssocID="{2A67053F-8F50-4B63-8E8A-FED9A16E0280}" presName="LevelTwoTextNode" presStyleLbl="node2" presStyleIdx="0" presStyleCnt="4">
        <dgm:presLayoutVars>
          <dgm:chPref val="3"/>
        </dgm:presLayoutVars>
      </dgm:prSet>
      <dgm:spPr/>
      <dgm:t>
        <a:bodyPr/>
        <a:lstStyle/>
        <a:p>
          <a:endParaRPr lang="es-ES"/>
        </a:p>
      </dgm:t>
    </dgm:pt>
    <dgm:pt modelId="{4A35A0B3-43F0-5E41-AC93-87DEEA34A25A}" type="pres">
      <dgm:prSet presAssocID="{2A67053F-8F50-4B63-8E8A-FED9A16E0280}" presName="level3hierChild" presStyleCnt="0"/>
      <dgm:spPr/>
    </dgm:pt>
    <dgm:pt modelId="{A6C13B28-6FB5-8D46-917B-29A2E3C31DA2}" type="pres">
      <dgm:prSet presAssocID="{013DED36-19BB-4FB7-AE63-F856FD827217}" presName="conn2-1" presStyleLbl="parChTrans1D3" presStyleIdx="0" presStyleCnt="4"/>
      <dgm:spPr/>
      <dgm:t>
        <a:bodyPr/>
        <a:lstStyle/>
        <a:p>
          <a:endParaRPr lang="es-ES"/>
        </a:p>
      </dgm:t>
    </dgm:pt>
    <dgm:pt modelId="{DCE5C359-DA66-C445-8215-D36A24417E13}" type="pres">
      <dgm:prSet presAssocID="{013DED36-19BB-4FB7-AE63-F856FD827217}" presName="connTx" presStyleLbl="parChTrans1D3" presStyleIdx="0" presStyleCnt="4"/>
      <dgm:spPr/>
      <dgm:t>
        <a:bodyPr/>
        <a:lstStyle/>
        <a:p>
          <a:endParaRPr lang="es-ES"/>
        </a:p>
      </dgm:t>
    </dgm:pt>
    <dgm:pt modelId="{EF5123A1-84E5-9140-8D9E-9F6DAF6FD787}" type="pres">
      <dgm:prSet presAssocID="{4219D5EF-2301-40AB-B3E0-CDA49B4526F6}" presName="root2" presStyleCnt="0"/>
      <dgm:spPr/>
    </dgm:pt>
    <dgm:pt modelId="{48D31755-5D3C-9B40-8C0B-025AB26CAD27}" type="pres">
      <dgm:prSet presAssocID="{4219D5EF-2301-40AB-B3E0-CDA49B4526F6}" presName="LevelTwoTextNode" presStyleLbl="node3" presStyleIdx="0" presStyleCnt="4">
        <dgm:presLayoutVars>
          <dgm:chPref val="3"/>
        </dgm:presLayoutVars>
      </dgm:prSet>
      <dgm:spPr/>
      <dgm:t>
        <a:bodyPr/>
        <a:lstStyle/>
        <a:p>
          <a:endParaRPr lang="es-ES"/>
        </a:p>
      </dgm:t>
    </dgm:pt>
    <dgm:pt modelId="{096C5205-E8CE-F648-A6D2-4D1727A85CEA}" type="pres">
      <dgm:prSet presAssocID="{4219D5EF-2301-40AB-B3E0-CDA49B4526F6}" presName="level3hierChild" presStyleCnt="0"/>
      <dgm:spPr/>
    </dgm:pt>
    <dgm:pt modelId="{2846B34E-77E3-F74E-A1A3-FC30A40DE333}" type="pres">
      <dgm:prSet presAssocID="{CEE6D924-3D56-47B0-A5C3-A07953010F96}" presName="conn2-1" presStyleLbl="parChTrans1D2" presStyleIdx="1" presStyleCnt="4"/>
      <dgm:spPr/>
      <dgm:t>
        <a:bodyPr/>
        <a:lstStyle/>
        <a:p>
          <a:endParaRPr lang="es-ES"/>
        </a:p>
      </dgm:t>
    </dgm:pt>
    <dgm:pt modelId="{C1C4306B-9222-9048-BE98-98C7DED68258}" type="pres">
      <dgm:prSet presAssocID="{CEE6D924-3D56-47B0-A5C3-A07953010F96}" presName="connTx" presStyleLbl="parChTrans1D2" presStyleIdx="1" presStyleCnt="4"/>
      <dgm:spPr/>
      <dgm:t>
        <a:bodyPr/>
        <a:lstStyle/>
        <a:p>
          <a:endParaRPr lang="es-ES"/>
        </a:p>
      </dgm:t>
    </dgm:pt>
    <dgm:pt modelId="{AEB2100A-48F6-5D42-9168-E37DF3AF81BD}" type="pres">
      <dgm:prSet presAssocID="{2A5EAAD3-4BB8-4767-AC34-7A834C0FD538}" presName="root2" presStyleCnt="0"/>
      <dgm:spPr/>
    </dgm:pt>
    <dgm:pt modelId="{7D5CBBA3-DD86-6943-ABFB-FC907E2814B9}" type="pres">
      <dgm:prSet presAssocID="{2A5EAAD3-4BB8-4767-AC34-7A834C0FD538}" presName="LevelTwoTextNode" presStyleLbl="node2" presStyleIdx="1" presStyleCnt="4">
        <dgm:presLayoutVars>
          <dgm:chPref val="3"/>
        </dgm:presLayoutVars>
      </dgm:prSet>
      <dgm:spPr/>
      <dgm:t>
        <a:bodyPr/>
        <a:lstStyle/>
        <a:p>
          <a:endParaRPr lang="es-ES"/>
        </a:p>
      </dgm:t>
    </dgm:pt>
    <dgm:pt modelId="{B88B057F-D45B-7449-8896-A05DA34DB06C}" type="pres">
      <dgm:prSet presAssocID="{2A5EAAD3-4BB8-4767-AC34-7A834C0FD538}" presName="level3hierChild" presStyleCnt="0"/>
      <dgm:spPr/>
    </dgm:pt>
    <dgm:pt modelId="{3412B0F1-1890-CF4B-A142-DE93F4A9FAA1}" type="pres">
      <dgm:prSet presAssocID="{30FE5608-88C8-40C2-9BE5-D644C491AA9E}" presName="conn2-1" presStyleLbl="parChTrans1D3" presStyleIdx="1" presStyleCnt="4"/>
      <dgm:spPr/>
      <dgm:t>
        <a:bodyPr/>
        <a:lstStyle/>
        <a:p>
          <a:endParaRPr lang="es-ES"/>
        </a:p>
      </dgm:t>
    </dgm:pt>
    <dgm:pt modelId="{6B586D6C-F12C-8548-8D27-EC45873A1FB5}" type="pres">
      <dgm:prSet presAssocID="{30FE5608-88C8-40C2-9BE5-D644C491AA9E}" presName="connTx" presStyleLbl="parChTrans1D3" presStyleIdx="1" presStyleCnt="4"/>
      <dgm:spPr/>
      <dgm:t>
        <a:bodyPr/>
        <a:lstStyle/>
        <a:p>
          <a:endParaRPr lang="es-ES"/>
        </a:p>
      </dgm:t>
    </dgm:pt>
    <dgm:pt modelId="{FA5BCB51-C056-1C4B-AD7C-33740D05D4F7}" type="pres">
      <dgm:prSet presAssocID="{6D8943AA-2854-4350-9702-1F9AE02D43CF}" presName="root2" presStyleCnt="0"/>
      <dgm:spPr/>
    </dgm:pt>
    <dgm:pt modelId="{7633B289-D3D0-2C47-A9B9-BD9BED387103}" type="pres">
      <dgm:prSet presAssocID="{6D8943AA-2854-4350-9702-1F9AE02D43CF}" presName="LevelTwoTextNode" presStyleLbl="node3" presStyleIdx="1" presStyleCnt="4">
        <dgm:presLayoutVars>
          <dgm:chPref val="3"/>
        </dgm:presLayoutVars>
      </dgm:prSet>
      <dgm:spPr/>
      <dgm:t>
        <a:bodyPr/>
        <a:lstStyle/>
        <a:p>
          <a:endParaRPr lang="es-ES"/>
        </a:p>
      </dgm:t>
    </dgm:pt>
    <dgm:pt modelId="{03AE5682-086A-D04C-8D2A-5FE52AF0C5E4}" type="pres">
      <dgm:prSet presAssocID="{6D8943AA-2854-4350-9702-1F9AE02D43CF}" presName="level3hierChild" presStyleCnt="0"/>
      <dgm:spPr/>
    </dgm:pt>
    <dgm:pt modelId="{61982472-2FAA-2543-BAF3-B711F2D71B20}" type="pres">
      <dgm:prSet presAssocID="{209D5822-F370-408E-90F5-7F9059962605}" presName="conn2-1" presStyleLbl="parChTrans1D2" presStyleIdx="2" presStyleCnt="4"/>
      <dgm:spPr/>
      <dgm:t>
        <a:bodyPr/>
        <a:lstStyle/>
        <a:p>
          <a:endParaRPr lang="es-ES"/>
        </a:p>
      </dgm:t>
    </dgm:pt>
    <dgm:pt modelId="{6B27B2C2-DB74-924B-8A5E-BE51D0027E97}" type="pres">
      <dgm:prSet presAssocID="{209D5822-F370-408E-90F5-7F9059962605}" presName="connTx" presStyleLbl="parChTrans1D2" presStyleIdx="2" presStyleCnt="4"/>
      <dgm:spPr/>
      <dgm:t>
        <a:bodyPr/>
        <a:lstStyle/>
        <a:p>
          <a:endParaRPr lang="es-ES"/>
        </a:p>
      </dgm:t>
    </dgm:pt>
    <dgm:pt modelId="{016EE8BE-EF7F-8D40-BC77-7203BD692982}" type="pres">
      <dgm:prSet presAssocID="{C8C80DA7-805A-4282-8403-D8263E1147AC}" presName="root2" presStyleCnt="0"/>
      <dgm:spPr/>
    </dgm:pt>
    <dgm:pt modelId="{1A714D0A-101A-0849-8E0B-C0FE00B80BCC}" type="pres">
      <dgm:prSet presAssocID="{C8C80DA7-805A-4282-8403-D8263E1147AC}" presName="LevelTwoTextNode" presStyleLbl="node2" presStyleIdx="2" presStyleCnt="4">
        <dgm:presLayoutVars>
          <dgm:chPref val="3"/>
        </dgm:presLayoutVars>
      </dgm:prSet>
      <dgm:spPr/>
      <dgm:t>
        <a:bodyPr/>
        <a:lstStyle/>
        <a:p>
          <a:endParaRPr lang="es-ES"/>
        </a:p>
      </dgm:t>
    </dgm:pt>
    <dgm:pt modelId="{29F152FB-BC90-4F44-9E43-0C5763929B98}" type="pres">
      <dgm:prSet presAssocID="{C8C80DA7-805A-4282-8403-D8263E1147AC}" presName="level3hierChild" presStyleCnt="0"/>
      <dgm:spPr/>
    </dgm:pt>
    <dgm:pt modelId="{87B5F297-3EE9-B343-930E-5D2E9DC767FE}" type="pres">
      <dgm:prSet presAssocID="{2B03328A-C9D6-435D-B279-4412E1F3F78A}" presName="conn2-1" presStyleLbl="parChTrans1D3" presStyleIdx="2" presStyleCnt="4"/>
      <dgm:spPr/>
      <dgm:t>
        <a:bodyPr/>
        <a:lstStyle/>
        <a:p>
          <a:endParaRPr lang="es-ES"/>
        </a:p>
      </dgm:t>
    </dgm:pt>
    <dgm:pt modelId="{589AB8DE-E18E-1A49-A44B-910D0B647287}" type="pres">
      <dgm:prSet presAssocID="{2B03328A-C9D6-435D-B279-4412E1F3F78A}" presName="connTx" presStyleLbl="parChTrans1D3" presStyleIdx="2" presStyleCnt="4"/>
      <dgm:spPr/>
      <dgm:t>
        <a:bodyPr/>
        <a:lstStyle/>
        <a:p>
          <a:endParaRPr lang="es-ES"/>
        </a:p>
      </dgm:t>
    </dgm:pt>
    <dgm:pt modelId="{08872FEE-543E-5546-8148-E1C8C32B1681}" type="pres">
      <dgm:prSet presAssocID="{B84392A8-5CA4-4020-B6AF-1E0295467EBC}" presName="root2" presStyleCnt="0"/>
      <dgm:spPr/>
    </dgm:pt>
    <dgm:pt modelId="{0A66BCCA-98BC-FE4A-B26F-34326C743EFA}" type="pres">
      <dgm:prSet presAssocID="{B84392A8-5CA4-4020-B6AF-1E0295467EBC}" presName="LevelTwoTextNode" presStyleLbl="node3" presStyleIdx="2" presStyleCnt="4">
        <dgm:presLayoutVars>
          <dgm:chPref val="3"/>
        </dgm:presLayoutVars>
      </dgm:prSet>
      <dgm:spPr/>
      <dgm:t>
        <a:bodyPr/>
        <a:lstStyle/>
        <a:p>
          <a:endParaRPr lang="es-ES"/>
        </a:p>
      </dgm:t>
    </dgm:pt>
    <dgm:pt modelId="{123B04D7-B7DE-EF41-A969-79DE2CED6236}" type="pres">
      <dgm:prSet presAssocID="{B84392A8-5CA4-4020-B6AF-1E0295467EBC}" presName="level3hierChild" presStyleCnt="0"/>
      <dgm:spPr/>
    </dgm:pt>
    <dgm:pt modelId="{08CAEA6E-56C6-FA48-809F-AE2D6D4BA52B}" type="pres">
      <dgm:prSet presAssocID="{196D4818-1DD7-4BD8-9E94-5102D0A12DA0}" presName="conn2-1" presStyleLbl="parChTrans1D2" presStyleIdx="3" presStyleCnt="4"/>
      <dgm:spPr/>
      <dgm:t>
        <a:bodyPr/>
        <a:lstStyle/>
        <a:p>
          <a:endParaRPr lang="es-ES"/>
        </a:p>
      </dgm:t>
    </dgm:pt>
    <dgm:pt modelId="{62251E62-81D7-9C41-B90E-6DBCA69D1A05}" type="pres">
      <dgm:prSet presAssocID="{196D4818-1DD7-4BD8-9E94-5102D0A12DA0}" presName="connTx" presStyleLbl="parChTrans1D2" presStyleIdx="3" presStyleCnt="4"/>
      <dgm:spPr/>
      <dgm:t>
        <a:bodyPr/>
        <a:lstStyle/>
        <a:p>
          <a:endParaRPr lang="es-ES"/>
        </a:p>
      </dgm:t>
    </dgm:pt>
    <dgm:pt modelId="{2973240D-3775-1843-BE7D-C6410A0ADE2D}" type="pres">
      <dgm:prSet presAssocID="{A02BF0F7-770A-4E30-9C43-9CEDFAC69012}" presName="root2" presStyleCnt="0"/>
      <dgm:spPr/>
    </dgm:pt>
    <dgm:pt modelId="{52AF3494-5BE2-F840-B605-73F3E3ADB866}" type="pres">
      <dgm:prSet presAssocID="{A02BF0F7-770A-4E30-9C43-9CEDFAC69012}" presName="LevelTwoTextNode" presStyleLbl="node2" presStyleIdx="3" presStyleCnt="4">
        <dgm:presLayoutVars>
          <dgm:chPref val="3"/>
        </dgm:presLayoutVars>
      </dgm:prSet>
      <dgm:spPr/>
      <dgm:t>
        <a:bodyPr/>
        <a:lstStyle/>
        <a:p>
          <a:endParaRPr lang="es-ES"/>
        </a:p>
      </dgm:t>
    </dgm:pt>
    <dgm:pt modelId="{D6284A0C-9027-FA4A-AF15-1DD0E9A133F2}" type="pres">
      <dgm:prSet presAssocID="{A02BF0F7-770A-4E30-9C43-9CEDFAC69012}" presName="level3hierChild" presStyleCnt="0"/>
      <dgm:spPr/>
    </dgm:pt>
    <dgm:pt modelId="{C456712F-4144-094D-BC23-9A45D2B0E6F8}" type="pres">
      <dgm:prSet presAssocID="{B4F3B80E-4007-4CB6-BD93-7BEE8CFCD358}" presName="conn2-1" presStyleLbl="parChTrans1D3" presStyleIdx="3" presStyleCnt="4"/>
      <dgm:spPr/>
      <dgm:t>
        <a:bodyPr/>
        <a:lstStyle/>
        <a:p>
          <a:endParaRPr lang="es-ES"/>
        </a:p>
      </dgm:t>
    </dgm:pt>
    <dgm:pt modelId="{CA4FCA0F-1AEB-DA40-B303-0370BC80E898}" type="pres">
      <dgm:prSet presAssocID="{B4F3B80E-4007-4CB6-BD93-7BEE8CFCD358}" presName="connTx" presStyleLbl="parChTrans1D3" presStyleIdx="3" presStyleCnt="4"/>
      <dgm:spPr/>
      <dgm:t>
        <a:bodyPr/>
        <a:lstStyle/>
        <a:p>
          <a:endParaRPr lang="es-ES"/>
        </a:p>
      </dgm:t>
    </dgm:pt>
    <dgm:pt modelId="{DAA94371-3907-3249-9D75-417B73555F89}" type="pres">
      <dgm:prSet presAssocID="{C63B77BC-08AE-4EBE-8A40-919D93E2E373}" presName="root2" presStyleCnt="0"/>
      <dgm:spPr/>
    </dgm:pt>
    <dgm:pt modelId="{12823278-9E36-F54A-890A-697B8D13B0B8}" type="pres">
      <dgm:prSet presAssocID="{C63B77BC-08AE-4EBE-8A40-919D93E2E373}" presName="LevelTwoTextNode" presStyleLbl="node3" presStyleIdx="3" presStyleCnt="4">
        <dgm:presLayoutVars>
          <dgm:chPref val="3"/>
        </dgm:presLayoutVars>
      </dgm:prSet>
      <dgm:spPr/>
      <dgm:t>
        <a:bodyPr/>
        <a:lstStyle/>
        <a:p>
          <a:endParaRPr lang="es-ES"/>
        </a:p>
      </dgm:t>
    </dgm:pt>
    <dgm:pt modelId="{A9AB9F2D-4EEE-5B45-8BDC-9CD3A2651F3E}" type="pres">
      <dgm:prSet presAssocID="{C63B77BC-08AE-4EBE-8A40-919D93E2E373}" presName="level3hierChild" presStyleCnt="0"/>
      <dgm:spPr/>
    </dgm:pt>
  </dgm:ptLst>
  <dgm:cxnLst>
    <dgm:cxn modelId="{D200D8C9-8157-8E41-8ABC-38E4BC68A1B3}" type="presOf" srcId="{2B03328A-C9D6-435D-B279-4412E1F3F78A}" destId="{589AB8DE-E18E-1A49-A44B-910D0B647287}" srcOrd="1" destOrd="0" presId="urn:microsoft.com/office/officeart/2008/layout/HorizontalMultiLevelHierarchy"/>
    <dgm:cxn modelId="{D88069BF-C256-49DA-B8EC-0A08CE3E6BC4}" srcId="{C8C80DA7-805A-4282-8403-D8263E1147AC}" destId="{B84392A8-5CA4-4020-B6AF-1E0295467EBC}" srcOrd="0" destOrd="0" parTransId="{2B03328A-C9D6-435D-B279-4412E1F3F78A}" sibTransId="{AC956DA9-5970-4926-A404-DF2A5D5C2B8D}"/>
    <dgm:cxn modelId="{546F2004-A8C8-485C-B174-1C7CBB03B2D5}" srcId="{C3AD2C13-CE71-44CF-A7A5-36177A5093C4}" destId="{E0B86BEA-83C5-4174-A2B8-B30D900443A3}" srcOrd="0" destOrd="0" parTransId="{98531A1D-2FED-4775-A696-1BF7603CC287}" sibTransId="{1910642C-3036-4C8D-9600-7DA5448E739F}"/>
    <dgm:cxn modelId="{23529741-523A-BD4C-B2AC-9442B3524398}" type="presOf" srcId="{30FE5608-88C8-40C2-9BE5-D644C491AA9E}" destId="{3412B0F1-1890-CF4B-A142-DE93F4A9FAA1}" srcOrd="0" destOrd="0" presId="urn:microsoft.com/office/officeart/2008/layout/HorizontalMultiLevelHierarchy"/>
    <dgm:cxn modelId="{23495E93-4FAD-8943-9352-F322E99F4874}" type="presOf" srcId="{6D8943AA-2854-4350-9702-1F9AE02D43CF}" destId="{7633B289-D3D0-2C47-A9B9-BD9BED387103}" srcOrd="0" destOrd="0" presId="urn:microsoft.com/office/officeart/2008/layout/HorizontalMultiLevelHierarchy"/>
    <dgm:cxn modelId="{16C771DC-28A5-FA4F-B897-E4D349FE08D7}" type="presOf" srcId="{209D5822-F370-408E-90F5-7F9059962605}" destId="{6B27B2C2-DB74-924B-8A5E-BE51D0027E97}" srcOrd="1" destOrd="0" presId="urn:microsoft.com/office/officeart/2008/layout/HorizontalMultiLevelHierarchy"/>
    <dgm:cxn modelId="{3B012E95-2D28-4041-91ED-18DA410F1C9A}" srcId="{E0B86BEA-83C5-4174-A2B8-B30D900443A3}" destId="{2A5EAAD3-4BB8-4767-AC34-7A834C0FD538}" srcOrd="1" destOrd="0" parTransId="{CEE6D924-3D56-47B0-A5C3-A07953010F96}" sibTransId="{E822C554-0F14-4F5F-BC9C-2C55CDD73985}"/>
    <dgm:cxn modelId="{4450ECBA-ECDB-43DC-8151-0022770A660E}" srcId="{2A5EAAD3-4BB8-4767-AC34-7A834C0FD538}" destId="{6D8943AA-2854-4350-9702-1F9AE02D43CF}" srcOrd="0" destOrd="0" parTransId="{30FE5608-88C8-40C2-9BE5-D644C491AA9E}" sibTransId="{4FED8F1C-A2D4-4E50-B015-FEFE7E9F6D6D}"/>
    <dgm:cxn modelId="{DA663D72-0492-AE47-9681-522E99998D06}" type="presOf" srcId="{196D4818-1DD7-4BD8-9E94-5102D0A12DA0}" destId="{62251E62-81D7-9C41-B90E-6DBCA69D1A05}" srcOrd="1" destOrd="0" presId="urn:microsoft.com/office/officeart/2008/layout/HorizontalMultiLevelHierarchy"/>
    <dgm:cxn modelId="{6DEE3AD6-0ECF-AF41-B410-B1FBE5F172D4}" type="presOf" srcId="{196D4818-1DD7-4BD8-9E94-5102D0A12DA0}" destId="{08CAEA6E-56C6-FA48-809F-AE2D6D4BA52B}" srcOrd="0" destOrd="0" presId="urn:microsoft.com/office/officeart/2008/layout/HorizontalMultiLevelHierarchy"/>
    <dgm:cxn modelId="{3AEB827D-42FC-A84A-AE1D-EE29FD8164C7}" type="presOf" srcId="{30FE5608-88C8-40C2-9BE5-D644C491AA9E}" destId="{6B586D6C-F12C-8548-8D27-EC45873A1FB5}" srcOrd="1" destOrd="0" presId="urn:microsoft.com/office/officeart/2008/layout/HorizontalMultiLevelHierarchy"/>
    <dgm:cxn modelId="{1CB47DF2-5F33-3745-9F47-AE719292F947}" type="presOf" srcId="{B84392A8-5CA4-4020-B6AF-1E0295467EBC}" destId="{0A66BCCA-98BC-FE4A-B26F-34326C743EFA}" srcOrd="0" destOrd="0" presId="urn:microsoft.com/office/officeart/2008/layout/HorizontalMultiLevelHierarchy"/>
    <dgm:cxn modelId="{8C2065AC-C299-C948-A015-55889C7EED0D}" type="presOf" srcId="{2A5EAAD3-4BB8-4767-AC34-7A834C0FD538}" destId="{7D5CBBA3-DD86-6943-ABFB-FC907E2814B9}" srcOrd="0" destOrd="0" presId="urn:microsoft.com/office/officeart/2008/layout/HorizontalMultiLevelHierarchy"/>
    <dgm:cxn modelId="{C38D70B8-D9AA-254D-8AFF-7F58C9C7B706}" type="presOf" srcId="{4219D5EF-2301-40AB-B3E0-CDA49B4526F6}" destId="{48D31755-5D3C-9B40-8C0B-025AB26CAD27}" srcOrd="0" destOrd="0" presId="urn:microsoft.com/office/officeart/2008/layout/HorizontalMultiLevelHierarchy"/>
    <dgm:cxn modelId="{5354A764-E5A8-B348-83A2-929A15E92F72}" type="presOf" srcId="{CEE6D924-3D56-47B0-A5C3-A07953010F96}" destId="{C1C4306B-9222-9048-BE98-98C7DED68258}" srcOrd="1" destOrd="0" presId="urn:microsoft.com/office/officeart/2008/layout/HorizontalMultiLevelHierarchy"/>
    <dgm:cxn modelId="{1367EABB-1C63-7E44-B49A-CEB74D10D503}" type="presOf" srcId="{C63B77BC-08AE-4EBE-8A40-919D93E2E373}" destId="{12823278-9E36-F54A-890A-697B8D13B0B8}" srcOrd="0" destOrd="0" presId="urn:microsoft.com/office/officeart/2008/layout/HorizontalMultiLevelHierarchy"/>
    <dgm:cxn modelId="{970B238D-5726-F242-B406-027984A87F02}" type="presOf" srcId="{B4F3B80E-4007-4CB6-BD93-7BEE8CFCD358}" destId="{CA4FCA0F-1AEB-DA40-B303-0370BC80E898}" srcOrd="1" destOrd="0" presId="urn:microsoft.com/office/officeart/2008/layout/HorizontalMultiLevelHierarchy"/>
    <dgm:cxn modelId="{4E72F5C8-4EAF-C342-AD2F-5F7799794744}" type="presOf" srcId="{527BAE43-735D-493B-A316-C0EEF6DD6E8F}" destId="{C661415F-9726-1941-9DD6-B8817E266638}" srcOrd="1" destOrd="0" presId="urn:microsoft.com/office/officeart/2008/layout/HorizontalMultiLevelHierarchy"/>
    <dgm:cxn modelId="{D35147A8-52F8-4D5D-A00B-997750587AC4}" srcId="{E0B86BEA-83C5-4174-A2B8-B30D900443A3}" destId="{A02BF0F7-770A-4E30-9C43-9CEDFAC69012}" srcOrd="3" destOrd="0" parTransId="{196D4818-1DD7-4BD8-9E94-5102D0A12DA0}" sibTransId="{5F9B96ED-12B8-49DE-8883-143EFDF47AC7}"/>
    <dgm:cxn modelId="{048C524F-37FE-FA40-9611-38C9DCC76A11}" type="presOf" srcId="{209D5822-F370-408E-90F5-7F9059962605}" destId="{61982472-2FAA-2543-BAF3-B711F2D71B20}" srcOrd="0" destOrd="0" presId="urn:microsoft.com/office/officeart/2008/layout/HorizontalMultiLevelHierarchy"/>
    <dgm:cxn modelId="{AFEDAFBE-CDBF-C34D-99F4-A2335E511162}" type="presOf" srcId="{C8C80DA7-805A-4282-8403-D8263E1147AC}" destId="{1A714D0A-101A-0849-8E0B-C0FE00B80BCC}" srcOrd="0" destOrd="0" presId="urn:microsoft.com/office/officeart/2008/layout/HorizontalMultiLevelHierarchy"/>
    <dgm:cxn modelId="{41556CEA-38DA-514D-B4FC-65B41966B38F}" type="presOf" srcId="{A02BF0F7-770A-4E30-9C43-9CEDFAC69012}" destId="{52AF3494-5BE2-F840-B605-73F3E3ADB866}" srcOrd="0" destOrd="0" presId="urn:microsoft.com/office/officeart/2008/layout/HorizontalMultiLevelHierarchy"/>
    <dgm:cxn modelId="{A8DFBF82-EDB7-4BAD-91AC-25C4C8735B41}" srcId="{E0B86BEA-83C5-4174-A2B8-B30D900443A3}" destId="{C8C80DA7-805A-4282-8403-D8263E1147AC}" srcOrd="2" destOrd="0" parTransId="{209D5822-F370-408E-90F5-7F9059962605}" sibTransId="{7FC39E76-B4D0-4DE6-8B4C-48C41A9D67E7}"/>
    <dgm:cxn modelId="{F11EE1B0-FABA-9742-943F-6E27C7B31AD6}" type="presOf" srcId="{013DED36-19BB-4FB7-AE63-F856FD827217}" destId="{A6C13B28-6FB5-8D46-917B-29A2E3C31DA2}" srcOrd="0" destOrd="0" presId="urn:microsoft.com/office/officeart/2008/layout/HorizontalMultiLevelHierarchy"/>
    <dgm:cxn modelId="{2D066CCC-9212-4C86-9D39-2E7696137ABA}" srcId="{2A67053F-8F50-4B63-8E8A-FED9A16E0280}" destId="{4219D5EF-2301-40AB-B3E0-CDA49B4526F6}" srcOrd="0" destOrd="0" parTransId="{013DED36-19BB-4FB7-AE63-F856FD827217}" sibTransId="{3D7F84DF-835E-4182-B886-C26E6F1BC6D4}"/>
    <dgm:cxn modelId="{051BA7D9-B81F-B345-9981-3D0E28B00558}" type="presOf" srcId="{C3AD2C13-CE71-44CF-A7A5-36177A5093C4}" destId="{59A43BDD-9B3D-304E-8D8D-59AE1B0AD163}" srcOrd="0" destOrd="0" presId="urn:microsoft.com/office/officeart/2008/layout/HorizontalMultiLevelHierarchy"/>
    <dgm:cxn modelId="{C42687B7-B6E0-3A41-AA03-8ECD340C5EDD}" type="presOf" srcId="{CEE6D924-3D56-47B0-A5C3-A07953010F96}" destId="{2846B34E-77E3-F74E-A1A3-FC30A40DE333}" srcOrd="0" destOrd="0" presId="urn:microsoft.com/office/officeart/2008/layout/HorizontalMultiLevelHierarchy"/>
    <dgm:cxn modelId="{8A7CD728-9B39-6E48-970D-E7051CD18CAC}" type="presOf" srcId="{B4F3B80E-4007-4CB6-BD93-7BEE8CFCD358}" destId="{C456712F-4144-094D-BC23-9A45D2B0E6F8}" srcOrd="0" destOrd="0" presId="urn:microsoft.com/office/officeart/2008/layout/HorizontalMultiLevelHierarchy"/>
    <dgm:cxn modelId="{C8D45EAD-0083-BD4A-9E7D-11E34BBBD524}" type="presOf" srcId="{013DED36-19BB-4FB7-AE63-F856FD827217}" destId="{DCE5C359-DA66-C445-8215-D36A24417E13}" srcOrd="1" destOrd="0" presId="urn:microsoft.com/office/officeart/2008/layout/HorizontalMultiLevelHierarchy"/>
    <dgm:cxn modelId="{441AFE38-3BD8-A34A-A884-5AC10098F27C}" type="presOf" srcId="{527BAE43-735D-493B-A316-C0EEF6DD6E8F}" destId="{E7EB8C35-B969-F84C-846C-B557AA7552F5}" srcOrd="0" destOrd="0" presId="urn:microsoft.com/office/officeart/2008/layout/HorizontalMultiLevelHierarchy"/>
    <dgm:cxn modelId="{6C89DA1E-862F-4008-9A66-9C15F8531A3D}" srcId="{A02BF0F7-770A-4E30-9C43-9CEDFAC69012}" destId="{C63B77BC-08AE-4EBE-8A40-919D93E2E373}" srcOrd="0" destOrd="0" parTransId="{B4F3B80E-4007-4CB6-BD93-7BEE8CFCD358}" sibTransId="{0DCB4EB0-F446-417A-B923-08A8F6839F01}"/>
    <dgm:cxn modelId="{B49F38AD-DC88-444F-AA47-F39EFB37F84C}" srcId="{E0B86BEA-83C5-4174-A2B8-B30D900443A3}" destId="{2A67053F-8F50-4B63-8E8A-FED9A16E0280}" srcOrd="0" destOrd="0" parTransId="{527BAE43-735D-493B-A316-C0EEF6DD6E8F}" sibTransId="{BC96BAE8-1787-4B51-9DA9-FA8DAEB076D0}"/>
    <dgm:cxn modelId="{DF4DAB48-C6D0-274C-B5AC-0F635BCC8BE4}" type="presOf" srcId="{2A67053F-8F50-4B63-8E8A-FED9A16E0280}" destId="{C03BAC19-169C-5149-8850-FB431A3097B5}" srcOrd="0" destOrd="0" presId="urn:microsoft.com/office/officeart/2008/layout/HorizontalMultiLevelHierarchy"/>
    <dgm:cxn modelId="{6D686276-9F8E-5F47-9E79-F5673B1BC6AA}" type="presOf" srcId="{E0B86BEA-83C5-4174-A2B8-B30D900443A3}" destId="{C6C347CE-E8AF-1E47-B5F8-C2B345B82D4C}" srcOrd="0" destOrd="0" presId="urn:microsoft.com/office/officeart/2008/layout/HorizontalMultiLevelHierarchy"/>
    <dgm:cxn modelId="{7A73727F-E0F9-2840-8C6D-6ED1E0A27ADF}" type="presOf" srcId="{2B03328A-C9D6-435D-B279-4412E1F3F78A}" destId="{87B5F297-3EE9-B343-930E-5D2E9DC767FE}" srcOrd="0" destOrd="0" presId="urn:microsoft.com/office/officeart/2008/layout/HorizontalMultiLevelHierarchy"/>
    <dgm:cxn modelId="{92E1DF70-D1D3-F94A-B0DC-693084FAC022}" type="presParOf" srcId="{59A43BDD-9B3D-304E-8D8D-59AE1B0AD163}" destId="{E3B2ACC9-4500-2048-ADD0-B98E6ABDB5F4}" srcOrd="0" destOrd="0" presId="urn:microsoft.com/office/officeart/2008/layout/HorizontalMultiLevelHierarchy"/>
    <dgm:cxn modelId="{6959870D-9107-8840-A28D-16B97CA1F76A}" type="presParOf" srcId="{E3B2ACC9-4500-2048-ADD0-B98E6ABDB5F4}" destId="{C6C347CE-E8AF-1E47-B5F8-C2B345B82D4C}" srcOrd="0" destOrd="0" presId="urn:microsoft.com/office/officeart/2008/layout/HorizontalMultiLevelHierarchy"/>
    <dgm:cxn modelId="{9851440F-6762-2240-85A8-69DC85476831}" type="presParOf" srcId="{E3B2ACC9-4500-2048-ADD0-B98E6ABDB5F4}" destId="{C029EFFD-64D5-D944-9622-6F2CC38EEF97}" srcOrd="1" destOrd="0" presId="urn:microsoft.com/office/officeart/2008/layout/HorizontalMultiLevelHierarchy"/>
    <dgm:cxn modelId="{46E88032-CAC0-C445-A2EE-0EBFDF7A97E0}" type="presParOf" srcId="{C029EFFD-64D5-D944-9622-6F2CC38EEF97}" destId="{E7EB8C35-B969-F84C-846C-B557AA7552F5}" srcOrd="0" destOrd="0" presId="urn:microsoft.com/office/officeart/2008/layout/HorizontalMultiLevelHierarchy"/>
    <dgm:cxn modelId="{D267F4F2-AC91-7640-A3B8-777240F8267C}" type="presParOf" srcId="{E7EB8C35-B969-F84C-846C-B557AA7552F5}" destId="{C661415F-9726-1941-9DD6-B8817E266638}" srcOrd="0" destOrd="0" presId="urn:microsoft.com/office/officeart/2008/layout/HorizontalMultiLevelHierarchy"/>
    <dgm:cxn modelId="{87C6ADEE-B528-B146-808C-F78ABD8885B3}" type="presParOf" srcId="{C029EFFD-64D5-D944-9622-6F2CC38EEF97}" destId="{C77A4A1B-1A33-4049-90BE-A672D4B3A3F0}" srcOrd="1" destOrd="0" presId="urn:microsoft.com/office/officeart/2008/layout/HorizontalMultiLevelHierarchy"/>
    <dgm:cxn modelId="{52D9A23C-97CE-3349-A87A-FA5A303F831E}" type="presParOf" srcId="{C77A4A1B-1A33-4049-90BE-A672D4B3A3F0}" destId="{C03BAC19-169C-5149-8850-FB431A3097B5}" srcOrd="0" destOrd="0" presId="urn:microsoft.com/office/officeart/2008/layout/HorizontalMultiLevelHierarchy"/>
    <dgm:cxn modelId="{B8EC3D24-47BD-BF43-B4BA-8963BC6E1DC6}" type="presParOf" srcId="{C77A4A1B-1A33-4049-90BE-A672D4B3A3F0}" destId="{4A35A0B3-43F0-5E41-AC93-87DEEA34A25A}" srcOrd="1" destOrd="0" presId="urn:microsoft.com/office/officeart/2008/layout/HorizontalMultiLevelHierarchy"/>
    <dgm:cxn modelId="{13C87889-E3C5-B143-AC02-24EDE951B260}" type="presParOf" srcId="{4A35A0B3-43F0-5E41-AC93-87DEEA34A25A}" destId="{A6C13B28-6FB5-8D46-917B-29A2E3C31DA2}" srcOrd="0" destOrd="0" presId="urn:microsoft.com/office/officeart/2008/layout/HorizontalMultiLevelHierarchy"/>
    <dgm:cxn modelId="{2DB82E67-018E-514A-A535-F9B95CEC6DF3}" type="presParOf" srcId="{A6C13B28-6FB5-8D46-917B-29A2E3C31DA2}" destId="{DCE5C359-DA66-C445-8215-D36A24417E13}" srcOrd="0" destOrd="0" presId="urn:microsoft.com/office/officeart/2008/layout/HorizontalMultiLevelHierarchy"/>
    <dgm:cxn modelId="{CFA3ADE2-2841-2447-9FAE-AE11546E3FC4}" type="presParOf" srcId="{4A35A0B3-43F0-5E41-AC93-87DEEA34A25A}" destId="{EF5123A1-84E5-9140-8D9E-9F6DAF6FD787}" srcOrd="1" destOrd="0" presId="urn:microsoft.com/office/officeart/2008/layout/HorizontalMultiLevelHierarchy"/>
    <dgm:cxn modelId="{206B3050-E125-6240-89F2-53B8DF6B0B6D}" type="presParOf" srcId="{EF5123A1-84E5-9140-8D9E-9F6DAF6FD787}" destId="{48D31755-5D3C-9B40-8C0B-025AB26CAD27}" srcOrd="0" destOrd="0" presId="urn:microsoft.com/office/officeart/2008/layout/HorizontalMultiLevelHierarchy"/>
    <dgm:cxn modelId="{8E3D471D-A9C5-C944-832F-0D03284ECD1A}" type="presParOf" srcId="{EF5123A1-84E5-9140-8D9E-9F6DAF6FD787}" destId="{096C5205-E8CE-F648-A6D2-4D1727A85CEA}" srcOrd="1" destOrd="0" presId="urn:microsoft.com/office/officeart/2008/layout/HorizontalMultiLevelHierarchy"/>
    <dgm:cxn modelId="{588CDD1B-A0B6-7347-9A2A-C0F6B1948141}" type="presParOf" srcId="{C029EFFD-64D5-D944-9622-6F2CC38EEF97}" destId="{2846B34E-77E3-F74E-A1A3-FC30A40DE333}" srcOrd="2" destOrd="0" presId="urn:microsoft.com/office/officeart/2008/layout/HorizontalMultiLevelHierarchy"/>
    <dgm:cxn modelId="{29CE83E3-AFF7-434A-A8A3-7848AF064654}" type="presParOf" srcId="{2846B34E-77E3-F74E-A1A3-FC30A40DE333}" destId="{C1C4306B-9222-9048-BE98-98C7DED68258}" srcOrd="0" destOrd="0" presId="urn:microsoft.com/office/officeart/2008/layout/HorizontalMultiLevelHierarchy"/>
    <dgm:cxn modelId="{3DBC017F-880C-844C-A6DB-D1426C430E7D}" type="presParOf" srcId="{C029EFFD-64D5-D944-9622-6F2CC38EEF97}" destId="{AEB2100A-48F6-5D42-9168-E37DF3AF81BD}" srcOrd="3" destOrd="0" presId="urn:microsoft.com/office/officeart/2008/layout/HorizontalMultiLevelHierarchy"/>
    <dgm:cxn modelId="{F12D60EC-7059-7343-B0CF-8C481056B69E}" type="presParOf" srcId="{AEB2100A-48F6-5D42-9168-E37DF3AF81BD}" destId="{7D5CBBA3-DD86-6943-ABFB-FC907E2814B9}" srcOrd="0" destOrd="0" presId="urn:microsoft.com/office/officeart/2008/layout/HorizontalMultiLevelHierarchy"/>
    <dgm:cxn modelId="{D512D5B2-B4ED-3842-82B8-057306992CDF}" type="presParOf" srcId="{AEB2100A-48F6-5D42-9168-E37DF3AF81BD}" destId="{B88B057F-D45B-7449-8896-A05DA34DB06C}" srcOrd="1" destOrd="0" presId="urn:microsoft.com/office/officeart/2008/layout/HorizontalMultiLevelHierarchy"/>
    <dgm:cxn modelId="{9453F9BA-68AB-3542-951C-617ED17F8AF1}" type="presParOf" srcId="{B88B057F-D45B-7449-8896-A05DA34DB06C}" destId="{3412B0F1-1890-CF4B-A142-DE93F4A9FAA1}" srcOrd="0" destOrd="0" presId="urn:microsoft.com/office/officeart/2008/layout/HorizontalMultiLevelHierarchy"/>
    <dgm:cxn modelId="{8F0A4966-C2D5-4044-9C67-436D7C864D40}" type="presParOf" srcId="{3412B0F1-1890-CF4B-A142-DE93F4A9FAA1}" destId="{6B586D6C-F12C-8548-8D27-EC45873A1FB5}" srcOrd="0" destOrd="0" presId="urn:microsoft.com/office/officeart/2008/layout/HorizontalMultiLevelHierarchy"/>
    <dgm:cxn modelId="{E35E4837-D120-C547-AA83-CC345C559EAE}" type="presParOf" srcId="{B88B057F-D45B-7449-8896-A05DA34DB06C}" destId="{FA5BCB51-C056-1C4B-AD7C-33740D05D4F7}" srcOrd="1" destOrd="0" presId="urn:microsoft.com/office/officeart/2008/layout/HorizontalMultiLevelHierarchy"/>
    <dgm:cxn modelId="{D348256F-8E1C-674A-A372-C6BDD9E1B833}" type="presParOf" srcId="{FA5BCB51-C056-1C4B-AD7C-33740D05D4F7}" destId="{7633B289-D3D0-2C47-A9B9-BD9BED387103}" srcOrd="0" destOrd="0" presId="urn:microsoft.com/office/officeart/2008/layout/HorizontalMultiLevelHierarchy"/>
    <dgm:cxn modelId="{AB95220C-6514-934E-B70C-F33781408CFE}" type="presParOf" srcId="{FA5BCB51-C056-1C4B-AD7C-33740D05D4F7}" destId="{03AE5682-086A-D04C-8D2A-5FE52AF0C5E4}" srcOrd="1" destOrd="0" presId="urn:microsoft.com/office/officeart/2008/layout/HorizontalMultiLevelHierarchy"/>
    <dgm:cxn modelId="{958A5D04-10D2-B242-BB2D-733F2C1A78B8}" type="presParOf" srcId="{C029EFFD-64D5-D944-9622-6F2CC38EEF97}" destId="{61982472-2FAA-2543-BAF3-B711F2D71B20}" srcOrd="4" destOrd="0" presId="urn:microsoft.com/office/officeart/2008/layout/HorizontalMultiLevelHierarchy"/>
    <dgm:cxn modelId="{38A60D1F-6B25-284E-A058-A9CD879545F6}" type="presParOf" srcId="{61982472-2FAA-2543-BAF3-B711F2D71B20}" destId="{6B27B2C2-DB74-924B-8A5E-BE51D0027E97}" srcOrd="0" destOrd="0" presId="urn:microsoft.com/office/officeart/2008/layout/HorizontalMultiLevelHierarchy"/>
    <dgm:cxn modelId="{FEABDA35-486C-3345-8045-E7E808D9F93A}" type="presParOf" srcId="{C029EFFD-64D5-D944-9622-6F2CC38EEF97}" destId="{016EE8BE-EF7F-8D40-BC77-7203BD692982}" srcOrd="5" destOrd="0" presId="urn:microsoft.com/office/officeart/2008/layout/HorizontalMultiLevelHierarchy"/>
    <dgm:cxn modelId="{205DF525-E995-D849-8451-4F6B048B8CBE}" type="presParOf" srcId="{016EE8BE-EF7F-8D40-BC77-7203BD692982}" destId="{1A714D0A-101A-0849-8E0B-C0FE00B80BCC}" srcOrd="0" destOrd="0" presId="urn:microsoft.com/office/officeart/2008/layout/HorizontalMultiLevelHierarchy"/>
    <dgm:cxn modelId="{307CE302-5FBF-0C44-BEDD-A99CDDD1735D}" type="presParOf" srcId="{016EE8BE-EF7F-8D40-BC77-7203BD692982}" destId="{29F152FB-BC90-4F44-9E43-0C5763929B98}" srcOrd="1" destOrd="0" presId="urn:microsoft.com/office/officeart/2008/layout/HorizontalMultiLevelHierarchy"/>
    <dgm:cxn modelId="{DB5FFA8F-A1C0-8C49-BA1F-66D07A2D8FC8}" type="presParOf" srcId="{29F152FB-BC90-4F44-9E43-0C5763929B98}" destId="{87B5F297-3EE9-B343-930E-5D2E9DC767FE}" srcOrd="0" destOrd="0" presId="urn:microsoft.com/office/officeart/2008/layout/HorizontalMultiLevelHierarchy"/>
    <dgm:cxn modelId="{7FE7DF0C-1B29-9F48-B06C-9BFB13D04A24}" type="presParOf" srcId="{87B5F297-3EE9-B343-930E-5D2E9DC767FE}" destId="{589AB8DE-E18E-1A49-A44B-910D0B647287}" srcOrd="0" destOrd="0" presId="urn:microsoft.com/office/officeart/2008/layout/HorizontalMultiLevelHierarchy"/>
    <dgm:cxn modelId="{2B4F0B6B-DCA7-7D49-A025-17AC5E05FF30}" type="presParOf" srcId="{29F152FB-BC90-4F44-9E43-0C5763929B98}" destId="{08872FEE-543E-5546-8148-E1C8C32B1681}" srcOrd="1" destOrd="0" presId="urn:microsoft.com/office/officeart/2008/layout/HorizontalMultiLevelHierarchy"/>
    <dgm:cxn modelId="{DFD9A674-0AEF-2743-BC6B-60190845B493}" type="presParOf" srcId="{08872FEE-543E-5546-8148-E1C8C32B1681}" destId="{0A66BCCA-98BC-FE4A-B26F-34326C743EFA}" srcOrd="0" destOrd="0" presId="urn:microsoft.com/office/officeart/2008/layout/HorizontalMultiLevelHierarchy"/>
    <dgm:cxn modelId="{A493FEBA-7E6E-FC40-8956-EA2426233B17}" type="presParOf" srcId="{08872FEE-543E-5546-8148-E1C8C32B1681}" destId="{123B04D7-B7DE-EF41-A969-79DE2CED6236}" srcOrd="1" destOrd="0" presId="urn:microsoft.com/office/officeart/2008/layout/HorizontalMultiLevelHierarchy"/>
    <dgm:cxn modelId="{FCD10742-58CF-6F4D-938F-86533B5A1929}" type="presParOf" srcId="{C029EFFD-64D5-D944-9622-6F2CC38EEF97}" destId="{08CAEA6E-56C6-FA48-809F-AE2D6D4BA52B}" srcOrd="6" destOrd="0" presId="urn:microsoft.com/office/officeart/2008/layout/HorizontalMultiLevelHierarchy"/>
    <dgm:cxn modelId="{BE35C9E5-846E-AC4B-B3E7-8F3278F7DCC6}" type="presParOf" srcId="{08CAEA6E-56C6-FA48-809F-AE2D6D4BA52B}" destId="{62251E62-81D7-9C41-B90E-6DBCA69D1A05}" srcOrd="0" destOrd="0" presId="urn:microsoft.com/office/officeart/2008/layout/HorizontalMultiLevelHierarchy"/>
    <dgm:cxn modelId="{4532D3F0-F89F-284A-9479-D86BB0A8FE2E}" type="presParOf" srcId="{C029EFFD-64D5-D944-9622-6F2CC38EEF97}" destId="{2973240D-3775-1843-BE7D-C6410A0ADE2D}" srcOrd="7" destOrd="0" presId="urn:microsoft.com/office/officeart/2008/layout/HorizontalMultiLevelHierarchy"/>
    <dgm:cxn modelId="{B820E5E5-1054-C84E-AC9C-4C51F6878049}" type="presParOf" srcId="{2973240D-3775-1843-BE7D-C6410A0ADE2D}" destId="{52AF3494-5BE2-F840-B605-73F3E3ADB866}" srcOrd="0" destOrd="0" presId="urn:microsoft.com/office/officeart/2008/layout/HorizontalMultiLevelHierarchy"/>
    <dgm:cxn modelId="{33ADA9FA-80A6-5445-AE8E-2F411FFA7A6A}" type="presParOf" srcId="{2973240D-3775-1843-BE7D-C6410A0ADE2D}" destId="{D6284A0C-9027-FA4A-AF15-1DD0E9A133F2}" srcOrd="1" destOrd="0" presId="urn:microsoft.com/office/officeart/2008/layout/HorizontalMultiLevelHierarchy"/>
    <dgm:cxn modelId="{72BE9882-3528-CD46-A302-EF27B57EDE5F}" type="presParOf" srcId="{D6284A0C-9027-FA4A-AF15-1DD0E9A133F2}" destId="{C456712F-4144-094D-BC23-9A45D2B0E6F8}" srcOrd="0" destOrd="0" presId="urn:microsoft.com/office/officeart/2008/layout/HorizontalMultiLevelHierarchy"/>
    <dgm:cxn modelId="{17FDEE13-009C-2E49-A7C1-75D9206C2208}" type="presParOf" srcId="{C456712F-4144-094D-BC23-9A45D2B0E6F8}" destId="{CA4FCA0F-1AEB-DA40-B303-0370BC80E898}" srcOrd="0" destOrd="0" presId="urn:microsoft.com/office/officeart/2008/layout/HorizontalMultiLevelHierarchy"/>
    <dgm:cxn modelId="{3AB2AA0B-1181-5544-8580-918860C2EF42}" type="presParOf" srcId="{D6284A0C-9027-FA4A-AF15-1DD0E9A133F2}" destId="{DAA94371-3907-3249-9D75-417B73555F89}" srcOrd="1" destOrd="0" presId="urn:microsoft.com/office/officeart/2008/layout/HorizontalMultiLevelHierarchy"/>
    <dgm:cxn modelId="{BAB235E9-7E37-9744-B62C-440638983C46}" type="presParOf" srcId="{DAA94371-3907-3249-9D75-417B73555F89}" destId="{12823278-9E36-F54A-890A-697B8D13B0B8}" srcOrd="0" destOrd="0" presId="urn:microsoft.com/office/officeart/2008/layout/HorizontalMultiLevelHierarchy"/>
    <dgm:cxn modelId="{1AD79C13-CD8A-7C46-981B-BF1C34E7C102}" type="presParOf" srcId="{DAA94371-3907-3249-9D75-417B73555F89}" destId="{A9AB9F2D-4EEE-5B45-8BDC-9CD3A2651F3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AD2C13-CE71-44CF-A7A5-36177A5093C4}"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s-CL"/>
        </a:p>
      </dgm:t>
    </dgm:pt>
    <dgm:pt modelId="{E0B86BEA-83C5-4174-A2B8-B30D900443A3}">
      <dgm:prSet phldrT="[Texto]" custT="1"/>
      <dgm:spPr>
        <a:xfrm>
          <a:off x="4245" y="1431048"/>
          <a:ext cx="1652609" cy="826304"/>
        </a:xfrm>
      </dgm:spPr>
      <dgm:t>
        <a:bodyPr/>
        <a:lstStyle/>
        <a:p>
          <a:pPr>
            <a:buNone/>
          </a:pPr>
          <a:r>
            <a:rPr lang="es-CL" sz="1100" b="1">
              <a:latin typeface="Calibri" panose="020F0502020204030204"/>
              <a:ea typeface="+mn-ea"/>
              <a:cs typeface="+mn-cs"/>
            </a:rPr>
            <a:t>ETAPA 5 </a:t>
          </a:r>
        </a:p>
        <a:p>
          <a:pPr>
            <a:buNone/>
          </a:pPr>
          <a:r>
            <a:rPr lang="es-CL" sz="1100" b="1">
              <a:latin typeface="Calibri" panose="020F0502020204030204"/>
              <a:ea typeface="+mn-ea"/>
              <a:cs typeface="+mn-cs"/>
            </a:rPr>
            <a:t>CICLO FINAL Y AJUSTE</a:t>
          </a:r>
        </a:p>
        <a:p>
          <a:pPr>
            <a:buNone/>
          </a:pPr>
          <a:r>
            <a:rPr lang="es-CL" sz="1100" b="1">
              <a:latin typeface="Calibri" panose="020F0502020204030204"/>
              <a:ea typeface="+mn-ea"/>
              <a:cs typeface="+mn-cs"/>
            </a:rPr>
            <a:t>MES 21 – 30 </a:t>
          </a:r>
          <a:endParaRPr lang="es-CL" sz="1100" b="1" dirty="0">
            <a:latin typeface="Calibri" panose="020F0502020204030204"/>
            <a:ea typeface="+mn-ea"/>
            <a:cs typeface="+mn-cs"/>
          </a:endParaRPr>
        </a:p>
      </dgm:t>
    </dgm:pt>
    <dgm:pt modelId="{1910642C-3036-4C8D-9600-7DA5448E739F}" type="sibTrans" cxnId="{546F2004-A8C8-485C-B174-1C7CBB03B2D5}">
      <dgm:prSet/>
      <dgm:spPr/>
      <dgm:t>
        <a:bodyPr/>
        <a:lstStyle/>
        <a:p>
          <a:endParaRPr lang="es-CL" sz="1100">
            <a:solidFill>
              <a:schemeClr val="tx1"/>
            </a:solidFill>
          </a:endParaRPr>
        </a:p>
      </dgm:t>
    </dgm:pt>
    <dgm:pt modelId="{98531A1D-2FED-4775-A696-1BF7603CC287}" type="parTrans" cxnId="{546F2004-A8C8-485C-B174-1C7CBB03B2D5}">
      <dgm:prSet/>
      <dgm:spPr/>
      <dgm:t>
        <a:bodyPr/>
        <a:lstStyle/>
        <a:p>
          <a:endParaRPr lang="es-CL" sz="1100">
            <a:solidFill>
              <a:schemeClr val="tx1"/>
            </a:solidFill>
          </a:endParaRPr>
        </a:p>
      </dgm:t>
    </dgm:pt>
    <dgm:pt modelId="{A02BF0F7-770A-4E30-9C43-9CEDFAC69012}">
      <dgm:prSet custT="1"/>
      <dgm:spPr>
        <a:xfrm>
          <a:off x="2317897" y="2234706"/>
          <a:ext cx="1652609" cy="1256239"/>
        </a:xfrm>
      </dgm:spPr>
      <dgm:t>
        <a:bodyPr/>
        <a:lstStyle/>
        <a:p>
          <a:pPr>
            <a:buNone/>
          </a:pPr>
          <a:r>
            <a:rPr lang="es-CL" sz="1100" dirty="0">
              <a:solidFill>
                <a:schemeClr val="tx1"/>
              </a:solidFill>
              <a:latin typeface="Calibri" panose="020F0502020204030204"/>
              <a:ea typeface="+mn-ea"/>
              <a:cs typeface="+mn-cs"/>
            </a:rPr>
            <a:t>Definición de la Formación Profesional </a:t>
          </a:r>
          <a:r>
            <a:rPr lang="es-CL" sz="1100" dirty="0">
              <a:latin typeface="Calibri" panose="020F0502020204030204"/>
              <a:ea typeface="+mn-ea"/>
              <a:cs typeface="+mn-cs"/>
            </a:rPr>
            <a:t>.</a:t>
          </a:r>
        </a:p>
      </dgm:t>
    </dgm:pt>
    <dgm:pt modelId="{196D4818-1DD7-4BD8-9E94-5102D0A12DA0}" type="parTrans" cxnId="{D35147A8-52F8-4D5D-A00B-997750587AC4}">
      <dgm:prSet custT="1"/>
      <dgm:spPr>
        <a:xfrm rot="3421090">
          <a:off x="1380215" y="2332966"/>
          <a:ext cx="1214320" cy="41092"/>
        </a:xfrm>
      </dgm:spPr>
      <dgm:t>
        <a:bodyPr/>
        <a:lstStyle/>
        <a:p>
          <a:endParaRPr lang="es-CL" sz="1100">
            <a:solidFill>
              <a:schemeClr val="tx1"/>
            </a:solidFill>
          </a:endParaRPr>
        </a:p>
      </dgm:t>
    </dgm:pt>
    <dgm:pt modelId="{5F9B96ED-12B8-49DE-8883-143EFDF47AC7}" type="sibTrans" cxnId="{D35147A8-52F8-4D5D-A00B-997750587AC4}">
      <dgm:prSet/>
      <dgm:spPr/>
      <dgm:t>
        <a:bodyPr/>
        <a:lstStyle/>
        <a:p>
          <a:endParaRPr lang="es-CL" sz="1100">
            <a:solidFill>
              <a:schemeClr val="tx1"/>
            </a:solidFill>
          </a:endParaRPr>
        </a:p>
      </dgm:t>
    </dgm:pt>
    <dgm:pt modelId="{C63B77BC-08AE-4EBE-8A40-919D93E2E373}">
      <dgm:prSet custT="1"/>
      <dgm:spPr>
        <a:xfrm>
          <a:off x="4635795" y="2221596"/>
          <a:ext cx="1652609" cy="1324086"/>
        </a:xfrm>
      </dgm:spPr>
      <dgm:t>
        <a:bodyPr/>
        <a:lstStyle/>
        <a:p>
          <a:pPr>
            <a:buNone/>
          </a:pPr>
          <a:r>
            <a:rPr lang="es-CL" sz="1100" dirty="0">
              <a:latin typeface="Calibri" panose="020F0502020204030204"/>
              <a:ea typeface="+mn-ea"/>
              <a:cs typeface="+mn-cs"/>
            </a:rPr>
            <a:t>Programas de asignatura para la Formación Profesional.</a:t>
          </a:r>
        </a:p>
      </dgm:t>
    </dgm:pt>
    <dgm:pt modelId="{B4F3B80E-4007-4CB6-BD93-7BEE8CFCD358}" type="parTrans" cxnId="{6C89DA1E-862F-4008-9A66-9C15F8531A3D}">
      <dgm:prSet custT="1"/>
      <dgm:spPr>
        <a:xfrm rot="107520">
          <a:off x="3970344" y="2852686"/>
          <a:ext cx="665614" cy="41092"/>
        </a:xfrm>
      </dgm:spPr>
      <dgm:t>
        <a:bodyPr/>
        <a:lstStyle/>
        <a:p>
          <a:pPr>
            <a:buNone/>
          </a:pPr>
          <a:endParaRPr lang="es-CL" sz="1100">
            <a:solidFill>
              <a:schemeClr val="tx1"/>
            </a:solidFill>
            <a:latin typeface="Calibri" panose="020F0502020204030204"/>
            <a:ea typeface="+mn-ea"/>
            <a:cs typeface="+mn-cs"/>
          </a:endParaRPr>
        </a:p>
      </dgm:t>
    </dgm:pt>
    <dgm:pt modelId="{0DCB4EB0-F446-417A-B923-08A8F6839F01}" type="sibTrans" cxnId="{6C89DA1E-862F-4008-9A66-9C15F8531A3D}">
      <dgm:prSet/>
      <dgm:spPr/>
      <dgm:t>
        <a:bodyPr/>
        <a:lstStyle/>
        <a:p>
          <a:endParaRPr lang="es-CL" sz="1100">
            <a:solidFill>
              <a:schemeClr val="tx1"/>
            </a:solidFill>
          </a:endParaRPr>
        </a:p>
      </dgm:t>
    </dgm:pt>
    <dgm:pt modelId="{4DB52A00-F947-4209-9432-893D75ACEF7C}">
      <dgm:prSet custT="1"/>
      <dgm:spPr/>
      <dgm:t>
        <a:bodyPr/>
        <a:lstStyle/>
        <a:p>
          <a:r>
            <a:rPr lang="es-CL" sz="1100" dirty="0">
              <a:solidFill>
                <a:schemeClr val="tx1"/>
              </a:solidFill>
            </a:rPr>
            <a:t>Definición asignaturas, actividades y evaluaciones asociadas a egreso y titulación</a:t>
          </a:r>
        </a:p>
      </dgm:t>
    </dgm:pt>
    <dgm:pt modelId="{01F269FA-1272-4EF9-B0C6-ABD1813E3484}" type="parTrans" cxnId="{6B2EF055-4963-49CC-8520-45A23FEB7E87}">
      <dgm:prSet custT="1"/>
      <dgm:spPr/>
      <dgm:t>
        <a:bodyPr/>
        <a:lstStyle/>
        <a:p>
          <a:endParaRPr lang="es-CL" sz="1100">
            <a:solidFill>
              <a:schemeClr val="tx1"/>
            </a:solidFill>
          </a:endParaRPr>
        </a:p>
      </dgm:t>
    </dgm:pt>
    <dgm:pt modelId="{32E6A4E2-61CC-4CF3-B7F9-6BF32BA6027E}" type="sibTrans" cxnId="{6B2EF055-4963-49CC-8520-45A23FEB7E87}">
      <dgm:prSet/>
      <dgm:spPr/>
      <dgm:t>
        <a:bodyPr/>
        <a:lstStyle/>
        <a:p>
          <a:endParaRPr lang="es-CL" sz="1100">
            <a:solidFill>
              <a:schemeClr val="tx1"/>
            </a:solidFill>
          </a:endParaRPr>
        </a:p>
      </dgm:t>
    </dgm:pt>
    <dgm:pt modelId="{F93B3367-4B25-40B4-AEE8-44AC900CED8B}">
      <dgm:prSet custT="1"/>
      <dgm:spPr/>
      <dgm:t>
        <a:bodyPr/>
        <a:lstStyle/>
        <a:p>
          <a:r>
            <a:rPr lang="es-CL" sz="1100" dirty="0"/>
            <a:t>Programas de asignaturas  que deben contar con su evaluación e incorporar la evaluación de las competencias de egreso.</a:t>
          </a:r>
        </a:p>
      </dgm:t>
    </dgm:pt>
    <dgm:pt modelId="{6394A2FE-21F9-41E1-9083-5330E5C86568}" type="parTrans" cxnId="{D05FC8B8-9E80-4110-BD61-4D7BD7239BDE}">
      <dgm:prSet custT="1"/>
      <dgm:spPr/>
      <dgm:t>
        <a:bodyPr/>
        <a:lstStyle/>
        <a:p>
          <a:endParaRPr lang="es-CL" sz="1100">
            <a:solidFill>
              <a:schemeClr val="tx1"/>
            </a:solidFill>
          </a:endParaRPr>
        </a:p>
      </dgm:t>
    </dgm:pt>
    <dgm:pt modelId="{400310F6-9EC9-4726-BBB9-9CB372F142C5}" type="sibTrans" cxnId="{D05FC8B8-9E80-4110-BD61-4D7BD7239BDE}">
      <dgm:prSet/>
      <dgm:spPr/>
      <dgm:t>
        <a:bodyPr/>
        <a:lstStyle/>
        <a:p>
          <a:endParaRPr lang="es-CL" sz="1100">
            <a:solidFill>
              <a:schemeClr val="tx1"/>
            </a:solidFill>
          </a:endParaRPr>
        </a:p>
      </dgm:t>
    </dgm:pt>
    <dgm:pt modelId="{15D9C48A-08F3-4BA1-9E92-8BC119759B08}">
      <dgm:prSet custT="1"/>
      <dgm:spPr/>
      <dgm:t>
        <a:bodyPr/>
        <a:lstStyle/>
        <a:p>
          <a:r>
            <a:rPr lang="es-CL" sz="1100" dirty="0">
              <a:solidFill>
                <a:schemeClr val="tx1"/>
              </a:solidFill>
            </a:rPr>
            <a:t>Definición instalación de Evaluación de competencias final</a:t>
          </a:r>
        </a:p>
      </dgm:t>
    </dgm:pt>
    <dgm:pt modelId="{22E429CD-A023-4DDB-A198-024263628C34}" type="parTrans" cxnId="{7AFF9D5E-747B-40FA-AFF8-8AE3834339AC}">
      <dgm:prSet custT="1"/>
      <dgm:spPr/>
      <dgm:t>
        <a:bodyPr/>
        <a:lstStyle/>
        <a:p>
          <a:endParaRPr lang="es-CL" sz="1100">
            <a:solidFill>
              <a:schemeClr val="tx1"/>
            </a:solidFill>
          </a:endParaRPr>
        </a:p>
      </dgm:t>
    </dgm:pt>
    <dgm:pt modelId="{527313CA-4152-446C-9EC5-32A1C54E167D}" type="sibTrans" cxnId="{7AFF9D5E-747B-40FA-AFF8-8AE3834339AC}">
      <dgm:prSet/>
      <dgm:spPr/>
      <dgm:t>
        <a:bodyPr/>
        <a:lstStyle/>
        <a:p>
          <a:endParaRPr lang="es-CL" sz="1100">
            <a:solidFill>
              <a:schemeClr val="tx1"/>
            </a:solidFill>
          </a:endParaRPr>
        </a:p>
      </dgm:t>
    </dgm:pt>
    <dgm:pt modelId="{B54AD312-66C4-4669-A1A8-222A11E00506}">
      <dgm:prSet custT="1"/>
      <dgm:spPr/>
      <dgm:t>
        <a:bodyPr/>
        <a:lstStyle/>
        <a:p>
          <a:r>
            <a:rPr lang="es-CL" sz="1100"/>
            <a:t>Documento diseño e instrucciones de ejecución de evaluación competencias de egreso</a:t>
          </a:r>
          <a:endParaRPr lang="es-CL" sz="1100" dirty="0"/>
        </a:p>
      </dgm:t>
    </dgm:pt>
    <dgm:pt modelId="{3FD330EE-D73F-486A-BD99-5BB746EC0815}" type="parTrans" cxnId="{34292EA0-CF5B-44E8-89EE-3A2BD58BBA36}">
      <dgm:prSet custT="1"/>
      <dgm:spPr/>
      <dgm:t>
        <a:bodyPr/>
        <a:lstStyle/>
        <a:p>
          <a:endParaRPr lang="es-CL" sz="1100">
            <a:solidFill>
              <a:schemeClr val="tx1"/>
            </a:solidFill>
          </a:endParaRPr>
        </a:p>
      </dgm:t>
    </dgm:pt>
    <dgm:pt modelId="{63037932-D9C1-4EC9-982E-9F8E0BD9D0CE}" type="sibTrans" cxnId="{34292EA0-CF5B-44E8-89EE-3A2BD58BBA36}">
      <dgm:prSet/>
      <dgm:spPr/>
      <dgm:t>
        <a:bodyPr/>
        <a:lstStyle/>
        <a:p>
          <a:endParaRPr lang="es-CL" sz="1100">
            <a:solidFill>
              <a:schemeClr val="tx1"/>
            </a:solidFill>
          </a:endParaRPr>
        </a:p>
      </dgm:t>
    </dgm:pt>
    <dgm:pt modelId="{74F17FBA-26D6-4114-A5B7-58EC54B16641}">
      <dgm:prSet custT="1"/>
      <dgm:spPr/>
      <dgm:t>
        <a:bodyPr/>
        <a:lstStyle/>
        <a:p>
          <a:r>
            <a:rPr lang="es-CL" sz="1100" dirty="0">
              <a:solidFill>
                <a:schemeClr val="tx1"/>
              </a:solidFill>
            </a:rPr>
            <a:t>Ajustes finales de actividades curriculares de la carrera</a:t>
          </a:r>
        </a:p>
      </dgm:t>
    </dgm:pt>
    <dgm:pt modelId="{D51CBD46-FB12-4C66-815C-8C9F1BAB864D}" type="parTrans" cxnId="{B94031C6-1B72-44E5-B56C-4462BAE27090}">
      <dgm:prSet custT="1"/>
      <dgm:spPr/>
      <dgm:t>
        <a:bodyPr/>
        <a:lstStyle/>
        <a:p>
          <a:endParaRPr lang="es-CL" sz="1100">
            <a:solidFill>
              <a:schemeClr val="tx1"/>
            </a:solidFill>
          </a:endParaRPr>
        </a:p>
      </dgm:t>
    </dgm:pt>
    <dgm:pt modelId="{EDA42C55-5824-4FC9-90A8-C5798B23C836}" type="sibTrans" cxnId="{B94031C6-1B72-44E5-B56C-4462BAE27090}">
      <dgm:prSet/>
      <dgm:spPr/>
      <dgm:t>
        <a:bodyPr/>
        <a:lstStyle/>
        <a:p>
          <a:endParaRPr lang="es-CL" sz="1100">
            <a:solidFill>
              <a:schemeClr val="tx1"/>
            </a:solidFill>
          </a:endParaRPr>
        </a:p>
      </dgm:t>
    </dgm:pt>
    <dgm:pt modelId="{DD854D2B-14BE-43CE-89BB-A4543ABC0FB2}">
      <dgm:prSet custT="1"/>
      <dgm:spPr/>
      <dgm:t>
        <a:bodyPr/>
        <a:lstStyle/>
        <a:p>
          <a:r>
            <a:rPr lang="es-CL" sz="1100"/>
            <a:t>Documento cierre de la instalación de ajuste PEI y borradores de resoluciones complementarias a plan de estudio.</a:t>
          </a:r>
          <a:endParaRPr lang="es-CL" sz="1100" dirty="0"/>
        </a:p>
      </dgm:t>
    </dgm:pt>
    <dgm:pt modelId="{03E66348-EC72-45E0-AECF-A0B855F9AB62}" type="parTrans" cxnId="{26B3E230-F4C2-4A46-8B05-AD8E5D1EE8F6}">
      <dgm:prSet custT="1"/>
      <dgm:spPr/>
      <dgm:t>
        <a:bodyPr/>
        <a:lstStyle/>
        <a:p>
          <a:endParaRPr lang="es-CL" sz="1100">
            <a:solidFill>
              <a:schemeClr val="tx1"/>
            </a:solidFill>
          </a:endParaRPr>
        </a:p>
      </dgm:t>
    </dgm:pt>
    <dgm:pt modelId="{68C0CBC1-7BF6-4BA8-868C-F70918496CC7}" type="sibTrans" cxnId="{26B3E230-F4C2-4A46-8B05-AD8E5D1EE8F6}">
      <dgm:prSet/>
      <dgm:spPr/>
      <dgm:t>
        <a:bodyPr/>
        <a:lstStyle/>
        <a:p>
          <a:endParaRPr lang="es-CL" sz="1100">
            <a:solidFill>
              <a:schemeClr val="tx1"/>
            </a:solidFill>
          </a:endParaRPr>
        </a:p>
      </dgm:t>
    </dgm:pt>
    <dgm:pt modelId="{B66CA010-6E0E-2B4B-A64A-1AD0F5C09295}" type="pres">
      <dgm:prSet presAssocID="{C3AD2C13-CE71-44CF-A7A5-36177A5093C4}" presName="Name0" presStyleCnt="0">
        <dgm:presLayoutVars>
          <dgm:chPref val="1"/>
          <dgm:dir/>
          <dgm:animOne val="branch"/>
          <dgm:animLvl val="lvl"/>
          <dgm:resizeHandles val="exact"/>
        </dgm:presLayoutVars>
      </dgm:prSet>
      <dgm:spPr/>
      <dgm:t>
        <a:bodyPr/>
        <a:lstStyle/>
        <a:p>
          <a:endParaRPr lang="es-ES"/>
        </a:p>
      </dgm:t>
    </dgm:pt>
    <dgm:pt modelId="{E81DA168-8D5A-F648-BC8B-A05519543524}" type="pres">
      <dgm:prSet presAssocID="{E0B86BEA-83C5-4174-A2B8-B30D900443A3}" presName="root1" presStyleCnt="0"/>
      <dgm:spPr/>
    </dgm:pt>
    <dgm:pt modelId="{2C9026C0-977C-6644-9FAC-8E0FD783C1B3}" type="pres">
      <dgm:prSet presAssocID="{E0B86BEA-83C5-4174-A2B8-B30D900443A3}" presName="LevelOneTextNode" presStyleLbl="node0" presStyleIdx="0" presStyleCnt="1">
        <dgm:presLayoutVars>
          <dgm:chPref val="3"/>
        </dgm:presLayoutVars>
      </dgm:prSet>
      <dgm:spPr/>
      <dgm:t>
        <a:bodyPr/>
        <a:lstStyle/>
        <a:p>
          <a:endParaRPr lang="es-ES"/>
        </a:p>
      </dgm:t>
    </dgm:pt>
    <dgm:pt modelId="{9085F625-E3B6-CB44-AEEF-D0B48E1A6E0F}" type="pres">
      <dgm:prSet presAssocID="{E0B86BEA-83C5-4174-A2B8-B30D900443A3}" presName="level2hierChild" presStyleCnt="0"/>
      <dgm:spPr/>
    </dgm:pt>
    <dgm:pt modelId="{43C651C8-9B0B-9C42-B5CE-C6069FE28C08}" type="pres">
      <dgm:prSet presAssocID="{196D4818-1DD7-4BD8-9E94-5102D0A12DA0}" presName="conn2-1" presStyleLbl="parChTrans1D2" presStyleIdx="0" presStyleCnt="4"/>
      <dgm:spPr/>
      <dgm:t>
        <a:bodyPr/>
        <a:lstStyle/>
        <a:p>
          <a:endParaRPr lang="es-ES"/>
        </a:p>
      </dgm:t>
    </dgm:pt>
    <dgm:pt modelId="{0D95204E-2071-E14C-9113-E128C51A6361}" type="pres">
      <dgm:prSet presAssocID="{196D4818-1DD7-4BD8-9E94-5102D0A12DA0}" presName="connTx" presStyleLbl="parChTrans1D2" presStyleIdx="0" presStyleCnt="4"/>
      <dgm:spPr/>
      <dgm:t>
        <a:bodyPr/>
        <a:lstStyle/>
        <a:p>
          <a:endParaRPr lang="es-ES"/>
        </a:p>
      </dgm:t>
    </dgm:pt>
    <dgm:pt modelId="{F9327563-266B-C44F-A14E-303549C944C7}" type="pres">
      <dgm:prSet presAssocID="{A02BF0F7-770A-4E30-9C43-9CEDFAC69012}" presName="root2" presStyleCnt="0"/>
      <dgm:spPr/>
    </dgm:pt>
    <dgm:pt modelId="{5B44CC66-ED1C-B944-970D-14D699A76912}" type="pres">
      <dgm:prSet presAssocID="{A02BF0F7-770A-4E30-9C43-9CEDFAC69012}" presName="LevelTwoTextNode" presStyleLbl="node2" presStyleIdx="0" presStyleCnt="4">
        <dgm:presLayoutVars>
          <dgm:chPref val="3"/>
        </dgm:presLayoutVars>
      </dgm:prSet>
      <dgm:spPr/>
      <dgm:t>
        <a:bodyPr/>
        <a:lstStyle/>
        <a:p>
          <a:endParaRPr lang="es-ES"/>
        </a:p>
      </dgm:t>
    </dgm:pt>
    <dgm:pt modelId="{6894026F-B38A-4D4A-908A-90F4A9986C4F}" type="pres">
      <dgm:prSet presAssocID="{A02BF0F7-770A-4E30-9C43-9CEDFAC69012}" presName="level3hierChild" presStyleCnt="0"/>
      <dgm:spPr/>
    </dgm:pt>
    <dgm:pt modelId="{67EB58B2-1D4F-4A46-9F7E-7E3AAF9D1FB5}" type="pres">
      <dgm:prSet presAssocID="{B4F3B80E-4007-4CB6-BD93-7BEE8CFCD358}" presName="conn2-1" presStyleLbl="parChTrans1D3" presStyleIdx="0" presStyleCnt="4"/>
      <dgm:spPr/>
      <dgm:t>
        <a:bodyPr/>
        <a:lstStyle/>
        <a:p>
          <a:endParaRPr lang="es-ES"/>
        </a:p>
      </dgm:t>
    </dgm:pt>
    <dgm:pt modelId="{D69015F8-163D-9549-9E12-A1C6D5B2BA91}" type="pres">
      <dgm:prSet presAssocID="{B4F3B80E-4007-4CB6-BD93-7BEE8CFCD358}" presName="connTx" presStyleLbl="parChTrans1D3" presStyleIdx="0" presStyleCnt="4"/>
      <dgm:spPr/>
      <dgm:t>
        <a:bodyPr/>
        <a:lstStyle/>
        <a:p>
          <a:endParaRPr lang="es-ES"/>
        </a:p>
      </dgm:t>
    </dgm:pt>
    <dgm:pt modelId="{5438E3E8-67CB-B84B-B837-49148CB9C52C}" type="pres">
      <dgm:prSet presAssocID="{C63B77BC-08AE-4EBE-8A40-919D93E2E373}" presName="root2" presStyleCnt="0"/>
      <dgm:spPr/>
    </dgm:pt>
    <dgm:pt modelId="{552BB623-9019-9C4B-843B-9B82C34D3857}" type="pres">
      <dgm:prSet presAssocID="{C63B77BC-08AE-4EBE-8A40-919D93E2E373}" presName="LevelTwoTextNode" presStyleLbl="node3" presStyleIdx="0" presStyleCnt="4">
        <dgm:presLayoutVars>
          <dgm:chPref val="3"/>
        </dgm:presLayoutVars>
      </dgm:prSet>
      <dgm:spPr/>
      <dgm:t>
        <a:bodyPr/>
        <a:lstStyle/>
        <a:p>
          <a:endParaRPr lang="es-ES"/>
        </a:p>
      </dgm:t>
    </dgm:pt>
    <dgm:pt modelId="{94533E96-A28A-FB4E-8F1B-F86B094C5A6D}" type="pres">
      <dgm:prSet presAssocID="{C63B77BC-08AE-4EBE-8A40-919D93E2E373}" presName="level3hierChild" presStyleCnt="0"/>
      <dgm:spPr/>
    </dgm:pt>
    <dgm:pt modelId="{B7448385-3632-7C45-8954-AE5EE6D09C95}" type="pres">
      <dgm:prSet presAssocID="{01F269FA-1272-4EF9-B0C6-ABD1813E3484}" presName="conn2-1" presStyleLbl="parChTrans1D2" presStyleIdx="1" presStyleCnt="4"/>
      <dgm:spPr/>
      <dgm:t>
        <a:bodyPr/>
        <a:lstStyle/>
        <a:p>
          <a:endParaRPr lang="es-ES"/>
        </a:p>
      </dgm:t>
    </dgm:pt>
    <dgm:pt modelId="{9CE88B57-2F87-AA44-A940-18AE02B70C90}" type="pres">
      <dgm:prSet presAssocID="{01F269FA-1272-4EF9-B0C6-ABD1813E3484}" presName="connTx" presStyleLbl="parChTrans1D2" presStyleIdx="1" presStyleCnt="4"/>
      <dgm:spPr/>
      <dgm:t>
        <a:bodyPr/>
        <a:lstStyle/>
        <a:p>
          <a:endParaRPr lang="es-ES"/>
        </a:p>
      </dgm:t>
    </dgm:pt>
    <dgm:pt modelId="{269310EF-B9FC-C440-BF3D-3CD93C4A1B14}" type="pres">
      <dgm:prSet presAssocID="{4DB52A00-F947-4209-9432-893D75ACEF7C}" presName="root2" presStyleCnt="0"/>
      <dgm:spPr/>
    </dgm:pt>
    <dgm:pt modelId="{E5CBC622-25EB-B447-9B42-9EFD09E415D8}" type="pres">
      <dgm:prSet presAssocID="{4DB52A00-F947-4209-9432-893D75ACEF7C}" presName="LevelTwoTextNode" presStyleLbl="node2" presStyleIdx="1" presStyleCnt="4">
        <dgm:presLayoutVars>
          <dgm:chPref val="3"/>
        </dgm:presLayoutVars>
      </dgm:prSet>
      <dgm:spPr/>
      <dgm:t>
        <a:bodyPr/>
        <a:lstStyle/>
        <a:p>
          <a:endParaRPr lang="es-ES"/>
        </a:p>
      </dgm:t>
    </dgm:pt>
    <dgm:pt modelId="{584EB3E8-931B-2D4F-AE89-F9FD8EB2B595}" type="pres">
      <dgm:prSet presAssocID="{4DB52A00-F947-4209-9432-893D75ACEF7C}" presName="level3hierChild" presStyleCnt="0"/>
      <dgm:spPr/>
    </dgm:pt>
    <dgm:pt modelId="{43CD0341-7074-B745-B74B-1CF27EACBC05}" type="pres">
      <dgm:prSet presAssocID="{6394A2FE-21F9-41E1-9083-5330E5C86568}" presName="conn2-1" presStyleLbl="parChTrans1D3" presStyleIdx="1" presStyleCnt="4"/>
      <dgm:spPr/>
      <dgm:t>
        <a:bodyPr/>
        <a:lstStyle/>
        <a:p>
          <a:endParaRPr lang="es-ES"/>
        </a:p>
      </dgm:t>
    </dgm:pt>
    <dgm:pt modelId="{8652F6AF-E080-3947-8ED4-406E3FD2BECD}" type="pres">
      <dgm:prSet presAssocID="{6394A2FE-21F9-41E1-9083-5330E5C86568}" presName="connTx" presStyleLbl="parChTrans1D3" presStyleIdx="1" presStyleCnt="4"/>
      <dgm:spPr/>
      <dgm:t>
        <a:bodyPr/>
        <a:lstStyle/>
        <a:p>
          <a:endParaRPr lang="es-ES"/>
        </a:p>
      </dgm:t>
    </dgm:pt>
    <dgm:pt modelId="{E3B2AFC2-FC45-724D-8196-C0487A4373A1}" type="pres">
      <dgm:prSet presAssocID="{F93B3367-4B25-40B4-AEE8-44AC900CED8B}" presName="root2" presStyleCnt="0"/>
      <dgm:spPr/>
    </dgm:pt>
    <dgm:pt modelId="{F9257B96-E91F-B94A-B44C-0C1677CC6765}" type="pres">
      <dgm:prSet presAssocID="{F93B3367-4B25-40B4-AEE8-44AC900CED8B}" presName="LevelTwoTextNode" presStyleLbl="node3" presStyleIdx="1" presStyleCnt="4">
        <dgm:presLayoutVars>
          <dgm:chPref val="3"/>
        </dgm:presLayoutVars>
      </dgm:prSet>
      <dgm:spPr/>
      <dgm:t>
        <a:bodyPr/>
        <a:lstStyle/>
        <a:p>
          <a:endParaRPr lang="es-ES"/>
        </a:p>
      </dgm:t>
    </dgm:pt>
    <dgm:pt modelId="{0EE25B9A-B364-B94D-BCCA-33C931163FA3}" type="pres">
      <dgm:prSet presAssocID="{F93B3367-4B25-40B4-AEE8-44AC900CED8B}" presName="level3hierChild" presStyleCnt="0"/>
      <dgm:spPr/>
    </dgm:pt>
    <dgm:pt modelId="{A756D7B4-597B-2043-BA9B-BEA72246B17A}" type="pres">
      <dgm:prSet presAssocID="{22E429CD-A023-4DDB-A198-024263628C34}" presName="conn2-1" presStyleLbl="parChTrans1D2" presStyleIdx="2" presStyleCnt="4"/>
      <dgm:spPr/>
      <dgm:t>
        <a:bodyPr/>
        <a:lstStyle/>
        <a:p>
          <a:endParaRPr lang="es-ES"/>
        </a:p>
      </dgm:t>
    </dgm:pt>
    <dgm:pt modelId="{66EE5230-B80C-A54F-8F8F-8E3E46836B82}" type="pres">
      <dgm:prSet presAssocID="{22E429CD-A023-4DDB-A198-024263628C34}" presName="connTx" presStyleLbl="parChTrans1D2" presStyleIdx="2" presStyleCnt="4"/>
      <dgm:spPr/>
      <dgm:t>
        <a:bodyPr/>
        <a:lstStyle/>
        <a:p>
          <a:endParaRPr lang="es-ES"/>
        </a:p>
      </dgm:t>
    </dgm:pt>
    <dgm:pt modelId="{0F013C7B-0592-554F-89A0-D388146409CB}" type="pres">
      <dgm:prSet presAssocID="{15D9C48A-08F3-4BA1-9E92-8BC119759B08}" presName="root2" presStyleCnt="0"/>
      <dgm:spPr/>
    </dgm:pt>
    <dgm:pt modelId="{90268574-BBD9-BD4D-A90F-7FE6B3287D17}" type="pres">
      <dgm:prSet presAssocID="{15D9C48A-08F3-4BA1-9E92-8BC119759B08}" presName="LevelTwoTextNode" presStyleLbl="node2" presStyleIdx="2" presStyleCnt="4">
        <dgm:presLayoutVars>
          <dgm:chPref val="3"/>
        </dgm:presLayoutVars>
      </dgm:prSet>
      <dgm:spPr/>
      <dgm:t>
        <a:bodyPr/>
        <a:lstStyle/>
        <a:p>
          <a:endParaRPr lang="es-ES"/>
        </a:p>
      </dgm:t>
    </dgm:pt>
    <dgm:pt modelId="{DA381FF7-2625-2C45-9E4C-DAF1E344E600}" type="pres">
      <dgm:prSet presAssocID="{15D9C48A-08F3-4BA1-9E92-8BC119759B08}" presName="level3hierChild" presStyleCnt="0"/>
      <dgm:spPr/>
    </dgm:pt>
    <dgm:pt modelId="{7398FD94-81C1-764E-A97B-70C46BF4E97A}" type="pres">
      <dgm:prSet presAssocID="{3FD330EE-D73F-486A-BD99-5BB746EC0815}" presName="conn2-1" presStyleLbl="parChTrans1D3" presStyleIdx="2" presStyleCnt="4"/>
      <dgm:spPr/>
      <dgm:t>
        <a:bodyPr/>
        <a:lstStyle/>
        <a:p>
          <a:endParaRPr lang="es-ES"/>
        </a:p>
      </dgm:t>
    </dgm:pt>
    <dgm:pt modelId="{D4C89A4A-1670-314A-A83C-FD3C6BD0CB6A}" type="pres">
      <dgm:prSet presAssocID="{3FD330EE-D73F-486A-BD99-5BB746EC0815}" presName="connTx" presStyleLbl="parChTrans1D3" presStyleIdx="2" presStyleCnt="4"/>
      <dgm:spPr/>
      <dgm:t>
        <a:bodyPr/>
        <a:lstStyle/>
        <a:p>
          <a:endParaRPr lang="es-ES"/>
        </a:p>
      </dgm:t>
    </dgm:pt>
    <dgm:pt modelId="{EE089E68-038B-AD47-945F-B363BD67BBBB}" type="pres">
      <dgm:prSet presAssocID="{B54AD312-66C4-4669-A1A8-222A11E00506}" presName="root2" presStyleCnt="0"/>
      <dgm:spPr/>
    </dgm:pt>
    <dgm:pt modelId="{29DFA883-89E4-8845-BE3E-5F4743439F02}" type="pres">
      <dgm:prSet presAssocID="{B54AD312-66C4-4669-A1A8-222A11E00506}" presName="LevelTwoTextNode" presStyleLbl="node3" presStyleIdx="2" presStyleCnt="4">
        <dgm:presLayoutVars>
          <dgm:chPref val="3"/>
        </dgm:presLayoutVars>
      </dgm:prSet>
      <dgm:spPr/>
      <dgm:t>
        <a:bodyPr/>
        <a:lstStyle/>
        <a:p>
          <a:endParaRPr lang="es-ES"/>
        </a:p>
      </dgm:t>
    </dgm:pt>
    <dgm:pt modelId="{5AB150FD-366B-214D-8815-45558FCDA385}" type="pres">
      <dgm:prSet presAssocID="{B54AD312-66C4-4669-A1A8-222A11E00506}" presName="level3hierChild" presStyleCnt="0"/>
      <dgm:spPr/>
    </dgm:pt>
    <dgm:pt modelId="{48F752CF-372F-E442-84D7-706460AF8B48}" type="pres">
      <dgm:prSet presAssocID="{D51CBD46-FB12-4C66-815C-8C9F1BAB864D}" presName="conn2-1" presStyleLbl="parChTrans1D2" presStyleIdx="3" presStyleCnt="4"/>
      <dgm:spPr/>
      <dgm:t>
        <a:bodyPr/>
        <a:lstStyle/>
        <a:p>
          <a:endParaRPr lang="es-ES"/>
        </a:p>
      </dgm:t>
    </dgm:pt>
    <dgm:pt modelId="{665723A6-1265-EE47-A428-FCC800BF66E2}" type="pres">
      <dgm:prSet presAssocID="{D51CBD46-FB12-4C66-815C-8C9F1BAB864D}" presName="connTx" presStyleLbl="parChTrans1D2" presStyleIdx="3" presStyleCnt="4"/>
      <dgm:spPr/>
      <dgm:t>
        <a:bodyPr/>
        <a:lstStyle/>
        <a:p>
          <a:endParaRPr lang="es-ES"/>
        </a:p>
      </dgm:t>
    </dgm:pt>
    <dgm:pt modelId="{08255029-0508-8341-884D-555339E73078}" type="pres">
      <dgm:prSet presAssocID="{74F17FBA-26D6-4114-A5B7-58EC54B16641}" presName="root2" presStyleCnt="0"/>
      <dgm:spPr/>
    </dgm:pt>
    <dgm:pt modelId="{CA95A507-CACA-6043-A4DA-2ADE62A9E74A}" type="pres">
      <dgm:prSet presAssocID="{74F17FBA-26D6-4114-A5B7-58EC54B16641}" presName="LevelTwoTextNode" presStyleLbl="node2" presStyleIdx="3" presStyleCnt="4">
        <dgm:presLayoutVars>
          <dgm:chPref val="3"/>
        </dgm:presLayoutVars>
      </dgm:prSet>
      <dgm:spPr/>
      <dgm:t>
        <a:bodyPr/>
        <a:lstStyle/>
        <a:p>
          <a:endParaRPr lang="es-ES"/>
        </a:p>
      </dgm:t>
    </dgm:pt>
    <dgm:pt modelId="{39C94980-25B8-9D43-801D-4B292BC3C50D}" type="pres">
      <dgm:prSet presAssocID="{74F17FBA-26D6-4114-A5B7-58EC54B16641}" presName="level3hierChild" presStyleCnt="0"/>
      <dgm:spPr/>
    </dgm:pt>
    <dgm:pt modelId="{D2D8B887-1F5B-E64F-B350-E9BD0BE74299}" type="pres">
      <dgm:prSet presAssocID="{03E66348-EC72-45E0-AECF-A0B855F9AB62}" presName="conn2-1" presStyleLbl="parChTrans1D3" presStyleIdx="3" presStyleCnt="4"/>
      <dgm:spPr/>
      <dgm:t>
        <a:bodyPr/>
        <a:lstStyle/>
        <a:p>
          <a:endParaRPr lang="es-ES"/>
        </a:p>
      </dgm:t>
    </dgm:pt>
    <dgm:pt modelId="{E705082A-AF23-5E42-A858-44AEFCD96B7B}" type="pres">
      <dgm:prSet presAssocID="{03E66348-EC72-45E0-AECF-A0B855F9AB62}" presName="connTx" presStyleLbl="parChTrans1D3" presStyleIdx="3" presStyleCnt="4"/>
      <dgm:spPr/>
      <dgm:t>
        <a:bodyPr/>
        <a:lstStyle/>
        <a:p>
          <a:endParaRPr lang="es-ES"/>
        </a:p>
      </dgm:t>
    </dgm:pt>
    <dgm:pt modelId="{30E2A753-3853-664A-B527-3EA459E77DF7}" type="pres">
      <dgm:prSet presAssocID="{DD854D2B-14BE-43CE-89BB-A4543ABC0FB2}" presName="root2" presStyleCnt="0"/>
      <dgm:spPr/>
    </dgm:pt>
    <dgm:pt modelId="{9CB2591D-E905-BC45-836F-5F8EE80621E9}" type="pres">
      <dgm:prSet presAssocID="{DD854D2B-14BE-43CE-89BB-A4543ABC0FB2}" presName="LevelTwoTextNode" presStyleLbl="node3" presStyleIdx="3" presStyleCnt="4">
        <dgm:presLayoutVars>
          <dgm:chPref val="3"/>
        </dgm:presLayoutVars>
      </dgm:prSet>
      <dgm:spPr/>
      <dgm:t>
        <a:bodyPr/>
        <a:lstStyle/>
        <a:p>
          <a:endParaRPr lang="es-ES"/>
        </a:p>
      </dgm:t>
    </dgm:pt>
    <dgm:pt modelId="{17043977-2572-5440-ADB0-046CFA2BA96E}" type="pres">
      <dgm:prSet presAssocID="{DD854D2B-14BE-43CE-89BB-A4543ABC0FB2}" presName="level3hierChild" presStyleCnt="0"/>
      <dgm:spPr/>
    </dgm:pt>
  </dgm:ptLst>
  <dgm:cxnLst>
    <dgm:cxn modelId="{BFFFE7CD-F63A-4049-B998-9CEDB5F7493F}" type="presOf" srcId="{15D9C48A-08F3-4BA1-9E92-8BC119759B08}" destId="{90268574-BBD9-BD4D-A90F-7FE6B3287D17}" srcOrd="0" destOrd="0" presId="urn:microsoft.com/office/officeart/2008/layout/HorizontalMultiLevelHierarchy"/>
    <dgm:cxn modelId="{0A1560DE-B37E-1D4E-A26D-947C9A2334F7}" type="presOf" srcId="{4DB52A00-F947-4209-9432-893D75ACEF7C}" destId="{E5CBC622-25EB-B447-9B42-9EFD09E415D8}" srcOrd="0" destOrd="0" presId="urn:microsoft.com/office/officeart/2008/layout/HorizontalMultiLevelHierarchy"/>
    <dgm:cxn modelId="{546F2004-A8C8-485C-B174-1C7CBB03B2D5}" srcId="{C3AD2C13-CE71-44CF-A7A5-36177A5093C4}" destId="{E0B86BEA-83C5-4174-A2B8-B30D900443A3}" srcOrd="0" destOrd="0" parTransId="{98531A1D-2FED-4775-A696-1BF7603CC287}" sibTransId="{1910642C-3036-4C8D-9600-7DA5448E739F}"/>
    <dgm:cxn modelId="{B83EB299-AAEF-6346-906A-C3980C094ED3}" type="presOf" srcId="{D51CBD46-FB12-4C66-815C-8C9F1BAB864D}" destId="{665723A6-1265-EE47-A428-FCC800BF66E2}" srcOrd="1" destOrd="0" presId="urn:microsoft.com/office/officeart/2008/layout/HorizontalMultiLevelHierarchy"/>
    <dgm:cxn modelId="{4CA28C17-EB47-FC4C-80AB-632B3152E231}" type="presOf" srcId="{6394A2FE-21F9-41E1-9083-5330E5C86568}" destId="{43CD0341-7074-B745-B74B-1CF27EACBC05}" srcOrd="0" destOrd="0" presId="urn:microsoft.com/office/officeart/2008/layout/HorizontalMultiLevelHierarchy"/>
    <dgm:cxn modelId="{A2D03D37-7410-274E-BE12-7C5E26EECB99}" type="presOf" srcId="{C3AD2C13-CE71-44CF-A7A5-36177A5093C4}" destId="{B66CA010-6E0E-2B4B-A64A-1AD0F5C09295}" srcOrd="0" destOrd="0" presId="urn:microsoft.com/office/officeart/2008/layout/HorizontalMultiLevelHierarchy"/>
    <dgm:cxn modelId="{7A6A38A8-62DD-014D-928E-252B914B765C}" type="presOf" srcId="{B4F3B80E-4007-4CB6-BD93-7BEE8CFCD358}" destId="{67EB58B2-1D4F-4A46-9F7E-7E3AAF9D1FB5}" srcOrd="0" destOrd="0" presId="urn:microsoft.com/office/officeart/2008/layout/HorizontalMultiLevelHierarchy"/>
    <dgm:cxn modelId="{B94031C6-1B72-44E5-B56C-4462BAE27090}" srcId="{E0B86BEA-83C5-4174-A2B8-B30D900443A3}" destId="{74F17FBA-26D6-4114-A5B7-58EC54B16641}" srcOrd="3" destOrd="0" parTransId="{D51CBD46-FB12-4C66-815C-8C9F1BAB864D}" sibTransId="{EDA42C55-5824-4FC9-90A8-C5798B23C836}"/>
    <dgm:cxn modelId="{A49CDD89-9310-B642-9035-C03C51D7D11F}" type="presOf" srcId="{6394A2FE-21F9-41E1-9083-5330E5C86568}" destId="{8652F6AF-E080-3947-8ED4-406E3FD2BECD}" srcOrd="1" destOrd="0" presId="urn:microsoft.com/office/officeart/2008/layout/HorizontalMultiLevelHierarchy"/>
    <dgm:cxn modelId="{2B311FAD-849F-A443-AE4A-F670CB5614E5}" type="presOf" srcId="{22E429CD-A023-4DDB-A198-024263628C34}" destId="{66EE5230-B80C-A54F-8F8F-8E3E46836B82}" srcOrd="1" destOrd="0" presId="urn:microsoft.com/office/officeart/2008/layout/HorizontalMultiLevelHierarchy"/>
    <dgm:cxn modelId="{70A4F6D4-F151-9A42-951A-3DFCA0C784CF}" type="presOf" srcId="{3FD330EE-D73F-486A-BD99-5BB746EC0815}" destId="{7398FD94-81C1-764E-A97B-70C46BF4E97A}" srcOrd="0" destOrd="0" presId="urn:microsoft.com/office/officeart/2008/layout/HorizontalMultiLevelHierarchy"/>
    <dgm:cxn modelId="{6B2EF055-4963-49CC-8520-45A23FEB7E87}" srcId="{E0B86BEA-83C5-4174-A2B8-B30D900443A3}" destId="{4DB52A00-F947-4209-9432-893D75ACEF7C}" srcOrd="1" destOrd="0" parTransId="{01F269FA-1272-4EF9-B0C6-ABD1813E3484}" sibTransId="{32E6A4E2-61CC-4CF3-B7F9-6BF32BA6027E}"/>
    <dgm:cxn modelId="{68D60A4F-8F16-4149-87EB-272C19CB28F6}" type="presOf" srcId="{F93B3367-4B25-40B4-AEE8-44AC900CED8B}" destId="{F9257B96-E91F-B94A-B44C-0C1677CC6765}" srcOrd="0" destOrd="0" presId="urn:microsoft.com/office/officeart/2008/layout/HorizontalMultiLevelHierarchy"/>
    <dgm:cxn modelId="{0EC2382C-4D39-194A-87E5-DA1658FF9E42}" type="presOf" srcId="{B54AD312-66C4-4669-A1A8-222A11E00506}" destId="{29DFA883-89E4-8845-BE3E-5F4743439F02}" srcOrd="0" destOrd="0" presId="urn:microsoft.com/office/officeart/2008/layout/HorizontalMultiLevelHierarchy"/>
    <dgm:cxn modelId="{EC9BA01D-EC7A-4044-8279-02A64A97A462}" type="presOf" srcId="{03E66348-EC72-45E0-AECF-A0B855F9AB62}" destId="{E705082A-AF23-5E42-A858-44AEFCD96B7B}" srcOrd="1" destOrd="0" presId="urn:microsoft.com/office/officeart/2008/layout/HorizontalMultiLevelHierarchy"/>
    <dgm:cxn modelId="{B31C5F66-0952-6840-B52B-9866C8131653}" type="presOf" srcId="{C63B77BC-08AE-4EBE-8A40-919D93E2E373}" destId="{552BB623-9019-9C4B-843B-9B82C34D3857}" srcOrd="0" destOrd="0" presId="urn:microsoft.com/office/officeart/2008/layout/HorizontalMultiLevelHierarchy"/>
    <dgm:cxn modelId="{ACDE6C9C-B932-1042-8165-E6922A547D4B}" type="presOf" srcId="{A02BF0F7-770A-4E30-9C43-9CEDFAC69012}" destId="{5B44CC66-ED1C-B944-970D-14D699A76912}" srcOrd="0" destOrd="0" presId="urn:microsoft.com/office/officeart/2008/layout/HorizontalMultiLevelHierarchy"/>
    <dgm:cxn modelId="{373CC6D7-EE5B-BF41-8219-FD8330BD2C06}" type="presOf" srcId="{3FD330EE-D73F-486A-BD99-5BB746EC0815}" destId="{D4C89A4A-1670-314A-A83C-FD3C6BD0CB6A}" srcOrd="1" destOrd="0" presId="urn:microsoft.com/office/officeart/2008/layout/HorizontalMultiLevelHierarchy"/>
    <dgm:cxn modelId="{D35147A8-52F8-4D5D-A00B-997750587AC4}" srcId="{E0B86BEA-83C5-4174-A2B8-B30D900443A3}" destId="{A02BF0F7-770A-4E30-9C43-9CEDFAC69012}" srcOrd="0" destOrd="0" parTransId="{196D4818-1DD7-4BD8-9E94-5102D0A12DA0}" sibTransId="{5F9B96ED-12B8-49DE-8883-143EFDF47AC7}"/>
    <dgm:cxn modelId="{1B1234F8-6A18-FA4E-8CF2-D8C417EAFE0D}" type="presOf" srcId="{B4F3B80E-4007-4CB6-BD93-7BEE8CFCD358}" destId="{D69015F8-163D-9549-9E12-A1C6D5B2BA91}" srcOrd="1" destOrd="0" presId="urn:microsoft.com/office/officeart/2008/layout/HorizontalMultiLevelHierarchy"/>
    <dgm:cxn modelId="{7FBB514A-BE36-7C4D-A27D-F073C80EBB13}" type="presOf" srcId="{E0B86BEA-83C5-4174-A2B8-B30D900443A3}" destId="{2C9026C0-977C-6644-9FAC-8E0FD783C1B3}" srcOrd="0" destOrd="0" presId="urn:microsoft.com/office/officeart/2008/layout/HorizontalMultiLevelHierarchy"/>
    <dgm:cxn modelId="{7AFF9D5E-747B-40FA-AFF8-8AE3834339AC}" srcId="{E0B86BEA-83C5-4174-A2B8-B30D900443A3}" destId="{15D9C48A-08F3-4BA1-9E92-8BC119759B08}" srcOrd="2" destOrd="0" parTransId="{22E429CD-A023-4DDB-A198-024263628C34}" sibTransId="{527313CA-4152-446C-9EC5-32A1C54E167D}"/>
    <dgm:cxn modelId="{2B90AA17-A431-2A4A-B6E1-BDC28954B782}" type="presOf" srcId="{196D4818-1DD7-4BD8-9E94-5102D0A12DA0}" destId="{0D95204E-2071-E14C-9113-E128C51A6361}" srcOrd="1" destOrd="0" presId="urn:microsoft.com/office/officeart/2008/layout/HorizontalMultiLevelHierarchy"/>
    <dgm:cxn modelId="{4D0B0D3D-FC71-9F4D-940F-D26A7F94FDF3}" type="presOf" srcId="{03E66348-EC72-45E0-AECF-A0B855F9AB62}" destId="{D2D8B887-1F5B-E64F-B350-E9BD0BE74299}" srcOrd="0" destOrd="0" presId="urn:microsoft.com/office/officeart/2008/layout/HorizontalMultiLevelHierarchy"/>
    <dgm:cxn modelId="{B09702EE-7B30-964C-B695-E5809C14F65E}" type="presOf" srcId="{74F17FBA-26D6-4114-A5B7-58EC54B16641}" destId="{CA95A507-CACA-6043-A4DA-2ADE62A9E74A}" srcOrd="0" destOrd="0" presId="urn:microsoft.com/office/officeart/2008/layout/HorizontalMultiLevelHierarchy"/>
    <dgm:cxn modelId="{26B3E230-F4C2-4A46-8B05-AD8E5D1EE8F6}" srcId="{74F17FBA-26D6-4114-A5B7-58EC54B16641}" destId="{DD854D2B-14BE-43CE-89BB-A4543ABC0FB2}" srcOrd="0" destOrd="0" parTransId="{03E66348-EC72-45E0-AECF-A0B855F9AB62}" sibTransId="{68C0CBC1-7BF6-4BA8-868C-F70918496CC7}"/>
    <dgm:cxn modelId="{F75FE9B0-7E15-F645-ACD3-371F79E82854}" type="presOf" srcId="{196D4818-1DD7-4BD8-9E94-5102D0A12DA0}" destId="{43C651C8-9B0B-9C42-B5CE-C6069FE28C08}" srcOrd="0" destOrd="0" presId="urn:microsoft.com/office/officeart/2008/layout/HorizontalMultiLevelHierarchy"/>
    <dgm:cxn modelId="{6C89DA1E-862F-4008-9A66-9C15F8531A3D}" srcId="{A02BF0F7-770A-4E30-9C43-9CEDFAC69012}" destId="{C63B77BC-08AE-4EBE-8A40-919D93E2E373}" srcOrd="0" destOrd="0" parTransId="{B4F3B80E-4007-4CB6-BD93-7BEE8CFCD358}" sibTransId="{0DCB4EB0-F446-417A-B923-08A8F6839F01}"/>
    <dgm:cxn modelId="{34292EA0-CF5B-44E8-89EE-3A2BD58BBA36}" srcId="{15D9C48A-08F3-4BA1-9E92-8BC119759B08}" destId="{B54AD312-66C4-4669-A1A8-222A11E00506}" srcOrd="0" destOrd="0" parTransId="{3FD330EE-D73F-486A-BD99-5BB746EC0815}" sibTransId="{63037932-D9C1-4EC9-982E-9F8E0BD9D0CE}"/>
    <dgm:cxn modelId="{BE43D17D-5A2C-664B-A36A-4B964DA72D6F}" type="presOf" srcId="{01F269FA-1272-4EF9-B0C6-ABD1813E3484}" destId="{B7448385-3632-7C45-8954-AE5EE6D09C95}" srcOrd="0" destOrd="0" presId="urn:microsoft.com/office/officeart/2008/layout/HorizontalMultiLevelHierarchy"/>
    <dgm:cxn modelId="{D05FC8B8-9E80-4110-BD61-4D7BD7239BDE}" srcId="{4DB52A00-F947-4209-9432-893D75ACEF7C}" destId="{F93B3367-4B25-40B4-AEE8-44AC900CED8B}" srcOrd="0" destOrd="0" parTransId="{6394A2FE-21F9-41E1-9083-5330E5C86568}" sibTransId="{400310F6-9EC9-4726-BBB9-9CB372F142C5}"/>
    <dgm:cxn modelId="{4059A1E8-2114-734B-9E7C-FECB2DED887D}" type="presOf" srcId="{01F269FA-1272-4EF9-B0C6-ABD1813E3484}" destId="{9CE88B57-2F87-AA44-A940-18AE02B70C90}" srcOrd="1" destOrd="0" presId="urn:microsoft.com/office/officeart/2008/layout/HorizontalMultiLevelHierarchy"/>
    <dgm:cxn modelId="{B4E8B64F-6336-4C4E-9809-4047B6135A8A}" type="presOf" srcId="{DD854D2B-14BE-43CE-89BB-A4543ABC0FB2}" destId="{9CB2591D-E905-BC45-836F-5F8EE80621E9}" srcOrd="0" destOrd="0" presId="urn:microsoft.com/office/officeart/2008/layout/HorizontalMultiLevelHierarchy"/>
    <dgm:cxn modelId="{276DE3C4-7EE5-6F4B-A7CD-322F80E28DC0}" type="presOf" srcId="{22E429CD-A023-4DDB-A198-024263628C34}" destId="{A756D7B4-597B-2043-BA9B-BEA72246B17A}" srcOrd="0" destOrd="0" presId="urn:microsoft.com/office/officeart/2008/layout/HorizontalMultiLevelHierarchy"/>
    <dgm:cxn modelId="{88240E05-88CB-8542-AF1C-1110744610A4}" type="presOf" srcId="{D51CBD46-FB12-4C66-815C-8C9F1BAB864D}" destId="{48F752CF-372F-E442-84D7-706460AF8B48}" srcOrd="0" destOrd="0" presId="urn:microsoft.com/office/officeart/2008/layout/HorizontalMultiLevelHierarchy"/>
    <dgm:cxn modelId="{79235AFF-1F18-0749-8A21-DEB96966DC4F}" type="presParOf" srcId="{B66CA010-6E0E-2B4B-A64A-1AD0F5C09295}" destId="{E81DA168-8D5A-F648-BC8B-A05519543524}" srcOrd="0" destOrd="0" presId="urn:microsoft.com/office/officeart/2008/layout/HorizontalMultiLevelHierarchy"/>
    <dgm:cxn modelId="{42AE3288-6F3E-7D4D-ABC1-64C772B108E7}" type="presParOf" srcId="{E81DA168-8D5A-F648-BC8B-A05519543524}" destId="{2C9026C0-977C-6644-9FAC-8E0FD783C1B3}" srcOrd="0" destOrd="0" presId="urn:microsoft.com/office/officeart/2008/layout/HorizontalMultiLevelHierarchy"/>
    <dgm:cxn modelId="{437C243E-7018-FD46-857E-84AF9A1FF6F0}" type="presParOf" srcId="{E81DA168-8D5A-F648-BC8B-A05519543524}" destId="{9085F625-E3B6-CB44-AEEF-D0B48E1A6E0F}" srcOrd="1" destOrd="0" presId="urn:microsoft.com/office/officeart/2008/layout/HorizontalMultiLevelHierarchy"/>
    <dgm:cxn modelId="{7235D5EE-C4C7-3046-82E2-515E428A35EE}" type="presParOf" srcId="{9085F625-E3B6-CB44-AEEF-D0B48E1A6E0F}" destId="{43C651C8-9B0B-9C42-B5CE-C6069FE28C08}" srcOrd="0" destOrd="0" presId="urn:microsoft.com/office/officeart/2008/layout/HorizontalMultiLevelHierarchy"/>
    <dgm:cxn modelId="{D66AA4E7-B11F-FD44-AF2E-7AD5265D64A1}" type="presParOf" srcId="{43C651C8-9B0B-9C42-B5CE-C6069FE28C08}" destId="{0D95204E-2071-E14C-9113-E128C51A6361}" srcOrd="0" destOrd="0" presId="urn:microsoft.com/office/officeart/2008/layout/HorizontalMultiLevelHierarchy"/>
    <dgm:cxn modelId="{89234AC2-6E1B-174F-8906-2AF6ADDF0D35}" type="presParOf" srcId="{9085F625-E3B6-CB44-AEEF-D0B48E1A6E0F}" destId="{F9327563-266B-C44F-A14E-303549C944C7}" srcOrd="1" destOrd="0" presId="urn:microsoft.com/office/officeart/2008/layout/HorizontalMultiLevelHierarchy"/>
    <dgm:cxn modelId="{E822DD31-91AE-354C-A6C1-9FFD73C46B26}" type="presParOf" srcId="{F9327563-266B-C44F-A14E-303549C944C7}" destId="{5B44CC66-ED1C-B944-970D-14D699A76912}" srcOrd="0" destOrd="0" presId="urn:microsoft.com/office/officeart/2008/layout/HorizontalMultiLevelHierarchy"/>
    <dgm:cxn modelId="{8A7677F8-FA7B-0043-B14E-93BB144CC6EA}" type="presParOf" srcId="{F9327563-266B-C44F-A14E-303549C944C7}" destId="{6894026F-B38A-4D4A-908A-90F4A9986C4F}" srcOrd="1" destOrd="0" presId="urn:microsoft.com/office/officeart/2008/layout/HorizontalMultiLevelHierarchy"/>
    <dgm:cxn modelId="{7A2DDB6C-7FF9-A044-B06C-3CA24FC6CFFF}" type="presParOf" srcId="{6894026F-B38A-4D4A-908A-90F4A9986C4F}" destId="{67EB58B2-1D4F-4A46-9F7E-7E3AAF9D1FB5}" srcOrd="0" destOrd="0" presId="urn:microsoft.com/office/officeart/2008/layout/HorizontalMultiLevelHierarchy"/>
    <dgm:cxn modelId="{078CEBA2-42D0-5848-AE79-9C0F3DF47EF3}" type="presParOf" srcId="{67EB58B2-1D4F-4A46-9F7E-7E3AAF9D1FB5}" destId="{D69015F8-163D-9549-9E12-A1C6D5B2BA91}" srcOrd="0" destOrd="0" presId="urn:microsoft.com/office/officeart/2008/layout/HorizontalMultiLevelHierarchy"/>
    <dgm:cxn modelId="{C7983AE1-276E-8B40-8B93-BC8FDFB7E862}" type="presParOf" srcId="{6894026F-B38A-4D4A-908A-90F4A9986C4F}" destId="{5438E3E8-67CB-B84B-B837-49148CB9C52C}" srcOrd="1" destOrd="0" presId="urn:microsoft.com/office/officeart/2008/layout/HorizontalMultiLevelHierarchy"/>
    <dgm:cxn modelId="{69093F8F-B0B1-9140-A1F8-237635382796}" type="presParOf" srcId="{5438E3E8-67CB-B84B-B837-49148CB9C52C}" destId="{552BB623-9019-9C4B-843B-9B82C34D3857}" srcOrd="0" destOrd="0" presId="urn:microsoft.com/office/officeart/2008/layout/HorizontalMultiLevelHierarchy"/>
    <dgm:cxn modelId="{24E5739B-3EE3-C249-9253-05119B5F58D4}" type="presParOf" srcId="{5438E3E8-67CB-B84B-B837-49148CB9C52C}" destId="{94533E96-A28A-FB4E-8F1B-F86B094C5A6D}" srcOrd="1" destOrd="0" presId="urn:microsoft.com/office/officeart/2008/layout/HorizontalMultiLevelHierarchy"/>
    <dgm:cxn modelId="{E4B54261-1B3A-6048-9BBE-98BEABA01C19}" type="presParOf" srcId="{9085F625-E3B6-CB44-AEEF-D0B48E1A6E0F}" destId="{B7448385-3632-7C45-8954-AE5EE6D09C95}" srcOrd="2" destOrd="0" presId="urn:microsoft.com/office/officeart/2008/layout/HorizontalMultiLevelHierarchy"/>
    <dgm:cxn modelId="{37141949-AA07-C446-8C50-A45512B62EB8}" type="presParOf" srcId="{B7448385-3632-7C45-8954-AE5EE6D09C95}" destId="{9CE88B57-2F87-AA44-A940-18AE02B70C90}" srcOrd="0" destOrd="0" presId="urn:microsoft.com/office/officeart/2008/layout/HorizontalMultiLevelHierarchy"/>
    <dgm:cxn modelId="{DA41ABED-2B1F-9F49-988A-9DE0A52509A7}" type="presParOf" srcId="{9085F625-E3B6-CB44-AEEF-D0B48E1A6E0F}" destId="{269310EF-B9FC-C440-BF3D-3CD93C4A1B14}" srcOrd="3" destOrd="0" presId="urn:microsoft.com/office/officeart/2008/layout/HorizontalMultiLevelHierarchy"/>
    <dgm:cxn modelId="{2CF27FB0-1CD5-7E47-AFCC-FF2856D09297}" type="presParOf" srcId="{269310EF-B9FC-C440-BF3D-3CD93C4A1B14}" destId="{E5CBC622-25EB-B447-9B42-9EFD09E415D8}" srcOrd="0" destOrd="0" presId="urn:microsoft.com/office/officeart/2008/layout/HorizontalMultiLevelHierarchy"/>
    <dgm:cxn modelId="{8A47A19B-E94F-DB47-BEFE-662B93DA9D4C}" type="presParOf" srcId="{269310EF-B9FC-C440-BF3D-3CD93C4A1B14}" destId="{584EB3E8-931B-2D4F-AE89-F9FD8EB2B595}" srcOrd="1" destOrd="0" presId="urn:microsoft.com/office/officeart/2008/layout/HorizontalMultiLevelHierarchy"/>
    <dgm:cxn modelId="{40C7C81F-CCF0-BD4A-8A47-80FA5E510BE7}" type="presParOf" srcId="{584EB3E8-931B-2D4F-AE89-F9FD8EB2B595}" destId="{43CD0341-7074-B745-B74B-1CF27EACBC05}" srcOrd="0" destOrd="0" presId="urn:microsoft.com/office/officeart/2008/layout/HorizontalMultiLevelHierarchy"/>
    <dgm:cxn modelId="{D5F00192-2FCA-4E46-8820-28E1C7C0A13E}" type="presParOf" srcId="{43CD0341-7074-B745-B74B-1CF27EACBC05}" destId="{8652F6AF-E080-3947-8ED4-406E3FD2BECD}" srcOrd="0" destOrd="0" presId="urn:microsoft.com/office/officeart/2008/layout/HorizontalMultiLevelHierarchy"/>
    <dgm:cxn modelId="{AF1C170F-22A8-3841-9D9C-74835012E99B}" type="presParOf" srcId="{584EB3E8-931B-2D4F-AE89-F9FD8EB2B595}" destId="{E3B2AFC2-FC45-724D-8196-C0487A4373A1}" srcOrd="1" destOrd="0" presId="urn:microsoft.com/office/officeart/2008/layout/HorizontalMultiLevelHierarchy"/>
    <dgm:cxn modelId="{8195FADE-BD63-B342-B5CF-E412AB68542E}" type="presParOf" srcId="{E3B2AFC2-FC45-724D-8196-C0487A4373A1}" destId="{F9257B96-E91F-B94A-B44C-0C1677CC6765}" srcOrd="0" destOrd="0" presId="urn:microsoft.com/office/officeart/2008/layout/HorizontalMultiLevelHierarchy"/>
    <dgm:cxn modelId="{5B357F88-27D2-A04C-8225-486F73543551}" type="presParOf" srcId="{E3B2AFC2-FC45-724D-8196-C0487A4373A1}" destId="{0EE25B9A-B364-B94D-BCCA-33C931163FA3}" srcOrd="1" destOrd="0" presId="urn:microsoft.com/office/officeart/2008/layout/HorizontalMultiLevelHierarchy"/>
    <dgm:cxn modelId="{52868792-B5AF-6A44-BD7D-4A28EE0E7FB8}" type="presParOf" srcId="{9085F625-E3B6-CB44-AEEF-D0B48E1A6E0F}" destId="{A756D7B4-597B-2043-BA9B-BEA72246B17A}" srcOrd="4" destOrd="0" presId="urn:microsoft.com/office/officeart/2008/layout/HorizontalMultiLevelHierarchy"/>
    <dgm:cxn modelId="{8688E0A4-4BC7-7A43-88C3-C7F399932D79}" type="presParOf" srcId="{A756D7B4-597B-2043-BA9B-BEA72246B17A}" destId="{66EE5230-B80C-A54F-8F8F-8E3E46836B82}" srcOrd="0" destOrd="0" presId="urn:microsoft.com/office/officeart/2008/layout/HorizontalMultiLevelHierarchy"/>
    <dgm:cxn modelId="{612DEFA2-8580-FB40-99A6-C04F8696CCD1}" type="presParOf" srcId="{9085F625-E3B6-CB44-AEEF-D0B48E1A6E0F}" destId="{0F013C7B-0592-554F-89A0-D388146409CB}" srcOrd="5" destOrd="0" presId="urn:microsoft.com/office/officeart/2008/layout/HorizontalMultiLevelHierarchy"/>
    <dgm:cxn modelId="{79210173-3EA7-0F4F-BDEE-31C6EAE2D552}" type="presParOf" srcId="{0F013C7B-0592-554F-89A0-D388146409CB}" destId="{90268574-BBD9-BD4D-A90F-7FE6B3287D17}" srcOrd="0" destOrd="0" presId="urn:microsoft.com/office/officeart/2008/layout/HorizontalMultiLevelHierarchy"/>
    <dgm:cxn modelId="{3CA194DA-F80D-6548-B496-E4F4662ABB92}" type="presParOf" srcId="{0F013C7B-0592-554F-89A0-D388146409CB}" destId="{DA381FF7-2625-2C45-9E4C-DAF1E344E600}" srcOrd="1" destOrd="0" presId="urn:microsoft.com/office/officeart/2008/layout/HorizontalMultiLevelHierarchy"/>
    <dgm:cxn modelId="{3FA6B622-4605-CD4C-99B9-284499B75C55}" type="presParOf" srcId="{DA381FF7-2625-2C45-9E4C-DAF1E344E600}" destId="{7398FD94-81C1-764E-A97B-70C46BF4E97A}" srcOrd="0" destOrd="0" presId="urn:microsoft.com/office/officeart/2008/layout/HorizontalMultiLevelHierarchy"/>
    <dgm:cxn modelId="{29F745FB-E2EB-704C-BEA9-387467B6DAA7}" type="presParOf" srcId="{7398FD94-81C1-764E-A97B-70C46BF4E97A}" destId="{D4C89A4A-1670-314A-A83C-FD3C6BD0CB6A}" srcOrd="0" destOrd="0" presId="urn:microsoft.com/office/officeart/2008/layout/HorizontalMultiLevelHierarchy"/>
    <dgm:cxn modelId="{B03052FD-1794-AA42-8E34-1E1E0913453C}" type="presParOf" srcId="{DA381FF7-2625-2C45-9E4C-DAF1E344E600}" destId="{EE089E68-038B-AD47-945F-B363BD67BBBB}" srcOrd="1" destOrd="0" presId="urn:microsoft.com/office/officeart/2008/layout/HorizontalMultiLevelHierarchy"/>
    <dgm:cxn modelId="{8CC4E72A-CF5F-5748-871F-20A3B06B20CA}" type="presParOf" srcId="{EE089E68-038B-AD47-945F-B363BD67BBBB}" destId="{29DFA883-89E4-8845-BE3E-5F4743439F02}" srcOrd="0" destOrd="0" presId="urn:microsoft.com/office/officeart/2008/layout/HorizontalMultiLevelHierarchy"/>
    <dgm:cxn modelId="{DAF9C2D6-D908-CB4E-9C2F-A2A5F7934049}" type="presParOf" srcId="{EE089E68-038B-AD47-945F-B363BD67BBBB}" destId="{5AB150FD-366B-214D-8815-45558FCDA385}" srcOrd="1" destOrd="0" presId="urn:microsoft.com/office/officeart/2008/layout/HorizontalMultiLevelHierarchy"/>
    <dgm:cxn modelId="{F578D7DC-FEEB-0C4A-B2F2-3B66082DBF4E}" type="presParOf" srcId="{9085F625-E3B6-CB44-AEEF-D0B48E1A6E0F}" destId="{48F752CF-372F-E442-84D7-706460AF8B48}" srcOrd="6" destOrd="0" presId="urn:microsoft.com/office/officeart/2008/layout/HorizontalMultiLevelHierarchy"/>
    <dgm:cxn modelId="{CE111977-DFB9-444A-934B-232D877A16FB}" type="presParOf" srcId="{48F752CF-372F-E442-84D7-706460AF8B48}" destId="{665723A6-1265-EE47-A428-FCC800BF66E2}" srcOrd="0" destOrd="0" presId="urn:microsoft.com/office/officeart/2008/layout/HorizontalMultiLevelHierarchy"/>
    <dgm:cxn modelId="{FF58C496-7088-7D46-BFF3-33211D04CBF8}" type="presParOf" srcId="{9085F625-E3B6-CB44-AEEF-D0B48E1A6E0F}" destId="{08255029-0508-8341-884D-555339E73078}" srcOrd="7" destOrd="0" presId="urn:microsoft.com/office/officeart/2008/layout/HorizontalMultiLevelHierarchy"/>
    <dgm:cxn modelId="{A26C7559-3CA6-9046-9AFE-BE8C83FA6E6D}" type="presParOf" srcId="{08255029-0508-8341-884D-555339E73078}" destId="{CA95A507-CACA-6043-A4DA-2ADE62A9E74A}" srcOrd="0" destOrd="0" presId="urn:microsoft.com/office/officeart/2008/layout/HorizontalMultiLevelHierarchy"/>
    <dgm:cxn modelId="{67ED8AC1-35C3-954B-9B1F-F5F5302D2EAF}" type="presParOf" srcId="{08255029-0508-8341-884D-555339E73078}" destId="{39C94980-25B8-9D43-801D-4B292BC3C50D}" srcOrd="1" destOrd="0" presId="urn:microsoft.com/office/officeart/2008/layout/HorizontalMultiLevelHierarchy"/>
    <dgm:cxn modelId="{AF4B4F75-AF8E-D841-9A88-9158E91446C1}" type="presParOf" srcId="{39C94980-25B8-9D43-801D-4B292BC3C50D}" destId="{D2D8B887-1F5B-E64F-B350-E9BD0BE74299}" srcOrd="0" destOrd="0" presId="urn:microsoft.com/office/officeart/2008/layout/HorizontalMultiLevelHierarchy"/>
    <dgm:cxn modelId="{68C48D1A-4C0C-8743-BF09-CA6078B527CD}" type="presParOf" srcId="{D2D8B887-1F5B-E64F-B350-E9BD0BE74299}" destId="{E705082A-AF23-5E42-A858-44AEFCD96B7B}" srcOrd="0" destOrd="0" presId="urn:microsoft.com/office/officeart/2008/layout/HorizontalMultiLevelHierarchy"/>
    <dgm:cxn modelId="{8B5CBF81-C601-8547-A6BC-10D0299A04A0}" type="presParOf" srcId="{39C94980-25B8-9D43-801D-4B292BC3C50D}" destId="{30E2A753-3853-664A-B527-3EA459E77DF7}" srcOrd="1" destOrd="0" presId="urn:microsoft.com/office/officeart/2008/layout/HorizontalMultiLevelHierarchy"/>
    <dgm:cxn modelId="{CA14EF65-ED73-DD40-922F-D20CD56E910B}" type="presParOf" srcId="{30E2A753-3853-664A-B527-3EA459E77DF7}" destId="{9CB2591D-E905-BC45-836F-5F8EE80621E9}" srcOrd="0" destOrd="0" presId="urn:microsoft.com/office/officeart/2008/layout/HorizontalMultiLevelHierarchy"/>
    <dgm:cxn modelId="{C38A5CD9-8235-2741-BC8E-5E340294876A}" type="presParOf" srcId="{30E2A753-3853-664A-B527-3EA459E77DF7}" destId="{17043977-2572-5440-ADB0-046CFA2BA96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D85D81-793B-4F98-BB40-9D641A333BA1}">
      <dsp:nvSpPr>
        <dsp:cNvPr id="0" name=""/>
        <dsp:cNvSpPr/>
      </dsp:nvSpPr>
      <dsp:spPr>
        <a:xfrm rot="5400000">
          <a:off x="-130701" y="130821"/>
          <a:ext cx="871345" cy="60994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L" sz="1400" b="1" kern="1200" dirty="0"/>
            <a:t>ETAPA 1</a:t>
          </a:r>
        </a:p>
      </dsp:txBody>
      <dsp:txXfrm rot="-5400000">
        <a:off x="2" y="305090"/>
        <a:ext cx="609941" cy="261404"/>
      </dsp:txXfrm>
    </dsp:sp>
    <dsp:sp modelId="{7444F20F-005E-42F4-89FA-EBC89BAE937E}">
      <dsp:nvSpPr>
        <dsp:cNvPr id="0" name=""/>
        <dsp:cNvSpPr/>
      </dsp:nvSpPr>
      <dsp:spPr>
        <a:xfrm rot="5400000">
          <a:off x="4737094" y="-4091948"/>
          <a:ext cx="514885" cy="87691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L" sz="1600" b="1" kern="1200" dirty="0"/>
            <a:t>SOCIALIZACIÓN (Marzo a Mayo 2022)</a:t>
          </a:r>
        </a:p>
      </dsp:txBody>
      <dsp:txXfrm rot="-5400000">
        <a:off x="609942" y="60339"/>
        <a:ext cx="8744055" cy="464615"/>
      </dsp:txXfrm>
    </dsp:sp>
    <dsp:sp modelId="{B9DCAA88-8BEC-48DF-8977-B154123BF478}">
      <dsp:nvSpPr>
        <dsp:cNvPr id="0" name=""/>
        <dsp:cNvSpPr/>
      </dsp:nvSpPr>
      <dsp:spPr>
        <a:xfrm rot="5400000">
          <a:off x="-130701" y="881717"/>
          <a:ext cx="871345" cy="60994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L" sz="1400" b="1" kern="1200"/>
            <a:t>ETAPA 2</a:t>
          </a:r>
          <a:endParaRPr lang="es-CL" sz="1400" b="1" kern="1200" dirty="0"/>
        </a:p>
      </dsp:txBody>
      <dsp:txXfrm rot="-5400000">
        <a:off x="2" y="1055986"/>
        <a:ext cx="609941" cy="261404"/>
      </dsp:txXfrm>
    </dsp:sp>
    <dsp:sp modelId="{DFF068ED-C8FC-4C90-A5D8-F407DA80AFD2}">
      <dsp:nvSpPr>
        <dsp:cNvPr id="0" name=""/>
        <dsp:cNvSpPr/>
      </dsp:nvSpPr>
      <dsp:spPr>
        <a:xfrm rot="5400000">
          <a:off x="4711349" y="-3350391"/>
          <a:ext cx="566374" cy="87691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L" sz="1600" b="1" kern="1200" dirty="0"/>
            <a:t>DEFINICIONES Y DIAGNÓSTICO (Junio a Noviembre de 2022)</a:t>
          </a:r>
        </a:p>
      </dsp:txBody>
      <dsp:txXfrm rot="-5400000">
        <a:off x="609941" y="778665"/>
        <a:ext cx="8741542" cy="511078"/>
      </dsp:txXfrm>
    </dsp:sp>
    <dsp:sp modelId="{92A8EB8A-BEA1-46A6-B1E5-314AFC392249}">
      <dsp:nvSpPr>
        <dsp:cNvPr id="0" name=""/>
        <dsp:cNvSpPr/>
      </dsp:nvSpPr>
      <dsp:spPr>
        <a:xfrm rot="5400000">
          <a:off x="-130701" y="1632613"/>
          <a:ext cx="871345" cy="60994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L" sz="1400" b="1" kern="1200"/>
            <a:t>ETAPA 3</a:t>
          </a:r>
          <a:endParaRPr lang="es-CL" sz="1400" b="1" kern="1200" dirty="0"/>
        </a:p>
      </dsp:txBody>
      <dsp:txXfrm rot="-5400000">
        <a:off x="2" y="1806882"/>
        <a:ext cx="609941" cy="261404"/>
      </dsp:txXfrm>
    </dsp:sp>
    <dsp:sp modelId="{009B7C89-8C4B-4777-AACB-371EBAAE36A3}">
      <dsp:nvSpPr>
        <dsp:cNvPr id="0" name=""/>
        <dsp:cNvSpPr/>
      </dsp:nvSpPr>
      <dsp:spPr>
        <a:xfrm rot="5400000">
          <a:off x="4711349" y="-2599496"/>
          <a:ext cx="566374" cy="87691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L" sz="1600" b="1" kern="1200" dirty="0"/>
            <a:t>CICLO INICIAL (Diciembre 2022 a Junio 2023)</a:t>
          </a:r>
        </a:p>
      </dsp:txBody>
      <dsp:txXfrm rot="-5400000">
        <a:off x="609941" y="1529560"/>
        <a:ext cx="8741542" cy="511078"/>
      </dsp:txXfrm>
    </dsp:sp>
    <dsp:sp modelId="{055E3805-5627-44DB-BC3A-CE94F3431590}">
      <dsp:nvSpPr>
        <dsp:cNvPr id="0" name=""/>
        <dsp:cNvSpPr/>
      </dsp:nvSpPr>
      <dsp:spPr>
        <a:xfrm rot="5400000">
          <a:off x="-130701" y="2383509"/>
          <a:ext cx="871345" cy="60994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L" sz="1400" b="1" kern="1200"/>
            <a:t>ETAPA 4</a:t>
          </a:r>
          <a:endParaRPr lang="es-CL" sz="1400" b="1" kern="1200" dirty="0"/>
        </a:p>
      </dsp:txBody>
      <dsp:txXfrm rot="-5400000">
        <a:off x="2" y="2557778"/>
        <a:ext cx="609941" cy="261404"/>
      </dsp:txXfrm>
    </dsp:sp>
    <dsp:sp modelId="{8BBFEE90-894D-4549-8954-C61309B8EF59}">
      <dsp:nvSpPr>
        <dsp:cNvPr id="0" name=""/>
        <dsp:cNvSpPr/>
      </dsp:nvSpPr>
      <dsp:spPr>
        <a:xfrm rot="5400000">
          <a:off x="4711349" y="-1848600"/>
          <a:ext cx="566374" cy="87691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L" sz="1600" b="1" kern="1200" dirty="0"/>
            <a:t>CICLO INTERMEDIO (Julio  a Octubre 2023)</a:t>
          </a:r>
        </a:p>
      </dsp:txBody>
      <dsp:txXfrm rot="-5400000">
        <a:off x="609941" y="2280456"/>
        <a:ext cx="8741542" cy="511078"/>
      </dsp:txXfrm>
    </dsp:sp>
    <dsp:sp modelId="{2601D15C-0917-4FB9-AD43-1E7DDEF72026}">
      <dsp:nvSpPr>
        <dsp:cNvPr id="0" name=""/>
        <dsp:cNvSpPr/>
      </dsp:nvSpPr>
      <dsp:spPr>
        <a:xfrm rot="5400000">
          <a:off x="-130701" y="3134405"/>
          <a:ext cx="871345" cy="60994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L" sz="1400" b="1" kern="1200" dirty="0"/>
            <a:t>ETAPA 5</a:t>
          </a:r>
        </a:p>
      </dsp:txBody>
      <dsp:txXfrm rot="-5400000">
        <a:off x="2" y="3308674"/>
        <a:ext cx="609941" cy="261404"/>
      </dsp:txXfrm>
    </dsp:sp>
    <dsp:sp modelId="{892D6CC9-2D82-42D2-A3CB-21B409377AA8}">
      <dsp:nvSpPr>
        <dsp:cNvPr id="0" name=""/>
        <dsp:cNvSpPr/>
      </dsp:nvSpPr>
      <dsp:spPr>
        <a:xfrm rot="5400000">
          <a:off x="4711349" y="-1097704"/>
          <a:ext cx="566374" cy="876919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CL" sz="1600" b="1" kern="1200" dirty="0"/>
            <a:t>CICLO FINAL Y AJUSTE (Noviembre 2023 a Septiembre 2024)</a:t>
          </a:r>
        </a:p>
      </dsp:txBody>
      <dsp:txXfrm rot="-5400000">
        <a:off x="609941" y="3031352"/>
        <a:ext cx="8741542" cy="5110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8275B5-C9DE-414C-AECB-45D6879467C6}">
      <dsp:nvSpPr>
        <dsp:cNvPr id="0" name=""/>
        <dsp:cNvSpPr/>
      </dsp:nvSpPr>
      <dsp:spPr>
        <a:xfrm>
          <a:off x="5898773" y="3894904"/>
          <a:ext cx="619754" cy="91440"/>
        </a:xfrm>
        <a:custGeom>
          <a:avLst/>
          <a:gdLst/>
          <a:ahLst/>
          <a:cxnLst/>
          <a:rect l="0" t="0" r="0" b="0"/>
          <a:pathLst>
            <a:path>
              <a:moveTo>
                <a:pt x="0" y="45720"/>
              </a:moveTo>
              <a:lnTo>
                <a:pt x="489312" y="45720"/>
              </a:lnTo>
            </a:path>
          </a:pathLst>
        </a:custGeom>
        <a:no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CL" sz="1000" kern="1200">
            <a:solidFill>
              <a:sysClr val="windowText" lastClr="000000">
                <a:hueOff val="0"/>
                <a:satOff val="0"/>
                <a:lumOff val="0"/>
                <a:alphaOff val="0"/>
              </a:sysClr>
            </a:solidFill>
            <a:latin typeface="Calibri" panose="020F0502020204030204"/>
            <a:ea typeface="+mn-ea"/>
            <a:cs typeface="+mn-cs"/>
          </a:endParaRPr>
        </a:p>
      </dsp:txBody>
      <dsp:txXfrm>
        <a:off x="6193157" y="3925131"/>
        <a:ext cx="0" cy="0"/>
      </dsp:txXfrm>
    </dsp:sp>
    <dsp:sp modelId="{84999797-4683-D249-9D1F-93573F9EADC9}">
      <dsp:nvSpPr>
        <dsp:cNvPr id="0" name=""/>
        <dsp:cNvSpPr/>
      </dsp:nvSpPr>
      <dsp:spPr>
        <a:xfrm>
          <a:off x="2180243" y="2486180"/>
          <a:ext cx="619754" cy="1454444"/>
        </a:xfrm>
        <a:custGeom>
          <a:avLst/>
          <a:gdLst/>
          <a:ahLst/>
          <a:cxnLst/>
          <a:rect l="0" t="0" r="0" b="0"/>
          <a:pathLst>
            <a:path>
              <a:moveTo>
                <a:pt x="0" y="0"/>
              </a:moveTo>
              <a:lnTo>
                <a:pt x="244656" y="0"/>
              </a:lnTo>
              <a:lnTo>
                <a:pt x="244656" y="1148321"/>
              </a:lnTo>
              <a:lnTo>
                <a:pt x="489312" y="1148321"/>
              </a:lnTo>
            </a:path>
          </a:pathLst>
        </a:custGeom>
        <a:noFill/>
        <a:ln w="12700" cap="flat" cmpd="sng" algn="ctr">
          <a:solidFill>
            <a:srgbClr val="FFC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CL" sz="1000" kern="1200">
            <a:solidFill>
              <a:sysClr val="windowText" lastClr="000000">
                <a:hueOff val="0"/>
                <a:satOff val="0"/>
                <a:lumOff val="0"/>
                <a:alphaOff val="0"/>
              </a:sysClr>
            </a:solidFill>
            <a:latin typeface="Calibri" panose="020F0502020204030204"/>
            <a:ea typeface="+mn-ea"/>
            <a:cs typeface="+mn-cs"/>
          </a:endParaRPr>
        </a:p>
      </dsp:txBody>
      <dsp:txXfrm>
        <a:off x="2450596" y="3173877"/>
        <a:ext cx="0" cy="0"/>
      </dsp:txXfrm>
    </dsp:sp>
    <dsp:sp modelId="{A6EFDCD8-6AD3-D645-9A6C-1241E3CC1F69}">
      <dsp:nvSpPr>
        <dsp:cNvPr id="0" name=""/>
        <dsp:cNvSpPr/>
      </dsp:nvSpPr>
      <dsp:spPr>
        <a:xfrm>
          <a:off x="5898773" y="2713969"/>
          <a:ext cx="619754" cy="91440"/>
        </a:xfrm>
        <a:custGeom>
          <a:avLst/>
          <a:gdLst/>
          <a:ahLst/>
          <a:cxnLst/>
          <a:rect l="0" t="0" r="0" b="0"/>
          <a:pathLst>
            <a:path>
              <a:moveTo>
                <a:pt x="0" y="45720"/>
              </a:moveTo>
              <a:lnTo>
                <a:pt x="489312" y="45720"/>
              </a:lnTo>
            </a:path>
          </a:pathLst>
        </a:custGeom>
        <a:no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CL" sz="1000" kern="1200">
            <a:solidFill>
              <a:sysClr val="windowText" lastClr="000000">
                <a:hueOff val="0"/>
                <a:satOff val="0"/>
                <a:lumOff val="0"/>
                <a:alphaOff val="0"/>
              </a:sysClr>
            </a:solidFill>
            <a:latin typeface="Calibri" panose="020F0502020204030204"/>
            <a:ea typeface="+mn-ea"/>
            <a:cs typeface="+mn-cs"/>
          </a:endParaRPr>
        </a:p>
      </dsp:txBody>
      <dsp:txXfrm>
        <a:off x="6193157" y="2744195"/>
        <a:ext cx="0" cy="0"/>
      </dsp:txXfrm>
    </dsp:sp>
    <dsp:sp modelId="{D805E558-53D3-3142-8C49-1BAD0130FAEB}">
      <dsp:nvSpPr>
        <dsp:cNvPr id="0" name=""/>
        <dsp:cNvSpPr/>
      </dsp:nvSpPr>
      <dsp:spPr>
        <a:xfrm>
          <a:off x="2180243" y="2486180"/>
          <a:ext cx="619754" cy="273509"/>
        </a:xfrm>
        <a:custGeom>
          <a:avLst/>
          <a:gdLst/>
          <a:ahLst/>
          <a:cxnLst/>
          <a:rect l="0" t="0" r="0" b="0"/>
          <a:pathLst>
            <a:path>
              <a:moveTo>
                <a:pt x="0" y="0"/>
              </a:moveTo>
              <a:lnTo>
                <a:pt x="244656" y="0"/>
              </a:lnTo>
              <a:lnTo>
                <a:pt x="244656" y="215942"/>
              </a:lnTo>
              <a:lnTo>
                <a:pt x="489312" y="215942"/>
              </a:lnTo>
            </a:path>
          </a:pathLst>
        </a:custGeom>
        <a:noFill/>
        <a:ln w="12700" cap="flat" cmpd="sng" algn="ctr">
          <a:solidFill>
            <a:srgbClr val="FFC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CL" sz="1000" kern="1200">
            <a:solidFill>
              <a:sysClr val="windowText" lastClr="000000">
                <a:hueOff val="0"/>
                <a:satOff val="0"/>
                <a:lumOff val="0"/>
                <a:alphaOff val="0"/>
              </a:sysClr>
            </a:solidFill>
            <a:latin typeface="Calibri" panose="020F0502020204030204"/>
            <a:ea typeface="+mn-ea"/>
            <a:cs typeface="+mn-cs"/>
          </a:endParaRPr>
        </a:p>
      </dsp:txBody>
      <dsp:txXfrm>
        <a:off x="2473185" y="2605999"/>
        <a:ext cx="0" cy="0"/>
      </dsp:txXfrm>
    </dsp:sp>
    <dsp:sp modelId="{89720780-8271-A745-99E7-94869AB0E6AC}">
      <dsp:nvSpPr>
        <dsp:cNvPr id="0" name=""/>
        <dsp:cNvSpPr/>
      </dsp:nvSpPr>
      <dsp:spPr>
        <a:xfrm>
          <a:off x="5898773" y="1259524"/>
          <a:ext cx="619754" cy="91440"/>
        </a:xfrm>
        <a:custGeom>
          <a:avLst/>
          <a:gdLst/>
          <a:ahLst/>
          <a:cxnLst/>
          <a:rect l="0" t="0" r="0" b="0"/>
          <a:pathLst>
            <a:path>
              <a:moveTo>
                <a:pt x="0" y="45720"/>
              </a:moveTo>
              <a:lnTo>
                <a:pt x="489312" y="45720"/>
              </a:lnTo>
            </a:path>
          </a:pathLst>
        </a:custGeom>
        <a:no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CL" sz="1000" kern="1200">
            <a:solidFill>
              <a:sysClr val="windowText" lastClr="000000">
                <a:hueOff val="0"/>
                <a:satOff val="0"/>
                <a:lumOff val="0"/>
                <a:alphaOff val="0"/>
              </a:sysClr>
            </a:solidFill>
            <a:latin typeface="Calibri" panose="020F0502020204030204"/>
            <a:ea typeface="+mn-ea"/>
            <a:cs typeface="+mn-cs"/>
          </a:endParaRPr>
        </a:p>
      </dsp:txBody>
      <dsp:txXfrm>
        <a:off x="6193157" y="1289750"/>
        <a:ext cx="0" cy="0"/>
      </dsp:txXfrm>
    </dsp:sp>
    <dsp:sp modelId="{7161A24F-DF21-AE43-807E-73F6647A61DF}">
      <dsp:nvSpPr>
        <dsp:cNvPr id="0" name=""/>
        <dsp:cNvSpPr/>
      </dsp:nvSpPr>
      <dsp:spPr>
        <a:xfrm>
          <a:off x="2180243" y="1305244"/>
          <a:ext cx="619754" cy="1180935"/>
        </a:xfrm>
        <a:custGeom>
          <a:avLst/>
          <a:gdLst/>
          <a:ahLst/>
          <a:cxnLst/>
          <a:rect l="0" t="0" r="0" b="0"/>
          <a:pathLst>
            <a:path>
              <a:moveTo>
                <a:pt x="0" y="932379"/>
              </a:moveTo>
              <a:lnTo>
                <a:pt x="244656" y="932379"/>
              </a:lnTo>
              <a:lnTo>
                <a:pt x="244656" y="0"/>
              </a:lnTo>
              <a:lnTo>
                <a:pt x="489312" y="0"/>
              </a:lnTo>
            </a:path>
          </a:pathLst>
        </a:custGeom>
        <a:noFill/>
        <a:ln w="12700" cap="flat" cmpd="sng" algn="ctr">
          <a:solidFill>
            <a:srgbClr val="FFC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CL" sz="1000" kern="1200">
            <a:solidFill>
              <a:sysClr val="windowText" lastClr="000000">
                <a:hueOff val="0"/>
                <a:satOff val="0"/>
                <a:lumOff val="0"/>
                <a:alphaOff val="0"/>
              </a:sysClr>
            </a:solidFill>
            <a:latin typeface="Calibri" panose="020F0502020204030204"/>
            <a:ea typeface="+mn-ea"/>
            <a:cs typeface="+mn-cs"/>
          </a:endParaRPr>
        </a:p>
      </dsp:txBody>
      <dsp:txXfrm>
        <a:off x="2456779" y="1862370"/>
        <a:ext cx="0" cy="0"/>
      </dsp:txXfrm>
    </dsp:sp>
    <dsp:sp modelId="{FCD134D8-09E8-C742-A41E-C39D18A16996}">
      <dsp:nvSpPr>
        <dsp:cNvPr id="0" name=""/>
        <dsp:cNvSpPr/>
      </dsp:nvSpPr>
      <dsp:spPr>
        <a:xfrm rot="16200000">
          <a:off x="-778310" y="2013805"/>
          <a:ext cx="4972360" cy="944748"/>
        </a:xfrm>
        <a:prstGeom prst="rect">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b="1" kern="1200">
              <a:solidFill>
                <a:sysClr val="window" lastClr="FFFFFF"/>
              </a:solidFill>
              <a:latin typeface="Calibri" panose="020F0502020204030204"/>
              <a:ea typeface="+mn-ea"/>
              <a:cs typeface="+mn-cs"/>
            </a:rPr>
            <a:t>ETAPA 2</a:t>
          </a:r>
        </a:p>
        <a:p>
          <a:pPr lvl="0" algn="ctr" defTabSz="488950">
            <a:lnSpc>
              <a:spcPct val="90000"/>
            </a:lnSpc>
            <a:spcBef>
              <a:spcPct val="0"/>
            </a:spcBef>
            <a:spcAft>
              <a:spcPct val="35000"/>
            </a:spcAft>
            <a:buNone/>
          </a:pPr>
          <a:r>
            <a:rPr lang="es-CL" sz="1100" b="1" kern="1200">
              <a:solidFill>
                <a:sysClr val="window" lastClr="FFFFFF"/>
              </a:solidFill>
              <a:latin typeface="Calibri" panose="020F0502020204030204"/>
              <a:ea typeface="+mn-ea"/>
              <a:cs typeface="+mn-cs"/>
            </a:rPr>
            <a:t>DEFINICIONES Y DIAGNÓSTICO</a:t>
          </a:r>
        </a:p>
        <a:p>
          <a:pPr lvl="0" algn="ctr" defTabSz="488950">
            <a:lnSpc>
              <a:spcPct val="90000"/>
            </a:lnSpc>
            <a:spcBef>
              <a:spcPct val="0"/>
            </a:spcBef>
            <a:spcAft>
              <a:spcPct val="35000"/>
            </a:spcAft>
            <a:buNone/>
          </a:pPr>
          <a:r>
            <a:rPr lang="es-CL" sz="1100" b="1" kern="1200">
              <a:solidFill>
                <a:sysClr val="window" lastClr="FFFFFF"/>
              </a:solidFill>
              <a:latin typeface="Calibri" panose="020F0502020204030204"/>
              <a:ea typeface="+mn-ea"/>
              <a:cs typeface="+mn-cs"/>
            </a:rPr>
            <a:t>MES 4 – 9</a:t>
          </a:r>
          <a:endParaRPr lang="es-CL" sz="1100" b="1" kern="1200" dirty="0">
            <a:solidFill>
              <a:sysClr val="window" lastClr="FFFFFF"/>
            </a:solidFill>
            <a:latin typeface="Calibri" panose="020F0502020204030204"/>
            <a:ea typeface="+mn-ea"/>
            <a:cs typeface="+mn-cs"/>
          </a:endParaRPr>
        </a:p>
      </dsp:txBody>
      <dsp:txXfrm>
        <a:off x="-778310" y="2013805"/>
        <a:ext cx="4972360" cy="944748"/>
      </dsp:txXfrm>
    </dsp:sp>
    <dsp:sp modelId="{F1C4EE56-36AD-8B47-892A-81727EF89146}">
      <dsp:nvSpPr>
        <dsp:cNvPr id="0" name=""/>
        <dsp:cNvSpPr/>
      </dsp:nvSpPr>
      <dsp:spPr>
        <a:xfrm>
          <a:off x="2799998" y="559360"/>
          <a:ext cx="3098774" cy="1491767"/>
        </a:xfrm>
        <a:prstGeom prst="rect">
          <a:avLst/>
        </a:prstGeom>
        <a:solidFill>
          <a:srgbClr val="FFC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ysClr val="windowText" lastClr="000000"/>
              </a:solidFill>
              <a:latin typeface="Calibri" panose="020F0502020204030204"/>
              <a:ea typeface="+mn-ea"/>
              <a:cs typeface="+mn-cs"/>
            </a:rPr>
            <a:t>Plan de formación común </a:t>
          </a:r>
        </a:p>
        <a:p>
          <a:pPr lvl="0" algn="ctr" defTabSz="488950">
            <a:lnSpc>
              <a:spcPct val="90000"/>
            </a:lnSpc>
            <a:spcBef>
              <a:spcPct val="0"/>
            </a:spcBef>
            <a:spcAft>
              <a:spcPct val="35000"/>
            </a:spcAft>
            <a:buNone/>
          </a:pPr>
          <a:r>
            <a:rPr lang="es-CL" sz="1100" kern="1200" dirty="0">
              <a:solidFill>
                <a:sysClr val="windowText" lastClr="000000"/>
              </a:solidFill>
              <a:latin typeface="Calibri" panose="020F0502020204030204"/>
              <a:ea typeface="+mn-ea"/>
              <a:cs typeface="+mn-cs"/>
            </a:rPr>
            <a:t>Formación para la vida académica</a:t>
          </a:r>
        </a:p>
        <a:p>
          <a:pPr lvl="0" algn="ctr" defTabSz="488950">
            <a:lnSpc>
              <a:spcPct val="90000"/>
            </a:lnSpc>
            <a:spcBef>
              <a:spcPct val="0"/>
            </a:spcBef>
            <a:spcAft>
              <a:spcPct val="35000"/>
            </a:spcAft>
            <a:buNone/>
          </a:pPr>
          <a:r>
            <a:rPr lang="es-CL" sz="1100" kern="1200" dirty="0">
              <a:solidFill>
                <a:sysClr val="windowText" lastClr="000000"/>
              </a:solidFill>
              <a:latin typeface="Calibri" panose="020F0502020204030204"/>
              <a:ea typeface="+mn-ea"/>
              <a:cs typeface="+mn-cs"/>
            </a:rPr>
            <a:t>Ciudadanía Mundial</a:t>
          </a:r>
        </a:p>
        <a:p>
          <a:pPr lvl="0" algn="ctr" defTabSz="488950">
            <a:lnSpc>
              <a:spcPct val="90000"/>
            </a:lnSpc>
            <a:spcBef>
              <a:spcPct val="0"/>
            </a:spcBef>
            <a:spcAft>
              <a:spcPct val="35000"/>
            </a:spcAft>
            <a:buNone/>
          </a:pPr>
          <a:r>
            <a:rPr lang="es-CL" sz="1100" kern="1200" dirty="0" err="1">
              <a:solidFill>
                <a:sysClr val="windowText" lastClr="000000"/>
              </a:solidFill>
              <a:latin typeface="Calibri" panose="020F0502020204030204"/>
              <a:ea typeface="+mn-ea"/>
              <a:cs typeface="+mn-cs"/>
            </a:rPr>
            <a:t>Minors</a:t>
          </a:r>
          <a:endParaRPr lang="es-CL" sz="1100" kern="1200" dirty="0">
            <a:solidFill>
              <a:sysClr val="windowText" lastClr="000000"/>
            </a:solidFill>
            <a:latin typeface="Calibri" panose="020F0502020204030204"/>
            <a:ea typeface="+mn-ea"/>
            <a:cs typeface="+mn-cs"/>
          </a:endParaRPr>
        </a:p>
      </dsp:txBody>
      <dsp:txXfrm>
        <a:off x="2799998" y="559360"/>
        <a:ext cx="3098774" cy="1491767"/>
      </dsp:txXfrm>
    </dsp:sp>
    <dsp:sp modelId="{2873A992-BF04-FB4A-AB2A-7FB0AF04A715}">
      <dsp:nvSpPr>
        <dsp:cNvPr id="0" name=""/>
        <dsp:cNvSpPr/>
      </dsp:nvSpPr>
      <dsp:spPr>
        <a:xfrm>
          <a:off x="6518528" y="832870"/>
          <a:ext cx="3098774" cy="944748"/>
        </a:xfrm>
        <a:prstGeom prst="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dirty="0">
              <a:solidFill>
                <a:sysClr val="window" lastClr="FFFFFF"/>
              </a:solidFill>
              <a:latin typeface="Calibri" panose="020F0502020204030204"/>
              <a:ea typeface="+mn-ea"/>
              <a:cs typeface="+mn-cs"/>
            </a:rPr>
            <a:t>Documento con definiciones pertinentes a la actividad</a:t>
          </a:r>
        </a:p>
      </dsp:txBody>
      <dsp:txXfrm>
        <a:off x="6518528" y="832870"/>
        <a:ext cx="3098774" cy="944748"/>
      </dsp:txXfrm>
    </dsp:sp>
    <dsp:sp modelId="{7162D127-1F12-8A4D-99B3-83C0E0332E5C}">
      <dsp:nvSpPr>
        <dsp:cNvPr id="0" name=""/>
        <dsp:cNvSpPr/>
      </dsp:nvSpPr>
      <dsp:spPr>
        <a:xfrm>
          <a:off x="2799998" y="2287315"/>
          <a:ext cx="3098774" cy="944748"/>
        </a:xfrm>
        <a:prstGeom prst="rect">
          <a:avLst/>
        </a:prstGeom>
        <a:solidFill>
          <a:srgbClr val="FFC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ysClr val="windowText" lastClr="000000"/>
              </a:solidFill>
              <a:latin typeface="Calibri" panose="020F0502020204030204"/>
              <a:ea typeface="+mn-ea"/>
              <a:cs typeface="+mn-cs"/>
            </a:rPr>
            <a:t>Diagnóstico para actualización PEI por carrera</a:t>
          </a:r>
        </a:p>
      </dsp:txBody>
      <dsp:txXfrm>
        <a:off x="2799998" y="2287315"/>
        <a:ext cx="3098774" cy="944748"/>
      </dsp:txXfrm>
    </dsp:sp>
    <dsp:sp modelId="{7646A90D-24F7-D649-A42F-43D7D24EE7F5}">
      <dsp:nvSpPr>
        <dsp:cNvPr id="0" name=""/>
        <dsp:cNvSpPr/>
      </dsp:nvSpPr>
      <dsp:spPr>
        <a:xfrm>
          <a:off x="6518528" y="2287315"/>
          <a:ext cx="3098774" cy="944748"/>
        </a:xfrm>
        <a:prstGeom prst="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dirty="0">
              <a:solidFill>
                <a:sysClr val="window" lastClr="FFFFFF"/>
              </a:solidFill>
              <a:latin typeface="Calibri" panose="020F0502020204030204"/>
              <a:ea typeface="+mn-ea"/>
              <a:cs typeface="+mn-cs"/>
            </a:rPr>
            <a:t>Documento de trabajo que identifica el tipo de ajuste requerido</a:t>
          </a:r>
        </a:p>
      </dsp:txBody>
      <dsp:txXfrm>
        <a:off x="6518528" y="2287315"/>
        <a:ext cx="3098774" cy="944748"/>
      </dsp:txXfrm>
    </dsp:sp>
    <dsp:sp modelId="{BC4B5A45-86CA-194F-B302-E1984EF0E868}">
      <dsp:nvSpPr>
        <dsp:cNvPr id="0" name=""/>
        <dsp:cNvSpPr/>
      </dsp:nvSpPr>
      <dsp:spPr>
        <a:xfrm>
          <a:off x="2799998" y="3468250"/>
          <a:ext cx="3098774" cy="944748"/>
        </a:xfrm>
        <a:prstGeom prst="rect">
          <a:avLst/>
        </a:prstGeom>
        <a:solidFill>
          <a:srgbClr val="FFC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ysClr val="windowText" lastClr="000000"/>
              </a:solidFill>
              <a:latin typeface="Calibri" panose="020F0502020204030204"/>
              <a:ea typeface="+mn-ea"/>
              <a:cs typeface="+mn-cs"/>
            </a:rPr>
            <a:t>Plan de trabajo para la actualización de la oferta educativa</a:t>
          </a:r>
        </a:p>
      </dsp:txBody>
      <dsp:txXfrm>
        <a:off x="2799998" y="3468250"/>
        <a:ext cx="3098774" cy="944748"/>
      </dsp:txXfrm>
    </dsp:sp>
    <dsp:sp modelId="{8B3A82E9-5F86-9C4F-8B9B-4FD381333D49}">
      <dsp:nvSpPr>
        <dsp:cNvPr id="0" name=""/>
        <dsp:cNvSpPr/>
      </dsp:nvSpPr>
      <dsp:spPr>
        <a:xfrm>
          <a:off x="6518528" y="3468250"/>
          <a:ext cx="3098774" cy="944748"/>
        </a:xfrm>
        <a:prstGeom prst="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a:solidFill>
                <a:sysClr val="window" lastClr="FFFFFF"/>
              </a:solidFill>
              <a:latin typeface="Calibri" panose="020F0502020204030204"/>
              <a:ea typeface="+mn-ea"/>
              <a:cs typeface="+mn-cs"/>
            </a:rPr>
            <a:t>Carta Gantt ajustada a indicaciones de Instalación PEI por carrera</a:t>
          </a:r>
          <a:endParaRPr lang="es-CL" sz="1100" kern="1200" dirty="0">
            <a:solidFill>
              <a:sysClr val="window" lastClr="FFFFFF"/>
            </a:solidFill>
            <a:latin typeface="Calibri" panose="020F0502020204030204"/>
            <a:ea typeface="+mn-ea"/>
            <a:cs typeface="+mn-cs"/>
          </a:endParaRPr>
        </a:p>
      </dsp:txBody>
      <dsp:txXfrm>
        <a:off x="6518528" y="3468250"/>
        <a:ext cx="3098774" cy="9447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8C0F48-F567-5C4A-B525-10DD4B60CB43}">
      <dsp:nvSpPr>
        <dsp:cNvPr id="0" name=""/>
        <dsp:cNvSpPr/>
      </dsp:nvSpPr>
      <dsp:spPr>
        <a:xfrm>
          <a:off x="5601401" y="3757636"/>
          <a:ext cx="553635" cy="91440"/>
        </a:xfrm>
        <a:custGeom>
          <a:avLst/>
          <a:gdLst/>
          <a:ahLst/>
          <a:cxnLst/>
          <a:rect l="0" t="0" r="0" b="0"/>
          <a:pathLst>
            <a:path>
              <a:moveTo>
                <a:pt x="0" y="45720"/>
              </a:moveTo>
              <a:lnTo>
                <a:pt x="553635"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5864378" y="3789515"/>
        <a:ext cx="27681" cy="27681"/>
      </dsp:txXfrm>
    </dsp:sp>
    <dsp:sp modelId="{91DE29BD-5103-6E48-8F05-9418D527257B}">
      <dsp:nvSpPr>
        <dsp:cNvPr id="0" name=""/>
        <dsp:cNvSpPr/>
      </dsp:nvSpPr>
      <dsp:spPr>
        <a:xfrm>
          <a:off x="2279588" y="2220938"/>
          <a:ext cx="553635" cy="1582418"/>
        </a:xfrm>
        <a:custGeom>
          <a:avLst/>
          <a:gdLst/>
          <a:ahLst/>
          <a:cxnLst/>
          <a:rect l="0" t="0" r="0" b="0"/>
          <a:pathLst>
            <a:path>
              <a:moveTo>
                <a:pt x="0" y="0"/>
              </a:moveTo>
              <a:lnTo>
                <a:pt x="276817" y="0"/>
              </a:lnTo>
              <a:lnTo>
                <a:pt x="276817" y="1582418"/>
              </a:lnTo>
              <a:lnTo>
                <a:pt x="553635" y="158241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2514494" y="2970235"/>
        <a:ext cx="83823" cy="83823"/>
      </dsp:txXfrm>
    </dsp:sp>
    <dsp:sp modelId="{E3BD3542-F3A8-E341-974D-931F1EAC0451}">
      <dsp:nvSpPr>
        <dsp:cNvPr id="0" name=""/>
        <dsp:cNvSpPr/>
      </dsp:nvSpPr>
      <dsp:spPr>
        <a:xfrm>
          <a:off x="5601401" y="2702690"/>
          <a:ext cx="553635" cy="91440"/>
        </a:xfrm>
        <a:custGeom>
          <a:avLst/>
          <a:gdLst/>
          <a:ahLst/>
          <a:cxnLst/>
          <a:rect l="0" t="0" r="0" b="0"/>
          <a:pathLst>
            <a:path>
              <a:moveTo>
                <a:pt x="0" y="45720"/>
              </a:moveTo>
              <a:lnTo>
                <a:pt x="553635"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buNone/>
          </a:pPr>
          <a:endParaRPr lang="es-CL" sz="1100" kern="1200">
            <a:solidFill>
              <a:schemeClr val="tx1"/>
            </a:solidFill>
            <a:latin typeface="Calibri" panose="020F0502020204030204"/>
            <a:ea typeface="+mn-ea"/>
            <a:cs typeface="+mn-cs"/>
          </a:endParaRPr>
        </a:p>
      </dsp:txBody>
      <dsp:txXfrm>
        <a:off x="5864378" y="2734569"/>
        <a:ext cx="27681" cy="27681"/>
      </dsp:txXfrm>
    </dsp:sp>
    <dsp:sp modelId="{7BA8BA1F-198B-4F4E-8E3E-C02D4E8CE3C0}">
      <dsp:nvSpPr>
        <dsp:cNvPr id="0" name=""/>
        <dsp:cNvSpPr/>
      </dsp:nvSpPr>
      <dsp:spPr>
        <a:xfrm>
          <a:off x="2279588" y="2220938"/>
          <a:ext cx="553635" cy="527472"/>
        </a:xfrm>
        <a:custGeom>
          <a:avLst/>
          <a:gdLst/>
          <a:ahLst/>
          <a:cxnLst/>
          <a:rect l="0" t="0" r="0" b="0"/>
          <a:pathLst>
            <a:path>
              <a:moveTo>
                <a:pt x="0" y="0"/>
              </a:moveTo>
              <a:lnTo>
                <a:pt x="276817" y="0"/>
              </a:lnTo>
              <a:lnTo>
                <a:pt x="276817" y="527472"/>
              </a:lnTo>
              <a:lnTo>
                <a:pt x="553635" y="52747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buNone/>
          </a:pPr>
          <a:endParaRPr lang="es-CL" sz="1100" kern="1200">
            <a:solidFill>
              <a:schemeClr val="tx1"/>
            </a:solidFill>
            <a:latin typeface="Calibri" panose="020F0502020204030204"/>
            <a:ea typeface="+mn-ea"/>
            <a:cs typeface="+mn-cs"/>
          </a:endParaRPr>
        </a:p>
      </dsp:txBody>
      <dsp:txXfrm>
        <a:off x="2537289" y="2465557"/>
        <a:ext cx="38234" cy="38234"/>
      </dsp:txXfrm>
    </dsp:sp>
    <dsp:sp modelId="{AC9A7D5F-50CC-344C-A928-93B1133F1AB9}">
      <dsp:nvSpPr>
        <dsp:cNvPr id="0" name=""/>
        <dsp:cNvSpPr/>
      </dsp:nvSpPr>
      <dsp:spPr>
        <a:xfrm>
          <a:off x="5601401" y="1647745"/>
          <a:ext cx="553635" cy="91440"/>
        </a:xfrm>
        <a:custGeom>
          <a:avLst/>
          <a:gdLst/>
          <a:ahLst/>
          <a:cxnLst/>
          <a:rect l="0" t="0" r="0" b="0"/>
          <a:pathLst>
            <a:path>
              <a:moveTo>
                <a:pt x="0" y="45720"/>
              </a:moveTo>
              <a:lnTo>
                <a:pt x="553635"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p>
      </dsp:txBody>
      <dsp:txXfrm>
        <a:off x="5864378" y="1679624"/>
        <a:ext cx="27681" cy="27681"/>
      </dsp:txXfrm>
    </dsp:sp>
    <dsp:sp modelId="{B2F27FE9-50BB-AB47-853E-876D540E114E}">
      <dsp:nvSpPr>
        <dsp:cNvPr id="0" name=""/>
        <dsp:cNvSpPr/>
      </dsp:nvSpPr>
      <dsp:spPr>
        <a:xfrm>
          <a:off x="2279588" y="1693465"/>
          <a:ext cx="553635" cy="527472"/>
        </a:xfrm>
        <a:custGeom>
          <a:avLst/>
          <a:gdLst/>
          <a:ahLst/>
          <a:cxnLst/>
          <a:rect l="0" t="0" r="0" b="0"/>
          <a:pathLst>
            <a:path>
              <a:moveTo>
                <a:pt x="0" y="527472"/>
              </a:moveTo>
              <a:lnTo>
                <a:pt x="276817" y="527472"/>
              </a:lnTo>
              <a:lnTo>
                <a:pt x="276817" y="0"/>
              </a:lnTo>
              <a:lnTo>
                <a:pt x="553635"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p>
      </dsp:txBody>
      <dsp:txXfrm>
        <a:off x="2537289" y="1938084"/>
        <a:ext cx="38234" cy="38234"/>
      </dsp:txXfrm>
    </dsp:sp>
    <dsp:sp modelId="{2E4E4C50-092C-1848-A11E-51331CA4555C}">
      <dsp:nvSpPr>
        <dsp:cNvPr id="0" name=""/>
        <dsp:cNvSpPr/>
      </dsp:nvSpPr>
      <dsp:spPr>
        <a:xfrm>
          <a:off x="5601401" y="592799"/>
          <a:ext cx="553635" cy="91440"/>
        </a:xfrm>
        <a:custGeom>
          <a:avLst/>
          <a:gdLst/>
          <a:ahLst/>
          <a:cxnLst/>
          <a:rect l="0" t="0" r="0" b="0"/>
          <a:pathLst>
            <a:path>
              <a:moveTo>
                <a:pt x="0" y="45720"/>
              </a:moveTo>
              <a:lnTo>
                <a:pt x="553635"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buNone/>
          </a:pPr>
          <a:endParaRPr lang="es-CL" sz="1100" kern="1200">
            <a:solidFill>
              <a:schemeClr val="tx1"/>
            </a:solidFill>
            <a:latin typeface="Calibri" panose="020F0502020204030204"/>
            <a:ea typeface="+mn-ea"/>
            <a:cs typeface="+mn-cs"/>
          </a:endParaRPr>
        </a:p>
      </dsp:txBody>
      <dsp:txXfrm>
        <a:off x="5864378" y="624678"/>
        <a:ext cx="27681" cy="27681"/>
      </dsp:txXfrm>
    </dsp:sp>
    <dsp:sp modelId="{9916A597-8D67-1A4A-A67B-0347FB869738}">
      <dsp:nvSpPr>
        <dsp:cNvPr id="0" name=""/>
        <dsp:cNvSpPr/>
      </dsp:nvSpPr>
      <dsp:spPr>
        <a:xfrm>
          <a:off x="2279588" y="638519"/>
          <a:ext cx="553635" cy="1582418"/>
        </a:xfrm>
        <a:custGeom>
          <a:avLst/>
          <a:gdLst/>
          <a:ahLst/>
          <a:cxnLst/>
          <a:rect l="0" t="0" r="0" b="0"/>
          <a:pathLst>
            <a:path>
              <a:moveTo>
                <a:pt x="0" y="1582418"/>
              </a:moveTo>
              <a:lnTo>
                <a:pt x="276817" y="1582418"/>
              </a:lnTo>
              <a:lnTo>
                <a:pt x="276817" y="0"/>
              </a:lnTo>
              <a:lnTo>
                <a:pt x="553635"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buNone/>
          </a:pPr>
          <a:endParaRPr lang="es-CL" sz="1100" kern="1200">
            <a:solidFill>
              <a:schemeClr val="tx1"/>
            </a:solidFill>
            <a:latin typeface="Calibri" panose="020F0502020204030204"/>
            <a:ea typeface="+mn-ea"/>
            <a:cs typeface="+mn-cs"/>
          </a:endParaRPr>
        </a:p>
      </dsp:txBody>
      <dsp:txXfrm>
        <a:off x="2514494" y="1387817"/>
        <a:ext cx="83823" cy="83823"/>
      </dsp:txXfrm>
    </dsp:sp>
    <dsp:sp modelId="{588E8010-EA04-2D47-890C-FABA2DA7624C}">
      <dsp:nvSpPr>
        <dsp:cNvPr id="0" name=""/>
        <dsp:cNvSpPr/>
      </dsp:nvSpPr>
      <dsp:spPr>
        <a:xfrm rot="16200000">
          <a:off x="-363327" y="1798959"/>
          <a:ext cx="4441876" cy="84395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b="1" kern="1200">
              <a:latin typeface="Calibri" panose="020F0502020204030204"/>
              <a:ea typeface="+mn-ea"/>
              <a:cs typeface="+mn-cs"/>
            </a:rPr>
            <a:t>ETAPA 3 </a:t>
          </a:r>
        </a:p>
        <a:p>
          <a:pPr lvl="0" algn="ctr" defTabSz="488950">
            <a:lnSpc>
              <a:spcPct val="90000"/>
            </a:lnSpc>
            <a:spcBef>
              <a:spcPct val="0"/>
            </a:spcBef>
            <a:spcAft>
              <a:spcPct val="35000"/>
            </a:spcAft>
            <a:buNone/>
          </a:pPr>
          <a:r>
            <a:rPr lang="es-CL" sz="1100" b="1" kern="1200">
              <a:latin typeface="Calibri" panose="020F0502020204030204"/>
              <a:ea typeface="+mn-ea"/>
              <a:cs typeface="+mn-cs"/>
            </a:rPr>
            <a:t>CICLO INICIAL</a:t>
          </a:r>
        </a:p>
        <a:p>
          <a:pPr lvl="0" algn="ctr" defTabSz="488950">
            <a:lnSpc>
              <a:spcPct val="90000"/>
            </a:lnSpc>
            <a:spcBef>
              <a:spcPct val="0"/>
            </a:spcBef>
            <a:spcAft>
              <a:spcPct val="35000"/>
            </a:spcAft>
            <a:buNone/>
          </a:pPr>
          <a:r>
            <a:rPr lang="es-CL" sz="1100" b="1" kern="1200">
              <a:latin typeface="Calibri" panose="020F0502020204030204"/>
              <a:ea typeface="+mn-ea"/>
              <a:cs typeface="+mn-cs"/>
            </a:rPr>
            <a:t>MES 10 – 16 </a:t>
          </a:r>
          <a:endParaRPr lang="es-CL" sz="1100" b="1" kern="1200" dirty="0">
            <a:latin typeface="Calibri" panose="020F0502020204030204"/>
            <a:ea typeface="+mn-ea"/>
            <a:cs typeface="+mn-cs"/>
          </a:endParaRPr>
        </a:p>
      </dsp:txBody>
      <dsp:txXfrm>
        <a:off x="-363327" y="1798959"/>
        <a:ext cx="4441876" cy="843956"/>
      </dsp:txXfrm>
    </dsp:sp>
    <dsp:sp modelId="{81B0BF35-5BC9-5445-8FA6-E6646C2FF061}">
      <dsp:nvSpPr>
        <dsp:cNvPr id="0" name=""/>
        <dsp:cNvSpPr/>
      </dsp:nvSpPr>
      <dsp:spPr>
        <a:xfrm>
          <a:off x="2833224" y="216541"/>
          <a:ext cx="2768177" cy="84395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chemeClr val="tx1"/>
              </a:solidFill>
              <a:latin typeface="Calibri" panose="020F0502020204030204"/>
              <a:ea typeface="+mn-ea"/>
              <a:cs typeface="+mn-cs"/>
            </a:rPr>
            <a:t>Elaboración/ajuste perfiles de egreso PEI, competencias, resultados de aprendizaje.</a:t>
          </a:r>
          <a:endParaRPr lang="es-CL" sz="1100" b="1" u="sng" kern="1200" dirty="0">
            <a:solidFill>
              <a:schemeClr val="tx1"/>
            </a:solidFill>
            <a:latin typeface="Calibri" panose="020F0502020204030204"/>
            <a:ea typeface="+mn-ea"/>
            <a:cs typeface="+mn-cs"/>
          </a:endParaRPr>
        </a:p>
      </dsp:txBody>
      <dsp:txXfrm>
        <a:off x="2833224" y="216541"/>
        <a:ext cx="2768177" cy="843956"/>
      </dsp:txXfrm>
    </dsp:sp>
    <dsp:sp modelId="{ADEE3430-918B-954F-91CA-DA0698F07651}">
      <dsp:nvSpPr>
        <dsp:cNvPr id="0" name=""/>
        <dsp:cNvSpPr/>
      </dsp:nvSpPr>
      <dsp:spPr>
        <a:xfrm>
          <a:off x="6155036" y="216541"/>
          <a:ext cx="2768177" cy="843956"/>
        </a:xfrm>
        <a:prstGeom prst="rect">
          <a:avLst/>
        </a:prstGeom>
        <a:solidFill>
          <a:srgbClr val="4372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a:latin typeface="Calibri" panose="020F0502020204030204"/>
              <a:ea typeface="+mn-ea"/>
              <a:cs typeface="+mn-cs"/>
            </a:rPr>
            <a:t>Documento con componentes relativos a rediseño, ajuste curricular mayor o  menor</a:t>
          </a:r>
          <a:endParaRPr lang="es-CL" sz="1100" kern="1200" dirty="0">
            <a:latin typeface="Calibri" panose="020F0502020204030204"/>
            <a:ea typeface="+mn-ea"/>
            <a:cs typeface="+mn-cs"/>
          </a:endParaRPr>
        </a:p>
      </dsp:txBody>
      <dsp:txXfrm>
        <a:off x="6155036" y="216541"/>
        <a:ext cx="2768177" cy="843956"/>
      </dsp:txXfrm>
    </dsp:sp>
    <dsp:sp modelId="{6E1172C4-B0C8-BE47-9542-713C11CC31C2}">
      <dsp:nvSpPr>
        <dsp:cNvPr id="0" name=""/>
        <dsp:cNvSpPr/>
      </dsp:nvSpPr>
      <dsp:spPr>
        <a:xfrm>
          <a:off x="2833224" y="1271487"/>
          <a:ext cx="2768177" cy="84395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dirty="0">
              <a:solidFill>
                <a:schemeClr val="tx1"/>
              </a:solidFill>
            </a:rPr>
            <a:t>Propuesta de  resolución plan de estudio ajustado a PEI</a:t>
          </a:r>
        </a:p>
      </dsp:txBody>
      <dsp:txXfrm>
        <a:off x="2833224" y="1271487"/>
        <a:ext cx="2768177" cy="843956"/>
      </dsp:txXfrm>
    </dsp:sp>
    <dsp:sp modelId="{18FA1F8E-973C-7748-B7B5-4950264A5DAA}">
      <dsp:nvSpPr>
        <dsp:cNvPr id="0" name=""/>
        <dsp:cNvSpPr/>
      </dsp:nvSpPr>
      <dsp:spPr>
        <a:xfrm>
          <a:off x="6155036" y="1271487"/>
          <a:ext cx="2768177" cy="84395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a:t>Resolución plan de estudio ajustado a PEI</a:t>
          </a:r>
          <a:endParaRPr lang="es-CL" sz="1100" kern="1200" dirty="0"/>
        </a:p>
      </dsp:txBody>
      <dsp:txXfrm>
        <a:off x="6155036" y="1271487"/>
        <a:ext cx="2768177" cy="843956"/>
      </dsp:txXfrm>
    </dsp:sp>
    <dsp:sp modelId="{9093F39A-9306-A64E-9826-C1A2BF87C0DC}">
      <dsp:nvSpPr>
        <dsp:cNvPr id="0" name=""/>
        <dsp:cNvSpPr/>
      </dsp:nvSpPr>
      <dsp:spPr>
        <a:xfrm>
          <a:off x="2833224" y="2326432"/>
          <a:ext cx="2768177" cy="84395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chemeClr val="tx1"/>
              </a:solidFill>
              <a:latin typeface="Calibri" panose="020F0502020204030204"/>
              <a:ea typeface="+mn-ea"/>
              <a:cs typeface="+mn-cs"/>
            </a:rPr>
            <a:t>Diseño Plan de Formación Común y asignaturas de formación para la vida académica </a:t>
          </a:r>
        </a:p>
      </dsp:txBody>
      <dsp:txXfrm>
        <a:off x="2833224" y="2326432"/>
        <a:ext cx="2768177" cy="843956"/>
      </dsp:txXfrm>
    </dsp:sp>
    <dsp:sp modelId="{746211B4-384E-844D-9E58-6D5A73322283}">
      <dsp:nvSpPr>
        <dsp:cNvPr id="0" name=""/>
        <dsp:cNvSpPr/>
      </dsp:nvSpPr>
      <dsp:spPr>
        <a:xfrm>
          <a:off x="6155036" y="2326432"/>
          <a:ext cx="2768177" cy="84395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a:latin typeface="Calibri" panose="020F0502020204030204"/>
              <a:ea typeface="+mn-ea"/>
              <a:cs typeface="+mn-cs"/>
            </a:rPr>
            <a:t>Programas de asignatura del Plan de Formación Común, de las asignaturas de formación para la vida académica.</a:t>
          </a:r>
          <a:endParaRPr lang="es-CL" sz="1100" kern="1200" dirty="0">
            <a:latin typeface="Calibri" panose="020F0502020204030204"/>
            <a:ea typeface="+mn-ea"/>
            <a:cs typeface="+mn-cs"/>
          </a:endParaRPr>
        </a:p>
      </dsp:txBody>
      <dsp:txXfrm>
        <a:off x="6155036" y="2326432"/>
        <a:ext cx="2768177" cy="843956"/>
      </dsp:txXfrm>
    </dsp:sp>
    <dsp:sp modelId="{489B1AD7-D1ED-A64A-9FB6-23A2C19EABA1}">
      <dsp:nvSpPr>
        <dsp:cNvPr id="0" name=""/>
        <dsp:cNvSpPr/>
      </dsp:nvSpPr>
      <dsp:spPr>
        <a:xfrm>
          <a:off x="2833224" y="3381378"/>
          <a:ext cx="2768177" cy="84395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dirty="0">
              <a:solidFill>
                <a:schemeClr val="tx1"/>
              </a:solidFill>
            </a:rPr>
            <a:t>Diseño de sistema de evaluación de competencias intermedia </a:t>
          </a:r>
        </a:p>
      </dsp:txBody>
      <dsp:txXfrm>
        <a:off x="2833224" y="3381378"/>
        <a:ext cx="2768177" cy="843956"/>
      </dsp:txXfrm>
    </dsp:sp>
    <dsp:sp modelId="{93D226B1-D4D9-B940-A786-5EAE25CFCC2B}">
      <dsp:nvSpPr>
        <dsp:cNvPr id="0" name=""/>
        <dsp:cNvSpPr/>
      </dsp:nvSpPr>
      <dsp:spPr>
        <a:xfrm>
          <a:off x="6155036" y="3381378"/>
          <a:ext cx="2768177" cy="84395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a:t>Documento de diseño e instrucciones de evaluación ciclo inicial.</a:t>
          </a:r>
          <a:endParaRPr lang="es-CL" sz="1100" kern="1200" dirty="0"/>
        </a:p>
      </dsp:txBody>
      <dsp:txXfrm>
        <a:off x="6155036" y="3381378"/>
        <a:ext cx="2768177" cy="8439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56712F-4144-094D-BC23-9A45D2B0E6F8}">
      <dsp:nvSpPr>
        <dsp:cNvPr id="0" name=""/>
        <dsp:cNvSpPr/>
      </dsp:nvSpPr>
      <dsp:spPr>
        <a:xfrm>
          <a:off x="5916162" y="3651195"/>
          <a:ext cx="538141" cy="91440"/>
        </a:xfrm>
        <a:custGeom>
          <a:avLst/>
          <a:gdLst/>
          <a:ahLst/>
          <a:cxnLst/>
          <a:rect l="0" t="0" r="0" b="0"/>
          <a:pathLst>
            <a:path>
              <a:moveTo>
                <a:pt x="0" y="45720"/>
              </a:moveTo>
              <a:lnTo>
                <a:pt x="538141"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6171779" y="3683461"/>
        <a:ext cx="26907" cy="26907"/>
      </dsp:txXfrm>
    </dsp:sp>
    <dsp:sp modelId="{08CAEA6E-56C6-FA48-809F-AE2D6D4BA52B}">
      <dsp:nvSpPr>
        <dsp:cNvPr id="0" name=""/>
        <dsp:cNvSpPr/>
      </dsp:nvSpPr>
      <dsp:spPr>
        <a:xfrm>
          <a:off x="2687314" y="2158782"/>
          <a:ext cx="538141" cy="1538132"/>
        </a:xfrm>
        <a:custGeom>
          <a:avLst/>
          <a:gdLst/>
          <a:ahLst/>
          <a:cxnLst/>
          <a:rect l="0" t="0" r="0" b="0"/>
          <a:pathLst>
            <a:path>
              <a:moveTo>
                <a:pt x="0" y="0"/>
              </a:moveTo>
              <a:lnTo>
                <a:pt x="269070" y="0"/>
              </a:lnTo>
              <a:lnTo>
                <a:pt x="269070" y="1538132"/>
              </a:lnTo>
              <a:lnTo>
                <a:pt x="538141" y="153813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2915646" y="2887109"/>
        <a:ext cx="81477" cy="81477"/>
      </dsp:txXfrm>
    </dsp:sp>
    <dsp:sp modelId="{87B5F297-3EE9-B343-930E-5D2E9DC767FE}">
      <dsp:nvSpPr>
        <dsp:cNvPr id="0" name=""/>
        <dsp:cNvSpPr/>
      </dsp:nvSpPr>
      <dsp:spPr>
        <a:xfrm>
          <a:off x="5916162" y="2625773"/>
          <a:ext cx="538141" cy="91440"/>
        </a:xfrm>
        <a:custGeom>
          <a:avLst/>
          <a:gdLst/>
          <a:ahLst/>
          <a:cxnLst/>
          <a:rect l="0" t="0" r="0" b="0"/>
          <a:pathLst>
            <a:path>
              <a:moveTo>
                <a:pt x="0" y="45720"/>
              </a:moveTo>
              <a:lnTo>
                <a:pt x="538141"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p>
      </dsp:txBody>
      <dsp:txXfrm>
        <a:off x="6171779" y="2658039"/>
        <a:ext cx="26907" cy="26907"/>
      </dsp:txXfrm>
    </dsp:sp>
    <dsp:sp modelId="{61982472-2FAA-2543-BAF3-B711F2D71B20}">
      <dsp:nvSpPr>
        <dsp:cNvPr id="0" name=""/>
        <dsp:cNvSpPr/>
      </dsp:nvSpPr>
      <dsp:spPr>
        <a:xfrm>
          <a:off x="2687314" y="2158782"/>
          <a:ext cx="538141" cy="512710"/>
        </a:xfrm>
        <a:custGeom>
          <a:avLst/>
          <a:gdLst/>
          <a:ahLst/>
          <a:cxnLst/>
          <a:rect l="0" t="0" r="0" b="0"/>
          <a:pathLst>
            <a:path>
              <a:moveTo>
                <a:pt x="0" y="0"/>
              </a:moveTo>
              <a:lnTo>
                <a:pt x="269070" y="0"/>
              </a:lnTo>
              <a:lnTo>
                <a:pt x="269070" y="512710"/>
              </a:lnTo>
              <a:lnTo>
                <a:pt x="538141" y="51271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p>
      </dsp:txBody>
      <dsp:txXfrm>
        <a:off x="2937803" y="2396555"/>
        <a:ext cx="37164" cy="37164"/>
      </dsp:txXfrm>
    </dsp:sp>
    <dsp:sp modelId="{3412B0F1-1890-CF4B-A142-DE93F4A9FAA1}">
      <dsp:nvSpPr>
        <dsp:cNvPr id="0" name=""/>
        <dsp:cNvSpPr/>
      </dsp:nvSpPr>
      <dsp:spPr>
        <a:xfrm>
          <a:off x="5916162" y="1600351"/>
          <a:ext cx="538141" cy="91440"/>
        </a:xfrm>
        <a:custGeom>
          <a:avLst/>
          <a:gdLst/>
          <a:ahLst/>
          <a:cxnLst/>
          <a:rect l="0" t="0" r="0" b="0"/>
          <a:pathLst>
            <a:path>
              <a:moveTo>
                <a:pt x="0" y="45720"/>
              </a:moveTo>
              <a:lnTo>
                <a:pt x="538141"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6171779" y="1632618"/>
        <a:ext cx="26907" cy="26907"/>
      </dsp:txXfrm>
    </dsp:sp>
    <dsp:sp modelId="{2846B34E-77E3-F74E-A1A3-FC30A40DE333}">
      <dsp:nvSpPr>
        <dsp:cNvPr id="0" name=""/>
        <dsp:cNvSpPr/>
      </dsp:nvSpPr>
      <dsp:spPr>
        <a:xfrm>
          <a:off x="2687314" y="1646071"/>
          <a:ext cx="538141" cy="512710"/>
        </a:xfrm>
        <a:custGeom>
          <a:avLst/>
          <a:gdLst/>
          <a:ahLst/>
          <a:cxnLst/>
          <a:rect l="0" t="0" r="0" b="0"/>
          <a:pathLst>
            <a:path>
              <a:moveTo>
                <a:pt x="0" y="512710"/>
              </a:moveTo>
              <a:lnTo>
                <a:pt x="269070" y="512710"/>
              </a:lnTo>
              <a:lnTo>
                <a:pt x="269070" y="0"/>
              </a:lnTo>
              <a:lnTo>
                <a:pt x="538141"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2937803" y="1883845"/>
        <a:ext cx="37164" cy="37164"/>
      </dsp:txXfrm>
    </dsp:sp>
    <dsp:sp modelId="{A6C13B28-6FB5-8D46-917B-29A2E3C31DA2}">
      <dsp:nvSpPr>
        <dsp:cNvPr id="0" name=""/>
        <dsp:cNvSpPr/>
      </dsp:nvSpPr>
      <dsp:spPr>
        <a:xfrm>
          <a:off x="5916162" y="574929"/>
          <a:ext cx="538141" cy="91440"/>
        </a:xfrm>
        <a:custGeom>
          <a:avLst/>
          <a:gdLst/>
          <a:ahLst/>
          <a:cxnLst/>
          <a:rect l="0" t="0" r="0" b="0"/>
          <a:pathLst>
            <a:path>
              <a:moveTo>
                <a:pt x="0" y="45720"/>
              </a:moveTo>
              <a:lnTo>
                <a:pt x="538141"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6171779" y="607196"/>
        <a:ext cx="26907" cy="26907"/>
      </dsp:txXfrm>
    </dsp:sp>
    <dsp:sp modelId="{E7EB8C35-B969-F84C-846C-B557AA7552F5}">
      <dsp:nvSpPr>
        <dsp:cNvPr id="0" name=""/>
        <dsp:cNvSpPr/>
      </dsp:nvSpPr>
      <dsp:spPr>
        <a:xfrm>
          <a:off x="2687314" y="620649"/>
          <a:ext cx="538141" cy="1538132"/>
        </a:xfrm>
        <a:custGeom>
          <a:avLst/>
          <a:gdLst/>
          <a:ahLst/>
          <a:cxnLst/>
          <a:rect l="0" t="0" r="0" b="0"/>
          <a:pathLst>
            <a:path>
              <a:moveTo>
                <a:pt x="0" y="1538132"/>
              </a:moveTo>
              <a:lnTo>
                <a:pt x="269070" y="1538132"/>
              </a:lnTo>
              <a:lnTo>
                <a:pt x="269070" y="0"/>
              </a:lnTo>
              <a:lnTo>
                <a:pt x="538141"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solidFill>
              <a:schemeClr val="tx1"/>
            </a:solidFill>
          </a:endParaRPr>
        </a:p>
      </dsp:txBody>
      <dsp:txXfrm>
        <a:off x="2915646" y="1348977"/>
        <a:ext cx="81477" cy="81477"/>
      </dsp:txXfrm>
    </dsp:sp>
    <dsp:sp modelId="{C6C347CE-E8AF-1E47-B5F8-C2B345B82D4C}">
      <dsp:nvSpPr>
        <dsp:cNvPr id="0" name=""/>
        <dsp:cNvSpPr/>
      </dsp:nvSpPr>
      <dsp:spPr>
        <a:xfrm rot="16200000">
          <a:off x="118363" y="1748613"/>
          <a:ext cx="4317565" cy="8203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buNone/>
          </a:pPr>
          <a:r>
            <a:rPr lang="es-CL" sz="1200" b="1" kern="1200">
              <a:latin typeface="Calibri" panose="020F0502020204030204"/>
              <a:ea typeface="+mn-ea"/>
              <a:cs typeface="+mn-cs"/>
            </a:rPr>
            <a:t>ETAPA 4 </a:t>
          </a:r>
        </a:p>
        <a:p>
          <a:pPr lvl="0" algn="ctr" defTabSz="533400">
            <a:lnSpc>
              <a:spcPct val="90000"/>
            </a:lnSpc>
            <a:spcBef>
              <a:spcPct val="0"/>
            </a:spcBef>
            <a:spcAft>
              <a:spcPct val="35000"/>
            </a:spcAft>
            <a:buNone/>
          </a:pPr>
          <a:r>
            <a:rPr lang="es-CL" sz="1200" b="1" kern="1200">
              <a:latin typeface="Calibri" panose="020F0502020204030204"/>
              <a:ea typeface="+mn-ea"/>
              <a:cs typeface="+mn-cs"/>
            </a:rPr>
            <a:t>CICLO INTERMEDIO</a:t>
          </a:r>
        </a:p>
        <a:p>
          <a:pPr lvl="0" algn="ctr" defTabSz="533400">
            <a:lnSpc>
              <a:spcPct val="90000"/>
            </a:lnSpc>
            <a:spcBef>
              <a:spcPct val="0"/>
            </a:spcBef>
            <a:spcAft>
              <a:spcPct val="35000"/>
            </a:spcAft>
            <a:buNone/>
          </a:pPr>
          <a:r>
            <a:rPr lang="es-CL" sz="1200" b="1" kern="1200">
              <a:latin typeface="Calibri" panose="020F0502020204030204"/>
              <a:ea typeface="+mn-ea"/>
              <a:cs typeface="+mn-cs"/>
            </a:rPr>
            <a:t>MES 17 – 20 </a:t>
          </a:r>
          <a:endParaRPr lang="es-CL" sz="1200" b="1" kern="1200" dirty="0">
            <a:latin typeface="Calibri" panose="020F0502020204030204"/>
            <a:ea typeface="+mn-ea"/>
            <a:cs typeface="+mn-cs"/>
          </a:endParaRPr>
        </a:p>
      </dsp:txBody>
      <dsp:txXfrm>
        <a:off x="118363" y="1748613"/>
        <a:ext cx="4317565" cy="820337"/>
      </dsp:txXfrm>
    </dsp:sp>
    <dsp:sp modelId="{C03BAC19-169C-5149-8850-FB431A3097B5}">
      <dsp:nvSpPr>
        <dsp:cNvPr id="0" name=""/>
        <dsp:cNvSpPr/>
      </dsp:nvSpPr>
      <dsp:spPr>
        <a:xfrm>
          <a:off x="3225456" y="210481"/>
          <a:ext cx="2690706" cy="82033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chemeClr val="tx1"/>
              </a:solidFill>
              <a:latin typeface="Calibri" panose="020F0502020204030204"/>
              <a:ea typeface="+mn-ea"/>
              <a:cs typeface="+mn-cs"/>
            </a:rPr>
            <a:t>Definición e instalación de </a:t>
          </a:r>
          <a:r>
            <a:rPr lang="es-CL" sz="1100" kern="1200" dirty="0" err="1">
              <a:solidFill>
                <a:schemeClr val="tx1"/>
              </a:solidFill>
              <a:latin typeface="Calibri" panose="020F0502020204030204"/>
              <a:ea typeface="+mn-ea"/>
              <a:cs typeface="+mn-cs"/>
            </a:rPr>
            <a:t>Minor</a:t>
          </a:r>
          <a:r>
            <a:rPr lang="es-CL" sz="1100" kern="1200" dirty="0">
              <a:solidFill>
                <a:schemeClr val="tx1"/>
              </a:solidFill>
              <a:latin typeface="Calibri" panose="020F0502020204030204"/>
              <a:ea typeface="+mn-ea"/>
              <a:cs typeface="+mn-cs"/>
            </a:rPr>
            <a:t> Interdisciplinario entre facultades en los respectivos planes de estudio</a:t>
          </a:r>
        </a:p>
      </dsp:txBody>
      <dsp:txXfrm>
        <a:off x="3225456" y="210481"/>
        <a:ext cx="2690706" cy="820337"/>
      </dsp:txXfrm>
    </dsp:sp>
    <dsp:sp modelId="{48D31755-5D3C-9B40-8C0B-025AB26CAD27}">
      <dsp:nvSpPr>
        <dsp:cNvPr id="0" name=""/>
        <dsp:cNvSpPr/>
      </dsp:nvSpPr>
      <dsp:spPr>
        <a:xfrm>
          <a:off x="6454303" y="210481"/>
          <a:ext cx="2690706" cy="82033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a:latin typeface="Calibri" panose="020F0502020204030204"/>
              <a:ea typeface="+mn-ea"/>
              <a:cs typeface="+mn-cs"/>
            </a:rPr>
            <a:t>Documento Minor Interdisciplinario, justificación y programas de asignatura.</a:t>
          </a:r>
          <a:endParaRPr lang="es-CL" sz="1100" kern="1200" dirty="0">
            <a:latin typeface="Calibri" panose="020F0502020204030204"/>
            <a:ea typeface="+mn-ea"/>
            <a:cs typeface="+mn-cs"/>
          </a:endParaRPr>
        </a:p>
      </dsp:txBody>
      <dsp:txXfrm>
        <a:off x="6454303" y="210481"/>
        <a:ext cx="2690706" cy="820337"/>
      </dsp:txXfrm>
    </dsp:sp>
    <dsp:sp modelId="{7D5CBBA3-DD86-6943-ABFB-FC907E2814B9}">
      <dsp:nvSpPr>
        <dsp:cNvPr id="0" name=""/>
        <dsp:cNvSpPr/>
      </dsp:nvSpPr>
      <dsp:spPr>
        <a:xfrm>
          <a:off x="3225456" y="1235902"/>
          <a:ext cx="2690706" cy="82033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chemeClr val="tx1"/>
              </a:solidFill>
              <a:latin typeface="Calibri" panose="020F0502020204030204"/>
              <a:ea typeface="+mn-ea"/>
              <a:cs typeface="+mn-cs"/>
            </a:rPr>
            <a:t>Instalación asignaturas “sello institucional”: Humanidades y A+A.</a:t>
          </a:r>
        </a:p>
      </dsp:txBody>
      <dsp:txXfrm>
        <a:off x="3225456" y="1235902"/>
        <a:ext cx="2690706" cy="820337"/>
      </dsp:txXfrm>
    </dsp:sp>
    <dsp:sp modelId="{7633B289-D3D0-2C47-A9B9-BD9BED387103}">
      <dsp:nvSpPr>
        <dsp:cNvPr id="0" name=""/>
        <dsp:cNvSpPr/>
      </dsp:nvSpPr>
      <dsp:spPr>
        <a:xfrm>
          <a:off x="6454303" y="1235902"/>
          <a:ext cx="2690706" cy="82033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latin typeface="Calibri" panose="020F0502020204030204"/>
              <a:ea typeface="+mn-ea"/>
              <a:cs typeface="+mn-cs"/>
            </a:rPr>
            <a:t>Documentos definición de las  asignaturas  Sello Institucional y programas</a:t>
          </a:r>
        </a:p>
      </dsp:txBody>
      <dsp:txXfrm>
        <a:off x="6454303" y="1235902"/>
        <a:ext cx="2690706" cy="820337"/>
      </dsp:txXfrm>
    </dsp:sp>
    <dsp:sp modelId="{1A714D0A-101A-0849-8E0B-C0FE00B80BCC}">
      <dsp:nvSpPr>
        <dsp:cNvPr id="0" name=""/>
        <dsp:cNvSpPr/>
      </dsp:nvSpPr>
      <dsp:spPr>
        <a:xfrm>
          <a:off x="3225456" y="2261324"/>
          <a:ext cx="2690706" cy="82033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b="0" kern="1200" dirty="0">
              <a:solidFill>
                <a:schemeClr val="tx1"/>
              </a:solidFill>
            </a:rPr>
            <a:t>Definición de formación disciplinar y profesional del ciclo intermedio de formación</a:t>
          </a:r>
        </a:p>
      </dsp:txBody>
      <dsp:txXfrm>
        <a:off x="3225456" y="2261324"/>
        <a:ext cx="2690706" cy="820337"/>
      </dsp:txXfrm>
    </dsp:sp>
    <dsp:sp modelId="{0A66BCCA-98BC-FE4A-B26F-34326C743EFA}">
      <dsp:nvSpPr>
        <dsp:cNvPr id="0" name=""/>
        <dsp:cNvSpPr/>
      </dsp:nvSpPr>
      <dsp:spPr>
        <a:xfrm>
          <a:off x="6454303" y="2261324"/>
          <a:ext cx="2690706" cy="82033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b="0" kern="1200"/>
            <a:t>Programas de asignaturas disciplinares y de formación profesional</a:t>
          </a:r>
          <a:endParaRPr lang="es-CL" sz="1100" b="0" kern="1200" dirty="0"/>
        </a:p>
      </dsp:txBody>
      <dsp:txXfrm>
        <a:off x="6454303" y="2261324"/>
        <a:ext cx="2690706" cy="820337"/>
      </dsp:txXfrm>
    </dsp:sp>
    <dsp:sp modelId="{52AF3494-5BE2-F840-B605-73F3E3ADB866}">
      <dsp:nvSpPr>
        <dsp:cNvPr id="0" name=""/>
        <dsp:cNvSpPr/>
      </dsp:nvSpPr>
      <dsp:spPr>
        <a:xfrm>
          <a:off x="3225456" y="3286746"/>
          <a:ext cx="2690706" cy="82033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chemeClr val="tx1"/>
              </a:solidFill>
              <a:latin typeface="Calibri" panose="020F0502020204030204"/>
              <a:ea typeface="+mn-ea"/>
              <a:cs typeface="+mn-cs"/>
            </a:rPr>
            <a:t>Instalación de sistema de evaluación de competencias intermedia</a:t>
          </a:r>
        </a:p>
      </dsp:txBody>
      <dsp:txXfrm>
        <a:off x="3225456" y="3286746"/>
        <a:ext cx="2690706" cy="820337"/>
      </dsp:txXfrm>
    </dsp:sp>
    <dsp:sp modelId="{12823278-9E36-F54A-890A-697B8D13B0B8}">
      <dsp:nvSpPr>
        <dsp:cNvPr id="0" name=""/>
        <dsp:cNvSpPr/>
      </dsp:nvSpPr>
      <dsp:spPr>
        <a:xfrm>
          <a:off x="6454303" y="3286746"/>
          <a:ext cx="2690706" cy="82033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buNone/>
          </a:pPr>
          <a:r>
            <a:rPr lang="es-CL" sz="1050" kern="1200">
              <a:latin typeface="Calibri" panose="020F0502020204030204"/>
              <a:ea typeface="+mn-ea"/>
              <a:cs typeface="+mn-cs"/>
            </a:rPr>
            <a:t>Documento diseño e instrucciones evaluación ciclo inicial e intermedio</a:t>
          </a:r>
          <a:endParaRPr lang="es-CL" sz="1050" kern="1200" dirty="0">
            <a:latin typeface="Calibri" panose="020F0502020204030204"/>
            <a:ea typeface="+mn-ea"/>
            <a:cs typeface="+mn-cs"/>
          </a:endParaRPr>
        </a:p>
      </dsp:txBody>
      <dsp:txXfrm>
        <a:off x="6454303" y="3286746"/>
        <a:ext cx="2690706" cy="8203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8B887-1F5B-E64F-B350-E9BD0BE74299}">
      <dsp:nvSpPr>
        <dsp:cNvPr id="0" name=""/>
        <dsp:cNvSpPr/>
      </dsp:nvSpPr>
      <dsp:spPr>
        <a:xfrm>
          <a:off x="5985446" y="3804706"/>
          <a:ext cx="560487" cy="91440"/>
        </a:xfrm>
        <a:custGeom>
          <a:avLst/>
          <a:gdLst/>
          <a:ahLst/>
          <a:cxnLst/>
          <a:rect l="0" t="0" r="0" b="0"/>
          <a:pathLst>
            <a:path>
              <a:moveTo>
                <a:pt x="0" y="45720"/>
              </a:moveTo>
              <a:lnTo>
                <a:pt x="560487"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6251677" y="3836413"/>
        <a:ext cx="28024" cy="28024"/>
      </dsp:txXfrm>
    </dsp:sp>
    <dsp:sp modelId="{48F752CF-372F-E442-84D7-706460AF8B48}">
      <dsp:nvSpPr>
        <dsp:cNvPr id="0" name=""/>
        <dsp:cNvSpPr/>
      </dsp:nvSpPr>
      <dsp:spPr>
        <a:xfrm>
          <a:off x="2622523" y="2248424"/>
          <a:ext cx="560487" cy="1602002"/>
        </a:xfrm>
        <a:custGeom>
          <a:avLst/>
          <a:gdLst/>
          <a:ahLst/>
          <a:cxnLst/>
          <a:rect l="0" t="0" r="0" b="0"/>
          <a:pathLst>
            <a:path>
              <a:moveTo>
                <a:pt x="0" y="0"/>
              </a:moveTo>
              <a:lnTo>
                <a:pt x="280243" y="0"/>
              </a:lnTo>
              <a:lnTo>
                <a:pt x="280243" y="1602002"/>
              </a:lnTo>
              <a:lnTo>
                <a:pt x="560487" y="160200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2860336" y="3006994"/>
        <a:ext cx="84861" cy="84861"/>
      </dsp:txXfrm>
    </dsp:sp>
    <dsp:sp modelId="{7398FD94-81C1-764E-A97B-70C46BF4E97A}">
      <dsp:nvSpPr>
        <dsp:cNvPr id="0" name=""/>
        <dsp:cNvSpPr/>
      </dsp:nvSpPr>
      <dsp:spPr>
        <a:xfrm>
          <a:off x="5985446" y="2736704"/>
          <a:ext cx="560487" cy="91440"/>
        </a:xfrm>
        <a:custGeom>
          <a:avLst/>
          <a:gdLst/>
          <a:ahLst/>
          <a:cxnLst/>
          <a:rect l="0" t="0" r="0" b="0"/>
          <a:pathLst>
            <a:path>
              <a:moveTo>
                <a:pt x="0" y="45720"/>
              </a:moveTo>
              <a:lnTo>
                <a:pt x="560487"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6251677" y="2768412"/>
        <a:ext cx="28024" cy="28024"/>
      </dsp:txXfrm>
    </dsp:sp>
    <dsp:sp modelId="{A756D7B4-597B-2043-BA9B-BEA72246B17A}">
      <dsp:nvSpPr>
        <dsp:cNvPr id="0" name=""/>
        <dsp:cNvSpPr/>
      </dsp:nvSpPr>
      <dsp:spPr>
        <a:xfrm>
          <a:off x="2622523" y="2248424"/>
          <a:ext cx="560487" cy="534000"/>
        </a:xfrm>
        <a:custGeom>
          <a:avLst/>
          <a:gdLst/>
          <a:ahLst/>
          <a:cxnLst/>
          <a:rect l="0" t="0" r="0" b="0"/>
          <a:pathLst>
            <a:path>
              <a:moveTo>
                <a:pt x="0" y="0"/>
              </a:moveTo>
              <a:lnTo>
                <a:pt x="280243" y="0"/>
              </a:lnTo>
              <a:lnTo>
                <a:pt x="280243" y="534000"/>
              </a:lnTo>
              <a:lnTo>
                <a:pt x="560487" y="534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2883413" y="2496070"/>
        <a:ext cx="38707" cy="38707"/>
      </dsp:txXfrm>
    </dsp:sp>
    <dsp:sp modelId="{43CD0341-7074-B745-B74B-1CF27EACBC05}">
      <dsp:nvSpPr>
        <dsp:cNvPr id="0" name=""/>
        <dsp:cNvSpPr/>
      </dsp:nvSpPr>
      <dsp:spPr>
        <a:xfrm>
          <a:off x="5985446" y="1668703"/>
          <a:ext cx="560487" cy="91440"/>
        </a:xfrm>
        <a:custGeom>
          <a:avLst/>
          <a:gdLst/>
          <a:ahLst/>
          <a:cxnLst/>
          <a:rect l="0" t="0" r="0" b="0"/>
          <a:pathLst>
            <a:path>
              <a:moveTo>
                <a:pt x="0" y="45720"/>
              </a:moveTo>
              <a:lnTo>
                <a:pt x="560487"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6251677" y="1700411"/>
        <a:ext cx="28024" cy="28024"/>
      </dsp:txXfrm>
    </dsp:sp>
    <dsp:sp modelId="{B7448385-3632-7C45-8954-AE5EE6D09C95}">
      <dsp:nvSpPr>
        <dsp:cNvPr id="0" name=""/>
        <dsp:cNvSpPr/>
      </dsp:nvSpPr>
      <dsp:spPr>
        <a:xfrm>
          <a:off x="2622523" y="1714423"/>
          <a:ext cx="560487" cy="534000"/>
        </a:xfrm>
        <a:custGeom>
          <a:avLst/>
          <a:gdLst/>
          <a:ahLst/>
          <a:cxnLst/>
          <a:rect l="0" t="0" r="0" b="0"/>
          <a:pathLst>
            <a:path>
              <a:moveTo>
                <a:pt x="0" y="534000"/>
              </a:moveTo>
              <a:lnTo>
                <a:pt x="280243" y="534000"/>
              </a:lnTo>
              <a:lnTo>
                <a:pt x="280243" y="0"/>
              </a:lnTo>
              <a:lnTo>
                <a:pt x="560487"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2883413" y="1962069"/>
        <a:ext cx="38707" cy="38707"/>
      </dsp:txXfrm>
    </dsp:sp>
    <dsp:sp modelId="{67EB58B2-1D4F-4A46-9F7E-7E3AAF9D1FB5}">
      <dsp:nvSpPr>
        <dsp:cNvPr id="0" name=""/>
        <dsp:cNvSpPr/>
      </dsp:nvSpPr>
      <dsp:spPr>
        <a:xfrm>
          <a:off x="5985446" y="600701"/>
          <a:ext cx="560487" cy="91440"/>
        </a:xfrm>
        <a:custGeom>
          <a:avLst/>
          <a:gdLst/>
          <a:ahLst/>
          <a:cxnLst/>
          <a:rect l="0" t="0" r="0" b="0"/>
          <a:pathLst>
            <a:path>
              <a:moveTo>
                <a:pt x="0" y="45720"/>
              </a:moveTo>
              <a:lnTo>
                <a:pt x="560487"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buNone/>
          </a:pPr>
          <a:endParaRPr lang="es-CL" sz="1100" kern="1200">
            <a:solidFill>
              <a:schemeClr val="tx1"/>
            </a:solidFill>
            <a:latin typeface="Calibri" panose="020F0502020204030204"/>
            <a:ea typeface="+mn-ea"/>
            <a:cs typeface="+mn-cs"/>
          </a:endParaRPr>
        </a:p>
      </dsp:txBody>
      <dsp:txXfrm>
        <a:off x="6251677" y="632409"/>
        <a:ext cx="28024" cy="28024"/>
      </dsp:txXfrm>
    </dsp:sp>
    <dsp:sp modelId="{43C651C8-9B0B-9C42-B5CE-C6069FE28C08}">
      <dsp:nvSpPr>
        <dsp:cNvPr id="0" name=""/>
        <dsp:cNvSpPr/>
      </dsp:nvSpPr>
      <dsp:spPr>
        <a:xfrm>
          <a:off x="2622523" y="646421"/>
          <a:ext cx="560487" cy="1602002"/>
        </a:xfrm>
        <a:custGeom>
          <a:avLst/>
          <a:gdLst/>
          <a:ahLst/>
          <a:cxnLst/>
          <a:rect l="0" t="0" r="0" b="0"/>
          <a:pathLst>
            <a:path>
              <a:moveTo>
                <a:pt x="0" y="1602002"/>
              </a:moveTo>
              <a:lnTo>
                <a:pt x="280243" y="1602002"/>
              </a:lnTo>
              <a:lnTo>
                <a:pt x="280243" y="0"/>
              </a:lnTo>
              <a:lnTo>
                <a:pt x="560487"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CL" sz="1100" kern="1200">
            <a:solidFill>
              <a:schemeClr val="tx1"/>
            </a:solidFill>
          </a:endParaRPr>
        </a:p>
      </dsp:txBody>
      <dsp:txXfrm>
        <a:off x="2860336" y="1404992"/>
        <a:ext cx="84861" cy="84861"/>
      </dsp:txXfrm>
    </dsp:sp>
    <dsp:sp modelId="{2C9026C0-977C-6644-9FAC-8E0FD783C1B3}">
      <dsp:nvSpPr>
        <dsp:cNvPr id="0" name=""/>
        <dsp:cNvSpPr/>
      </dsp:nvSpPr>
      <dsp:spPr>
        <a:xfrm rot="16200000">
          <a:off x="-53100" y="1821223"/>
          <a:ext cx="4496848" cy="85440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b="1" kern="1200">
              <a:latin typeface="Calibri" panose="020F0502020204030204"/>
              <a:ea typeface="+mn-ea"/>
              <a:cs typeface="+mn-cs"/>
            </a:rPr>
            <a:t>ETAPA 5 </a:t>
          </a:r>
        </a:p>
        <a:p>
          <a:pPr lvl="0" algn="ctr" defTabSz="488950">
            <a:lnSpc>
              <a:spcPct val="90000"/>
            </a:lnSpc>
            <a:spcBef>
              <a:spcPct val="0"/>
            </a:spcBef>
            <a:spcAft>
              <a:spcPct val="35000"/>
            </a:spcAft>
            <a:buNone/>
          </a:pPr>
          <a:r>
            <a:rPr lang="es-CL" sz="1100" b="1" kern="1200">
              <a:latin typeface="Calibri" panose="020F0502020204030204"/>
              <a:ea typeface="+mn-ea"/>
              <a:cs typeface="+mn-cs"/>
            </a:rPr>
            <a:t>CICLO FINAL Y AJUSTE</a:t>
          </a:r>
        </a:p>
        <a:p>
          <a:pPr lvl="0" algn="ctr" defTabSz="488950">
            <a:lnSpc>
              <a:spcPct val="90000"/>
            </a:lnSpc>
            <a:spcBef>
              <a:spcPct val="0"/>
            </a:spcBef>
            <a:spcAft>
              <a:spcPct val="35000"/>
            </a:spcAft>
            <a:buNone/>
          </a:pPr>
          <a:r>
            <a:rPr lang="es-CL" sz="1100" b="1" kern="1200">
              <a:latin typeface="Calibri" panose="020F0502020204030204"/>
              <a:ea typeface="+mn-ea"/>
              <a:cs typeface="+mn-cs"/>
            </a:rPr>
            <a:t>MES 21 – 30 </a:t>
          </a:r>
          <a:endParaRPr lang="es-CL" sz="1100" b="1" kern="1200" dirty="0">
            <a:latin typeface="Calibri" panose="020F0502020204030204"/>
            <a:ea typeface="+mn-ea"/>
            <a:cs typeface="+mn-cs"/>
          </a:endParaRPr>
        </a:p>
      </dsp:txBody>
      <dsp:txXfrm>
        <a:off x="-53100" y="1821223"/>
        <a:ext cx="4496848" cy="854401"/>
      </dsp:txXfrm>
    </dsp:sp>
    <dsp:sp modelId="{5B44CC66-ED1C-B944-970D-14D699A76912}">
      <dsp:nvSpPr>
        <dsp:cNvPr id="0" name=""/>
        <dsp:cNvSpPr/>
      </dsp:nvSpPr>
      <dsp:spPr>
        <a:xfrm>
          <a:off x="3183010" y="219221"/>
          <a:ext cx="2802435" cy="85440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solidFill>
                <a:schemeClr val="tx1"/>
              </a:solidFill>
              <a:latin typeface="Calibri" panose="020F0502020204030204"/>
              <a:ea typeface="+mn-ea"/>
              <a:cs typeface="+mn-cs"/>
            </a:rPr>
            <a:t>Definición de la Formación Profesional </a:t>
          </a:r>
          <a:r>
            <a:rPr lang="es-CL" sz="1100" kern="1200" dirty="0">
              <a:latin typeface="Calibri" panose="020F0502020204030204"/>
              <a:ea typeface="+mn-ea"/>
              <a:cs typeface="+mn-cs"/>
            </a:rPr>
            <a:t>.</a:t>
          </a:r>
        </a:p>
      </dsp:txBody>
      <dsp:txXfrm>
        <a:off x="3183010" y="219221"/>
        <a:ext cx="2802435" cy="854401"/>
      </dsp:txXfrm>
    </dsp:sp>
    <dsp:sp modelId="{552BB623-9019-9C4B-843B-9B82C34D3857}">
      <dsp:nvSpPr>
        <dsp:cNvPr id="0" name=""/>
        <dsp:cNvSpPr/>
      </dsp:nvSpPr>
      <dsp:spPr>
        <a:xfrm>
          <a:off x="6545933" y="219221"/>
          <a:ext cx="2802435" cy="8544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buNone/>
          </a:pPr>
          <a:r>
            <a:rPr lang="es-CL" sz="1100" kern="1200" dirty="0">
              <a:latin typeface="Calibri" panose="020F0502020204030204"/>
              <a:ea typeface="+mn-ea"/>
              <a:cs typeface="+mn-cs"/>
            </a:rPr>
            <a:t>Programas de asignatura para la Formación Profesional.</a:t>
          </a:r>
        </a:p>
      </dsp:txBody>
      <dsp:txXfrm>
        <a:off x="6545933" y="219221"/>
        <a:ext cx="2802435" cy="854401"/>
      </dsp:txXfrm>
    </dsp:sp>
    <dsp:sp modelId="{E5CBC622-25EB-B447-9B42-9EFD09E415D8}">
      <dsp:nvSpPr>
        <dsp:cNvPr id="0" name=""/>
        <dsp:cNvSpPr/>
      </dsp:nvSpPr>
      <dsp:spPr>
        <a:xfrm>
          <a:off x="3183010" y="1287222"/>
          <a:ext cx="2802435" cy="85440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dirty="0">
              <a:solidFill>
                <a:schemeClr val="tx1"/>
              </a:solidFill>
            </a:rPr>
            <a:t>Definición asignaturas, actividades y evaluaciones asociadas a egreso y titulación</a:t>
          </a:r>
        </a:p>
      </dsp:txBody>
      <dsp:txXfrm>
        <a:off x="3183010" y="1287222"/>
        <a:ext cx="2802435" cy="854401"/>
      </dsp:txXfrm>
    </dsp:sp>
    <dsp:sp modelId="{F9257B96-E91F-B94A-B44C-0C1677CC6765}">
      <dsp:nvSpPr>
        <dsp:cNvPr id="0" name=""/>
        <dsp:cNvSpPr/>
      </dsp:nvSpPr>
      <dsp:spPr>
        <a:xfrm>
          <a:off x="6545933" y="1287222"/>
          <a:ext cx="2802435" cy="8544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dirty="0"/>
            <a:t>Programas de asignaturas  que deben contar con su evaluación e incorporar la evaluación de las competencias de egreso.</a:t>
          </a:r>
        </a:p>
      </dsp:txBody>
      <dsp:txXfrm>
        <a:off x="6545933" y="1287222"/>
        <a:ext cx="2802435" cy="854401"/>
      </dsp:txXfrm>
    </dsp:sp>
    <dsp:sp modelId="{90268574-BBD9-BD4D-A90F-7FE6B3287D17}">
      <dsp:nvSpPr>
        <dsp:cNvPr id="0" name=""/>
        <dsp:cNvSpPr/>
      </dsp:nvSpPr>
      <dsp:spPr>
        <a:xfrm>
          <a:off x="3183010" y="2355224"/>
          <a:ext cx="2802435" cy="85440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dirty="0">
              <a:solidFill>
                <a:schemeClr val="tx1"/>
              </a:solidFill>
            </a:rPr>
            <a:t>Definición instalación de Evaluación de competencias final</a:t>
          </a:r>
        </a:p>
      </dsp:txBody>
      <dsp:txXfrm>
        <a:off x="3183010" y="2355224"/>
        <a:ext cx="2802435" cy="854401"/>
      </dsp:txXfrm>
    </dsp:sp>
    <dsp:sp modelId="{29DFA883-89E4-8845-BE3E-5F4743439F02}">
      <dsp:nvSpPr>
        <dsp:cNvPr id="0" name=""/>
        <dsp:cNvSpPr/>
      </dsp:nvSpPr>
      <dsp:spPr>
        <a:xfrm>
          <a:off x="6545933" y="2355224"/>
          <a:ext cx="2802435" cy="8544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a:t>Documento diseño e instrucciones de ejecución de evaluación competencias de egreso</a:t>
          </a:r>
          <a:endParaRPr lang="es-CL" sz="1100" kern="1200" dirty="0"/>
        </a:p>
      </dsp:txBody>
      <dsp:txXfrm>
        <a:off x="6545933" y="2355224"/>
        <a:ext cx="2802435" cy="854401"/>
      </dsp:txXfrm>
    </dsp:sp>
    <dsp:sp modelId="{CA95A507-CACA-6043-A4DA-2ADE62A9E74A}">
      <dsp:nvSpPr>
        <dsp:cNvPr id="0" name=""/>
        <dsp:cNvSpPr/>
      </dsp:nvSpPr>
      <dsp:spPr>
        <a:xfrm>
          <a:off x="3183010" y="3423225"/>
          <a:ext cx="2802435" cy="85440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dirty="0">
              <a:solidFill>
                <a:schemeClr val="tx1"/>
              </a:solidFill>
            </a:rPr>
            <a:t>Ajustes finales de actividades curriculares de la carrera</a:t>
          </a:r>
        </a:p>
      </dsp:txBody>
      <dsp:txXfrm>
        <a:off x="3183010" y="3423225"/>
        <a:ext cx="2802435" cy="854401"/>
      </dsp:txXfrm>
    </dsp:sp>
    <dsp:sp modelId="{9CB2591D-E905-BC45-836F-5F8EE80621E9}">
      <dsp:nvSpPr>
        <dsp:cNvPr id="0" name=""/>
        <dsp:cNvSpPr/>
      </dsp:nvSpPr>
      <dsp:spPr>
        <a:xfrm>
          <a:off x="6545933" y="3423225"/>
          <a:ext cx="2802435" cy="8544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CL" sz="1100" kern="1200"/>
            <a:t>Documento cierre de la instalación de ajuste PEI y borradores de resoluciones complementarias a plan de estudio.</a:t>
          </a:r>
          <a:endParaRPr lang="es-CL" sz="1100" kern="1200" dirty="0"/>
        </a:p>
      </dsp:txBody>
      <dsp:txXfrm>
        <a:off x="6545933" y="3423225"/>
        <a:ext cx="2802435" cy="85440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EFBE7E-5BC7-42AB-8319-AA825099310D}" type="datetimeFigureOut">
              <a:rPr lang="es-CL" smtClean="0"/>
              <a:t>30-05-2022</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7F7579-3017-47C1-8F8D-A1B145314669}" type="slidenum">
              <a:rPr lang="es-CL" smtClean="0"/>
              <a:t>‹Nº›</a:t>
            </a:fld>
            <a:endParaRPr lang="es-CL"/>
          </a:p>
        </p:txBody>
      </p:sp>
    </p:spTree>
    <p:extLst>
      <p:ext uri="{BB962C8B-B14F-4D97-AF65-F5344CB8AC3E}">
        <p14:creationId xmlns:p14="http://schemas.microsoft.com/office/powerpoint/2010/main" val="4073982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1D6761-2577-DCC3-6237-35815F486673}"/>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L"/>
          </a:p>
        </p:txBody>
      </p:sp>
      <p:sp>
        <p:nvSpPr>
          <p:cNvPr id="3" name="Subtítulo 2">
            <a:extLst>
              <a:ext uri="{FF2B5EF4-FFF2-40B4-BE49-F238E27FC236}">
                <a16:creationId xmlns:a16="http://schemas.microsoft.com/office/drawing/2014/main" id="{2247C8E4-AFF3-6F09-3273-07B7FCF20E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L"/>
          </a:p>
        </p:txBody>
      </p:sp>
      <p:sp>
        <p:nvSpPr>
          <p:cNvPr id="4" name="Marcador de fecha 3">
            <a:extLst>
              <a:ext uri="{FF2B5EF4-FFF2-40B4-BE49-F238E27FC236}">
                <a16:creationId xmlns:a16="http://schemas.microsoft.com/office/drawing/2014/main" id="{3E51E8B5-42E1-D37B-6D9A-0BB5FBFB8A7E}"/>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5" name="Marcador de pie de página 4">
            <a:extLst>
              <a:ext uri="{FF2B5EF4-FFF2-40B4-BE49-F238E27FC236}">
                <a16:creationId xmlns:a16="http://schemas.microsoft.com/office/drawing/2014/main" id="{63BA7A72-98F0-00BD-EE72-D559BF60DEA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CD730E2-BB62-2FE2-7F41-4912404C047F}"/>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2494062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7CFF74-DC76-8356-EC47-417B844C434F}"/>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texto vertical 2">
            <a:extLst>
              <a:ext uri="{FF2B5EF4-FFF2-40B4-BE49-F238E27FC236}">
                <a16:creationId xmlns:a16="http://schemas.microsoft.com/office/drawing/2014/main" id="{67A6C8F0-ECE4-6583-A341-733AEAE1D5C1}"/>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D04367F6-FFBF-9FDA-A738-AFA104D04B85}"/>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5" name="Marcador de pie de página 4">
            <a:extLst>
              <a:ext uri="{FF2B5EF4-FFF2-40B4-BE49-F238E27FC236}">
                <a16:creationId xmlns:a16="http://schemas.microsoft.com/office/drawing/2014/main" id="{058FE521-31E7-E2BC-79D8-126F9A1658A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C65EBFD-693B-E285-A5EA-4A21B40602AC}"/>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21472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DC3E779-D8AC-E418-7EF1-3BCF9F600351}"/>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L"/>
          </a:p>
        </p:txBody>
      </p:sp>
      <p:sp>
        <p:nvSpPr>
          <p:cNvPr id="3" name="Marcador de texto vertical 2">
            <a:extLst>
              <a:ext uri="{FF2B5EF4-FFF2-40B4-BE49-F238E27FC236}">
                <a16:creationId xmlns:a16="http://schemas.microsoft.com/office/drawing/2014/main" id="{F9558CE1-8A21-C74A-281E-B1418F44B38A}"/>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AB00DBB4-C84F-0D8F-4D2A-E56A62579559}"/>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5" name="Marcador de pie de página 4">
            <a:extLst>
              <a:ext uri="{FF2B5EF4-FFF2-40B4-BE49-F238E27FC236}">
                <a16:creationId xmlns:a16="http://schemas.microsoft.com/office/drawing/2014/main" id="{393FE18D-C754-ED56-4E01-B815FA8F7F4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FB2E9F3-06D7-6462-083E-9F57A2C0A981}"/>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17194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AA8734-3708-8BDC-9A4A-36474F5C8980}"/>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E3952CE7-AAA7-A5FF-53A3-935CC0D71B36}"/>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B21C2996-D586-FF83-325F-5A157250366A}"/>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5" name="Marcador de pie de página 4">
            <a:extLst>
              <a:ext uri="{FF2B5EF4-FFF2-40B4-BE49-F238E27FC236}">
                <a16:creationId xmlns:a16="http://schemas.microsoft.com/office/drawing/2014/main" id="{1067F8D4-0641-50D2-8C6D-ADBC489FB6A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B41661C-95FE-C8BA-7749-0D2ED22DBC2E}"/>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112643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3E9904-D946-A1BE-22D9-FC08B7E5DFDB}"/>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8B4A944A-23BC-5952-3264-4CA7D231F9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D94E9CCF-1F12-B815-BA86-67FD9680D80F}"/>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5" name="Marcador de pie de página 4">
            <a:extLst>
              <a:ext uri="{FF2B5EF4-FFF2-40B4-BE49-F238E27FC236}">
                <a16:creationId xmlns:a16="http://schemas.microsoft.com/office/drawing/2014/main" id="{2AFFEECD-C6ED-FF5F-03DA-4FBAF4CD6F6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0E962F2-5C8B-F988-6255-502D1E82862B}"/>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398732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C0246E-AA1C-C38F-F1A3-FBDAEC9F118A}"/>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EC8ED083-5B58-0E7F-6C6E-6D6BEB978690}"/>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contenido 3">
            <a:extLst>
              <a:ext uri="{FF2B5EF4-FFF2-40B4-BE49-F238E27FC236}">
                <a16:creationId xmlns:a16="http://schemas.microsoft.com/office/drawing/2014/main" id="{DCFE02D3-6CD5-E352-3EB7-650E179B56D2}"/>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5" name="Marcador de fecha 4">
            <a:extLst>
              <a:ext uri="{FF2B5EF4-FFF2-40B4-BE49-F238E27FC236}">
                <a16:creationId xmlns:a16="http://schemas.microsoft.com/office/drawing/2014/main" id="{FE5049B2-A704-58A9-E4A0-26F25369AF77}"/>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6" name="Marcador de pie de página 5">
            <a:extLst>
              <a:ext uri="{FF2B5EF4-FFF2-40B4-BE49-F238E27FC236}">
                <a16:creationId xmlns:a16="http://schemas.microsoft.com/office/drawing/2014/main" id="{4EC9F3BD-16B8-A645-BB17-1DDF0270AFC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FE71B93-B1B5-3C05-FD71-51B0E7844B04}"/>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4255139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94A543-D17D-9AC3-2864-9D53D829D3D8}"/>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19F3B616-EEA8-6BC8-3675-76F86EA735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96B38962-4CD4-E33B-F993-596986E1273F}"/>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5" name="Marcador de texto 4">
            <a:extLst>
              <a:ext uri="{FF2B5EF4-FFF2-40B4-BE49-F238E27FC236}">
                <a16:creationId xmlns:a16="http://schemas.microsoft.com/office/drawing/2014/main" id="{1DE304FE-DF7A-60AA-022C-871769D422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25475B14-7BAC-CEA5-9B6B-B58E40573184}"/>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7" name="Marcador de fecha 6">
            <a:extLst>
              <a:ext uri="{FF2B5EF4-FFF2-40B4-BE49-F238E27FC236}">
                <a16:creationId xmlns:a16="http://schemas.microsoft.com/office/drawing/2014/main" id="{88089810-A1D2-3F68-D651-5DC811E2DC15}"/>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8" name="Marcador de pie de página 7">
            <a:extLst>
              <a:ext uri="{FF2B5EF4-FFF2-40B4-BE49-F238E27FC236}">
                <a16:creationId xmlns:a16="http://schemas.microsoft.com/office/drawing/2014/main" id="{40964258-BE02-B179-3B83-FEFB8A3249FC}"/>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9D23A10F-6688-75AD-5ABA-C55CEDDF9756}"/>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1973806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0D7CFE-8334-1A6E-0FDD-1D0FE0AF13D4}"/>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fecha 2">
            <a:extLst>
              <a:ext uri="{FF2B5EF4-FFF2-40B4-BE49-F238E27FC236}">
                <a16:creationId xmlns:a16="http://schemas.microsoft.com/office/drawing/2014/main" id="{9C5BBA6B-6A7F-6081-FBF5-DA7D01DAB8CA}"/>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4" name="Marcador de pie de página 3">
            <a:extLst>
              <a:ext uri="{FF2B5EF4-FFF2-40B4-BE49-F238E27FC236}">
                <a16:creationId xmlns:a16="http://schemas.microsoft.com/office/drawing/2014/main" id="{FE58F9EF-2E35-7F94-A448-892139818DFE}"/>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3D2DB09-EA69-4E77-A922-AF489A6289FF}"/>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1869880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D1828D4-94D0-92BD-5BF0-6103C6B1636A}"/>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3" name="Marcador de pie de página 2">
            <a:extLst>
              <a:ext uri="{FF2B5EF4-FFF2-40B4-BE49-F238E27FC236}">
                <a16:creationId xmlns:a16="http://schemas.microsoft.com/office/drawing/2014/main" id="{650BE991-3205-F350-A8BF-CF5DCF0BA97B}"/>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D9E616E3-8F2D-14B2-AC43-994496E6A1BE}"/>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390083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A38F2E-0A39-E9EC-C77E-18F518A630DC}"/>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E4E9FD2C-D522-03B5-0DEF-098FEC55E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texto 3">
            <a:extLst>
              <a:ext uri="{FF2B5EF4-FFF2-40B4-BE49-F238E27FC236}">
                <a16:creationId xmlns:a16="http://schemas.microsoft.com/office/drawing/2014/main" id="{CFC93C5E-F28F-A1F0-39A6-0A4E2F055D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69530313-005D-B885-5041-F949017DEAA3}"/>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6" name="Marcador de pie de página 5">
            <a:extLst>
              <a:ext uri="{FF2B5EF4-FFF2-40B4-BE49-F238E27FC236}">
                <a16:creationId xmlns:a16="http://schemas.microsoft.com/office/drawing/2014/main" id="{7B6DD8D3-4812-F4B2-0D17-B5731BA9E18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781FA01-9BB7-D82F-9DD7-82494675B2C9}"/>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1171969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532FDB-1336-37EB-53CF-6606D9935594}"/>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L"/>
          </a:p>
        </p:txBody>
      </p:sp>
      <p:sp>
        <p:nvSpPr>
          <p:cNvPr id="3" name="Marcador de posición de imagen 2">
            <a:extLst>
              <a:ext uri="{FF2B5EF4-FFF2-40B4-BE49-F238E27FC236}">
                <a16:creationId xmlns:a16="http://schemas.microsoft.com/office/drawing/2014/main" id="{ACC58D11-F0D3-688D-EA72-E35C675FD4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E974A0F3-DE33-85DC-4EC3-9232C7E943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E9004B08-CF21-0C53-F480-1E8C3F721268}"/>
              </a:ext>
            </a:extLst>
          </p:cNvPr>
          <p:cNvSpPr>
            <a:spLocks noGrp="1"/>
          </p:cNvSpPr>
          <p:nvPr>
            <p:ph type="dt" sz="half" idx="10"/>
          </p:nvPr>
        </p:nvSpPr>
        <p:spPr/>
        <p:txBody>
          <a:bodyPr/>
          <a:lstStyle/>
          <a:p>
            <a:fld id="{27FDAF4A-40CD-904D-B95A-7AB3295955E6}" type="datetimeFigureOut">
              <a:rPr lang="es-CL" smtClean="0"/>
              <a:t>30-05-2022</a:t>
            </a:fld>
            <a:endParaRPr lang="es-CL"/>
          </a:p>
        </p:txBody>
      </p:sp>
      <p:sp>
        <p:nvSpPr>
          <p:cNvPr id="6" name="Marcador de pie de página 5">
            <a:extLst>
              <a:ext uri="{FF2B5EF4-FFF2-40B4-BE49-F238E27FC236}">
                <a16:creationId xmlns:a16="http://schemas.microsoft.com/office/drawing/2014/main" id="{DFCA1DA7-2EC5-CF7A-5CA8-D42613A25F5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929766F-90AD-C561-66AB-110B88B2B823}"/>
              </a:ext>
            </a:extLst>
          </p:cNvPr>
          <p:cNvSpPr>
            <a:spLocks noGrp="1"/>
          </p:cNvSpPr>
          <p:nvPr>
            <p:ph type="sldNum" sz="quarter" idx="12"/>
          </p:nvPr>
        </p:nvSpPr>
        <p:spPr/>
        <p:txBody>
          <a:bodyPr/>
          <a:lstStyle/>
          <a:p>
            <a:fld id="{E361C4E4-F853-B64E-A991-7AA2C63F2C52}" type="slidenum">
              <a:rPr lang="es-CL" smtClean="0"/>
              <a:t>‹Nº›</a:t>
            </a:fld>
            <a:endParaRPr lang="es-CL"/>
          </a:p>
        </p:txBody>
      </p:sp>
    </p:spTree>
    <p:extLst>
      <p:ext uri="{BB962C8B-B14F-4D97-AF65-F5344CB8AC3E}">
        <p14:creationId xmlns:p14="http://schemas.microsoft.com/office/powerpoint/2010/main" val="169142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800D2B9-6FDD-8DBC-FB7A-419750086E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1105C2FB-CE91-0517-E46F-DD29F3255F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9D31E35F-F6D9-1822-A6CA-531E03A0B9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DAF4A-40CD-904D-B95A-7AB3295955E6}" type="datetimeFigureOut">
              <a:rPr lang="es-CL" smtClean="0"/>
              <a:t>30-05-2022</a:t>
            </a:fld>
            <a:endParaRPr lang="es-CL"/>
          </a:p>
        </p:txBody>
      </p:sp>
      <p:sp>
        <p:nvSpPr>
          <p:cNvPr id="5" name="Marcador de pie de página 4">
            <a:extLst>
              <a:ext uri="{FF2B5EF4-FFF2-40B4-BE49-F238E27FC236}">
                <a16:creationId xmlns:a16="http://schemas.microsoft.com/office/drawing/2014/main" id="{3107C4DB-904A-1414-A90D-4A46C3E851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F9E96DAC-8756-5ED2-1142-E89C5DBA3A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1C4E4-F853-B64E-A991-7AA2C63F2C52}" type="slidenum">
              <a:rPr lang="es-CL" smtClean="0"/>
              <a:t>‹Nº›</a:t>
            </a:fld>
            <a:endParaRPr lang="es-CL"/>
          </a:p>
        </p:txBody>
      </p:sp>
    </p:spTree>
    <p:extLst>
      <p:ext uri="{BB962C8B-B14F-4D97-AF65-F5344CB8AC3E}">
        <p14:creationId xmlns:p14="http://schemas.microsoft.com/office/powerpoint/2010/main" val="2182569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881448" y="3429000"/>
            <a:ext cx="9144000" cy="1088039"/>
          </a:xfrm>
        </p:spPr>
        <p:txBody>
          <a:bodyPr>
            <a:normAutofit fontScale="90000"/>
          </a:bodyPr>
          <a:lstStyle/>
          <a:p>
            <a:pPr algn="l"/>
            <a:r>
              <a:rPr lang="es-ES" sz="4800" b="1" dirty="0">
                <a:solidFill>
                  <a:srgbClr val="0026FA"/>
                </a:solidFill>
                <a:latin typeface="Roboto" panose="02000000000000000000" pitchFamily="2" charset="0"/>
                <a:ea typeface="Roboto" panose="02000000000000000000" pitchFamily="2" charset="0"/>
                <a:cs typeface="Roboto" panose="02000000000000000000" pitchFamily="2" charset="0"/>
              </a:rPr>
              <a:t>Proyecto Educativo Institucional </a:t>
            </a:r>
            <a:br>
              <a:rPr lang="es-ES" sz="4800" b="1" dirty="0">
                <a:solidFill>
                  <a:srgbClr val="0026FA"/>
                </a:solidFill>
                <a:latin typeface="Roboto" panose="02000000000000000000" pitchFamily="2" charset="0"/>
                <a:ea typeface="Roboto" panose="02000000000000000000" pitchFamily="2" charset="0"/>
                <a:cs typeface="Roboto" panose="02000000000000000000" pitchFamily="2" charset="0"/>
              </a:rPr>
            </a:br>
            <a:r>
              <a:rPr lang="es-ES" sz="4800" b="1" dirty="0" smtClean="0">
                <a:solidFill>
                  <a:srgbClr val="0026FA"/>
                </a:solidFill>
                <a:latin typeface="Roboto" panose="02000000000000000000" pitchFamily="2" charset="0"/>
                <a:ea typeface="Roboto" panose="02000000000000000000" pitchFamily="2" charset="0"/>
                <a:cs typeface="Roboto" panose="02000000000000000000" pitchFamily="2" charset="0"/>
              </a:rPr>
              <a:t>Consejo Académico </a:t>
            </a:r>
            <a:r>
              <a:rPr lang="es-ES" sz="4800" b="1" dirty="0" smtClean="0">
                <a:solidFill>
                  <a:srgbClr val="0026FA"/>
                </a:solidFill>
                <a:latin typeface="Roboto" panose="02000000000000000000" pitchFamily="2" charset="0"/>
                <a:ea typeface="Roboto" panose="02000000000000000000" pitchFamily="2" charset="0"/>
                <a:cs typeface="Roboto" panose="02000000000000000000" pitchFamily="2" charset="0"/>
              </a:rPr>
              <a:t>FACDEH</a:t>
            </a:r>
            <a:endParaRPr lang="es-CL" sz="4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4" name="Título 1">
            <a:extLst>
              <a:ext uri="{FF2B5EF4-FFF2-40B4-BE49-F238E27FC236}">
                <a16:creationId xmlns:a16="http://schemas.microsoft.com/office/drawing/2014/main" id="{BBED5CC5-798B-9709-5D5F-2D47ACB42D2D}"/>
              </a:ext>
            </a:extLst>
          </p:cNvPr>
          <p:cNvSpPr txBox="1">
            <a:spLocks/>
          </p:cNvSpPr>
          <p:nvPr/>
        </p:nvSpPr>
        <p:spPr>
          <a:xfrm>
            <a:off x="881448" y="4619071"/>
            <a:ext cx="9999912" cy="77847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800" b="1" dirty="0" smtClean="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rPr>
              <a:t>Presentación del proyecto y antecedentes de su instalación transversal</a:t>
            </a:r>
            <a:endParaRPr lang="es-CL" sz="2800" b="1" dirty="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4239382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Hitos relevantes etapa 3: Ciclo inicial</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4" name="Rectángulo: esquinas redondeadas 19"/>
          <p:cNvSpPr/>
          <p:nvPr/>
        </p:nvSpPr>
        <p:spPr>
          <a:xfrm>
            <a:off x="4018264" y="1714064"/>
            <a:ext cx="1314450" cy="274638"/>
          </a:xfrm>
          <a:prstGeom prst="roundRect">
            <a:avLst/>
          </a:prstGeom>
          <a:solidFill>
            <a:srgbClr val="F8C0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prstClr val="black"/>
                </a:solidFill>
                <a:effectLst/>
                <a:uLnTx/>
                <a:uFillTx/>
                <a:latin typeface="Calibri" panose="020F0502020204030204"/>
                <a:ea typeface="+mn-ea"/>
                <a:cs typeface="+mn-cs"/>
              </a:rPr>
              <a:t>ACTIVIDAD</a:t>
            </a:r>
          </a:p>
        </p:txBody>
      </p:sp>
      <p:sp>
        <p:nvSpPr>
          <p:cNvPr id="5" name="Rectángulo: esquinas redondeadas 20"/>
          <p:cNvSpPr/>
          <p:nvPr/>
        </p:nvSpPr>
        <p:spPr>
          <a:xfrm>
            <a:off x="7052258" y="1774942"/>
            <a:ext cx="1680906" cy="244475"/>
          </a:xfrm>
          <a:prstGeom prst="roundRect">
            <a:avLst/>
          </a:prstGeom>
          <a:solidFill>
            <a:srgbClr val="4372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schemeClr val="bg1"/>
                </a:solidFill>
                <a:effectLst/>
                <a:uLnTx/>
                <a:uFillTx/>
                <a:latin typeface="Calibri" panose="020F0502020204030204"/>
                <a:ea typeface="+mn-ea"/>
                <a:cs typeface="+mn-cs"/>
              </a:rPr>
              <a:t>PRODUCTO</a:t>
            </a:r>
          </a:p>
        </p:txBody>
      </p:sp>
      <p:graphicFrame>
        <p:nvGraphicFramePr>
          <p:cNvPr id="6" name="Diagrama 5"/>
          <p:cNvGraphicFramePr/>
          <p:nvPr>
            <p:extLst>
              <p:ext uri="{D42A27DB-BD31-4B8C-83A1-F6EECF244321}">
                <p14:modId xmlns:p14="http://schemas.microsoft.com/office/powerpoint/2010/main" val="3690783468"/>
              </p:ext>
            </p:extLst>
          </p:nvPr>
        </p:nvGraphicFramePr>
        <p:xfrm>
          <a:off x="287383" y="1988703"/>
          <a:ext cx="10358846" cy="4441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5061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Resultados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a Julio de 2023</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3" name="Rectángulo 2"/>
          <p:cNvSpPr/>
          <p:nvPr/>
        </p:nvSpPr>
        <p:spPr>
          <a:xfrm>
            <a:off x="0" y="2056520"/>
            <a:ext cx="11821886" cy="4587923"/>
          </a:xfrm>
          <a:prstGeom prst="rect">
            <a:avLst/>
          </a:prstGeom>
        </p:spPr>
        <p:txBody>
          <a:bodyPr wrap="square">
            <a:spAutoFit/>
          </a:bodyPr>
          <a:lstStyle/>
          <a:p>
            <a:pPr marL="912261" lvl="1" indent="-302676" algn="just" defTabSz="1219170">
              <a:lnSpc>
                <a:spcPct val="120000"/>
              </a:lnSpc>
              <a:spcBef>
                <a:spcPts val="667"/>
              </a:spcBef>
              <a:buFont typeface="Arial" panose="020B0604020202020204" pitchFamily="34" charset="0"/>
              <a:buChar char="•"/>
              <a:defRPr/>
            </a:pPr>
            <a:r>
              <a:rPr lang="es-MX" altLang="es-CL" sz="1600" b="1" u="sng" dirty="0" smtClean="0">
                <a:solidFill>
                  <a:prstClr val="black"/>
                </a:solidFill>
                <a:cs typeface="Arial" charset="0"/>
              </a:rPr>
              <a:t>Perfiles </a:t>
            </a:r>
            <a:r>
              <a:rPr lang="es-MX" altLang="es-CL" sz="1600" b="1" u="sng" dirty="0">
                <a:solidFill>
                  <a:prstClr val="black"/>
                </a:solidFill>
                <a:cs typeface="Arial" charset="0"/>
              </a:rPr>
              <a:t>de egreso ajustado al PEI (que incorporen sello institucional y interdisciplinariedad)</a:t>
            </a:r>
            <a:r>
              <a:rPr lang="es-MX" altLang="es-CL" sz="1600" b="1" dirty="0">
                <a:solidFill>
                  <a:prstClr val="black"/>
                </a:solidFill>
                <a:cs typeface="Arial" charset="0"/>
              </a:rPr>
              <a:t>: </a:t>
            </a:r>
            <a:r>
              <a:rPr lang="es-MX" altLang="es-CL" sz="1600" dirty="0">
                <a:solidFill>
                  <a:prstClr val="black"/>
                </a:solidFill>
                <a:cs typeface="Arial" charset="0"/>
              </a:rPr>
              <a:t>Consiste en la  definición del profesional que se aspira a formar, que resulta de la convergencia entre el estado del arte de la especialidad  y la actualización de los saberes científicos, disciplinarios y tecnológicos que respaldan la formación académica y profesional.</a:t>
            </a:r>
          </a:p>
          <a:p>
            <a:pPr marL="912261" lvl="1" indent="-302676" algn="just" defTabSz="1219170">
              <a:lnSpc>
                <a:spcPct val="120000"/>
              </a:lnSpc>
              <a:spcBef>
                <a:spcPts val="667"/>
              </a:spcBef>
              <a:buFont typeface="Arial" panose="020B0604020202020204" pitchFamily="34" charset="0"/>
              <a:buChar char="•"/>
              <a:defRPr/>
            </a:pPr>
            <a:r>
              <a:rPr lang="es-MX" altLang="es-CL" sz="1600" b="1" u="sng" dirty="0">
                <a:solidFill>
                  <a:prstClr val="black"/>
                </a:solidFill>
                <a:cs typeface="Arial" charset="0"/>
              </a:rPr>
              <a:t>Áreas de dominio del perfil</a:t>
            </a:r>
            <a:r>
              <a:rPr lang="es-MX" altLang="es-CL" sz="1600" b="1" dirty="0">
                <a:solidFill>
                  <a:prstClr val="black"/>
                </a:solidFill>
                <a:cs typeface="Arial" charset="0"/>
              </a:rPr>
              <a:t>: </a:t>
            </a:r>
            <a:r>
              <a:rPr lang="es-MX" altLang="es-CL" sz="1600" dirty="0">
                <a:solidFill>
                  <a:prstClr val="black"/>
                </a:solidFill>
                <a:cs typeface="Arial" charset="0"/>
              </a:rPr>
              <a:t>dicen relación con un determinado campo profesional, configurado por una “familia de problemas” que le son característicos, le dan identidad representando los principales desafíos que deben enfrentar los profesionales en el ejercicio de su profesión.</a:t>
            </a:r>
          </a:p>
          <a:p>
            <a:pPr marL="912261" lvl="1" indent="-302676" algn="just">
              <a:lnSpc>
                <a:spcPct val="120000"/>
              </a:lnSpc>
              <a:spcBef>
                <a:spcPts val="667"/>
              </a:spcBef>
              <a:buFont typeface="Arial" panose="020B0604020202020204" pitchFamily="34" charset="0"/>
              <a:buChar char="•"/>
              <a:defRPr/>
            </a:pPr>
            <a:r>
              <a:rPr lang="es-MX" altLang="es-CL" sz="1600" b="1" u="sng" dirty="0">
                <a:solidFill>
                  <a:prstClr val="black"/>
                </a:solidFill>
                <a:cs typeface="Arial" charset="0"/>
              </a:rPr>
              <a:t>Competencias de egreso</a:t>
            </a:r>
            <a:r>
              <a:rPr lang="es-MX" altLang="es-CL" sz="1600" b="1" dirty="0">
                <a:solidFill>
                  <a:prstClr val="black"/>
                </a:solidFill>
                <a:cs typeface="Arial" charset="0"/>
              </a:rPr>
              <a:t>: </a:t>
            </a:r>
            <a:r>
              <a:rPr lang="es-MX" altLang="es-CL" sz="1600" dirty="0">
                <a:solidFill>
                  <a:prstClr val="black"/>
                </a:solidFill>
                <a:cs typeface="Arial" charset="0"/>
              </a:rPr>
              <a:t>definidas como actuar complejo referido a un campo de actuación; en un contexto, con una finalidad o propósito de dicho actuar complejo. </a:t>
            </a:r>
          </a:p>
          <a:p>
            <a:pPr marL="912261" lvl="1" indent="-302676" algn="just">
              <a:lnSpc>
                <a:spcPct val="120000"/>
              </a:lnSpc>
              <a:spcBef>
                <a:spcPts val="667"/>
              </a:spcBef>
              <a:buFont typeface="Arial" panose="020B0604020202020204" pitchFamily="34" charset="0"/>
              <a:buChar char="•"/>
              <a:defRPr/>
            </a:pPr>
            <a:r>
              <a:rPr lang="es-MX" sz="1600" b="1" u="sng" dirty="0">
                <a:solidFill>
                  <a:prstClr val="black"/>
                </a:solidFill>
                <a:cs typeface="Arial" charset="0"/>
              </a:rPr>
              <a:t>Definición aproximada de resultados de aprendizaje del primer ciclo</a:t>
            </a:r>
            <a:r>
              <a:rPr lang="es-MX" sz="1600" b="1" dirty="0">
                <a:solidFill>
                  <a:prstClr val="black"/>
                </a:solidFill>
                <a:cs typeface="Arial" charset="0"/>
              </a:rPr>
              <a:t>: </a:t>
            </a:r>
            <a:r>
              <a:rPr lang="es-MX" sz="1600" dirty="0">
                <a:solidFill>
                  <a:prstClr val="black"/>
                </a:solidFill>
                <a:cs typeface="Arial" charset="0"/>
              </a:rPr>
              <a:t>indican lo que previsiblemente los estudiantes deberán saber,  saber hacer y los valores que deben realizar, al finalizar con éxito un período de aprendizaje en una determinada asignatura. Deben ser evidenciables y evaluables.</a:t>
            </a:r>
          </a:p>
          <a:p>
            <a:pPr marL="912261" lvl="1" indent="-302676" algn="just">
              <a:lnSpc>
                <a:spcPct val="120000"/>
              </a:lnSpc>
              <a:spcBef>
                <a:spcPts val="667"/>
              </a:spcBef>
              <a:buFont typeface="Arial" panose="020B0604020202020204" pitchFamily="34" charset="0"/>
              <a:buChar char="•"/>
              <a:defRPr/>
            </a:pPr>
            <a:r>
              <a:rPr lang="es-MX" sz="1600" b="1" u="sng" dirty="0">
                <a:solidFill>
                  <a:prstClr val="black"/>
                </a:solidFill>
                <a:cs typeface="Arial" charset="0"/>
              </a:rPr>
              <a:t>Esquema de plan de estudio</a:t>
            </a:r>
            <a:r>
              <a:rPr lang="es-MX" sz="1600" b="1" dirty="0">
                <a:solidFill>
                  <a:prstClr val="black"/>
                </a:solidFill>
                <a:cs typeface="Arial" charset="0"/>
              </a:rPr>
              <a:t>: </a:t>
            </a:r>
            <a:r>
              <a:rPr lang="es-MX" sz="1600" dirty="0">
                <a:solidFill>
                  <a:prstClr val="black"/>
                </a:solidFill>
                <a:cs typeface="Arial" charset="0"/>
              </a:rPr>
              <a:t>que declara al menos asignaturas; descripción general estas; resultados de aprendizaje a los que tributa; distribución de horas según tipo de actividades (teóricas; ejercicios; laboratorio y autónomas); horas semestrales y totales del programa. </a:t>
            </a:r>
            <a:endParaRPr lang="es-CL" sz="1600" dirty="0">
              <a:solidFill>
                <a:prstClr val="black"/>
              </a:solidFill>
              <a:cs typeface="Arial" charset="0"/>
            </a:endParaRPr>
          </a:p>
        </p:txBody>
      </p:sp>
    </p:spTree>
    <p:extLst>
      <p:ext uri="{BB962C8B-B14F-4D97-AF65-F5344CB8AC3E}">
        <p14:creationId xmlns:p14="http://schemas.microsoft.com/office/powerpoint/2010/main" val="2893196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Hitos relevantes etapa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4</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 Ciclo intermedio</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4" name="Rectángulo: esquinas redondeadas 19"/>
          <p:cNvSpPr/>
          <p:nvPr/>
        </p:nvSpPr>
        <p:spPr>
          <a:xfrm>
            <a:off x="4018264" y="1714064"/>
            <a:ext cx="1314450" cy="274638"/>
          </a:xfrm>
          <a:prstGeom prst="roundRect">
            <a:avLst/>
          </a:prstGeom>
          <a:solidFill>
            <a:srgbClr val="F8C0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prstClr val="black"/>
                </a:solidFill>
                <a:effectLst/>
                <a:uLnTx/>
                <a:uFillTx/>
                <a:latin typeface="Calibri" panose="020F0502020204030204"/>
                <a:ea typeface="+mn-ea"/>
                <a:cs typeface="+mn-cs"/>
              </a:rPr>
              <a:t>ACTIVIDAD</a:t>
            </a:r>
          </a:p>
        </p:txBody>
      </p:sp>
      <p:sp>
        <p:nvSpPr>
          <p:cNvPr id="5" name="Rectángulo: esquinas redondeadas 20"/>
          <p:cNvSpPr/>
          <p:nvPr/>
        </p:nvSpPr>
        <p:spPr>
          <a:xfrm>
            <a:off x="7052258" y="1774942"/>
            <a:ext cx="1680906" cy="244475"/>
          </a:xfrm>
          <a:prstGeom prst="roundRect">
            <a:avLst/>
          </a:prstGeom>
          <a:solidFill>
            <a:srgbClr val="4372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schemeClr val="bg1"/>
                </a:solidFill>
                <a:effectLst/>
                <a:uLnTx/>
                <a:uFillTx/>
                <a:latin typeface="Calibri" panose="020F0502020204030204"/>
                <a:ea typeface="+mn-ea"/>
                <a:cs typeface="+mn-cs"/>
              </a:rPr>
              <a:t>PRODUCTO</a:t>
            </a:r>
          </a:p>
        </p:txBody>
      </p:sp>
      <p:graphicFrame>
        <p:nvGraphicFramePr>
          <p:cNvPr id="7" name="Diagrama 6"/>
          <p:cNvGraphicFramePr/>
          <p:nvPr>
            <p:extLst>
              <p:ext uri="{D42A27DB-BD31-4B8C-83A1-F6EECF244321}">
                <p14:modId xmlns:p14="http://schemas.microsoft.com/office/powerpoint/2010/main" val="423420807"/>
              </p:ext>
            </p:extLst>
          </p:nvPr>
        </p:nvGraphicFramePr>
        <p:xfrm>
          <a:off x="130629" y="2266115"/>
          <a:ext cx="11011988" cy="4317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12389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Hitos relevantes etapa 5: Ciclo final</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4" name="Rectángulo: esquinas redondeadas 19"/>
          <p:cNvSpPr/>
          <p:nvPr/>
        </p:nvSpPr>
        <p:spPr>
          <a:xfrm>
            <a:off x="3861510" y="1851383"/>
            <a:ext cx="1314450" cy="274638"/>
          </a:xfrm>
          <a:prstGeom prst="roundRect">
            <a:avLst/>
          </a:prstGeom>
          <a:solidFill>
            <a:srgbClr val="F8C0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prstClr val="black"/>
                </a:solidFill>
                <a:effectLst/>
                <a:uLnTx/>
                <a:uFillTx/>
                <a:latin typeface="Calibri" panose="020F0502020204030204"/>
                <a:ea typeface="+mn-ea"/>
                <a:cs typeface="+mn-cs"/>
              </a:rPr>
              <a:t>ACTIVIDAD</a:t>
            </a:r>
          </a:p>
        </p:txBody>
      </p:sp>
      <p:sp>
        <p:nvSpPr>
          <p:cNvPr id="5" name="Rectángulo: esquinas redondeadas 20"/>
          <p:cNvSpPr/>
          <p:nvPr/>
        </p:nvSpPr>
        <p:spPr>
          <a:xfrm>
            <a:off x="7052258" y="1774942"/>
            <a:ext cx="1680906" cy="244475"/>
          </a:xfrm>
          <a:prstGeom prst="roundRect">
            <a:avLst/>
          </a:prstGeom>
          <a:solidFill>
            <a:srgbClr val="4372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schemeClr val="bg1"/>
                </a:solidFill>
                <a:effectLst/>
                <a:uLnTx/>
                <a:uFillTx/>
                <a:latin typeface="Calibri" panose="020F0502020204030204"/>
                <a:ea typeface="+mn-ea"/>
                <a:cs typeface="+mn-cs"/>
              </a:rPr>
              <a:t>PRODUCTO</a:t>
            </a:r>
          </a:p>
        </p:txBody>
      </p:sp>
      <p:graphicFrame>
        <p:nvGraphicFramePr>
          <p:cNvPr id="6" name="Diagrama 5"/>
          <p:cNvGraphicFramePr/>
          <p:nvPr>
            <p:extLst>
              <p:ext uri="{D42A27DB-BD31-4B8C-83A1-F6EECF244321}">
                <p14:modId xmlns:p14="http://schemas.microsoft.com/office/powerpoint/2010/main" val="2532171393"/>
              </p:ext>
            </p:extLst>
          </p:nvPr>
        </p:nvGraphicFramePr>
        <p:xfrm>
          <a:off x="-1" y="2126021"/>
          <a:ext cx="11116492" cy="44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5335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Detalle de carta Gantt para el proceso de reflexiones y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diagnóstico</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pic>
        <p:nvPicPr>
          <p:cNvPr id="3" name="Imagen 2"/>
          <p:cNvPicPr>
            <a:picLocks noChangeAspect="1"/>
          </p:cNvPicPr>
          <p:nvPr/>
        </p:nvPicPr>
        <p:blipFill>
          <a:blip r:embed="rId3"/>
          <a:stretch>
            <a:fillRect/>
          </a:stretch>
        </p:blipFill>
        <p:spPr>
          <a:xfrm>
            <a:off x="136478" y="1519880"/>
            <a:ext cx="11859904" cy="5303359"/>
          </a:xfrm>
          <a:prstGeom prst="rect">
            <a:avLst/>
          </a:prstGeom>
        </p:spPr>
      </p:pic>
    </p:spTree>
    <p:extLst>
      <p:ext uri="{BB962C8B-B14F-4D97-AF65-F5344CB8AC3E}">
        <p14:creationId xmlns:p14="http://schemas.microsoft.com/office/powerpoint/2010/main" val="551062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Rol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de Consejo Académico de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Facultad: en etapa 2</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3" name="Rectángulo 2"/>
          <p:cNvSpPr/>
          <p:nvPr/>
        </p:nvSpPr>
        <p:spPr>
          <a:xfrm>
            <a:off x="486031" y="1845957"/>
            <a:ext cx="10814315" cy="2308324"/>
          </a:xfrm>
          <a:prstGeom prst="rect">
            <a:avLst/>
          </a:prstGeom>
        </p:spPr>
        <p:txBody>
          <a:bodyPr wrap="square">
            <a:spAutoFit/>
          </a:bodyPr>
          <a:lstStyle/>
          <a:p>
            <a:pPr algn="just">
              <a:lnSpc>
                <a:spcPct val="200000"/>
              </a:lnSpc>
            </a:pPr>
            <a:r>
              <a:rPr lang="es-ES" b="1" dirty="0"/>
              <a:t>A</a:t>
            </a:r>
            <a:r>
              <a:rPr lang="es-ES" b="1" dirty="0" smtClean="0"/>
              <a:t>prueba </a:t>
            </a:r>
            <a:r>
              <a:rPr lang="es-ES" b="1" dirty="0"/>
              <a:t>las propuestas de desarrollo curricular entre </a:t>
            </a:r>
            <a:r>
              <a:rPr lang="es-ES" b="1" dirty="0" smtClean="0"/>
              <a:t>escuelas/carreras </a:t>
            </a:r>
          </a:p>
          <a:p>
            <a:pPr algn="just">
              <a:lnSpc>
                <a:spcPct val="200000"/>
              </a:lnSpc>
            </a:pPr>
            <a:r>
              <a:rPr lang="es-ES" b="1" dirty="0" smtClean="0"/>
              <a:t>Aprueba </a:t>
            </a:r>
            <a:r>
              <a:rPr lang="es-ES" b="1" dirty="0"/>
              <a:t>propuesta desarrollo curricular de carreras, y sus planes de estudio</a:t>
            </a:r>
            <a:r>
              <a:rPr lang="es-ES" b="1" dirty="0" smtClean="0"/>
              <a:t>.</a:t>
            </a:r>
          </a:p>
          <a:p>
            <a:pPr algn="just">
              <a:lnSpc>
                <a:spcPct val="200000"/>
              </a:lnSpc>
            </a:pPr>
            <a:r>
              <a:rPr lang="es-ES" b="1" dirty="0" smtClean="0"/>
              <a:t>Aprueba diagnóstico </a:t>
            </a:r>
            <a:r>
              <a:rPr lang="es-ES" b="1" dirty="0"/>
              <a:t>de la brecha entre el actual plan de estudio y el ajustado el PEI </a:t>
            </a:r>
            <a:r>
              <a:rPr lang="es-ES" b="1" dirty="0" smtClean="0"/>
              <a:t>2022</a:t>
            </a:r>
          </a:p>
          <a:p>
            <a:pPr algn="just">
              <a:lnSpc>
                <a:spcPct val="200000"/>
              </a:lnSpc>
            </a:pPr>
            <a:r>
              <a:rPr lang="es-ES" b="1" dirty="0"/>
              <a:t>Aprueba plan de trabajo para la actualización de la oferta educativa de facultad al PEI 2022. </a:t>
            </a:r>
          </a:p>
        </p:txBody>
      </p:sp>
    </p:spTree>
    <p:extLst>
      <p:ext uri="{BB962C8B-B14F-4D97-AF65-F5344CB8AC3E}">
        <p14:creationId xmlns:p14="http://schemas.microsoft.com/office/powerpoint/2010/main" val="158551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603596" y="506273"/>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Actividades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de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Comités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Curriculares de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Carrera: en etapa 2</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7" name="Rectángulo 6"/>
          <p:cNvSpPr/>
          <p:nvPr/>
        </p:nvSpPr>
        <p:spPr>
          <a:xfrm>
            <a:off x="367112" y="1729570"/>
            <a:ext cx="10724606" cy="2759602"/>
          </a:xfrm>
          <a:prstGeom prst="rect">
            <a:avLst/>
          </a:prstGeom>
        </p:spPr>
        <p:txBody>
          <a:bodyPr wrap="square">
            <a:spAutoFit/>
          </a:bodyPr>
          <a:lstStyle/>
          <a:p>
            <a:pPr marL="342900" lvl="0" indent="-342900" algn="just">
              <a:lnSpc>
                <a:spcPct val="107000"/>
              </a:lnSpc>
              <a:spcAft>
                <a:spcPts val="0"/>
              </a:spcAft>
              <a:buFont typeface="+mj-lt"/>
              <a:buAutoNum type="arabicPeriod"/>
            </a:pPr>
            <a:r>
              <a:rPr lang="es-CL" b="1" dirty="0">
                <a:latin typeface="Calibri" panose="020F0502020204030204" pitchFamily="34" charset="0"/>
                <a:ea typeface="Calibri" panose="020F0502020204030204" pitchFamily="34" charset="0"/>
                <a:cs typeface="Times New Roman" panose="02020603050405020304" pitchFamily="18" charset="0"/>
              </a:rPr>
              <a:t>Apropiación de documento de trabajo (Manual y Formularios) que identifican el tipo de ajuste requerido para la actualización del plan de estudio al PEI. Se propone que para definir el diagnóstico   y posterior plan de trabajo se considere los siguientes tipos de cambios curriculares: </a:t>
            </a:r>
            <a:endParaRPr lang="es-CL" b="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endParaRPr lang="es-CL" b="1"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s-CL" b="1" dirty="0">
                <a:latin typeface="Calibri" panose="020F0502020204030204" pitchFamily="34" charset="0"/>
                <a:ea typeface="Calibri" panose="020F0502020204030204" pitchFamily="34" charset="0"/>
                <a:cs typeface="Times New Roman" panose="02020603050405020304" pitchFamily="18" charset="0"/>
              </a:rPr>
              <a:t>Rediseño </a:t>
            </a:r>
            <a:r>
              <a:rPr lang="es-CL" b="1" dirty="0" smtClean="0">
                <a:latin typeface="Calibri" panose="020F0502020204030204" pitchFamily="34" charset="0"/>
                <a:ea typeface="Calibri" panose="020F0502020204030204" pitchFamily="34" charset="0"/>
                <a:cs typeface="Times New Roman" panose="02020603050405020304" pitchFamily="18" charset="0"/>
              </a:rPr>
              <a:t>curricular</a:t>
            </a:r>
          </a:p>
          <a:p>
            <a:pPr marL="800100" lvl="1" indent="-342900" algn="just">
              <a:lnSpc>
                <a:spcPct val="107000"/>
              </a:lnSpc>
              <a:buFont typeface="Symbol" panose="05050102010706020507" pitchFamily="18" charset="2"/>
              <a:buChar char=""/>
            </a:pPr>
            <a:endParaRPr lang="es-CL" b="1" dirty="0" smtClean="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s-CL" b="1" dirty="0" smtClean="0">
                <a:latin typeface="Calibri" panose="020F0502020204030204" pitchFamily="34" charset="0"/>
                <a:ea typeface="Calibri" panose="020F0502020204030204" pitchFamily="34" charset="0"/>
                <a:cs typeface="Times New Roman" panose="02020603050405020304" pitchFamily="18" charset="0"/>
              </a:rPr>
              <a:t>Ajuste mayor</a:t>
            </a:r>
          </a:p>
          <a:p>
            <a:pPr marL="800100" lvl="1" indent="-342900" algn="just">
              <a:lnSpc>
                <a:spcPct val="107000"/>
              </a:lnSpc>
              <a:buFont typeface="Symbol" panose="05050102010706020507" pitchFamily="18" charset="2"/>
              <a:buChar char=""/>
            </a:pPr>
            <a:endParaRPr lang="es-CL" b="1" dirty="0" smtClean="0">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s-CL" b="1" dirty="0" smtClean="0">
                <a:latin typeface="Calibri" panose="020F0502020204030204" pitchFamily="34" charset="0"/>
                <a:ea typeface="Calibri" panose="020F0502020204030204" pitchFamily="34" charset="0"/>
                <a:cs typeface="Times New Roman" panose="02020603050405020304" pitchFamily="18" charset="0"/>
              </a:rPr>
              <a:t>Ajuste</a:t>
            </a:r>
            <a:endParaRPr lang="es-CL"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497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Actividades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de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Comités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Curriculares de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Carrera: en etapa 2</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3" name="Rectángulo 2"/>
          <p:cNvSpPr/>
          <p:nvPr/>
        </p:nvSpPr>
        <p:spPr>
          <a:xfrm>
            <a:off x="778593" y="1709743"/>
            <a:ext cx="9666514" cy="3831818"/>
          </a:xfrm>
          <a:prstGeom prst="rect">
            <a:avLst/>
          </a:prstGeom>
        </p:spPr>
        <p:txBody>
          <a:bodyPr wrap="square">
            <a:spAutoFit/>
          </a:bodyPr>
          <a:lstStyle/>
          <a:p>
            <a:pPr>
              <a:lnSpc>
                <a:spcPct val="150000"/>
              </a:lnSpc>
            </a:pPr>
            <a:r>
              <a:rPr lang="es-ES" b="1" dirty="0"/>
              <a:t>2</a:t>
            </a:r>
            <a:r>
              <a:rPr lang="es-ES" b="1" dirty="0" smtClean="0"/>
              <a:t>. Diagnóstico </a:t>
            </a:r>
            <a:r>
              <a:rPr lang="es-ES" b="1" dirty="0"/>
              <a:t>de la brecha entre el actual plan de estudio y el ajustado el PEI </a:t>
            </a:r>
            <a:r>
              <a:rPr lang="es-ES" b="1" dirty="0" smtClean="0"/>
              <a:t>2022</a:t>
            </a:r>
            <a:r>
              <a:rPr lang="es-ES" b="1" dirty="0"/>
              <a:t>:  </a:t>
            </a:r>
            <a:endParaRPr lang="es-ES" b="1" dirty="0" smtClean="0"/>
          </a:p>
          <a:p>
            <a:pPr>
              <a:lnSpc>
                <a:spcPct val="150000"/>
              </a:lnSpc>
            </a:pPr>
            <a:r>
              <a:rPr lang="es-ES" b="1" dirty="0" smtClean="0"/>
              <a:t>	Definir </a:t>
            </a:r>
            <a:r>
              <a:rPr lang="es-ES" b="1" dirty="0"/>
              <a:t>el alcance de la eventual modificación de </a:t>
            </a:r>
          </a:p>
          <a:p>
            <a:pPr marL="2114550" lvl="4" indent="-285750">
              <a:lnSpc>
                <a:spcPct val="150000"/>
              </a:lnSpc>
              <a:buFont typeface="Arial" panose="020B0604020202020204" pitchFamily="34" charset="0"/>
              <a:buChar char="•"/>
            </a:pPr>
            <a:r>
              <a:rPr lang="es-ES" b="1" dirty="0"/>
              <a:t>Perfil de </a:t>
            </a:r>
            <a:r>
              <a:rPr lang="es-ES" b="1" dirty="0" smtClean="0"/>
              <a:t>egreso </a:t>
            </a:r>
            <a:endParaRPr lang="es-ES" b="1" dirty="0"/>
          </a:p>
          <a:p>
            <a:pPr marL="2114550" lvl="4" indent="-285750">
              <a:lnSpc>
                <a:spcPct val="150000"/>
              </a:lnSpc>
              <a:buFont typeface="Arial" panose="020B0604020202020204" pitchFamily="34" charset="0"/>
              <a:buChar char="•"/>
            </a:pPr>
            <a:r>
              <a:rPr lang="es-ES" b="1" dirty="0" smtClean="0"/>
              <a:t>Competencias </a:t>
            </a:r>
            <a:endParaRPr lang="es-ES" b="1" dirty="0"/>
          </a:p>
          <a:p>
            <a:pPr marL="2114550" lvl="4" indent="-285750">
              <a:lnSpc>
                <a:spcPct val="150000"/>
              </a:lnSpc>
              <a:buFont typeface="Arial" panose="020B0604020202020204" pitchFamily="34" charset="0"/>
              <a:buChar char="•"/>
            </a:pPr>
            <a:r>
              <a:rPr lang="es-ES" b="1" dirty="0" smtClean="0"/>
              <a:t>Plan </a:t>
            </a:r>
            <a:r>
              <a:rPr lang="es-ES" b="1" dirty="0"/>
              <a:t>de </a:t>
            </a:r>
            <a:r>
              <a:rPr lang="es-ES" b="1" dirty="0" smtClean="0"/>
              <a:t>estudio</a:t>
            </a:r>
            <a:endParaRPr lang="es-ES" b="1" dirty="0"/>
          </a:p>
          <a:p>
            <a:pPr marL="2114550" lvl="4" indent="-285750" algn="just">
              <a:lnSpc>
                <a:spcPct val="150000"/>
              </a:lnSpc>
              <a:buFont typeface="Arial" panose="020B0604020202020204" pitchFamily="34" charset="0"/>
              <a:buChar char="•"/>
            </a:pPr>
            <a:r>
              <a:rPr lang="es-ES" b="1" dirty="0" smtClean="0"/>
              <a:t>Evaluación </a:t>
            </a:r>
            <a:r>
              <a:rPr lang="es-ES" b="1" dirty="0"/>
              <a:t>de </a:t>
            </a:r>
            <a:r>
              <a:rPr lang="es-ES" b="1" dirty="0" smtClean="0"/>
              <a:t>competencias</a:t>
            </a:r>
          </a:p>
          <a:p>
            <a:pPr marL="2114550" lvl="4" indent="-285750" algn="just">
              <a:lnSpc>
                <a:spcPct val="150000"/>
              </a:lnSpc>
              <a:buFont typeface="Arial" panose="020B0604020202020204" pitchFamily="34" charset="0"/>
              <a:buChar char="•"/>
            </a:pPr>
            <a:endParaRPr lang="es-ES" b="1" dirty="0" smtClean="0"/>
          </a:p>
          <a:p>
            <a:pPr marL="0" lvl="4" algn="just">
              <a:lnSpc>
                <a:spcPct val="150000"/>
              </a:lnSpc>
            </a:pPr>
            <a:r>
              <a:rPr lang="es-ES" b="1" dirty="0"/>
              <a:t>3. </a:t>
            </a:r>
            <a:r>
              <a:rPr lang="es-ES" b="1" dirty="0" smtClean="0"/>
              <a:t>Diseño del plan de </a:t>
            </a:r>
            <a:r>
              <a:rPr lang="es-ES" b="1" dirty="0"/>
              <a:t>trabajo para la actualización de la oferta educativa de facultad al PEI </a:t>
            </a:r>
            <a:r>
              <a:rPr lang="es-ES" b="1" dirty="0" smtClean="0"/>
              <a:t>2022. </a:t>
            </a:r>
          </a:p>
          <a:p>
            <a:pPr marL="2114550" lvl="4" indent="-285750" algn="just">
              <a:lnSpc>
                <a:spcPct val="150000"/>
              </a:lnSpc>
              <a:buFont typeface="Arial" panose="020B0604020202020204" pitchFamily="34" charset="0"/>
              <a:buChar char="•"/>
            </a:pPr>
            <a:endParaRPr lang="es-ES" b="1" dirty="0" smtClean="0"/>
          </a:p>
        </p:txBody>
      </p:sp>
    </p:spTree>
    <p:extLst>
      <p:ext uri="{BB962C8B-B14F-4D97-AF65-F5344CB8AC3E}">
        <p14:creationId xmlns:p14="http://schemas.microsoft.com/office/powerpoint/2010/main" val="1862982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Escuela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de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Derecho y Trabajo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Social:</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carreras, direcciones</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graphicFrame>
        <p:nvGraphicFramePr>
          <p:cNvPr id="4" name="Tabla 4">
            <a:extLst>
              <a:ext uri="{FF2B5EF4-FFF2-40B4-BE49-F238E27FC236}">
                <a16:creationId xmlns:a16="http://schemas.microsoft.com/office/drawing/2014/main" id="{0B3464CA-2CEE-5D27-1385-52B9CC9F56DA}"/>
              </a:ext>
            </a:extLst>
          </p:cNvPr>
          <p:cNvGraphicFramePr>
            <a:graphicFrameLocks/>
          </p:cNvGraphicFramePr>
          <p:nvPr>
            <p:extLst>
              <p:ext uri="{D42A27DB-BD31-4B8C-83A1-F6EECF244321}">
                <p14:modId xmlns:p14="http://schemas.microsoft.com/office/powerpoint/2010/main" val="3876928896"/>
              </p:ext>
            </p:extLst>
          </p:nvPr>
        </p:nvGraphicFramePr>
        <p:xfrm>
          <a:off x="688340" y="1836016"/>
          <a:ext cx="10815320" cy="3464560"/>
        </p:xfrm>
        <a:graphic>
          <a:graphicData uri="http://schemas.openxmlformats.org/drawingml/2006/table">
            <a:tbl>
              <a:tblPr firstRow="1" bandRow="1">
                <a:tableStyleId>{5C22544A-7EE6-4342-B048-85BDC9FD1C3A}</a:tableStyleId>
              </a:tblPr>
              <a:tblGrid>
                <a:gridCol w="1082956">
                  <a:extLst>
                    <a:ext uri="{9D8B030D-6E8A-4147-A177-3AD203B41FA5}">
                      <a16:colId xmlns:a16="http://schemas.microsoft.com/office/drawing/2014/main" val="4188657886"/>
                    </a:ext>
                  </a:extLst>
                </a:gridCol>
                <a:gridCol w="2706724">
                  <a:extLst>
                    <a:ext uri="{9D8B030D-6E8A-4147-A177-3AD203B41FA5}">
                      <a16:colId xmlns:a16="http://schemas.microsoft.com/office/drawing/2014/main" val="3370753810"/>
                    </a:ext>
                  </a:extLst>
                </a:gridCol>
                <a:gridCol w="2600960">
                  <a:extLst>
                    <a:ext uri="{9D8B030D-6E8A-4147-A177-3AD203B41FA5}">
                      <a16:colId xmlns:a16="http://schemas.microsoft.com/office/drawing/2014/main" val="930335121"/>
                    </a:ext>
                  </a:extLst>
                </a:gridCol>
                <a:gridCol w="4424680">
                  <a:extLst>
                    <a:ext uri="{9D8B030D-6E8A-4147-A177-3AD203B41FA5}">
                      <a16:colId xmlns:a16="http://schemas.microsoft.com/office/drawing/2014/main" val="102777016"/>
                    </a:ext>
                  </a:extLst>
                </a:gridCol>
              </a:tblGrid>
              <a:tr h="370840">
                <a:tc>
                  <a:txBody>
                    <a:bodyPr/>
                    <a:lstStyle/>
                    <a:p>
                      <a:r>
                        <a:rPr lang="es-CL" dirty="0"/>
                        <a:t>Escuela</a:t>
                      </a:r>
                    </a:p>
                  </a:txBody>
                  <a:tcPr/>
                </a:tc>
                <a:tc>
                  <a:txBody>
                    <a:bodyPr/>
                    <a:lstStyle/>
                    <a:p>
                      <a:r>
                        <a:rPr lang="es-CL" dirty="0"/>
                        <a:t>Director</a:t>
                      </a:r>
                    </a:p>
                  </a:txBody>
                  <a:tcPr/>
                </a:tc>
                <a:tc>
                  <a:txBody>
                    <a:bodyPr/>
                    <a:lstStyle/>
                    <a:p>
                      <a:r>
                        <a:rPr lang="es-CL" dirty="0"/>
                        <a:t>Carreras</a:t>
                      </a:r>
                    </a:p>
                  </a:txBody>
                  <a:tcPr/>
                </a:tc>
                <a:tc>
                  <a:txBody>
                    <a:bodyPr/>
                    <a:lstStyle/>
                    <a:p>
                      <a:r>
                        <a:rPr lang="es-CL" dirty="0"/>
                        <a:t>Directores</a:t>
                      </a:r>
                    </a:p>
                  </a:txBody>
                  <a:tcPr/>
                </a:tc>
                <a:extLst>
                  <a:ext uri="{0D108BD9-81ED-4DB2-BD59-A6C34878D82A}">
                    <a16:rowId xmlns:a16="http://schemas.microsoft.com/office/drawing/2014/main" val="595882584"/>
                  </a:ext>
                </a:extLst>
              </a:tr>
              <a:tr h="370840">
                <a:tc rowSpan="3">
                  <a:txBody>
                    <a:bodyPr/>
                    <a:lstStyle/>
                    <a:p>
                      <a:r>
                        <a:rPr lang="es-CL" dirty="0"/>
                        <a:t>Derecho y Trabajo Social</a:t>
                      </a:r>
                    </a:p>
                  </a:txBody>
                  <a:tcPr/>
                </a:tc>
                <a:tc rowSpan="3">
                  <a:txBody>
                    <a:bodyPr/>
                    <a:lstStyle/>
                    <a:p>
                      <a:r>
                        <a:rPr lang="es-CL" dirty="0"/>
                        <a:t>Rafael Pastor Besoain</a:t>
                      </a:r>
                    </a:p>
                  </a:txBody>
                  <a:tcPr/>
                </a:tc>
                <a:tc>
                  <a:txBody>
                    <a:bodyPr/>
                    <a:lstStyle/>
                    <a:p>
                      <a:r>
                        <a:rPr lang="es-CL" dirty="0"/>
                        <a:t>Derecho diurno</a:t>
                      </a:r>
                    </a:p>
                  </a:txBody>
                  <a:tcPr/>
                </a:tc>
                <a:tc>
                  <a:txBody>
                    <a:bodyPr/>
                    <a:lstStyle/>
                    <a:p>
                      <a:pPr marL="285750" indent="-285750" algn="l" rtl="0" fontAlgn="ctr">
                        <a:buFont typeface="Arial" panose="020B0604020202020204" pitchFamily="34" charset="0"/>
                        <a:buChar char="•"/>
                      </a:pPr>
                      <a:r>
                        <a:rPr lang="es-CL" sz="1800" kern="1200" dirty="0">
                          <a:solidFill>
                            <a:schemeClr val="dk1"/>
                          </a:solidFill>
                          <a:latin typeface="+mn-lt"/>
                          <a:ea typeface="+mn-ea"/>
                          <a:cs typeface="+mn-cs"/>
                        </a:rPr>
                        <a:t>Macarena Díaz de Valdés Haase </a:t>
                      </a:r>
                      <a:r>
                        <a:rPr lang="es-CL" dirty="0"/>
                        <a:t>Paredes (directora Sede Santiago)</a:t>
                      </a:r>
                    </a:p>
                    <a:p>
                      <a:pPr marL="285750" indent="-285750" algn="l" rtl="0" fontAlgn="ctr">
                        <a:buFont typeface="Arial" panose="020B0604020202020204" pitchFamily="34" charset="0"/>
                        <a:buChar char="•"/>
                      </a:pPr>
                      <a:r>
                        <a:rPr lang="es-CL" sz="1800" b="0" i="0" kern="1200" dirty="0">
                          <a:solidFill>
                            <a:schemeClr val="dk1"/>
                          </a:solidFill>
                          <a:effectLst/>
                          <a:latin typeface="+mn-lt"/>
                          <a:ea typeface="+mn-ea"/>
                          <a:cs typeface="+mn-cs"/>
                        </a:rPr>
                        <a:t>Patricia Villegas Díaz (directora (i) sede Coquimbo)</a:t>
                      </a:r>
                      <a:endParaRPr lang="es-CL" sz="1800" kern="1200" dirty="0">
                        <a:solidFill>
                          <a:schemeClr val="dk1"/>
                        </a:solidFill>
                        <a:latin typeface="+mn-lt"/>
                        <a:ea typeface="+mn-ea"/>
                        <a:cs typeface="+mn-cs"/>
                      </a:endParaRPr>
                    </a:p>
                  </a:txBody>
                  <a:tcPr marL="7620" marR="7620" marT="7620" anchor="ctr"/>
                </a:tc>
                <a:extLst>
                  <a:ext uri="{0D108BD9-81ED-4DB2-BD59-A6C34878D82A}">
                    <a16:rowId xmlns:a16="http://schemas.microsoft.com/office/drawing/2014/main" val="1872106942"/>
                  </a:ext>
                </a:extLst>
              </a:tr>
              <a:tr h="370840">
                <a:tc vMerge="1">
                  <a:txBody>
                    <a:bodyPr/>
                    <a:lstStyle/>
                    <a:p>
                      <a:endParaRPr lang="es-CL" dirty="0"/>
                    </a:p>
                  </a:txBody>
                  <a:tcPr/>
                </a:tc>
                <a:tc vMerge="1">
                  <a:txBody>
                    <a:bodyPr/>
                    <a:lstStyle/>
                    <a:p>
                      <a:endParaRPr lang="es-CL" dirty="0"/>
                    </a:p>
                  </a:txBody>
                  <a:tcPr/>
                </a:tc>
                <a:tc>
                  <a:txBody>
                    <a:bodyPr/>
                    <a:lstStyle/>
                    <a:p>
                      <a:r>
                        <a:rPr lang="es-CL" dirty="0"/>
                        <a:t>Derecho Vespertino</a:t>
                      </a:r>
                    </a:p>
                  </a:txBody>
                  <a:tcPr/>
                </a:tc>
                <a:tc>
                  <a:txBody>
                    <a:bodyPr/>
                    <a:lstStyle/>
                    <a:p>
                      <a:pPr marL="285750" marR="0" lvl="0" indent="-2857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es-CL" sz="1800" b="0" i="0" kern="1200" dirty="0">
                          <a:solidFill>
                            <a:schemeClr val="dk1"/>
                          </a:solidFill>
                          <a:effectLst/>
                          <a:latin typeface="+mn-lt"/>
                          <a:ea typeface="+mn-ea"/>
                          <a:cs typeface="+mn-cs"/>
                        </a:rPr>
                        <a:t>Macarena Díaz de Valdés Haase Paredes (directora Sede Santiago)</a:t>
                      </a:r>
                    </a:p>
                    <a:p>
                      <a:pPr marL="285750" indent="-285750" algn="l" rtl="0" fontAlgn="ctr">
                        <a:buFont typeface="Arial" panose="020B0604020202020204" pitchFamily="34" charset="0"/>
                        <a:buChar char="•"/>
                      </a:pPr>
                      <a:endParaRPr lang="es-CL" sz="1000" b="0" i="0" u="none" strike="noStrike" dirty="0">
                        <a:solidFill>
                          <a:srgbClr val="000000"/>
                        </a:solidFill>
                        <a:effectLst/>
                        <a:latin typeface="Calibri" panose="020F0502020204030204" pitchFamily="34" charset="0"/>
                      </a:endParaRPr>
                    </a:p>
                  </a:txBody>
                  <a:tcPr marL="7620" marR="7620" marT="7620" anchor="ctr"/>
                </a:tc>
                <a:extLst>
                  <a:ext uri="{0D108BD9-81ED-4DB2-BD59-A6C34878D82A}">
                    <a16:rowId xmlns:a16="http://schemas.microsoft.com/office/drawing/2014/main" val="1259252592"/>
                  </a:ext>
                </a:extLst>
              </a:tr>
              <a:tr h="370840">
                <a:tc vMerge="1">
                  <a:txBody>
                    <a:bodyPr/>
                    <a:lstStyle/>
                    <a:p>
                      <a:endParaRPr lang="es-CL" dirty="0"/>
                    </a:p>
                  </a:txBody>
                  <a:tcPr/>
                </a:tc>
                <a:tc vMerge="1">
                  <a:txBody>
                    <a:bodyPr/>
                    <a:lstStyle/>
                    <a:p>
                      <a:endParaRPr lang="es-CL" dirty="0"/>
                    </a:p>
                  </a:txBody>
                  <a:tcPr/>
                </a:tc>
                <a:tc>
                  <a:txBody>
                    <a:bodyPr/>
                    <a:lstStyle/>
                    <a:p>
                      <a:r>
                        <a:rPr lang="es-CL" dirty="0"/>
                        <a:t>Trabajo Social</a:t>
                      </a:r>
                    </a:p>
                  </a:txBody>
                  <a:tcPr/>
                </a:tc>
                <a:tc>
                  <a:txBody>
                    <a:bodyPr/>
                    <a:lstStyle/>
                    <a:p>
                      <a:pPr marL="285750" indent="-285750">
                        <a:buFont typeface="Arial" panose="020B0604020202020204" pitchFamily="34" charset="0"/>
                        <a:buChar char="•"/>
                      </a:pPr>
                      <a:r>
                        <a:rPr lang="es-CL" dirty="0"/>
                        <a:t>Ana María Galdames Paredes (directora Sede Santiago)</a:t>
                      </a:r>
                    </a:p>
                    <a:p>
                      <a:pPr marL="285750" indent="-285750">
                        <a:buFont typeface="Arial" panose="020B0604020202020204" pitchFamily="34" charset="0"/>
                        <a:buChar char="•"/>
                      </a:pPr>
                      <a:r>
                        <a:rPr lang="es-CL" dirty="0"/>
                        <a:t>Cecilia González Jeria </a:t>
                      </a:r>
                      <a:r>
                        <a:rPr lang="es-CL" sz="1800" b="0" i="0" kern="1200" dirty="0">
                          <a:solidFill>
                            <a:schemeClr val="dk1"/>
                          </a:solidFill>
                          <a:effectLst/>
                          <a:latin typeface="+mn-lt"/>
                          <a:ea typeface="+mn-ea"/>
                          <a:cs typeface="+mn-cs"/>
                        </a:rPr>
                        <a:t>(directora (i) sede Coquimbo)</a:t>
                      </a:r>
                      <a:endParaRPr lang="es-CL" dirty="0"/>
                    </a:p>
                  </a:txBody>
                  <a:tcPr/>
                </a:tc>
                <a:extLst>
                  <a:ext uri="{0D108BD9-81ED-4DB2-BD59-A6C34878D82A}">
                    <a16:rowId xmlns:a16="http://schemas.microsoft.com/office/drawing/2014/main" val="1935835973"/>
                  </a:ext>
                </a:extLst>
              </a:tr>
            </a:tbl>
          </a:graphicData>
        </a:graphic>
      </p:graphicFrame>
    </p:spTree>
    <p:extLst>
      <p:ext uri="{BB962C8B-B14F-4D97-AF65-F5344CB8AC3E}">
        <p14:creationId xmlns:p14="http://schemas.microsoft.com/office/powerpoint/2010/main" val="2999680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Escuela de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Derecho y Trabajo Social: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planes de estudio vigentes</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graphicFrame>
        <p:nvGraphicFramePr>
          <p:cNvPr id="4" name="Tabla 4">
            <a:extLst>
              <a:ext uri="{FF2B5EF4-FFF2-40B4-BE49-F238E27FC236}">
                <a16:creationId xmlns:a16="http://schemas.microsoft.com/office/drawing/2014/main" id="{BD0A2ED8-DE80-411E-76A8-5E2CD1D31811}"/>
              </a:ext>
            </a:extLst>
          </p:cNvPr>
          <p:cNvGraphicFramePr>
            <a:graphicFrameLocks/>
          </p:cNvGraphicFramePr>
          <p:nvPr>
            <p:extLst>
              <p:ext uri="{D42A27DB-BD31-4B8C-83A1-F6EECF244321}">
                <p14:modId xmlns:p14="http://schemas.microsoft.com/office/powerpoint/2010/main" val="3669653751"/>
              </p:ext>
            </p:extLst>
          </p:nvPr>
        </p:nvGraphicFramePr>
        <p:xfrm>
          <a:off x="723332" y="2651617"/>
          <a:ext cx="9867331" cy="2291080"/>
        </p:xfrm>
        <a:graphic>
          <a:graphicData uri="http://schemas.openxmlformats.org/drawingml/2006/table">
            <a:tbl>
              <a:tblPr firstRow="1" bandRow="1">
                <a:tableStyleId>{5C22544A-7EE6-4342-B048-85BDC9FD1C3A}</a:tableStyleId>
              </a:tblPr>
              <a:tblGrid>
                <a:gridCol w="2577338">
                  <a:extLst>
                    <a:ext uri="{9D8B030D-6E8A-4147-A177-3AD203B41FA5}">
                      <a16:colId xmlns:a16="http://schemas.microsoft.com/office/drawing/2014/main" val="2170923101"/>
                    </a:ext>
                  </a:extLst>
                </a:gridCol>
                <a:gridCol w="2794877">
                  <a:extLst>
                    <a:ext uri="{9D8B030D-6E8A-4147-A177-3AD203B41FA5}">
                      <a16:colId xmlns:a16="http://schemas.microsoft.com/office/drawing/2014/main" val="135028468"/>
                    </a:ext>
                  </a:extLst>
                </a:gridCol>
                <a:gridCol w="4495116">
                  <a:extLst>
                    <a:ext uri="{9D8B030D-6E8A-4147-A177-3AD203B41FA5}">
                      <a16:colId xmlns:a16="http://schemas.microsoft.com/office/drawing/2014/main" val="1441044851"/>
                    </a:ext>
                  </a:extLst>
                </a:gridCol>
              </a:tblGrid>
              <a:tr h="370840">
                <a:tc>
                  <a:txBody>
                    <a:bodyPr/>
                    <a:lstStyle/>
                    <a:p>
                      <a:r>
                        <a:rPr lang="es-CL" dirty="0"/>
                        <a:t>Escuela</a:t>
                      </a:r>
                    </a:p>
                  </a:txBody>
                  <a:tcPr/>
                </a:tc>
                <a:tc>
                  <a:txBody>
                    <a:bodyPr/>
                    <a:lstStyle/>
                    <a:p>
                      <a:r>
                        <a:rPr lang="es-CL" dirty="0"/>
                        <a:t>Carrera</a:t>
                      </a:r>
                    </a:p>
                  </a:txBody>
                  <a:tcPr/>
                </a:tc>
                <a:tc>
                  <a:txBody>
                    <a:bodyPr/>
                    <a:lstStyle/>
                    <a:p>
                      <a:r>
                        <a:rPr lang="es-CL" dirty="0"/>
                        <a:t>Resolución Vigente</a:t>
                      </a:r>
                    </a:p>
                  </a:txBody>
                  <a:tcPr/>
                </a:tc>
                <a:extLst>
                  <a:ext uri="{0D108BD9-81ED-4DB2-BD59-A6C34878D82A}">
                    <a16:rowId xmlns:a16="http://schemas.microsoft.com/office/drawing/2014/main" val="932729077"/>
                  </a:ext>
                </a:extLst>
              </a:tr>
              <a:tr h="370840">
                <a:tc rowSpan="3">
                  <a:txBody>
                    <a:bodyPr/>
                    <a:lstStyle/>
                    <a:p>
                      <a:r>
                        <a:rPr lang="es-CL" dirty="0"/>
                        <a:t>Derecho y Trabajo Social</a:t>
                      </a:r>
                    </a:p>
                  </a:txBody>
                  <a:tcPr/>
                </a:tc>
                <a:tc>
                  <a:txBody>
                    <a:bodyPr/>
                    <a:lstStyle/>
                    <a:p>
                      <a:r>
                        <a:rPr lang="es-CL" dirty="0"/>
                        <a:t>Derecho diurno</a:t>
                      </a:r>
                    </a:p>
                  </a:txBody>
                  <a:tcPr/>
                </a:tc>
                <a:tc>
                  <a:txBody>
                    <a:bodyPr/>
                    <a:lstStyle/>
                    <a:p>
                      <a:r>
                        <a:rPr lang="es-CL" b="0" dirty="0"/>
                        <a:t>Res. N°2881/2009 (Inicio 2007 Res. </a:t>
                      </a:r>
                      <a:r>
                        <a:rPr lang="es-CL" b="0" dirty="0" err="1"/>
                        <a:t>N°</a:t>
                      </a:r>
                      <a:r>
                        <a:rPr lang="es-CL" b="0" dirty="0"/>
                        <a:t> 1406)</a:t>
                      </a:r>
                    </a:p>
                    <a:p>
                      <a:r>
                        <a:rPr lang="es-CL" b="0" dirty="0"/>
                        <a:t>Res. N°2993/2010 (última modificación)</a:t>
                      </a:r>
                    </a:p>
                  </a:txBody>
                  <a:tcPr/>
                </a:tc>
                <a:extLst>
                  <a:ext uri="{0D108BD9-81ED-4DB2-BD59-A6C34878D82A}">
                    <a16:rowId xmlns:a16="http://schemas.microsoft.com/office/drawing/2014/main" val="1485972371"/>
                  </a:ext>
                </a:extLst>
              </a:tr>
              <a:tr h="370840">
                <a:tc vMerge="1">
                  <a:txBody>
                    <a:bodyPr/>
                    <a:lstStyle/>
                    <a:p>
                      <a:endParaRPr lang="es-CL" dirty="0"/>
                    </a:p>
                  </a:txBody>
                  <a:tcPr/>
                </a:tc>
                <a:tc>
                  <a:txBody>
                    <a:bodyPr/>
                    <a:lstStyle/>
                    <a:p>
                      <a:r>
                        <a:rPr lang="es-CL" dirty="0"/>
                        <a:t>Derecho Vespertino</a:t>
                      </a:r>
                    </a:p>
                  </a:txBody>
                  <a:tcPr/>
                </a:tc>
                <a:tc>
                  <a:txBody>
                    <a:bodyPr/>
                    <a:lstStyle/>
                    <a:p>
                      <a:r>
                        <a:rPr lang="es-CL" dirty="0"/>
                        <a:t>Res. N°2881/2009 (Inicio 2007 Res. </a:t>
                      </a:r>
                      <a:r>
                        <a:rPr lang="es-CL" dirty="0" err="1"/>
                        <a:t>N°</a:t>
                      </a:r>
                      <a:r>
                        <a:rPr lang="es-CL" dirty="0"/>
                        <a:t> 1406)</a:t>
                      </a:r>
                    </a:p>
                    <a:p>
                      <a:r>
                        <a:rPr lang="es-CL" dirty="0"/>
                        <a:t>Res. N°2993/2010 (última modificación)</a:t>
                      </a:r>
                    </a:p>
                  </a:txBody>
                  <a:tcPr/>
                </a:tc>
                <a:extLst>
                  <a:ext uri="{0D108BD9-81ED-4DB2-BD59-A6C34878D82A}">
                    <a16:rowId xmlns:a16="http://schemas.microsoft.com/office/drawing/2014/main" val="2914829603"/>
                  </a:ext>
                </a:extLst>
              </a:tr>
              <a:tr h="370840">
                <a:tc vMerge="1">
                  <a:txBody>
                    <a:bodyPr/>
                    <a:lstStyle/>
                    <a:p>
                      <a:endParaRPr lang="es-CL" dirty="0"/>
                    </a:p>
                  </a:txBody>
                  <a:tcPr/>
                </a:tc>
                <a:tc>
                  <a:txBody>
                    <a:bodyPr/>
                    <a:lstStyle/>
                    <a:p>
                      <a:r>
                        <a:rPr lang="es-CL" dirty="0"/>
                        <a:t>Trabajo Social</a:t>
                      </a:r>
                    </a:p>
                  </a:txBody>
                  <a:tcPr/>
                </a:tc>
                <a:tc>
                  <a:txBody>
                    <a:bodyPr/>
                    <a:lstStyle/>
                    <a:p>
                      <a:r>
                        <a:rPr lang="es-CL" dirty="0"/>
                        <a:t>Res. N°1122/2016 (inicio nuevo plan)</a:t>
                      </a:r>
                    </a:p>
                    <a:p>
                      <a:r>
                        <a:rPr lang="es-CL" dirty="0"/>
                        <a:t>Res. N°2502/2016 (última modificación)</a:t>
                      </a:r>
                    </a:p>
                  </a:txBody>
                  <a:tcPr/>
                </a:tc>
                <a:extLst>
                  <a:ext uri="{0D108BD9-81ED-4DB2-BD59-A6C34878D82A}">
                    <a16:rowId xmlns:a16="http://schemas.microsoft.com/office/drawing/2014/main" val="3228243394"/>
                  </a:ext>
                </a:extLst>
              </a:tr>
            </a:tbl>
          </a:graphicData>
        </a:graphic>
      </p:graphicFrame>
    </p:spTree>
    <p:extLst>
      <p:ext uri="{BB962C8B-B14F-4D97-AF65-F5344CB8AC3E}">
        <p14:creationId xmlns:p14="http://schemas.microsoft.com/office/powerpoint/2010/main" val="3863285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127449"/>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Introducción: Del PEC al Proyecto Educativo Institucional</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4" name="Rectángulo redondeado 3"/>
          <p:cNvSpPr/>
          <p:nvPr/>
        </p:nvSpPr>
        <p:spPr>
          <a:xfrm>
            <a:off x="1088946" y="1166763"/>
            <a:ext cx="9648723" cy="891461"/>
          </a:xfrm>
          <a:prstGeom prst="round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b="1" u="sng" dirty="0">
                <a:solidFill>
                  <a:schemeClr val="tx1"/>
                </a:solidFill>
              </a:rPr>
              <a:t>MISIÓN</a:t>
            </a:r>
          </a:p>
          <a:p>
            <a:pPr algn="ctr"/>
            <a:r>
              <a:rPr lang="es-MX" sz="1333" dirty="0">
                <a:solidFill>
                  <a:schemeClr val="tx1"/>
                </a:solidFill>
              </a:rPr>
              <a:t>“Entregar educación superior de excelencia y formación integral de personas en un marco valórico, creando nuevas oportunidades a sus estudiantes y egresados; generando conocimientos en áreas selectivas y vinculando el quehacer institucional con los requerimientos de la sociedad y el país.</a:t>
            </a:r>
            <a:endParaRPr lang="es-MX" sz="1333" b="1" u="sng" dirty="0">
              <a:solidFill>
                <a:schemeClr val="tx1"/>
              </a:solidFill>
            </a:endParaRPr>
          </a:p>
        </p:txBody>
      </p:sp>
      <p:sp>
        <p:nvSpPr>
          <p:cNvPr id="5" name="Rectángulo redondeado 4"/>
          <p:cNvSpPr/>
          <p:nvPr/>
        </p:nvSpPr>
        <p:spPr>
          <a:xfrm>
            <a:off x="590545" y="2207588"/>
            <a:ext cx="10461523" cy="891456"/>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b="1" u="sng" dirty="0">
                <a:solidFill>
                  <a:schemeClr val="tx1"/>
                </a:solidFill>
              </a:rPr>
              <a:t>VISIÓN</a:t>
            </a:r>
          </a:p>
          <a:p>
            <a:pPr algn="ctr"/>
            <a:r>
              <a:rPr lang="es-MX" sz="1333" dirty="0">
                <a:solidFill>
                  <a:schemeClr val="tx1"/>
                </a:solidFill>
              </a:rPr>
              <a:t>“Ser una Universidad vinculada con la sociedad en su diversidad, con una posición consolidada en la Región Metropolitana y Región de Coquimbo. Formadora de personas integrales, con una oferta de programas académicos de calidad en sus distintos niveles y generadora de conocimientos en áreas de interés institucional. Todo ello en el marco de una gestión eficiente y una posición financiera estable con sostenibilidad futura.”</a:t>
            </a:r>
          </a:p>
        </p:txBody>
      </p:sp>
      <p:sp>
        <p:nvSpPr>
          <p:cNvPr id="7" name="Rectángulo redondeado 6"/>
          <p:cNvSpPr/>
          <p:nvPr/>
        </p:nvSpPr>
        <p:spPr>
          <a:xfrm>
            <a:off x="112041" y="3266609"/>
            <a:ext cx="957008" cy="381823"/>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LIBERTAD</a:t>
            </a:r>
          </a:p>
        </p:txBody>
      </p:sp>
      <p:sp>
        <p:nvSpPr>
          <p:cNvPr id="8" name="Rectángulo redondeado 7"/>
          <p:cNvSpPr/>
          <p:nvPr/>
        </p:nvSpPr>
        <p:spPr>
          <a:xfrm>
            <a:off x="1161901" y="3266609"/>
            <a:ext cx="1111035" cy="381823"/>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INTEGRIDAD</a:t>
            </a:r>
          </a:p>
        </p:txBody>
      </p:sp>
      <p:sp>
        <p:nvSpPr>
          <p:cNvPr id="10" name="Rectángulo redondeado 9"/>
          <p:cNvSpPr/>
          <p:nvPr/>
        </p:nvSpPr>
        <p:spPr>
          <a:xfrm>
            <a:off x="2348566" y="3259090"/>
            <a:ext cx="1113092" cy="368009"/>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TOLERANCIA</a:t>
            </a:r>
          </a:p>
        </p:txBody>
      </p:sp>
      <p:sp>
        <p:nvSpPr>
          <p:cNvPr id="11" name="Rectángulo redondeado 10"/>
          <p:cNvSpPr/>
          <p:nvPr/>
        </p:nvSpPr>
        <p:spPr>
          <a:xfrm>
            <a:off x="3567861" y="3259090"/>
            <a:ext cx="1095579" cy="362301"/>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EXCELENCIA</a:t>
            </a:r>
            <a:endParaRPr lang="es-MX" sz="2400" dirty="0">
              <a:solidFill>
                <a:schemeClr val="tx1"/>
              </a:solidFill>
            </a:endParaRPr>
          </a:p>
        </p:txBody>
      </p:sp>
      <p:sp>
        <p:nvSpPr>
          <p:cNvPr id="12" name="Rectángulo redondeado 11"/>
          <p:cNvSpPr/>
          <p:nvPr/>
        </p:nvSpPr>
        <p:spPr>
          <a:xfrm>
            <a:off x="4752322" y="3259090"/>
            <a:ext cx="1400283" cy="363051"/>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SOSTENIBILIDAD</a:t>
            </a:r>
          </a:p>
        </p:txBody>
      </p:sp>
      <p:sp>
        <p:nvSpPr>
          <p:cNvPr id="13" name="Rectángulo redondeado 12"/>
          <p:cNvSpPr/>
          <p:nvPr/>
        </p:nvSpPr>
        <p:spPr>
          <a:xfrm>
            <a:off x="6253983" y="3240360"/>
            <a:ext cx="1324076" cy="386739"/>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SOLIDARIDAD</a:t>
            </a:r>
          </a:p>
        </p:txBody>
      </p:sp>
      <p:sp>
        <p:nvSpPr>
          <p:cNvPr id="14" name="Rectángulo redondeado 13"/>
          <p:cNvSpPr/>
          <p:nvPr/>
        </p:nvSpPr>
        <p:spPr>
          <a:xfrm>
            <a:off x="7677784" y="3251007"/>
            <a:ext cx="930788" cy="386739"/>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JUSTICIA</a:t>
            </a:r>
          </a:p>
        </p:txBody>
      </p:sp>
      <p:sp>
        <p:nvSpPr>
          <p:cNvPr id="15" name="Rectángulo redondeado 14"/>
          <p:cNvSpPr/>
          <p:nvPr/>
        </p:nvSpPr>
        <p:spPr>
          <a:xfrm>
            <a:off x="8696641" y="3247669"/>
            <a:ext cx="1048776" cy="379430"/>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DIGNIDAD</a:t>
            </a:r>
          </a:p>
        </p:txBody>
      </p:sp>
      <p:sp>
        <p:nvSpPr>
          <p:cNvPr id="17" name="Rectángulo redondeado 16"/>
          <p:cNvSpPr/>
          <p:nvPr/>
        </p:nvSpPr>
        <p:spPr>
          <a:xfrm>
            <a:off x="9859133" y="3234656"/>
            <a:ext cx="1114558" cy="38673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DIVERSIDAD</a:t>
            </a:r>
          </a:p>
        </p:txBody>
      </p:sp>
      <p:sp>
        <p:nvSpPr>
          <p:cNvPr id="18" name="Rectángulo redondeado 17"/>
          <p:cNvSpPr/>
          <p:nvPr/>
        </p:nvSpPr>
        <p:spPr>
          <a:xfrm>
            <a:off x="11077302" y="3233012"/>
            <a:ext cx="1023257" cy="386735"/>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33" dirty="0">
                <a:solidFill>
                  <a:schemeClr val="tx1"/>
                </a:solidFill>
              </a:rPr>
              <a:t>INCLUSIÓN</a:t>
            </a:r>
          </a:p>
        </p:txBody>
      </p:sp>
      <p:sp>
        <p:nvSpPr>
          <p:cNvPr id="19" name="Flecha abajo 18"/>
          <p:cNvSpPr/>
          <p:nvPr/>
        </p:nvSpPr>
        <p:spPr>
          <a:xfrm>
            <a:off x="1955275" y="3875332"/>
            <a:ext cx="393291" cy="3539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400"/>
          </a:p>
        </p:txBody>
      </p:sp>
      <p:sp>
        <p:nvSpPr>
          <p:cNvPr id="20" name="Flecha abajo 19"/>
          <p:cNvSpPr/>
          <p:nvPr/>
        </p:nvSpPr>
        <p:spPr>
          <a:xfrm>
            <a:off x="9662487" y="3902994"/>
            <a:ext cx="393291" cy="3539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400"/>
          </a:p>
        </p:txBody>
      </p:sp>
      <p:sp>
        <p:nvSpPr>
          <p:cNvPr id="21" name="Rectángulo redondeado 20"/>
          <p:cNvSpPr/>
          <p:nvPr/>
        </p:nvSpPr>
        <p:spPr>
          <a:xfrm>
            <a:off x="1280160" y="4407248"/>
            <a:ext cx="9457509" cy="386727"/>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PROYECTO EDUCATIVO INSTITUCIONAL</a:t>
            </a:r>
          </a:p>
        </p:txBody>
      </p:sp>
      <p:sp>
        <p:nvSpPr>
          <p:cNvPr id="22" name="Elipse 21"/>
          <p:cNvSpPr/>
          <p:nvPr/>
        </p:nvSpPr>
        <p:spPr>
          <a:xfrm>
            <a:off x="3273742" y="5095196"/>
            <a:ext cx="1979547" cy="694813"/>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Formación Interdisciplinar</a:t>
            </a:r>
          </a:p>
        </p:txBody>
      </p:sp>
      <p:sp>
        <p:nvSpPr>
          <p:cNvPr id="23" name="Elipse 22"/>
          <p:cNvSpPr/>
          <p:nvPr/>
        </p:nvSpPr>
        <p:spPr>
          <a:xfrm>
            <a:off x="928466" y="5095196"/>
            <a:ext cx="2053617" cy="694813"/>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Formación integral </a:t>
            </a:r>
          </a:p>
        </p:txBody>
      </p:sp>
      <p:sp>
        <p:nvSpPr>
          <p:cNvPr id="24" name="Elipse 23"/>
          <p:cNvSpPr/>
          <p:nvPr/>
        </p:nvSpPr>
        <p:spPr>
          <a:xfrm>
            <a:off x="5640827" y="5168534"/>
            <a:ext cx="2063932" cy="637215"/>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Formación </a:t>
            </a:r>
            <a:r>
              <a:rPr lang="es-MX" sz="1467" b="1" dirty="0" smtClean="0">
                <a:solidFill>
                  <a:schemeClr val="tx1"/>
                </a:solidFill>
              </a:rPr>
              <a:t>común</a:t>
            </a:r>
            <a:endParaRPr lang="es-MX" sz="1467" b="1" dirty="0">
              <a:solidFill>
                <a:schemeClr val="tx1"/>
              </a:solidFill>
            </a:endParaRPr>
          </a:p>
        </p:txBody>
      </p:sp>
      <p:sp>
        <p:nvSpPr>
          <p:cNvPr id="25" name="Elipse 24"/>
          <p:cNvSpPr/>
          <p:nvPr/>
        </p:nvSpPr>
        <p:spPr>
          <a:xfrm>
            <a:off x="2793978" y="5989867"/>
            <a:ext cx="2109618" cy="694813"/>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Eficiencia institucional</a:t>
            </a:r>
          </a:p>
        </p:txBody>
      </p:sp>
      <p:sp>
        <p:nvSpPr>
          <p:cNvPr id="26" name="Elipse 25"/>
          <p:cNvSpPr/>
          <p:nvPr/>
        </p:nvSpPr>
        <p:spPr>
          <a:xfrm>
            <a:off x="744661" y="5989867"/>
            <a:ext cx="1861573" cy="694813"/>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Vinculado con la sociedad</a:t>
            </a:r>
          </a:p>
        </p:txBody>
      </p:sp>
      <p:sp>
        <p:nvSpPr>
          <p:cNvPr id="27" name="Elipse 26"/>
          <p:cNvSpPr/>
          <p:nvPr/>
        </p:nvSpPr>
        <p:spPr>
          <a:xfrm>
            <a:off x="5148774" y="6018992"/>
            <a:ext cx="2475063" cy="694813"/>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Internacionalización </a:t>
            </a:r>
          </a:p>
        </p:txBody>
      </p:sp>
      <p:sp>
        <p:nvSpPr>
          <p:cNvPr id="28" name="Elipse 27"/>
          <p:cNvSpPr/>
          <p:nvPr/>
        </p:nvSpPr>
        <p:spPr>
          <a:xfrm>
            <a:off x="8010635" y="5185954"/>
            <a:ext cx="2351135" cy="694813"/>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Modalidades y Oferta Formativa</a:t>
            </a:r>
          </a:p>
        </p:txBody>
      </p:sp>
      <p:sp>
        <p:nvSpPr>
          <p:cNvPr id="29" name="Elipse 28"/>
          <p:cNvSpPr/>
          <p:nvPr/>
        </p:nvSpPr>
        <p:spPr>
          <a:xfrm>
            <a:off x="7739034" y="6018992"/>
            <a:ext cx="2006383" cy="694813"/>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67" b="1" dirty="0">
                <a:solidFill>
                  <a:schemeClr val="tx1"/>
                </a:solidFill>
              </a:rPr>
              <a:t>Investigación e innovación</a:t>
            </a:r>
          </a:p>
        </p:txBody>
      </p:sp>
    </p:spTree>
    <p:extLst>
      <p:ext uri="{BB962C8B-B14F-4D97-AF65-F5344CB8AC3E}">
        <p14:creationId xmlns:p14="http://schemas.microsoft.com/office/powerpoint/2010/main" val="1395949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Desafíos</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4" name="Rectángulo 3"/>
          <p:cNvSpPr/>
          <p:nvPr/>
        </p:nvSpPr>
        <p:spPr>
          <a:xfrm>
            <a:off x="486031" y="1769928"/>
            <a:ext cx="9781375" cy="4693593"/>
          </a:xfrm>
          <a:prstGeom prst="rect">
            <a:avLst/>
          </a:prstGeom>
        </p:spPr>
        <p:txBody>
          <a:bodyPr wrap="square">
            <a:spAutoFit/>
          </a:bodyPr>
          <a:lstStyle/>
          <a:p>
            <a:pPr algn="just">
              <a:lnSpc>
                <a:spcPct val="115000"/>
              </a:lnSpc>
              <a:spcAft>
                <a:spcPts val="0"/>
              </a:spcAft>
            </a:pPr>
            <a:r>
              <a:rPr lang="es-CL" sz="2000" b="1" dirty="0">
                <a:latin typeface="Calibri" panose="020F0502020204030204" pitchFamily="34" charset="0"/>
                <a:ea typeface="Calibri" panose="020F0502020204030204" pitchFamily="34" charset="0"/>
                <a:cs typeface="Calibri" panose="020F0502020204030204" pitchFamily="34" charset="0"/>
              </a:rPr>
              <a:t>Trabajamos en la convicción de que este nuevo Proyecto Educativo nos permita actualizar, optimizar y fortalecer nuestra oferta educativa, haciendo de nuestros programas de estudios trayectorias formativas flexibles, integradas e integrales, con variadas experiencias de aprendizaje, cercanas a los ámbitos reales de los desempeños profesionales. </a:t>
            </a:r>
            <a:endParaRPr lang="es-CL" sz="2000" b="1" dirty="0" smtClean="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0"/>
              </a:spcAft>
            </a:pPr>
            <a:endParaRPr lang="es-CL" sz="2000" b="1" dirty="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0"/>
              </a:spcAft>
            </a:pPr>
            <a:r>
              <a:rPr lang="es-CL" sz="2000" b="1" dirty="0" smtClean="0">
                <a:latin typeface="Calibri" panose="020F0502020204030204" pitchFamily="34" charset="0"/>
                <a:ea typeface="Calibri" panose="020F0502020204030204" pitchFamily="34" charset="0"/>
                <a:cs typeface="Calibri" panose="020F0502020204030204" pitchFamily="34" charset="0"/>
              </a:rPr>
              <a:t>Trayectorias </a:t>
            </a:r>
            <a:r>
              <a:rPr lang="es-CL" sz="2000" b="1" dirty="0">
                <a:latin typeface="Calibri" panose="020F0502020204030204" pitchFamily="34" charset="0"/>
                <a:ea typeface="Calibri" panose="020F0502020204030204" pitchFamily="34" charset="0"/>
                <a:cs typeface="Calibri" panose="020F0502020204030204" pitchFamily="34" charset="0"/>
              </a:rPr>
              <a:t>formativas que brindan una sólida formación disciplinar y profesional y que a la vez otorgan la experiencia de la formación en problemáticas complejas de nuestras sociedades para ser de abordadas de modo interdisciplinario. </a:t>
            </a:r>
            <a:endParaRPr lang="es-CL" sz="20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CL" sz="2000" b="1" dirty="0">
                <a:latin typeface="Calibri" panose="020F0502020204030204" pitchFamily="34" charset="0"/>
                <a:ea typeface="Calibri" panose="020F0502020204030204" pitchFamily="34" charset="0"/>
                <a:cs typeface="Calibri" panose="020F0502020204030204" pitchFamily="34" charset="0"/>
              </a:rPr>
              <a:t> </a:t>
            </a:r>
            <a:endParaRPr lang="es-CL" sz="20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CL" sz="2000" b="1" dirty="0" smtClean="0">
                <a:latin typeface="Calibri" panose="020F0502020204030204" pitchFamily="34" charset="0"/>
                <a:ea typeface="Calibri" panose="020F0502020204030204" pitchFamily="34" charset="0"/>
                <a:cs typeface="Calibri" panose="020F0502020204030204" pitchFamily="34" charset="0"/>
              </a:rPr>
              <a:t>Para enfrentar este desafío necesitamos </a:t>
            </a:r>
            <a:r>
              <a:rPr lang="es-CL" sz="2000" b="1" dirty="0">
                <a:latin typeface="Calibri" panose="020F0502020204030204" pitchFamily="34" charset="0"/>
                <a:ea typeface="Calibri" panose="020F0502020204030204" pitchFamily="34" charset="0"/>
                <a:cs typeface="Calibri" panose="020F0502020204030204" pitchFamily="34" charset="0"/>
              </a:rPr>
              <a:t>del trabajo y colaboración de toda la comunidad universitaria, en especial de las y los docentes de nuestra casa de estudios, así como de la voluntad y flexibilidad de los equipos directivos.</a:t>
            </a:r>
            <a:endParaRPr lang="es-CL"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5823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881448" y="3429000"/>
            <a:ext cx="9144000" cy="1088039"/>
          </a:xfrm>
        </p:spPr>
        <p:txBody>
          <a:bodyPr>
            <a:normAutofit fontScale="90000"/>
          </a:bodyPr>
          <a:lstStyle/>
          <a:p>
            <a:pPr algn="l"/>
            <a:r>
              <a:rPr lang="es-ES" sz="4800" b="1" dirty="0">
                <a:latin typeface="Roboto" panose="02000000000000000000" pitchFamily="2" charset="0"/>
                <a:ea typeface="Roboto" panose="02000000000000000000" pitchFamily="2" charset="0"/>
                <a:cs typeface="Roboto" panose="02000000000000000000" pitchFamily="2" charset="0"/>
              </a:rPr>
              <a:t>Proyecto Educativo Institucional </a:t>
            </a:r>
            <a:br>
              <a:rPr lang="es-ES" sz="4800" b="1" dirty="0">
                <a:latin typeface="Roboto" panose="02000000000000000000" pitchFamily="2" charset="0"/>
                <a:ea typeface="Roboto" panose="02000000000000000000" pitchFamily="2" charset="0"/>
                <a:cs typeface="Roboto" panose="02000000000000000000" pitchFamily="2" charset="0"/>
              </a:rPr>
            </a:br>
            <a:r>
              <a:rPr lang="es-ES" sz="4800" b="1" dirty="0" smtClean="0">
                <a:latin typeface="Roboto" panose="02000000000000000000" pitchFamily="2" charset="0"/>
                <a:ea typeface="Roboto" panose="02000000000000000000" pitchFamily="2" charset="0"/>
                <a:cs typeface="Roboto" panose="02000000000000000000" pitchFamily="2" charset="0"/>
              </a:rPr>
              <a:t>Consejo Académico Facultad de </a:t>
            </a:r>
            <a:r>
              <a:rPr lang="es-ES" sz="4800" b="1" dirty="0" smtClean="0">
                <a:latin typeface="Roboto" panose="02000000000000000000" pitchFamily="2" charset="0"/>
                <a:ea typeface="Roboto" panose="02000000000000000000" pitchFamily="2" charset="0"/>
                <a:cs typeface="Roboto" panose="02000000000000000000" pitchFamily="2" charset="0"/>
              </a:rPr>
              <a:t>Derecho y Humanidades</a:t>
            </a:r>
            <a:endParaRPr lang="es-CL" sz="4800" b="1" dirty="0">
              <a:latin typeface="Roboto" panose="02000000000000000000" pitchFamily="2" charset="0"/>
              <a:ea typeface="Roboto" panose="02000000000000000000" pitchFamily="2" charset="0"/>
              <a:cs typeface="Roboto" panose="02000000000000000000" pitchFamily="2" charset="0"/>
            </a:endParaRPr>
          </a:p>
        </p:txBody>
      </p:sp>
      <p:sp>
        <p:nvSpPr>
          <p:cNvPr id="4" name="Título 1">
            <a:extLst>
              <a:ext uri="{FF2B5EF4-FFF2-40B4-BE49-F238E27FC236}">
                <a16:creationId xmlns:a16="http://schemas.microsoft.com/office/drawing/2014/main" id="{BBED5CC5-798B-9709-5D5F-2D47ACB42D2D}"/>
              </a:ext>
            </a:extLst>
          </p:cNvPr>
          <p:cNvSpPr txBox="1">
            <a:spLocks/>
          </p:cNvSpPr>
          <p:nvPr/>
        </p:nvSpPr>
        <p:spPr>
          <a:xfrm>
            <a:off x="881448" y="4331688"/>
            <a:ext cx="9144000" cy="77847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L" sz="2800" b="1" dirty="0" smtClean="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rPr>
              <a:t>30</a:t>
            </a:r>
            <a:r>
              <a:rPr lang="es-CL" sz="2800" b="1" dirty="0" smtClean="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rPr>
              <a:t> </a:t>
            </a:r>
            <a:r>
              <a:rPr lang="es-CL" sz="2800" b="1" dirty="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rPr>
              <a:t>de Mayo de </a:t>
            </a:r>
            <a:r>
              <a:rPr lang="es-CL" sz="2800" b="1" dirty="0" smtClean="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rPr>
              <a:t>2022</a:t>
            </a:r>
            <a:endParaRPr lang="es-CL" sz="2800" b="1" dirty="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997488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352165"/>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PEI CREA-UCEN: Características generales</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5" name="Rectángulo 4"/>
          <p:cNvSpPr/>
          <p:nvPr/>
        </p:nvSpPr>
        <p:spPr>
          <a:xfrm>
            <a:off x="601616" y="1533100"/>
            <a:ext cx="10266681" cy="4385816"/>
          </a:xfrm>
          <a:prstGeom prst="rect">
            <a:avLst/>
          </a:prstGeom>
        </p:spPr>
        <p:txBody>
          <a:bodyPr wrap="square">
            <a:spAutoFit/>
          </a:bodyPr>
          <a:lstStyle/>
          <a:p>
            <a:pPr marL="285750" indent="-285750">
              <a:lnSpc>
                <a:spcPct val="150000"/>
              </a:lnSpc>
              <a:buFont typeface="Arial" panose="020B0604020202020204" pitchFamily="34" charset="0"/>
              <a:buChar char="•"/>
            </a:pPr>
            <a:r>
              <a:rPr lang="es-CL" b="1" dirty="0"/>
              <a:t>Centrado en el/la </a:t>
            </a:r>
            <a:r>
              <a:rPr lang="es-CL" b="1" dirty="0" smtClean="0"/>
              <a:t>estudiante</a:t>
            </a:r>
          </a:p>
          <a:p>
            <a:pPr marL="285750" indent="-285750">
              <a:lnSpc>
                <a:spcPct val="150000"/>
              </a:lnSpc>
              <a:buFont typeface="Arial" panose="020B0604020202020204" pitchFamily="34" charset="0"/>
              <a:buChar char="•"/>
            </a:pPr>
            <a:r>
              <a:rPr lang="es-ES" b="1" dirty="0"/>
              <a:t>Con Docentes facilitadores del aprendizaje</a:t>
            </a:r>
          </a:p>
          <a:p>
            <a:pPr marL="285750" indent="-285750">
              <a:lnSpc>
                <a:spcPct val="150000"/>
              </a:lnSpc>
              <a:buFont typeface="Arial" panose="020B0604020202020204" pitchFamily="34" charset="0"/>
              <a:buChar char="•"/>
            </a:pPr>
            <a:r>
              <a:rPr lang="es-ES" b="1" dirty="0"/>
              <a:t>Un sello formativo actualizado, evidenciable y evaluable</a:t>
            </a:r>
          </a:p>
          <a:p>
            <a:pPr marL="285750" indent="-285750">
              <a:lnSpc>
                <a:spcPct val="150000"/>
              </a:lnSpc>
              <a:buFont typeface="Arial" panose="020B0604020202020204" pitchFamily="34" charset="0"/>
              <a:buChar char="•"/>
            </a:pPr>
            <a:r>
              <a:rPr lang="es-ES" b="1" dirty="0"/>
              <a:t>Flexibilidad e integración curricular al incorporar la  generación de  áreas de formación común e </a:t>
            </a:r>
            <a:r>
              <a:rPr lang="es-ES" b="1" dirty="0" smtClean="0"/>
              <a:t>interdisciplinaria</a:t>
            </a:r>
          </a:p>
          <a:p>
            <a:pPr marL="285750" indent="-285750">
              <a:lnSpc>
                <a:spcPct val="150000"/>
              </a:lnSpc>
              <a:buFont typeface="Arial" panose="020B0604020202020204" pitchFamily="34" charset="0"/>
              <a:buChar char="•"/>
            </a:pPr>
            <a:r>
              <a:rPr lang="es-ES" b="1" dirty="0"/>
              <a:t>Actualización de las modalidades de dictación de los programas de </a:t>
            </a:r>
            <a:r>
              <a:rPr lang="es-ES" b="1" dirty="0" smtClean="0"/>
              <a:t>estudio</a:t>
            </a:r>
          </a:p>
          <a:p>
            <a:pPr marL="285750" indent="-285750">
              <a:lnSpc>
                <a:spcPct val="150000"/>
              </a:lnSpc>
              <a:buFont typeface="Arial" panose="020B0604020202020204" pitchFamily="34" charset="0"/>
              <a:buChar char="•"/>
            </a:pPr>
            <a:r>
              <a:rPr lang="es-ES" b="1" dirty="0" smtClean="0"/>
              <a:t>Incorporación </a:t>
            </a:r>
            <a:r>
              <a:rPr lang="es-ES" b="1" dirty="0"/>
              <a:t>de la continuidad de estudios</a:t>
            </a:r>
          </a:p>
          <a:p>
            <a:pPr marL="285750" indent="-285750">
              <a:lnSpc>
                <a:spcPct val="150000"/>
              </a:lnSpc>
              <a:buFont typeface="Arial" panose="020B0604020202020204" pitchFamily="34" charset="0"/>
              <a:buChar char="•"/>
            </a:pPr>
            <a:r>
              <a:rPr lang="es-ES" b="1" dirty="0" smtClean="0"/>
              <a:t>Formalización  </a:t>
            </a:r>
            <a:r>
              <a:rPr lang="es-ES" b="1" dirty="0"/>
              <a:t>y puesta en régimen de un sistema de </a:t>
            </a:r>
            <a:r>
              <a:rPr lang="es-ES" b="1" dirty="0" smtClean="0"/>
              <a:t>evaluación</a:t>
            </a:r>
          </a:p>
          <a:p>
            <a:pPr marL="285750" indent="-285750">
              <a:lnSpc>
                <a:spcPct val="150000"/>
              </a:lnSpc>
              <a:buFont typeface="Arial" panose="020B0604020202020204" pitchFamily="34" charset="0"/>
              <a:buChar char="•"/>
            </a:pPr>
            <a:r>
              <a:rPr lang="es-ES" b="1" dirty="0"/>
              <a:t>Promoción de la investigación e innovación en docencia universitaria</a:t>
            </a:r>
          </a:p>
          <a:p>
            <a:endParaRPr lang="es-ES" dirty="0" smtClean="0"/>
          </a:p>
          <a:p>
            <a:endParaRPr lang="es-CL" dirty="0"/>
          </a:p>
        </p:txBody>
      </p:sp>
    </p:spTree>
    <p:extLst>
      <p:ext uri="{BB962C8B-B14F-4D97-AF65-F5344CB8AC3E}">
        <p14:creationId xmlns:p14="http://schemas.microsoft.com/office/powerpoint/2010/main" val="1995791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Principios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de la estructura curricular </a:t>
            </a:r>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PEI-CREA UCEN </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pic>
        <p:nvPicPr>
          <p:cNvPr id="5" name="Imagen 4" descr="Interfaz de usuario gráfica, Escala de tiempo&#10;&#10;Descripción generada automáticamente"/>
          <p:cNvPicPr/>
          <p:nvPr/>
        </p:nvPicPr>
        <p:blipFill>
          <a:blip r:embed="rId3">
            <a:extLst>
              <a:ext uri="{28A0092B-C50C-407E-A947-70E740481C1C}">
                <a14:useLocalDpi xmlns:a14="http://schemas.microsoft.com/office/drawing/2010/main" val="0"/>
              </a:ext>
            </a:extLst>
          </a:blip>
          <a:srcRect/>
          <a:stretch>
            <a:fillRect/>
          </a:stretch>
        </p:blipFill>
        <p:spPr bwMode="auto">
          <a:xfrm>
            <a:off x="587829" y="1690370"/>
            <a:ext cx="10006147" cy="4161790"/>
          </a:xfrm>
          <a:prstGeom prst="rect">
            <a:avLst/>
          </a:prstGeom>
          <a:noFill/>
        </p:spPr>
      </p:pic>
    </p:spTree>
    <p:extLst>
      <p:ext uri="{BB962C8B-B14F-4D97-AF65-F5344CB8AC3E}">
        <p14:creationId xmlns:p14="http://schemas.microsoft.com/office/powerpoint/2010/main" val="1415347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Despliegue Proyecto Educativo Institucional CREA UCEN </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sp>
        <p:nvSpPr>
          <p:cNvPr id="3" name="Rectángulo 2"/>
          <p:cNvSpPr/>
          <p:nvPr/>
        </p:nvSpPr>
        <p:spPr>
          <a:xfrm>
            <a:off x="640079" y="2168433"/>
            <a:ext cx="9718767" cy="3139321"/>
          </a:xfrm>
          <a:prstGeom prst="rect">
            <a:avLst/>
          </a:prstGeom>
        </p:spPr>
        <p:txBody>
          <a:bodyPr wrap="square">
            <a:spAutoFit/>
          </a:bodyPr>
          <a:lstStyle/>
          <a:p>
            <a:endParaRPr lang="es-ES" b="1" dirty="0" smtClean="0"/>
          </a:p>
          <a:p>
            <a:pPr algn="just"/>
            <a:r>
              <a:rPr lang="es-ES" b="1" dirty="0"/>
              <a:t>El plan de instalación del Proyecto Educativo Institucional se concibe como aquel proceso que permite actualizar toda la oferta académica de pregrado regular, </a:t>
            </a:r>
            <a:r>
              <a:rPr lang="es-ES" b="1"/>
              <a:t>pregrado </a:t>
            </a:r>
            <a:r>
              <a:rPr lang="es-ES" b="1" smtClean="0"/>
              <a:t>especial </a:t>
            </a:r>
            <a:r>
              <a:rPr lang="es-ES" b="1" dirty="0"/>
              <a:t>y carreras técnicas a las definiciones educativas y estructurales curriculares de dicho Proyecto.</a:t>
            </a:r>
          </a:p>
          <a:p>
            <a:pPr algn="just"/>
            <a:endParaRPr lang="es-ES" b="1" dirty="0" smtClean="0"/>
          </a:p>
          <a:p>
            <a:pPr algn="just"/>
            <a:r>
              <a:rPr lang="es-ES" b="1" dirty="0" smtClean="0"/>
              <a:t>Esta </a:t>
            </a:r>
            <a:r>
              <a:rPr lang="es-ES" b="1" dirty="0"/>
              <a:t>propuesta implica un despliegue para la actualización del PEI, en todas las Facultades, por los ciclos formativos (inicial, intermedio y final), para una implementación transversal en la oferta de pregrado regular y  especial.</a:t>
            </a:r>
          </a:p>
          <a:p>
            <a:pPr algn="just"/>
            <a:endParaRPr lang="es-ES" b="1" dirty="0"/>
          </a:p>
          <a:p>
            <a:pPr algn="just"/>
            <a:r>
              <a:rPr lang="es-ES" b="1" dirty="0"/>
              <a:t>Implica un alto grado de participación en la instalación: Equipo de rectoría, Facultades, Escuelas y Carreras  </a:t>
            </a:r>
          </a:p>
        </p:txBody>
      </p:sp>
    </p:spTree>
    <p:extLst>
      <p:ext uri="{BB962C8B-B14F-4D97-AF65-F5344CB8AC3E}">
        <p14:creationId xmlns:p14="http://schemas.microsoft.com/office/powerpoint/2010/main" val="3329352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352165"/>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Gobernanza despliegue Proyecto Educativo Institucional</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pic>
        <p:nvPicPr>
          <p:cNvPr id="5" name="Imagen 4"/>
          <p:cNvPicPr>
            <a:picLocks noChangeAspect="1"/>
          </p:cNvPicPr>
          <p:nvPr/>
        </p:nvPicPr>
        <p:blipFill>
          <a:blip r:embed="rId3"/>
          <a:stretch>
            <a:fillRect/>
          </a:stretch>
        </p:blipFill>
        <p:spPr>
          <a:xfrm>
            <a:off x="486031" y="1738312"/>
            <a:ext cx="11074598" cy="4746362"/>
          </a:xfrm>
          <a:prstGeom prst="rect">
            <a:avLst/>
          </a:prstGeom>
        </p:spPr>
      </p:pic>
    </p:spTree>
    <p:extLst>
      <p:ext uri="{BB962C8B-B14F-4D97-AF65-F5344CB8AC3E}">
        <p14:creationId xmlns:p14="http://schemas.microsoft.com/office/powerpoint/2010/main" val="144780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Proceso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transversal de instalación en 5 etapas – Iniciando en marzo 2022</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graphicFrame>
        <p:nvGraphicFramePr>
          <p:cNvPr id="6" name="Marcador de contenido 3"/>
          <p:cNvGraphicFramePr>
            <a:graphicFrameLocks/>
          </p:cNvGraphicFramePr>
          <p:nvPr>
            <p:extLst>
              <p:ext uri="{D42A27DB-BD31-4B8C-83A1-F6EECF244321}">
                <p14:modId xmlns:p14="http://schemas.microsoft.com/office/powerpoint/2010/main" val="4119844069"/>
              </p:ext>
            </p:extLst>
          </p:nvPr>
        </p:nvGraphicFramePr>
        <p:xfrm>
          <a:off x="875212" y="1894114"/>
          <a:ext cx="9379132" cy="38751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1495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Hitos </a:t>
            </a:r>
            <a:r>
              <a:rPr lang="es-ES" sz="2800" b="1" dirty="0">
                <a:solidFill>
                  <a:srgbClr val="0026FA"/>
                </a:solidFill>
                <a:latin typeface="Roboto" panose="02000000000000000000" pitchFamily="2" charset="0"/>
                <a:ea typeface="Roboto" panose="02000000000000000000" pitchFamily="2" charset="0"/>
                <a:cs typeface="Roboto" panose="02000000000000000000" pitchFamily="2" charset="0"/>
              </a:rPr>
              <a:t>relevantes etapa 1: Constituciones de equipos de trabajo:</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graphicFrame>
        <p:nvGraphicFramePr>
          <p:cNvPr id="3" name="Tabla 4">
            <a:extLst>
              <a:ext uri="{FF2B5EF4-FFF2-40B4-BE49-F238E27FC236}">
                <a16:creationId xmlns:a16="http://schemas.microsoft.com/office/drawing/2014/main" id="{D07473FB-5965-6DA8-E4C1-F75CA00A07D7}"/>
              </a:ext>
            </a:extLst>
          </p:cNvPr>
          <p:cNvGraphicFramePr>
            <a:graphicFrameLocks noGrp="1"/>
          </p:cNvGraphicFramePr>
          <p:nvPr>
            <p:extLst>
              <p:ext uri="{D42A27DB-BD31-4B8C-83A1-F6EECF244321}">
                <p14:modId xmlns:p14="http://schemas.microsoft.com/office/powerpoint/2010/main" val="2407427043"/>
              </p:ext>
            </p:extLst>
          </p:nvPr>
        </p:nvGraphicFramePr>
        <p:xfrm>
          <a:off x="2258108" y="1857143"/>
          <a:ext cx="6096000" cy="18491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673269856"/>
                    </a:ext>
                  </a:extLst>
                </a:gridCol>
                <a:gridCol w="3048000">
                  <a:extLst>
                    <a:ext uri="{9D8B030D-6E8A-4147-A177-3AD203B41FA5}">
                      <a16:colId xmlns:a16="http://schemas.microsoft.com/office/drawing/2014/main" val="3748410755"/>
                    </a:ext>
                  </a:extLst>
                </a:gridCol>
              </a:tblGrid>
              <a:tr h="151465">
                <a:tc>
                  <a:txBody>
                    <a:bodyPr/>
                    <a:lstStyle/>
                    <a:p>
                      <a:r>
                        <a:rPr lang="es-CL" b="1" dirty="0"/>
                        <a:t>EQUIPO</a:t>
                      </a:r>
                    </a:p>
                  </a:txBody>
                  <a:tcPr/>
                </a:tc>
                <a:tc>
                  <a:txBody>
                    <a:bodyPr/>
                    <a:lstStyle/>
                    <a:p>
                      <a:r>
                        <a:rPr lang="es-CL" b="1" dirty="0"/>
                        <a:t>FECHA</a:t>
                      </a:r>
                    </a:p>
                  </a:txBody>
                  <a:tcPr/>
                </a:tc>
                <a:extLst>
                  <a:ext uri="{0D108BD9-81ED-4DB2-BD59-A6C34878D82A}">
                    <a16:rowId xmlns:a16="http://schemas.microsoft.com/office/drawing/2014/main" val="952683067"/>
                  </a:ext>
                </a:extLst>
              </a:tr>
              <a:tr h="370840">
                <a:tc>
                  <a:txBody>
                    <a:bodyPr/>
                    <a:lstStyle/>
                    <a:p>
                      <a:r>
                        <a:rPr lang="es-CL" b="1" dirty="0"/>
                        <a:t>Comité Directivo</a:t>
                      </a:r>
                    </a:p>
                  </a:txBody>
                  <a:tcPr/>
                </a:tc>
                <a:tc>
                  <a:txBody>
                    <a:bodyPr/>
                    <a:lstStyle/>
                    <a:p>
                      <a:r>
                        <a:rPr lang="es-CL" sz="1800" b="1" dirty="0"/>
                        <a:t>10 de Mayo</a:t>
                      </a:r>
                      <a:endParaRPr lang="es-CL" b="1" dirty="0"/>
                    </a:p>
                  </a:txBody>
                  <a:tcPr/>
                </a:tc>
                <a:extLst>
                  <a:ext uri="{0D108BD9-81ED-4DB2-BD59-A6C34878D82A}">
                    <a16:rowId xmlns:a16="http://schemas.microsoft.com/office/drawing/2014/main" val="3281857906"/>
                  </a:ext>
                </a:extLst>
              </a:tr>
              <a:tr h="370840">
                <a:tc>
                  <a:txBody>
                    <a:bodyPr/>
                    <a:lstStyle/>
                    <a:p>
                      <a:r>
                        <a:rPr lang="es-MX" b="1" dirty="0"/>
                        <a:t>Comité Inter facultad </a:t>
                      </a:r>
                      <a:endParaRPr lang="es-CL" b="1" dirty="0"/>
                    </a:p>
                  </a:txBody>
                  <a:tcPr/>
                </a:tc>
                <a:tc>
                  <a:txBody>
                    <a:bodyPr/>
                    <a:lstStyle/>
                    <a:p>
                      <a:r>
                        <a:rPr lang="es-CL" b="1" dirty="0"/>
                        <a:t>12 de mayo</a:t>
                      </a:r>
                    </a:p>
                  </a:txBody>
                  <a:tcPr/>
                </a:tc>
                <a:extLst>
                  <a:ext uri="{0D108BD9-81ED-4DB2-BD59-A6C34878D82A}">
                    <a16:rowId xmlns:a16="http://schemas.microsoft.com/office/drawing/2014/main" val="1223068766"/>
                  </a:ext>
                </a:extLst>
              </a:tr>
              <a:tr h="370840">
                <a:tc>
                  <a:txBody>
                    <a:bodyPr/>
                    <a:lstStyle/>
                    <a:p>
                      <a:r>
                        <a:rPr lang="es-CL" b="1" dirty="0"/>
                        <a:t>Convocatorias a </a:t>
                      </a:r>
                      <a:r>
                        <a:rPr lang="es-CL" b="1" dirty="0" err="1"/>
                        <a:t>CAFs</a:t>
                      </a:r>
                      <a:endParaRPr lang="es-CL" b="1" dirty="0"/>
                    </a:p>
                  </a:txBody>
                  <a:tcPr/>
                </a:tc>
                <a:tc>
                  <a:txBody>
                    <a:bodyPr/>
                    <a:lstStyle/>
                    <a:p>
                      <a:r>
                        <a:rPr lang="es-CL" b="1" dirty="0" smtClean="0"/>
                        <a:t>16</a:t>
                      </a:r>
                      <a:r>
                        <a:rPr lang="es-CL" b="1" baseline="0" dirty="0" smtClean="0"/>
                        <a:t> a 30</a:t>
                      </a:r>
                      <a:r>
                        <a:rPr lang="es-CL" b="1" dirty="0" smtClean="0"/>
                        <a:t> </a:t>
                      </a:r>
                      <a:r>
                        <a:rPr lang="es-CL" b="1" dirty="0"/>
                        <a:t>de mayo</a:t>
                      </a:r>
                    </a:p>
                  </a:txBody>
                  <a:tcPr/>
                </a:tc>
                <a:extLst>
                  <a:ext uri="{0D108BD9-81ED-4DB2-BD59-A6C34878D82A}">
                    <a16:rowId xmlns:a16="http://schemas.microsoft.com/office/drawing/2014/main" val="3662207329"/>
                  </a:ext>
                </a:extLst>
              </a:tr>
              <a:tr h="370840">
                <a:tc>
                  <a:txBody>
                    <a:bodyPr/>
                    <a:lstStyle/>
                    <a:p>
                      <a:r>
                        <a:rPr lang="es-CL" b="1" dirty="0"/>
                        <a:t>Convocatorias CCC</a:t>
                      </a:r>
                    </a:p>
                  </a:txBody>
                  <a:tcPr/>
                </a:tc>
                <a:tc>
                  <a:txBody>
                    <a:bodyPr/>
                    <a:lstStyle/>
                    <a:p>
                      <a:r>
                        <a:rPr lang="es-CL" b="1" dirty="0" smtClean="0"/>
                        <a:t>16 a 30 </a:t>
                      </a:r>
                      <a:r>
                        <a:rPr lang="es-CL" b="1" dirty="0"/>
                        <a:t>de mayo</a:t>
                      </a:r>
                    </a:p>
                  </a:txBody>
                  <a:tcPr/>
                </a:tc>
                <a:extLst>
                  <a:ext uri="{0D108BD9-81ED-4DB2-BD59-A6C34878D82A}">
                    <a16:rowId xmlns:a16="http://schemas.microsoft.com/office/drawing/2014/main" val="1241454432"/>
                  </a:ext>
                </a:extLst>
              </a:tr>
            </a:tbl>
          </a:graphicData>
        </a:graphic>
      </p:graphicFrame>
      <p:graphicFrame>
        <p:nvGraphicFramePr>
          <p:cNvPr id="4" name="Tabla 5">
            <a:extLst>
              <a:ext uri="{FF2B5EF4-FFF2-40B4-BE49-F238E27FC236}">
                <a16:creationId xmlns:a16="http://schemas.microsoft.com/office/drawing/2014/main" id="{9295351B-64A2-0DF5-064D-24806F211918}"/>
              </a:ext>
            </a:extLst>
          </p:cNvPr>
          <p:cNvGraphicFramePr>
            <a:graphicFrameLocks noGrp="1"/>
          </p:cNvGraphicFramePr>
          <p:nvPr>
            <p:extLst>
              <p:ext uri="{D42A27DB-BD31-4B8C-83A1-F6EECF244321}">
                <p14:modId xmlns:p14="http://schemas.microsoft.com/office/powerpoint/2010/main" val="412821941"/>
              </p:ext>
            </p:extLst>
          </p:nvPr>
        </p:nvGraphicFramePr>
        <p:xfrm>
          <a:off x="1810069" y="4454659"/>
          <a:ext cx="7410090" cy="822960"/>
        </p:xfrm>
        <a:graphic>
          <a:graphicData uri="http://schemas.openxmlformats.org/drawingml/2006/table">
            <a:tbl>
              <a:tblPr firstRow="1" bandRow="1">
                <a:tableStyleId>{5C22544A-7EE6-4342-B048-85BDC9FD1C3A}</a:tableStyleId>
              </a:tblPr>
              <a:tblGrid>
                <a:gridCol w="3705045">
                  <a:extLst>
                    <a:ext uri="{9D8B030D-6E8A-4147-A177-3AD203B41FA5}">
                      <a16:colId xmlns:a16="http://schemas.microsoft.com/office/drawing/2014/main" val="178678993"/>
                    </a:ext>
                  </a:extLst>
                </a:gridCol>
                <a:gridCol w="3705045">
                  <a:extLst>
                    <a:ext uri="{9D8B030D-6E8A-4147-A177-3AD203B41FA5}">
                      <a16:colId xmlns:a16="http://schemas.microsoft.com/office/drawing/2014/main" val="662271292"/>
                    </a:ext>
                  </a:extLst>
                </a:gridCol>
              </a:tblGrid>
              <a:tr h="370840">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lang="es-CL" sz="2400" b="1" dirty="0" err="1"/>
                        <a:t>Kickoff</a:t>
                      </a:r>
                      <a:r>
                        <a:rPr lang="es-CL" sz="2400" b="1" dirty="0"/>
                        <a:t> PEI</a:t>
                      </a:r>
                    </a:p>
                    <a:p>
                      <a:endParaRPr lang="es-CL" sz="2400" b="1" dirty="0"/>
                    </a:p>
                  </a:txBody>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lang="es-CL" sz="2400" b="1" dirty="0" smtClean="0"/>
                        <a:t>Jueves 16 de Junio de 2022</a:t>
                      </a:r>
                      <a:endParaRPr lang="es-CL" sz="2400" b="1" dirty="0"/>
                    </a:p>
                    <a:p>
                      <a:endParaRPr lang="es-CL" sz="2400" b="1" dirty="0"/>
                    </a:p>
                  </a:txBody>
                  <a:tcPr/>
                </a:tc>
                <a:extLst>
                  <a:ext uri="{0D108BD9-81ED-4DB2-BD59-A6C34878D82A}">
                    <a16:rowId xmlns:a16="http://schemas.microsoft.com/office/drawing/2014/main" val="779950423"/>
                  </a:ext>
                </a:extLst>
              </a:tr>
            </a:tbl>
          </a:graphicData>
        </a:graphic>
      </p:graphicFrame>
    </p:spTree>
    <p:extLst>
      <p:ext uri="{BB962C8B-B14F-4D97-AF65-F5344CB8AC3E}">
        <p14:creationId xmlns:p14="http://schemas.microsoft.com/office/powerpoint/2010/main" val="368603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9349DD-393D-8ABC-8D5C-9406686043A9}"/>
              </a:ext>
            </a:extLst>
          </p:cNvPr>
          <p:cNvSpPr>
            <a:spLocks noGrp="1"/>
          </p:cNvSpPr>
          <p:nvPr>
            <p:ph type="ctrTitle"/>
          </p:nvPr>
        </p:nvSpPr>
        <p:spPr>
          <a:xfrm>
            <a:off x="486031" y="741404"/>
            <a:ext cx="10251638" cy="778477"/>
          </a:xfrm>
        </p:spPr>
        <p:txBody>
          <a:bodyPr>
            <a:normAutofit/>
          </a:bodyPr>
          <a:lstStyle/>
          <a:p>
            <a:pPr algn="l"/>
            <a:r>
              <a:rPr lang="es-ES" sz="2800" b="1" dirty="0" smtClean="0">
                <a:solidFill>
                  <a:srgbClr val="0026FA"/>
                </a:solidFill>
                <a:latin typeface="Roboto" panose="02000000000000000000" pitchFamily="2" charset="0"/>
                <a:ea typeface="Roboto" panose="02000000000000000000" pitchFamily="2" charset="0"/>
                <a:cs typeface="Roboto" panose="02000000000000000000" pitchFamily="2" charset="0"/>
              </a:rPr>
              <a:t>Hitos relevantes etapa 2: Definiciones y diagnóstico</a:t>
            </a:r>
            <a:endParaRPr lang="es-CL" sz="2800" b="1" dirty="0">
              <a:solidFill>
                <a:srgbClr val="0026FA"/>
              </a:solidFill>
              <a:latin typeface="Roboto" panose="02000000000000000000" pitchFamily="2" charset="0"/>
              <a:ea typeface="Roboto" panose="02000000000000000000" pitchFamily="2" charset="0"/>
              <a:cs typeface="Roboto" panose="02000000000000000000" pitchFamily="2" charset="0"/>
            </a:endParaRPr>
          </a:p>
        </p:txBody>
      </p:sp>
      <p:graphicFrame>
        <p:nvGraphicFramePr>
          <p:cNvPr id="3" name="Diagrama 2"/>
          <p:cNvGraphicFramePr/>
          <p:nvPr>
            <p:extLst>
              <p:ext uri="{D42A27DB-BD31-4B8C-83A1-F6EECF244321}">
                <p14:modId xmlns:p14="http://schemas.microsoft.com/office/powerpoint/2010/main" val="1844008555"/>
              </p:ext>
            </p:extLst>
          </p:nvPr>
        </p:nvGraphicFramePr>
        <p:xfrm>
          <a:off x="394321" y="1689698"/>
          <a:ext cx="10852799" cy="4972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ángulo: esquinas redondeadas 19"/>
          <p:cNvSpPr/>
          <p:nvPr/>
        </p:nvSpPr>
        <p:spPr>
          <a:xfrm>
            <a:off x="4018264" y="1714064"/>
            <a:ext cx="1314450" cy="274638"/>
          </a:xfrm>
          <a:prstGeom prst="roundRect">
            <a:avLst/>
          </a:prstGeom>
          <a:solidFill>
            <a:srgbClr val="F8C0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prstClr val="black"/>
                </a:solidFill>
                <a:effectLst/>
                <a:uLnTx/>
                <a:uFillTx/>
                <a:latin typeface="Calibri" panose="020F0502020204030204"/>
                <a:ea typeface="+mn-ea"/>
                <a:cs typeface="+mn-cs"/>
              </a:rPr>
              <a:t>ACTIVIDAD</a:t>
            </a:r>
          </a:p>
        </p:txBody>
      </p:sp>
      <p:sp>
        <p:nvSpPr>
          <p:cNvPr id="5" name="Rectángulo: esquinas redondeadas 20"/>
          <p:cNvSpPr/>
          <p:nvPr/>
        </p:nvSpPr>
        <p:spPr>
          <a:xfrm>
            <a:off x="7705401" y="1689698"/>
            <a:ext cx="1680906" cy="244475"/>
          </a:xfrm>
          <a:prstGeom prst="roundRect">
            <a:avLst/>
          </a:prstGeom>
          <a:solidFill>
            <a:srgbClr val="4372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schemeClr val="bg1"/>
                </a:solidFill>
                <a:effectLst/>
                <a:uLnTx/>
                <a:uFillTx/>
                <a:latin typeface="Calibri" panose="020F0502020204030204"/>
                <a:ea typeface="+mn-ea"/>
                <a:cs typeface="+mn-cs"/>
              </a:rPr>
              <a:t>PRODUCTO</a:t>
            </a:r>
          </a:p>
        </p:txBody>
      </p:sp>
    </p:spTree>
    <p:extLst>
      <p:ext uri="{BB962C8B-B14F-4D97-AF65-F5344CB8AC3E}">
        <p14:creationId xmlns:p14="http://schemas.microsoft.com/office/powerpoint/2010/main" val="1204702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on-crea" id="{31310C76-B36C-124B-807D-764EC4C8CBB1}" vid="{13A96C38-F741-3B4C-B7D9-FA3AD0BFBC2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4051</TotalTime>
  <Words>1511</Words>
  <Application>Microsoft Office PowerPoint</Application>
  <PresentationFormat>Panorámica</PresentationFormat>
  <Paragraphs>191</Paragraphs>
  <Slides>21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21</vt:i4>
      </vt:variant>
    </vt:vector>
  </HeadingPairs>
  <TitlesOfParts>
    <vt:vector size="28" baseType="lpstr">
      <vt:lpstr>Arial</vt:lpstr>
      <vt:lpstr>Calibri</vt:lpstr>
      <vt:lpstr>Calibri Light</vt:lpstr>
      <vt:lpstr>Roboto</vt:lpstr>
      <vt:lpstr>Symbol</vt:lpstr>
      <vt:lpstr>Times New Roman</vt:lpstr>
      <vt:lpstr>Tema de Office</vt:lpstr>
      <vt:lpstr>Proyecto Educativo Institucional  Consejo Académico FACDEH</vt:lpstr>
      <vt:lpstr>Introducción: Del PEC al Proyecto Educativo Institucional</vt:lpstr>
      <vt:lpstr>PEI CREA-UCEN: Características generales</vt:lpstr>
      <vt:lpstr>Principios de la estructura curricular PEI-CREA UCEN </vt:lpstr>
      <vt:lpstr>Despliegue Proyecto Educativo Institucional CREA UCEN </vt:lpstr>
      <vt:lpstr>Gobernanza despliegue Proyecto Educativo Institucional</vt:lpstr>
      <vt:lpstr>Proceso transversal de instalación en 5 etapas – Iniciando en marzo 2022</vt:lpstr>
      <vt:lpstr>Hitos relevantes etapa 1: Constituciones de equipos de trabajo:</vt:lpstr>
      <vt:lpstr>Hitos relevantes etapa 2: Definiciones y diagnóstico</vt:lpstr>
      <vt:lpstr>Hitos relevantes etapa 3: Ciclo inicial</vt:lpstr>
      <vt:lpstr>Resultados a Julio de 2023</vt:lpstr>
      <vt:lpstr>Hitos relevantes etapa 4: Ciclo intermedio</vt:lpstr>
      <vt:lpstr>Hitos relevantes etapa 5: Ciclo final</vt:lpstr>
      <vt:lpstr>Detalle de carta Gantt para el proceso de reflexiones y diagnóstico</vt:lpstr>
      <vt:lpstr>Rol de Consejo Académico de Facultad: en etapa 2</vt:lpstr>
      <vt:lpstr>Actividades de Comités Curriculares de Carrera: en etapa 2</vt:lpstr>
      <vt:lpstr>Actividades de Comités Curriculares de Carrera: en etapa 2</vt:lpstr>
      <vt:lpstr>Escuela de Derecho y Trabajo Social: carreras, direcciones</vt:lpstr>
      <vt:lpstr>Escuela de Derecho y Trabajo Social: planes de estudio vigentes</vt:lpstr>
      <vt:lpstr>Desafíos</vt:lpstr>
      <vt:lpstr>Proyecto Educativo Institucional  Consejo Académico Facultad de Derecho y Humanidades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dc:title>
  <dc:creator>Carlos Fuentes</dc:creator>
  <cp:lastModifiedBy>Hector Luis Bravo Illanes</cp:lastModifiedBy>
  <cp:revision>63</cp:revision>
  <dcterms:created xsi:type="dcterms:W3CDTF">2022-05-06T22:06:48Z</dcterms:created>
  <dcterms:modified xsi:type="dcterms:W3CDTF">2022-05-30T12:54:43Z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278475</vt:lpwstr>
  </property>
  <property fmtid="{D5CDD505-2E9C-101B-9397-08002B2CF9AE}" name="NXPowerLiteSettings" pid="3">
    <vt:lpwstr>F7000400038000</vt:lpwstr>
  </property>
  <property fmtid="{D5CDD505-2E9C-101B-9397-08002B2CF9AE}" name="NXPowerLiteVersion" pid="4">
    <vt:lpwstr>S10.2.0</vt:lpwstr>
  </property>
</Properties>
</file>