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theme+xml" PartName="/ppt/theme/theme2.xml"/>
  <Override ContentType="application/vnd.openxmlformats-officedocument.theme+xml" PartName="/ppt/theme/theme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9" r:id="rId2"/>
  </p:sldMasterIdLst>
  <p:notesMasterIdLst>
    <p:notesMasterId r:id="rId11"/>
  </p:notesMasterIdLst>
  <p:sldIdLst>
    <p:sldId id="444" r:id="rId3"/>
    <p:sldId id="435" r:id="rId4"/>
    <p:sldId id="446" r:id="rId5"/>
    <p:sldId id="451" r:id="rId6"/>
    <p:sldId id="447" r:id="rId7"/>
    <p:sldId id="448" r:id="rId8"/>
    <p:sldId id="449" r:id="rId9"/>
    <p:sldId id="389" r:id="rId10"/>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27CB7"/>
    <a:srgbClr val="A4CBF5"/>
    <a:srgbClr val="061A33"/>
    <a:srgbClr val="396468"/>
    <a:srgbClr val="9F2719"/>
    <a:srgbClr val="1D74D9"/>
    <a:srgbClr val="E95843"/>
    <a:srgbClr val="F7C27E"/>
    <a:srgbClr val="62A4AA"/>
    <a:srgbClr val="8E23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559"/>
  </p:normalViewPr>
  <p:slideViewPr>
    <p:cSldViewPr snapToGrid="0" snapToObjects="1">
      <p:cViewPr varScale="1">
        <p:scale>
          <a:sx n="85" d="100"/>
          <a:sy n="85" d="100"/>
        </p:scale>
        <p:origin x="10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CB4F8A-FAB2-7243-BCE9-2DB2C386F41F}" type="datetimeFigureOut">
              <a:rPr lang="es-ES_tradnl" smtClean="0"/>
              <a:t>27/7/21</a:t>
            </a:fld>
            <a:endParaRPr lang="es-ES_tradn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ES_tradn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1FDD14-7716-3F44-BD27-5AE2BE42B5F6}" type="slidenum">
              <a:rPr lang="es-ES_tradnl" smtClean="0"/>
              <a:t>‹Nº›</a:t>
            </a:fld>
            <a:endParaRPr lang="es-ES_tradnl"/>
          </a:p>
        </p:txBody>
      </p:sp>
    </p:spTree>
    <p:extLst>
      <p:ext uri="{BB962C8B-B14F-4D97-AF65-F5344CB8AC3E}">
        <p14:creationId xmlns:p14="http://schemas.microsoft.com/office/powerpoint/2010/main" val="327457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2"/>
        <p:cNvGrpSpPr/>
        <p:nvPr/>
      </p:nvGrpSpPr>
      <p:grpSpPr>
        <a:xfrm>
          <a:off x="0" y="0"/>
          <a:ext cx="0" cy="0"/>
          <a:chOff x="0" y="0"/>
          <a:chExt cx="0" cy="0"/>
        </a:xfrm>
      </p:grpSpPr>
      <p:sp>
        <p:nvSpPr>
          <p:cNvPr id="23" name="Google Shape;23;p5"/>
          <p:cNvSpPr/>
          <p:nvPr/>
        </p:nvSpPr>
        <p:spPr>
          <a:xfrm flipH="1">
            <a:off x="11582400" y="6233133"/>
            <a:ext cx="624800" cy="624800"/>
          </a:xfrm>
          <a:prstGeom prst="rtTriangle">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24;p5"/>
          <p:cNvSpPr/>
          <p:nvPr/>
        </p:nvSpPr>
        <p:spPr>
          <a:xfrm rot="5400000">
            <a:off x="-133800" y="965980"/>
            <a:ext cx="624800" cy="357200"/>
          </a:xfrm>
          <a:prstGeom prst="triangle">
            <a:avLst>
              <a:gd name="adj" fmla="val 5000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5" name="Google Shape;25;p5"/>
          <p:cNvSpPr txBox="1">
            <a:spLocks noGrp="1"/>
          </p:cNvSpPr>
          <p:nvPr>
            <p:ph type="title"/>
          </p:nvPr>
        </p:nvSpPr>
        <p:spPr>
          <a:xfrm>
            <a:off x="609600" y="807467"/>
            <a:ext cx="7521200" cy="1443600"/>
          </a:xfrm>
          <a:prstGeom prst="rect">
            <a:avLst/>
          </a:prstGeom>
        </p:spPr>
        <p:txBody>
          <a:bodyPr spcFirstLastPara="1" wrap="square" lIns="0" tIns="0" rIns="0" bIns="0" anchor="t"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26" name="Google Shape;26;p5"/>
          <p:cNvSpPr txBox="1">
            <a:spLocks noGrp="1"/>
          </p:cNvSpPr>
          <p:nvPr>
            <p:ph type="body" idx="1"/>
          </p:nvPr>
        </p:nvSpPr>
        <p:spPr>
          <a:xfrm>
            <a:off x="609600" y="2661000"/>
            <a:ext cx="7521200" cy="3521200"/>
          </a:xfrm>
          <a:prstGeom prst="rect">
            <a:avLst/>
          </a:prstGeom>
        </p:spPr>
        <p:txBody>
          <a:bodyPr spcFirstLastPara="1" wrap="square" lIns="0" tIns="0" rIns="0" bIns="0" anchor="t" anchorCtr="0">
            <a:noAutofit/>
          </a:bodyPr>
          <a:lstStyle>
            <a:lvl1pPr marL="609585" lvl="0" indent="-457189">
              <a:spcBef>
                <a:spcPts val="800"/>
              </a:spcBef>
              <a:spcAft>
                <a:spcPts val="0"/>
              </a:spcAft>
              <a:buSzPts val="1800"/>
              <a:buChar char="▸"/>
              <a:defRPr/>
            </a:lvl1pPr>
            <a:lvl2pPr marL="1219170" lvl="1" indent="-457189">
              <a:spcBef>
                <a:spcPts val="800"/>
              </a:spcBef>
              <a:spcAft>
                <a:spcPts val="0"/>
              </a:spcAft>
              <a:buSzPts val="1800"/>
              <a:buChar char="▹"/>
              <a:defRPr/>
            </a:lvl2pPr>
            <a:lvl3pPr marL="1828754" lvl="2" indent="-457189">
              <a:spcBef>
                <a:spcPts val="800"/>
              </a:spcBef>
              <a:spcAft>
                <a:spcPts val="0"/>
              </a:spcAft>
              <a:buSzPts val="1800"/>
              <a:buChar char="▹"/>
              <a:defRPr/>
            </a:lvl3pPr>
            <a:lvl4pPr marL="2438339" lvl="3" indent="-474121">
              <a:spcBef>
                <a:spcPts val="800"/>
              </a:spcBef>
              <a:spcAft>
                <a:spcPts val="0"/>
              </a:spcAft>
              <a:buSzPts val="2000"/>
              <a:buChar char="▹"/>
              <a:defRPr/>
            </a:lvl4pPr>
            <a:lvl5pPr marL="3047924" lvl="4" indent="-474121">
              <a:spcBef>
                <a:spcPts val="800"/>
              </a:spcBef>
              <a:spcAft>
                <a:spcPts val="0"/>
              </a:spcAft>
              <a:buSzPts val="2000"/>
              <a:buChar char="▹"/>
              <a:defRPr/>
            </a:lvl5pPr>
            <a:lvl6pPr marL="3657509" lvl="5" indent="-474121">
              <a:spcBef>
                <a:spcPts val="800"/>
              </a:spcBef>
              <a:spcAft>
                <a:spcPts val="0"/>
              </a:spcAft>
              <a:buSzPts val="2000"/>
              <a:buChar char="▹"/>
              <a:defRPr/>
            </a:lvl6pPr>
            <a:lvl7pPr marL="4267093" lvl="6" indent="-474121">
              <a:spcBef>
                <a:spcPts val="800"/>
              </a:spcBef>
              <a:spcAft>
                <a:spcPts val="0"/>
              </a:spcAft>
              <a:buSzPts val="2000"/>
              <a:buChar char="▹"/>
              <a:defRPr/>
            </a:lvl7pPr>
            <a:lvl8pPr marL="4876678" lvl="7" indent="-474121">
              <a:spcBef>
                <a:spcPts val="800"/>
              </a:spcBef>
              <a:spcAft>
                <a:spcPts val="0"/>
              </a:spcAft>
              <a:buSzPts val="2000"/>
              <a:buChar char="▹"/>
              <a:defRPr/>
            </a:lvl8pPr>
            <a:lvl9pPr marL="5486263" lvl="8" indent="-474121">
              <a:spcBef>
                <a:spcPts val="800"/>
              </a:spcBef>
              <a:spcAft>
                <a:spcPts val="0"/>
              </a:spcAft>
              <a:buSzPts val="2000"/>
              <a:buChar char="▹"/>
              <a:defRPr/>
            </a:lvl9pPr>
          </a:lstStyle>
          <a:p>
            <a:endParaRPr/>
          </a:p>
        </p:txBody>
      </p:sp>
      <p:sp>
        <p:nvSpPr>
          <p:cNvPr id="27" name="Google Shape;27;p5"/>
          <p:cNvSpPr txBox="1">
            <a:spLocks noGrp="1"/>
          </p:cNvSpPr>
          <p:nvPr>
            <p:ph type="sldNum" idx="12"/>
          </p:nvPr>
        </p:nvSpPr>
        <p:spPr>
          <a:xfrm>
            <a:off x="11532033" y="6182333"/>
            <a:ext cx="609200" cy="6248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CL" smtClean="0"/>
              <a:pPr/>
              <a:t>‹Nº›</a:t>
            </a:fld>
            <a:endParaRPr lang="es-CL"/>
          </a:p>
        </p:txBody>
      </p:sp>
    </p:spTree>
    <p:extLst>
      <p:ext uri="{BB962C8B-B14F-4D97-AF65-F5344CB8AC3E}">
        <p14:creationId xmlns:p14="http://schemas.microsoft.com/office/powerpoint/2010/main" val="79738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Tree>
    <p:extLst>
      <p:ext uri="{BB962C8B-B14F-4D97-AF65-F5344CB8AC3E}">
        <p14:creationId xmlns:p14="http://schemas.microsoft.com/office/powerpoint/2010/main" val="171195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Bullet Points">
  <p:cSld name="Title + Bullet Points">
    <p:spTree>
      <p:nvGrpSpPr>
        <p:cNvPr id="1" name="Shape 51"/>
        <p:cNvGrpSpPr/>
        <p:nvPr/>
      </p:nvGrpSpPr>
      <p:grpSpPr>
        <a:xfrm>
          <a:off x="0" y="0"/>
          <a:ext cx="0" cy="0"/>
          <a:chOff x="0" y="0"/>
          <a:chExt cx="0" cy="0"/>
        </a:xfrm>
      </p:grpSpPr>
      <p:sp>
        <p:nvSpPr>
          <p:cNvPr id="52" name="Google Shape;52;p13"/>
          <p:cNvSpPr txBox="1">
            <a:spLocks noGrp="1"/>
          </p:cNvSpPr>
          <p:nvPr>
            <p:ph type="body" idx="1"/>
          </p:nvPr>
        </p:nvSpPr>
        <p:spPr>
          <a:xfrm>
            <a:off x="938367" y="1681600"/>
            <a:ext cx="9142400" cy="3948400"/>
          </a:xfrm>
          <a:prstGeom prst="rect">
            <a:avLst/>
          </a:prstGeom>
        </p:spPr>
        <p:txBody>
          <a:bodyPr spcFirstLastPara="1" wrap="square" lIns="91425" tIns="91425" rIns="91425" bIns="91425" anchor="t" anchorCtr="0">
            <a:noAutofit/>
          </a:bodyPr>
          <a:lstStyle>
            <a:lvl1pPr marL="609585" lvl="0" indent="-406390" rtl="0">
              <a:spcBef>
                <a:spcPts val="0"/>
              </a:spcBef>
              <a:spcAft>
                <a:spcPts val="0"/>
              </a:spcAft>
              <a:buSzPts val="1200"/>
              <a:buChar char="●"/>
              <a:defRPr sz="1600"/>
            </a:lvl1pPr>
            <a:lvl2pPr marL="1219170" lvl="1" indent="-406390" rtl="0">
              <a:spcBef>
                <a:spcPts val="2133"/>
              </a:spcBef>
              <a:spcAft>
                <a:spcPts val="0"/>
              </a:spcAft>
              <a:buSzPts val="1200"/>
              <a:buChar char="○"/>
              <a:defRPr sz="1600"/>
            </a:lvl2pPr>
            <a:lvl3pPr marL="1828754" lvl="2" indent="-406390" rtl="0">
              <a:spcBef>
                <a:spcPts val="2133"/>
              </a:spcBef>
              <a:spcAft>
                <a:spcPts val="0"/>
              </a:spcAft>
              <a:buSzPts val="1200"/>
              <a:buChar char="■"/>
              <a:defRPr sz="1600"/>
            </a:lvl3pPr>
            <a:lvl4pPr marL="2438339" lvl="3" indent="-406390" rtl="0">
              <a:spcBef>
                <a:spcPts val="2133"/>
              </a:spcBef>
              <a:spcAft>
                <a:spcPts val="0"/>
              </a:spcAft>
              <a:buSzPts val="1200"/>
              <a:buChar char="●"/>
              <a:defRPr sz="1600"/>
            </a:lvl4pPr>
            <a:lvl5pPr marL="3047924" lvl="4" indent="-406390" rtl="0">
              <a:spcBef>
                <a:spcPts val="2133"/>
              </a:spcBef>
              <a:spcAft>
                <a:spcPts val="0"/>
              </a:spcAft>
              <a:buSzPts val="1200"/>
              <a:buChar char="○"/>
              <a:defRPr sz="1600"/>
            </a:lvl5pPr>
            <a:lvl6pPr marL="3657509" lvl="5" indent="-406390" rtl="0">
              <a:spcBef>
                <a:spcPts val="2133"/>
              </a:spcBef>
              <a:spcAft>
                <a:spcPts val="0"/>
              </a:spcAft>
              <a:buSzPts val="1200"/>
              <a:buChar char="■"/>
              <a:defRPr sz="1600"/>
            </a:lvl6pPr>
            <a:lvl7pPr marL="4267093" lvl="6" indent="-406390" rtl="0">
              <a:spcBef>
                <a:spcPts val="2133"/>
              </a:spcBef>
              <a:spcAft>
                <a:spcPts val="0"/>
              </a:spcAft>
              <a:buSzPts val="1200"/>
              <a:buChar char="●"/>
              <a:defRPr sz="1600"/>
            </a:lvl7pPr>
            <a:lvl8pPr marL="4876678" lvl="7" indent="-406390" rtl="0">
              <a:spcBef>
                <a:spcPts val="2133"/>
              </a:spcBef>
              <a:spcAft>
                <a:spcPts val="0"/>
              </a:spcAft>
              <a:buSzPts val="1200"/>
              <a:buChar char="○"/>
              <a:defRPr sz="1600"/>
            </a:lvl8pPr>
            <a:lvl9pPr marL="5486263" lvl="8" indent="-406390" rtl="0">
              <a:spcBef>
                <a:spcPts val="2133"/>
              </a:spcBef>
              <a:spcAft>
                <a:spcPts val="2133"/>
              </a:spcAft>
              <a:buSzPts val="1200"/>
              <a:buChar char="■"/>
              <a:defRPr sz="1600"/>
            </a:lvl9pPr>
          </a:lstStyle>
          <a:p>
            <a:endParaRPr/>
          </a:p>
        </p:txBody>
      </p:sp>
      <p:sp>
        <p:nvSpPr>
          <p:cNvPr id="53" name="Google Shape;53;p13"/>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4" name="Google Shape;54;p13"/>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927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55"/>
        <p:cNvGrpSpPr/>
        <p:nvPr/>
      </p:nvGrpSpPr>
      <p:grpSpPr>
        <a:xfrm>
          <a:off x="0" y="0"/>
          <a:ext cx="0" cy="0"/>
          <a:chOff x="0" y="0"/>
          <a:chExt cx="0" cy="0"/>
        </a:xfrm>
      </p:grpSpPr>
      <p:sp>
        <p:nvSpPr>
          <p:cNvPr id="56" name="Google Shape;56;p14"/>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7" name="Google Shape;57;p14"/>
          <p:cNvSpPr txBox="1">
            <a:spLocks noGrp="1"/>
          </p:cNvSpPr>
          <p:nvPr>
            <p:ph type="title" hasCustomPrompt="1"/>
          </p:nvPr>
        </p:nvSpPr>
        <p:spPr>
          <a:xfrm>
            <a:off x="1028941" y="1863033"/>
            <a:ext cx="32564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9600">
                <a:solidFill>
                  <a:srgbClr val="FDDCAE"/>
                </a:solidFill>
              </a:defRPr>
            </a:lvl1pPr>
            <a:lvl2pPr lvl="1" algn="ctr" rtl="0">
              <a:spcBef>
                <a:spcPts val="0"/>
              </a:spcBef>
              <a:spcAft>
                <a:spcPts val="0"/>
              </a:spcAft>
              <a:buClr>
                <a:srgbClr val="FDDCAE"/>
              </a:buClr>
              <a:buSzPts val="7200"/>
              <a:buNone/>
              <a:defRPr sz="9600">
                <a:solidFill>
                  <a:srgbClr val="FDDCAE"/>
                </a:solidFill>
              </a:defRPr>
            </a:lvl2pPr>
            <a:lvl3pPr lvl="2" algn="ctr" rtl="0">
              <a:spcBef>
                <a:spcPts val="0"/>
              </a:spcBef>
              <a:spcAft>
                <a:spcPts val="0"/>
              </a:spcAft>
              <a:buClr>
                <a:srgbClr val="FDDCAE"/>
              </a:buClr>
              <a:buSzPts val="7200"/>
              <a:buNone/>
              <a:defRPr sz="9600">
                <a:solidFill>
                  <a:srgbClr val="FDDCAE"/>
                </a:solidFill>
              </a:defRPr>
            </a:lvl3pPr>
            <a:lvl4pPr lvl="3" algn="ctr" rtl="0">
              <a:spcBef>
                <a:spcPts val="0"/>
              </a:spcBef>
              <a:spcAft>
                <a:spcPts val="0"/>
              </a:spcAft>
              <a:buClr>
                <a:srgbClr val="FDDCAE"/>
              </a:buClr>
              <a:buSzPts val="7200"/>
              <a:buNone/>
              <a:defRPr sz="9600">
                <a:solidFill>
                  <a:srgbClr val="FDDCAE"/>
                </a:solidFill>
              </a:defRPr>
            </a:lvl4pPr>
            <a:lvl5pPr lvl="4" algn="ctr" rtl="0">
              <a:spcBef>
                <a:spcPts val="0"/>
              </a:spcBef>
              <a:spcAft>
                <a:spcPts val="0"/>
              </a:spcAft>
              <a:buClr>
                <a:srgbClr val="FDDCAE"/>
              </a:buClr>
              <a:buSzPts val="7200"/>
              <a:buNone/>
              <a:defRPr sz="9600">
                <a:solidFill>
                  <a:srgbClr val="FDDCAE"/>
                </a:solidFill>
              </a:defRPr>
            </a:lvl5pPr>
            <a:lvl6pPr lvl="5" algn="ctr" rtl="0">
              <a:spcBef>
                <a:spcPts val="0"/>
              </a:spcBef>
              <a:spcAft>
                <a:spcPts val="0"/>
              </a:spcAft>
              <a:buClr>
                <a:srgbClr val="FDDCAE"/>
              </a:buClr>
              <a:buSzPts val="7200"/>
              <a:buNone/>
              <a:defRPr sz="9600">
                <a:solidFill>
                  <a:srgbClr val="FDDCAE"/>
                </a:solidFill>
              </a:defRPr>
            </a:lvl6pPr>
            <a:lvl7pPr lvl="6" algn="ctr" rtl="0">
              <a:spcBef>
                <a:spcPts val="0"/>
              </a:spcBef>
              <a:spcAft>
                <a:spcPts val="0"/>
              </a:spcAft>
              <a:buClr>
                <a:srgbClr val="FDDCAE"/>
              </a:buClr>
              <a:buSzPts val="7200"/>
              <a:buNone/>
              <a:defRPr sz="9600">
                <a:solidFill>
                  <a:srgbClr val="FDDCAE"/>
                </a:solidFill>
              </a:defRPr>
            </a:lvl7pPr>
            <a:lvl8pPr lvl="7" algn="ctr" rtl="0">
              <a:spcBef>
                <a:spcPts val="0"/>
              </a:spcBef>
              <a:spcAft>
                <a:spcPts val="0"/>
              </a:spcAft>
              <a:buClr>
                <a:srgbClr val="FDDCAE"/>
              </a:buClr>
              <a:buSzPts val="7200"/>
              <a:buNone/>
              <a:defRPr sz="9600">
                <a:solidFill>
                  <a:srgbClr val="FDDCAE"/>
                </a:solidFill>
              </a:defRPr>
            </a:lvl8pPr>
            <a:lvl9pPr lvl="8" algn="ctr" rtl="0">
              <a:spcBef>
                <a:spcPts val="0"/>
              </a:spcBef>
              <a:spcAft>
                <a:spcPts val="0"/>
              </a:spcAft>
              <a:buClr>
                <a:srgbClr val="FDDCAE"/>
              </a:buClr>
              <a:buSzPts val="7200"/>
              <a:buNone/>
              <a:defRPr sz="9600">
                <a:solidFill>
                  <a:srgbClr val="FDDCAE"/>
                </a:solidFill>
              </a:defRPr>
            </a:lvl9pPr>
          </a:lstStyle>
          <a:p>
            <a:r>
              <a:t>xx%</a:t>
            </a:r>
          </a:p>
        </p:txBody>
      </p:sp>
      <p:sp>
        <p:nvSpPr>
          <p:cNvPr id="58" name="Google Shape;58;p14"/>
          <p:cNvSpPr txBox="1">
            <a:spLocks noGrp="1"/>
          </p:cNvSpPr>
          <p:nvPr>
            <p:ph type="title" idx="2"/>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9" name="Google Shape;59;p14"/>
          <p:cNvSpPr txBox="1">
            <a:spLocks noGrp="1"/>
          </p:cNvSpPr>
          <p:nvPr>
            <p:ph type="title" idx="3"/>
          </p:nvPr>
        </p:nvSpPr>
        <p:spPr>
          <a:xfrm>
            <a:off x="998900" y="2542967"/>
            <a:ext cx="3316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0" name="Google Shape;60;p14"/>
          <p:cNvSpPr txBox="1">
            <a:spLocks noGrp="1"/>
          </p:cNvSpPr>
          <p:nvPr>
            <p:ph type="subTitle" idx="1"/>
          </p:nvPr>
        </p:nvSpPr>
        <p:spPr>
          <a:xfrm>
            <a:off x="998900" y="3001767"/>
            <a:ext cx="3316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1" name="Google Shape;61;p14"/>
          <p:cNvSpPr txBox="1">
            <a:spLocks noGrp="1"/>
          </p:cNvSpPr>
          <p:nvPr>
            <p:ph type="title" idx="4" hasCustomPrompt="1"/>
          </p:nvPr>
        </p:nvSpPr>
        <p:spPr>
          <a:xfrm>
            <a:off x="4467825" y="1863033"/>
            <a:ext cx="32564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9600">
                <a:solidFill>
                  <a:srgbClr val="FDDCAE"/>
                </a:solidFill>
              </a:defRPr>
            </a:lvl1pPr>
            <a:lvl2pPr lvl="1" algn="ctr" rtl="0">
              <a:spcBef>
                <a:spcPts val="0"/>
              </a:spcBef>
              <a:spcAft>
                <a:spcPts val="0"/>
              </a:spcAft>
              <a:buClr>
                <a:srgbClr val="FDDCAE"/>
              </a:buClr>
              <a:buSzPts val="7200"/>
              <a:buNone/>
              <a:defRPr sz="9600">
                <a:solidFill>
                  <a:srgbClr val="FDDCAE"/>
                </a:solidFill>
              </a:defRPr>
            </a:lvl2pPr>
            <a:lvl3pPr lvl="2" algn="ctr" rtl="0">
              <a:spcBef>
                <a:spcPts val="0"/>
              </a:spcBef>
              <a:spcAft>
                <a:spcPts val="0"/>
              </a:spcAft>
              <a:buClr>
                <a:srgbClr val="FDDCAE"/>
              </a:buClr>
              <a:buSzPts val="7200"/>
              <a:buNone/>
              <a:defRPr sz="9600">
                <a:solidFill>
                  <a:srgbClr val="FDDCAE"/>
                </a:solidFill>
              </a:defRPr>
            </a:lvl3pPr>
            <a:lvl4pPr lvl="3" algn="ctr" rtl="0">
              <a:spcBef>
                <a:spcPts val="0"/>
              </a:spcBef>
              <a:spcAft>
                <a:spcPts val="0"/>
              </a:spcAft>
              <a:buClr>
                <a:srgbClr val="FDDCAE"/>
              </a:buClr>
              <a:buSzPts val="7200"/>
              <a:buNone/>
              <a:defRPr sz="9600">
                <a:solidFill>
                  <a:srgbClr val="FDDCAE"/>
                </a:solidFill>
              </a:defRPr>
            </a:lvl4pPr>
            <a:lvl5pPr lvl="4" algn="ctr" rtl="0">
              <a:spcBef>
                <a:spcPts val="0"/>
              </a:spcBef>
              <a:spcAft>
                <a:spcPts val="0"/>
              </a:spcAft>
              <a:buClr>
                <a:srgbClr val="FDDCAE"/>
              </a:buClr>
              <a:buSzPts val="7200"/>
              <a:buNone/>
              <a:defRPr sz="9600">
                <a:solidFill>
                  <a:srgbClr val="FDDCAE"/>
                </a:solidFill>
              </a:defRPr>
            </a:lvl5pPr>
            <a:lvl6pPr lvl="5" algn="ctr" rtl="0">
              <a:spcBef>
                <a:spcPts val="0"/>
              </a:spcBef>
              <a:spcAft>
                <a:spcPts val="0"/>
              </a:spcAft>
              <a:buClr>
                <a:srgbClr val="FDDCAE"/>
              </a:buClr>
              <a:buSzPts val="7200"/>
              <a:buNone/>
              <a:defRPr sz="9600">
                <a:solidFill>
                  <a:srgbClr val="FDDCAE"/>
                </a:solidFill>
              </a:defRPr>
            </a:lvl6pPr>
            <a:lvl7pPr lvl="6" algn="ctr" rtl="0">
              <a:spcBef>
                <a:spcPts val="0"/>
              </a:spcBef>
              <a:spcAft>
                <a:spcPts val="0"/>
              </a:spcAft>
              <a:buClr>
                <a:srgbClr val="FDDCAE"/>
              </a:buClr>
              <a:buSzPts val="7200"/>
              <a:buNone/>
              <a:defRPr sz="9600">
                <a:solidFill>
                  <a:srgbClr val="FDDCAE"/>
                </a:solidFill>
              </a:defRPr>
            </a:lvl7pPr>
            <a:lvl8pPr lvl="7" algn="ctr" rtl="0">
              <a:spcBef>
                <a:spcPts val="0"/>
              </a:spcBef>
              <a:spcAft>
                <a:spcPts val="0"/>
              </a:spcAft>
              <a:buClr>
                <a:srgbClr val="FDDCAE"/>
              </a:buClr>
              <a:buSzPts val="7200"/>
              <a:buNone/>
              <a:defRPr sz="9600">
                <a:solidFill>
                  <a:srgbClr val="FDDCAE"/>
                </a:solidFill>
              </a:defRPr>
            </a:lvl8pPr>
            <a:lvl9pPr lvl="8" algn="ctr" rtl="0">
              <a:spcBef>
                <a:spcPts val="0"/>
              </a:spcBef>
              <a:spcAft>
                <a:spcPts val="0"/>
              </a:spcAft>
              <a:buClr>
                <a:srgbClr val="FDDCAE"/>
              </a:buClr>
              <a:buSzPts val="7200"/>
              <a:buNone/>
              <a:defRPr sz="9600">
                <a:solidFill>
                  <a:srgbClr val="FDDCAE"/>
                </a:solidFill>
              </a:defRPr>
            </a:lvl9pPr>
          </a:lstStyle>
          <a:p>
            <a:r>
              <a:t>xx%</a:t>
            </a:r>
          </a:p>
        </p:txBody>
      </p:sp>
      <p:sp>
        <p:nvSpPr>
          <p:cNvPr id="62" name="Google Shape;62;p14"/>
          <p:cNvSpPr txBox="1">
            <a:spLocks noGrp="1"/>
          </p:cNvSpPr>
          <p:nvPr>
            <p:ph type="title" idx="5"/>
          </p:nvPr>
        </p:nvSpPr>
        <p:spPr>
          <a:xfrm>
            <a:off x="4437785" y="2542967"/>
            <a:ext cx="3316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3" name="Google Shape;63;p14"/>
          <p:cNvSpPr txBox="1">
            <a:spLocks noGrp="1"/>
          </p:cNvSpPr>
          <p:nvPr>
            <p:ph type="subTitle" idx="6"/>
          </p:nvPr>
        </p:nvSpPr>
        <p:spPr>
          <a:xfrm>
            <a:off x="4437785" y="3001767"/>
            <a:ext cx="3316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4" name="Google Shape;64;p14"/>
          <p:cNvSpPr txBox="1">
            <a:spLocks noGrp="1"/>
          </p:cNvSpPr>
          <p:nvPr>
            <p:ph type="title" idx="7" hasCustomPrompt="1"/>
          </p:nvPr>
        </p:nvSpPr>
        <p:spPr>
          <a:xfrm>
            <a:off x="7906725" y="1863033"/>
            <a:ext cx="32564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9600">
                <a:solidFill>
                  <a:srgbClr val="FDDCAE"/>
                </a:solidFill>
              </a:defRPr>
            </a:lvl1pPr>
            <a:lvl2pPr lvl="1" algn="ctr" rtl="0">
              <a:spcBef>
                <a:spcPts val="0"/>
              </a:spcBef>
              <a:spcAft>
                <a:spcPts val="0"/>
              </a:spcAft>
              <a:buClr>
                <a:srgbClr val="FDDCAE"/>
              </a:buClr>
              <a:buSzPts val="7200"/>
              <a:buNone/>
              <a:defRPr sz="9600">
                <a:solidFill>
                  <a:srgbClr val="FDDCAE"/>
                </a:solidFill>
              </a:defRPr>
            </a:lvl2pPr>
            <a:lvl3pPr lvl="2" algn="ctr" rtl="0">
              <a:spcBef>
                <a:spcPts val="0"/>
              </a:spcBef>
              <a:spcAft>
                <a:spcPts val="0"/>
              </a:spcAft>
              <a:buClr>
                <a:srgbClr val="FDDCAE"/>
              </a:buClr>
              <a:buSzPts val="7200"/>
              <a:buNone/>
              <a:defRPr sz="9600">
                <a:solidFill>
                  <a:srgbClr val="FDDCAE"/>
                </a:solidFill>
              </a:defRPr>
            </a:lvl3pPr>
            <a:lvl4pPr lvl="3" algn="ctr" rtl="0">
              <a:spcBef>
                <a:spcPts val="0"/>
              </a:spcBef>
              <a:spcAft>
                <a:spcPts val="0"/>
              </a:spcAft>
              <a:buClr>
                <a:srgbClr val="FDDCAE"/>
              </a:buClr>
              <a:buSzPts val="7200"/>
              <a:buNone/>
              <a:defRPr sz="9600">
                <a:solidFill>
                  <a:srgbClr val="FDDCAE"/>
                </a:solidFill>
              </a:defRPr>
            </a:lvl4pPr>
            <a:lvl5pPr lvl="4" algn="ctr" rtl="0">
              <a:spcBef>
                <a:spcPts val="0"/>
              </a:spcBef>
              <a:spcAft>
                <a:spcPts val="0"/>
              </a:spcAft>
              <a:buClr>
                <a:srgbClr val="FDDCAE"/>
              </a:buClr>
              <a:buSzPts val="7200"/>
              <a:buNone/>
              <a:defRPr sz="9600">
                <a:solidFill>
                  <a:srgbClr val="FDDCAE"/>
                </a:solidFill>
              </a:defRPr>
            </a:lvl5pPr>
            <a:lvl6pPr lvl="5" algn="ctr" rtl="0">
              <a:spcBef>
                <a:spcPts val="0"/>
              </a:spcBef>
              <a:spcAft>
                <a:spcPts val="0"/>
              </a:spcAft>
              <a:buClr>
                <a:srgbClr val="FDDCAE"/>
              </a:buClr>
              <a:buSzPts val="7200"/>
              <a:buNone/>
              <a:defRPr sz="9600">
                <a:solidFill>
                  <a:srgbClr val="FDDCAE"/>
                </a:solidFill>
              </a:defRPr>
            </a:lvl6pPr>
            <a:lvl7pPr lvl="6" algn="ctr" rtl="0">
              <a:spcBef>
                <a:spcPts val="0"/>
              </a:spcBef>
              <a:spcAft>
                <a:spcPts val="0"/>
              </a:spcAft>
              <a:buClr>
                <a:srgbClr val="FDDCAE"/>
              </a:buClr>
              <a:buSzPts val="7200"/>
              <a:buNone/>
              <a:defRPr sz="9600">
                <a:solidFill>
                  <a:srgbClr val="FDDCAE"/>
                </a:solidFill>
              </a:defRPr>
            </a:lvl7pPr>
            <a:lvl8pPr lvl="7" algn="ctr" rtl="0">
              <a:spcBef>
                <a:spcPts val="0"/>
              </a:spcBef>
              <a:spcAft>
                <a:spcPts val="0"/>
              </a:spcAft>
              <a:buClr>
                <a:srgbClr val="FDDCAE"/>
              </a:buClr>
              <a:buSzPts val="7200"/>
              <a:buNone/>
              <a:defRPr sz="9600">
                <a:solidFill>
                  <a:srgbClr val="FDDCAE"/>
                </a:solidFill>
              </a:defRPr>
            </a:lvl8pPr>
            <a:lvl9pPr lvl="8" algn="ctr" rtl="0">
              <a:spcBef>
                <a:spcPts val="0"/>
              </a:spcBef>
              <a:spcAft>
                <a:spcPts val="0"/>
              </a:spcAft>
              <a:buClr>
                <a:srgbClr val="FDDCAE"/>
              </a:buClr>
              <a:buSzPts val="7200"/>
              <a:buNone/>
              <a:defRPr sz="9600">
                <a:solidFill>
                  <a:srgbClr val="FDDCAE"/>
                </a:solidFill>
              </a:defRPr>
            </a:lvl9pPr>
          </a:lstStyle>
          <a:p>
            <a:r>
              <a:t>xx%</a:t>
            </a:r>
          </a:p>
        </p:txBody>
      </p:sp>
      <p:sp>
        <p:nvSpPr>
          <p:cNvPr id="65" name="Google Shape;65;p14"/>
          <p:cNvSpPr txBox="1">
            <a:spLocks noGrp="1"/>
          </p:cNvSpPr>
          <p:nvPr>
            <p:ph type="title" idx="8"/>
          </p:nvPr>
        </p:nvSpPr>
        <p:spPr>
          <a:xfrm>
            <a:off x="7876685" y="2542967"/>
            <a:ext cx="3316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6" name="Google Shape;66;p14"/>
          <p:cNvSpPr txBox="1">
            <a:spLocks noGrp="1"/>
          </p:cNvSpPr>
          <p:nvPr>
            <p:ph type="subTitle" idx="9"/>
          </p:nvPr>
        </p:nvSpPr>
        <p:spPr>
          <a:xfrm>
            <a:off x="7876685" y="3001767"/>
            <a:ext cx="3316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67" name="Google Shape;67;p14"/>
          <p:cNvSpPr txBox="1">
            <a:spLocks noGrp="1"/>
          </p:cNvSpPr>
          <p:nvPr>
            <p:ph type="title" idx="13" hasCustomPrompt="1"/>
          </p:nvPr>
        </p:nvSpPr>
        <p:spPr>
          <a:xfrm>
            <a:off x="1028941" y="3930800"/>
            <a:ext cx="32564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9600">
                <a:solidFill>
                  <a:srgbClr val="FDDCAE"/>
                </a:solidFill>
              </a:defRPr>
            </a:lvl1pPr>
            <a:lvl2pPr lvl="1" algn="ctr" rtl="0">
              <a:spcBef>
                <a:spcPts val="0"/>
              </a:spcBef>
              <a:spcAft>
                <a:spcPts val="0"/>
              </a:spcAft>
              <a:buClr>
                <a:srgbClr val="FDDCAE"/>
              </a:buClr>
              <a:buSzPts val="7200"/>
              <a:buNone/>
              <a:defRPr sz="9600">
                <a:solidFill>
                  <a:srgbClr val="FDDCAE"/>
                </a:solidFill>
              </a:defRPr>
            </a:lvl2pPr>
            <a:lvl3pPr lvl="2" algn="ctr" rtl="0">
              <a:spcBef>
                <a:spcPts val="0"/>
              </a:spcBef>
              <a:spcAft>
                <a:spcPts val="0"/>
              </a:spcAft>
              <a:buClr>
                <a:srgbClr val="FDDCAE"/>
              </a:buClr>
              <a:buSzPts val="7200"/>
              <a:buNone/>
              <a:defRPr sz="9600">
                <a:solidFill>
                  <a:srgbClr val="FDDCAE"/>
                </a:solidFill>
              </a:defRPr>
            </a:lvl3pPr>
            <a:lvl4pPr lvl="3" algn="ctr" rtl="0">
              <a:spcBef>
                <a:spcPts val="0"/>
              </a:spcBef>
              <a:spcAft>
                <a:spcPts val="0"/>
              </a:spcAft>
              <a:buClr>
                <a:srgbClr val="FDDCAE"/>
              </a:buClr>
              <a:buSzPts val="7200"/>
              <a:buNone/>
              <a:defRPr sz="9600">
                <a:solidFill>
                  <a:srgbClr val="FDDCAE"/>
                </a:solidFill>
              </a:defRPr>
            </a:lvl4pPr>
            <a:lvl5pPr lvl="4" algn="ctr" rtl="0">
              <a:spcBef>
                <a:spcPts val="0"/>
              </a:spcBef>
              <a:spcAft>
                <a:spcPts val="0"/>
              </a:spcAft>
              <a:buClr>
                <a:srgbClr val="FDDCAE"/>
              </a:buClr>
              <a:buSzPts val="7200"/>
              <a:buNone/>
              <a:defRPr sz="9600">
                <a:solidFill>
                  <a:srgbClr val="FDDCAE"/>
                </a:solidFill>
              </a:defRPr>
            </a:lvl5pPr>
            <a:lvl6pPr lvl="5" algn="ctr" rtl="0">
              <a:spcBef>
                <a:spcPts val="0"/>
              </a:spcBef>
              <a:spcAft>
                <a:spcPts val="0"/>
              </a:spcAft>
              <a:buClr>
                <a:srgbClr val="FDDCAE"/>
              </a:buClr>
              <a:buSzPts val="7200"/>
              <a:buNone/>
              <a:defRPr sz="9600">
                <a:solidFill>
                  <a:srgbClr val="FDDCAE"/>
                </a:solidFill>
              </a:defRPr>
            </a:lvl6pPr>
            <a:lvl7pPr lvl="6" algn="ctr" rtl="0">
              <a:spcBef>
                <a:spcPts val="0"/>
              </a:spcBef>
              <a:spcAft>
                <a:spcPts val="0"/>
              </a:spcAft>
              <a:buClr>
                <a:srgbClr val="FDDCAE"/>
              </a:buClr>
              <a:buSzPts val="7200"/>
              <a:buNone/>
              <a:defRPr sz="9600">
                <a:solidFill>
                  <a:srgbClr val="FDDCAE"/>
                </a:solidFill>
              </a:defRPr>
            </a:lvl7pPr>
            <a:lvl8pPr lvl="7" algn="ctr" rtl="0">
              <a:spcBef>
                <a:spcPts val="0"/>
              </a:spcBef>
              <a:spcAft>
                <a:spcPts val="0"/>
              </a:spcAft>
              <a:buClr>
                <a:srgbClr val="FDDCAE"/>
              </a:buClr>
              <a:buSzPts val="7200"/>
              <a:buNone/>
              <a:defRPr sz="9600">
                <a:solidFill>
                  <a:srgbClr val="FDDCAE"/>
                </a:solidFill>
              </a:defRPr>
            </a:lvl8pPr>
            <a:lvl9pPr lvl="8" algn="ctr" rtl="0">
              <a:spcBef>
                <a:spcPts val="0"/>
              </a:spcBef>
              <a:spcAft>
                <a:spcPts val="0"/>
              </a:spcAft>
              <a:buClr>
                <a:srgbClr val="FDDCAE"/>
              </a:buClr>
              <a:buSzPts val="7200"/>
              <a:buNone/>
              <a:defRPr sz="9600">
                <a:solidFill>
                  <a:srgbClr val="FDDCAE"/>
                </a:solidFill>
              </a:defRPr>
            </a:lvl9pPr>
          </a:lstStyle>
          <a:p>
            <a:r>
              <a:t>xx%</a:t>
            </a:r>
          </a:p>
        </p:txBody>
      </p:sp>
      <p:sp>
        <p:nvSpPr>
          <p:cNvPr id="68" name="Google Shape;68;p14"/>
          <p:cNvSpPr txBox="1">
            <a:spLocks noGrp="1"/>
          </p:cNvSpPr>
          <p:nvPr>
            <p:ph type="title" idx="14"/>
          </p:nvPr>
        </p:nvSpPr>
        <p:spPr>
          <a:xfrm>
            <a:off x="998900" y="4610733"/>
            <a:ext cx="3316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69" name="Google Shape;69;p14"/>
          <p:cNvSpPr txBox="1">
            <a:spLocks noGrp="1"/>
          </p:cNvSpPr>
          <p:nvPr>
            <p:ph type="subTitle" idx="15"/>
          </p:nvPr>
        </p:nvSpPr>
        <p:spPr>
          <a:xfrm>
            <a:off x="998900" y="5069533"/>
            <a:ext cx="3316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0" name="Google Shape;70;p14"/>
          <p:cNvSpPr txBox="1">
            <a:spLocks noGrp="1"/>
          </p:cNvSpPr>
          <p:nvPr>
            <p:ph type="title" idx="16" hasCustomPrompt="1"/>
          </p:nvPr>
        </p:nvSpPr>
        <p:spPr>
          <a:xfrm>
            <a:off x="4467825" y="3930800"/>
            <a:ext cx="32564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9600">
                <a:solidFill>
                  <a:srgbClr val="FDDCAE"/>
                </a:solidFill>
              </a:defRPr>
            </a:lvl1pPr>
            <a:lvl2pPr lvl="1" algn="ctr" rtl="0">
              <a:spcBef>
                <a:spcPts val="0"/>
              </a:spcBef>
              <a:spcAft>
                <a:spcPts val="0"/>
              </a:spcAft>
              <a:buClr>
                <a:srgbClr val="FDDCAE"/>
              </a:buClr>
              <a:buSzPts val="7200"/>
              <a:buNone/>
              <a:defRPr sz="9600">
                <a:solidFill>
                  <a:srgbClr val="FDDCAE"/>
                </a:solidFill>
              </a:defRPr>
            </a:lvl2pPr>
            <a:lvl3pPr lvl="2" algn="ctr" rtl="0">
              <a:spcBef>
                <a:spcPts val="0"/>
              </a:spcBef>
              <a:spcAft>
                <a:spcPts val="0"/>
              </a:spcAft>
              <a:buClr>
                <a:srgbClr val="FDDCAE"/>
              </a:buClr>
              <a:buSzPts val="7200"/>
              <a:buNone/>
              <a:defRPr sz="9600">
                <a:solidFill>
                  <a:srgbClr val="FDDCAE"/>
                </a:solidFill>
              </a:defRPr>
            </a:lvl3pPr>
            <a:lvl4pPr lvl="3" algn="ctr" rtl="0">
              <a:spcBef>
                <a:spcPts val="0"/>
              </a:spcBef>
              <a:spcAft>
                <a:spcPts val="0"/>
              </a:spcAft>
              <a:buClr>
                <a:srgbClr val="FDDCAE"/>
              </a:buClr>
              <a:buSzPts val="7200"/>
              <a:buNone/>
              <a:defRPr sz="9600">
                <a:solidFill>
                  <a:srgbClr val="FDDCAE"/>
                </a:solidFill>
              </a:defRPr>
            </a:lvl4pPr>
            <a:lvl5pPr lvl="4" algn="ctr" rtl="0">
              <a:spcBef>
                <a:spcPts val="0"/>
              </a:spcBef>
              <a:spcAft>
                <a:spcPts val="0"/>
              </a:spcAft>
              <a:buClr>
                <a:srgbClr val="FDDCAE"/>
              </a:buClr>
              <a:buSzPts val="7200"/>
              <a:buNone/>
              <a:defRPr sz="9600">
                <a:solidFill>
                  <a:srgbClr val="FDDCAE"/>
                </a:solidFill>
              </a:defRPr>
            </a:lvl5pPr>
            <a:lvl6pPr lvl="5" algn="ctr" rtl="0">
              <a:spcBef>
                <a:spcPts val="0"/>
              </a:spcBef>
              <a:spcAft>
                <a:spcPts val="0"/>
              </a:spcAft>
              <a:buClr>
                <a:srgbClr val="FDDCAE"/>
              </a:buClr>
              <a:buSzPts val="7200"/>
              <a:buNone/>
              <a:defRPr sz="9600">
                <a:solidFill>
                  <a:srgbClr val="FDDCAE"/>
                </a:solidFill>
              </a:defRPr>
            </a:lvl6pPr>
            <a:lvl7pPr lvl="6" algn="ctr" rtl="0">
              <a:spcBef>
                <a:spcPts val="0"/>
              </a:spcBef>
              <a:spcAft>
                <a:spcPts val="0"/>
              </a:spcAft>
              <a:buClr>
                <a:srgbClr val="FDDCAE"/>
              </a:buClr>
              <a:buSzPts val="7200"/>
              <a:buNone/>
              <a:defRPr sz="9600">
                <a:solidFill>
                  <a:srgbClr val="FDDCAE"/>
                </a:solidFill>
              </a:defRPr>
            </a:lvl7pPr>
            <a:lvl8pPr lvl="7" algn="ctr" rtl="0">
              <a:spcBef>
                <a:spcPts val="0"/>
              </a:spcBef>
              <a:spcAft>
                <a:spcPts val="0"/>
              </a:spcAft>
              <a:buClr>
                <a:srgbClr val="FDDCAE"/>
              </a:buClr>
              <a:buSzPts val="7200"/>
              <a:buNone/>
              <a:defRPr sz="9600">
                <a:solidFill>
                  <a:srgbClr val="FDDCAE"/>
                </a:solidFill>
              </a:defRPr>
            </a:lvl8pPr>
            <a:lvl9pPr lvl="8" algn="ctr" rtl="0">
              <a:spcBef>
                <a:spcPts val="0"/>
              </a:spcBef>
              <a:spcAft>
                <a:spcPts val="0"/>
              </a:spcAft>
              <a:buClr>
                <a:srgbClr val="FDDCAE"/>
              </a:buClr>
              <a:buSzPts val="7200"/>
              <a:buNone/>
              <a:defRPr sz="9600">
                <a:solidFill>
                  <a:srgbClr val="FDDCAE"/>
                </a:solidFill>
              </a:defRPr>
            </a:lvl9pPr>
          </a:lstStyle>
          <a:p>
            <a:r>
              <a:t>xx%</a:t>
            </a:r>
          </a:p>
        </p:txBody>
      </p:sp>
      <p:sp>
        <p:nvSpPr>
          <p:cNvPr id="71" name="Google Shape;71;p14"/>
          <p:cNvSpPr txBox="1">
            <a:spLocks noGrp="1"/>
          </p:cNvSpPr>
          <p:nvPr>
            <p:ph type="title" idx="17"/>
          </p:nvPr>
        </p:nvSpPr>
        <p:spPr>
          <a:xfrm>
            <a:off x="4437785" y="4610733"/>
            <a:ext cx="3316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2" name="Google Shape;72;p14"/>
          <p:cNvSpPr txBox="1">
            <a:spLocks noGrp="1"/>
          </p:cNvSpPr>
          <p:nvPr>
            <p:ph type="subTitle" idx="18"/>
          </p:nvPr>
        </p:nvSpPr>
        <p:spPr>
          <a:xfrm>
            <a:off x="4437785" y="5069533"/>
            <a:ext cx="3316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73" name="Google Shape;73;p14"/>
          <p:cNvSpPr txBox="1">
            <a:spLocks noGrp="1"/>
          </p:cNvSpPr>
          <p:nvPr>
            <p:ph type="title" idx="19" hasCustomPrompt="1"/>
          </p:nvPr>
        </p:nvSpPr>
        <p:spPr>
          <a:xfrm>
            <a:off x="7906725" y="3930800"/>
            <a:ext cx="32564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7200"/>
              <a:buNone/>
              <a:defRPr sz="9600">
                <a:solidFill>
                  <a:srgbClr val="FDDCAE"/>
                </a:solidFill>
              </a:defRPr>
            </a:lvl1pPr>
            <a:lvl2pPr lvl="1" algn="ctr" rtl="0">
              <a:spcBef>
                <a:spcPts val="0"/>
              </a:spcBef>
              <a:spcAft>
                <a:spcPts val="0"/>
              </a:spcAft>
              <a:buClr>
                <a:srgbClr val="FDDCAE"/>
              </a:buClr>
              <a:buSzPts val="7200"/>
              <a:buNone/>
              <a:defRPr sz="9600">
                <a:solidFill>
                  <a:srgbClr val="FDDCAE"/>
                </a:solidFill>
              </a:defRPr>
            </a:lvl2pPr>
            <a:lvl3pPr lvl="2" algn="ctr" rtl="0">
              <a:spcBef>
                <a:spcPts val="0"/>
              </a:spcBef>
              <a:spcAft>
                <a:spcPts val="0"/>
              </a:spcAft>
              <a:buClr>
                <a:srgbClr val="FDDCAE"/>
              </a:buClr>
              <a:buSzPts val="7200"/>
              <a:buNone/>
              <a:defRPr sz="9600">
                <a:solidFill>
                  <a:srgbClr val="FDDCAE"/>
                </a:solidFill>
              </a:defRPr>
            </a:lvl3pPr>
            <a:lvl4pPr lvl="3" algn="ctr" rtl="0">
              <a:spcBef>
                <a:spcPts val="0"/>
              </a:spcBef>
              <a:spcAft>
                <a:spcPts val="0"/>
              </a:spcAft>
              <a:buClr>
                <a:srgbClr val="FDDCAE"/>
              </a:buClr>
              <a:buSzPts val="7200"/>
              <a:buNone/>
              <a:defRPr sz="9600">
                <a:solidFill>
                  <a:srgbClr val="FDDCAE"/>
                </a:solidFill>
              </a:defRPr>
            </a:lvl4pPr>
            <a:lvl5pPr lvl="4" algn="ctr" rtl="0">
              <a:spcBef>
                <a:spcPts val="0"/>
              </a:spcBef>
              <a:spcAft>
                <a:spcPts val="0"/>
              </a:spcAft>
              <a:buClr>
                <a:srgbClr val="FDDCAE"/>
              </a:buClr>
              <a:buSzPts val="7200"/>
              <a:buNone/>
              <a:defRPr sz="9600">
                <a:solidFill>
                  <a:srgbClr val="FDDCAE"/>
                </a:solidFill>
              </a:defRPr>
            </a:lvl5pPr>
            <a:lvl6pPr lvl="5" algn="ctr" rtl="0">
              <a:spcBef>
                <a:spcPts val="0"/>
              </a:spcBef>
              <a:spcAft>
                <a:spcPts val="0"/>
              </a:spcAft>
              <a:buClr>
                <a:srgbClr val="FDDCAE"/>
              </a:buClr>
              <a:buSzPts val="7200"/>
              <a:buNone/>
              <a:defRPr sz="9600">
                <a:solidFill>
                  <a:srgbClr val="FDDCAE"/>
                </a:solidFill>
              </a:defRPr>
            </a:lvl6pPr>
            <a:lvl7pPr lvl="6" algn="ctr" rtl="0">
              <a:spcBef>
                <a:spcPts val="0"/>
              </a:spcBef>
              <a:spcAft>
                <a:spcPts val="0"/>
              </a:spcAft>
              <a:buClr>
                <a:srgbClr val="FDDCAE"/>
              </a:buClr>
              <a:buSzPts val="7200"/>
              <a:buNone/>
              <a:defRPr sz="9600">
                <a:solidFill>
                  <a:srgbClr val="FDDCAE"/>
                </a:solidFill>
              </a:defRPr>
            </a:lvl7pPr>
            <a:lvl8pPr lvl="7" algn="ctr" rtl="0">
              <a:spcBef>
                <a:spcPts val="0"/>
              </a:spcBef>
              <a:spcAft>
                <a:spcPts val="0"/>
              </a:spcAft>
              <a:buClr>
                <a:srgbClr val="FDDCAE"/>
              </a:buClr>
              <a:buSzPts val="7200"/>
              <a:buNone/>
              <a:defRPr sz="9600">
                <a:solidFill>
                  <a:srgbClr val="FDDCAE"/>
                </a:solidFill>
              </a:defRPr>
            </a:lvl8pPr>
            <a:lvl9pPr lvl="8" algn="ctr" rtl="0">
              <a:spcBef>
                <a:spcPts val="0"/>
              </a:spcBef>
              <a:spcAft>
                <a:spcPts val="0"/>
              </a:spcAft>
              <a:buClr>
                <a:srgbClr val="FDDCAE"/>
              </a:buClr>
              <a:buSzPts val="7200"/>
              <a:buNone/>
              <a:defRPr sz="9600">
                <a:solidFill>
                  <a:srgbClr val="FDDCAE"/>
                </a:solidFill>
              </a:defRPr>
            </a:lvl9pPr>
          </a:lstStyle>
          <a:p>
            <a:r>
              <a:t>xx%</a:t>
            </a:r>
          </a:p>
        </p:txBody>
      </p:sp>
      <p:sp>
        <p:nvSpPr>
          <p:cNvPr id="74" name="Google Shape;74;p14"/>
          <p:cNvSpPr txBox="1">
            <a:spLocks noGrp="1"/>
          </p:cNvSpPr>
          <p:nvPr>
            <p:ph type="title" idx="20"/>
          </p:nvPr>
        </p:nvSpPr>
        <p:spPr>
          <a:xfrm>
            <a:off x="7876685" y="4610733"/>
            <a:ext cx="3316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75" name="Google Shape;75;p14"/>
          <p:cNvSpPr txBox="1">
            <a:spLocks noGrp="1"/>
          </p:cNvSpPr>
          <p:nvPr>
            <p:ph type="subTitle" idx="21"/>
          </p:nvPr>
        </p:nvSpPr>
        <p:spPr>
          <a:xfrm>
            <a:off x="7876685" y="5069533"/>
            <a:ext cx="3316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552975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lumns">
  <p:cSld name="Two Columns">
    <p:spTree>
      <p:nvGrpSpPr>
        <p:cNvPr id="1" name="Shape 76"/>
        <p:cNvGrpSpPr/>
        <p:nvPr/>
      </p:nvGrpSpPr>
      <p:grpSpPr>
        <a:xfrm>
          <a:off x="0" y="0"/>
          <a:ext cx="0" cy="0"/>
          <a:chOff x="0" y="0"/>
          <a:chExt cx="0" cy="0"/>
        </a:xfrm>
      </p:grpSpPr>
      <p:sp>
        <p:nvSpPr>
          <p:cNvPr id="77" name="Google Shape;77;p15"/>
          <p:cNvSpPr/>
          <p:nvPr/>
        </p:nvSpPr>
        <p:spPr>
          <a:xfrm>
            <a:off x="0" y="0"/>
            <a:ext cx="6093200" cy="68580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78" name="Google Shape;78;p15"/>
          <p:cNvSpPr txBox="1">
            <a:spLocks noGrp="1"/>
          </p:cNvSpPr>
          <p:nvPr>
            <p:ph type="title"/>
          </p:nvPr>
        </p:nvSpPr>
        <p:spPr>
          <a:xfrm>
            <a:off x="1227000" y="1693433"/>
            <a:ext cx="36392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9" name="Google Shape;79;p15"/>
          <p:cNvSpPr txBox="1">
            <a:spLocks noGrp="1"/>
          </p:cNvSpPr>
          <p:nvPr>
            <p:ph type="body" idx="1"/>
          </p:nvPr>
        </p:nvSpPr>
        <p:spPr>
          <a:xfrm>
            <a:off x="1227000" y="2726833"/>
            <a:ext cx="3639200" cy="2517200"/>
          </a:xfrm>
          <a:prstGeom prst="rect">
            <a:avLst/>
          </a:prstGeom>
        </p:spPr>
        <p:txBody>
          <a:bodyPr spcFirstLastPara="1" wrap="square" lIns="91425" tIns="91425" rIns="91425" bIns="91425" anchor="t" anchorCtr="0">
            <a:noAutofit/>
          </a:bodyPr>
          <a:lstStyle>
            <a:lvl1pPr marL="609585" lvl="0" indent="-457189" rtl="0">
              <a:spcBef>
                <a:spcPts val="0"/>
              </a:spcBef>
              <a:spcAft>
                <a:spcPts val="0"/>
              </a:spcAft>
              <a:buSzPts val="1800"/>
              <a:buChar char="●"/>
              <a:defRPr/>
            </a:lvl1pPr>
            <a:lvl2pPr marL="1219170" lvl="1" indent="-457189" rtl="0">
              <a:spcBef>
                <a:spcPts val="2133"/>
              </a:spcBef>
              <a:spcAft>
                <a:spcPts val="0"/>
              </a:spcAft>
              <a:buSzPts val="1800"/>
              <a:buChar char="○"/>
              <a:defRPr sz="2400"/>
            </a:lvl2pPr>
            <a:lvl3pPr marL="1828754" lvl="2" indent="-457189" rtl="0">
              <a:spcBef>
                <a:spcPts val="2133"/>
              </a:spcBef>
              <a:spcAft>
                <a:spcPts val="0"/>
              </a:spcAft>
              <a:buSzPts val="1800"/>
              <a:buChar char="■"/>
              <a:defRPr sz="2400"/>
            </a:lvl3pPr>
            <a:lvl4pPr marL="2438339" lvl="3" indent="-457189" rtl="0">
              <a:spcBef>
                <a:spcPts val="2133"/>
              </a:spcBef>
              <a:spcAft>
                <a:spcPts val="0"/>
              </a:spcAft>
              <a:buSzPts val="1800"/>
              <a:buChar char="●"/>
              <a:defRPr sz="2400"/>
            </a:lvl4pPr>
            <a:lvl5pPr marL="3047924" lvl="4" indent="-457189" rtl="0">
              <a:spcBef>
                <a:spcPts val="2133"/>
              </a:spcBef>
              <a:spcAft>
                <a:spcPts val="0"/>
              </a:spcAft>
              <a:buSzPts val="1800"/>
              <a:buChar char="○"/>
              <a:defRPr sz="2400"/>
            </a:lvl5pPr>
            <a:lvl6pPr marL="3657509" lvl="5" indent="-457189" rtl="0">
              <a:spcBef>
                <a:spcPts val="2133"/>
              </a:spcBef>
              <a:spcAft>
                <a:spcPts val="0"/>
              </a:spcAft>
              <a:buSzPts val="1800"/>
              <a:buChar char="■"/>
              <a:defRPr sz="2400"/>
            </a:lvl6pPr>
            <a:lvl7pPr marL="4267093" lvl="6" indent="-457189" rtl="0">
              <a:spcBef>
                <a:spcPts val="2133"/>
              </a:spcBef>
              <a:spcAft>
                <a:spcPts val="0"/>
              </a:spcAft>
              <a:buSzPts val="1800"/>
              <a:buChar char="●"/>
              <a:defRPr sz="2400"/>
            </a:lvl7pPr>
            <a:lvl8pPr marL="4876678" lvl="7" indent="-457189" rtl="0">
              <a:spcBef>
                <a:spcPts val="2133"/>
              </a:spcBef>
              <a:spcAft>
                <a:spcPts val="0"/>
              </a:spcAft>
              <a:buSzPts val="1800"/>
              <a:buChar char="○"/>
              <a:defRPr sz="2400"/>
            </a:lvl8pPr>
            <a:lvl9pPr marL="5486263" lvl="8" indent="-457189" rtl="0">
              <a:spcBef>
                <a:spcPts val="2133"/>
              </a:spcBef>
              <a:spcAft>
                <a:spcPts val="2133"/>
              </a:spcAft>
              <a:buSzPts val="1800"/>
              <a:buChar char="■"/>
              <a:defRPr sz="2400"/>
            </a:lvl9pPr>
          </a:lstStyle>
          <a:p>
            <a:endParaRPr/>
          </a:p>
        </p:txBody>
      </p:sp>
      <p:sp>
        <p:nvSpPr>
          <p:cNvPr id="80" name="Google Shape;80;p15"/>
          <p:cNvSpPr txBox="1">
            <a:spLocks noGrp="1"/>
          </p:cNvSpPr>
          <p:nvPr>
            <p:ph type="body" idx="2"/>
          </p:nvPr>
        </p:nvSpPr>
        <p:spPr>
          <a:xfrm>
            <a:off x="7320200" y="2726833"/>
            <a:ext cx="3639200" cy="2517200"/>
          </a:xfrm>
          <a:prstGeom prst="rect">
            <a:avLst/>
          </a:prstGeom>
        </p:spPr>
        <p:txBody>
          <a:bodyPr spcFirstLastPara="1" wrap="square" lIns="91425" tIns="91425" rIns="91425" bIns="91425" anchor="t" anchorCtr="0">
            <a:noAutofit/>
          </a:bodyPr>
          <a:lstStyle>
            <a:lvl1pPr marL="609585" lvl="0" indent="-457189" rtl="0">
              <a:spcBef>
                <a:spcPts val="0"/>
              </a:spcBef>
              <a:spcAft>
                <a:spcPts val="0"/>
              </a:spcAft>
              <a:buClr>
                <a:schemeClr val="accent5"/>
              </a:buClr>
              <a:buSzPts val="1800"/>
              <a:buChar char="●"/>
              <a:defRPr>
                <a:solidFill>
                  <a:schemeClr val="accent5"/>
                </a:solidFill>
              </a:defRPr>
            </a:lvl1pPr>
            <a:lvl2pPr marL="1219170" lvl="1" indent="-457189" rtl="0">
              <a:spcBef>
                <a:spcPts val="2133"/>
              </a:spcBef>
              <a:spcAft>
                <a:spcPts val="0"/>
              </a:spcAft>
              <a:buClr>
                <a:schemeClr val="accent5"/>
              </a:buClr>
              <a:buSzPts val="1800"/>
              <a:buChar char="○"/>
              <a:defRPr sz="2400">
                <a:solidFill>
                  <a:schemeClr val="accent5"/>
                </a:solidFill>
              </a:defRPr>
            </a:lvl2pPr>
            <a:lvl3pPr marL="1828754" lvl="2" indent="-457189" rtl="0">
              <a:spcBef>
                <a:spcPts val="2133"/>
              </a:spcBef>
              <a:spcAft>
                <a:spcPts val="0"/>
              </a:spcAft>
              <a:buClr>
                <a:schemeClr val="accent5"/>
              </a:buClr>
              <a:buSzPts val="1800"/>
              <a:buChar char="■"/>
              <a:defRPr sz="2400">
                <a:solidFill>
                  <a:schemeClr val="accent5"/>
                </a:solidFill>
              </a:defRPr>
            </a:lvl3pPr>
            <a:lvl4pPr marL="2438339" lvl="3" indent="-457189" rtl="0">
              <a:spcBef>
                <a:spcPts val="2133"/>
              </a:spcBef>
              <a:spcAft>
                <a:spcPts val="0"/>
              </a:spcAft>
              <a:buClr>
                <a:schemeClr val="accent5"/>
              </a:buClr>
              <a:buSzPts val="1800"/>
              <a:buChar char="●"/>
              <a:defRPr sz="2400">
                <a:solidFill>
                  <a:schemeClr val="accent5"/>
                </a:solidFill>
              </a:defRPr>
            </a:lvl4pPr>
            <a:lvl5pPr marL="3047924" lvl="4" indent="-457189" rtl="0">
              <a:spcBef>
                <a:spcPts val="2133"/>
              </a:spcBef>
              <a:spcAft>
                <a:spcPts val="0"/>
              </a:spcAft>
              <a:buClr>
                <a:schemeClr val="accent5"/>
              </a:buClr>
              <a:buSzPts val="1800"/>
              <a:buChar char="○"/>
              <a:defRPr sz="2400">
                <a:solidFill>
                  <a:schemeClr val="accent5"/>
                </a:solidFill>
              </a:defRPr>
            </a:lvl5pPr>
            <a:lvl6pPr marL="3657509" lvl="5" indent="-457189" rtl="0">
              <a:spcBef>
                <a:spcPts val="2133"/>
              </a:spcBef>
              <a:spcAft>
                <a:spcPts val="0"/>
              </a:spcAft>
              <a:buClr>
                <a:schemeClr val="accent5"/>
              </a:buClr>
              <a:buSzPts val="1800"/>
              <a:buChar char="■"/>
              <a:defRPr sz="2400">
                <a:solidFill>
                  <a:schemeClr val="accent5"/>
                </a:solidFill>
              </a:defRPr>
            </a:lvl6pPr>
            <a:lvl7pPr marL="4267093" lvl="6" indent="-457189" rtl="0">
              <a:spcBef>
                <a:spcPts val="2133"/>
              </a:spcBef>
              <a:spcAft>
                <a:spcPts val="0"/>
              </a:spcAft>
              <a:buClr>
                <a:schemeClr val="accent5"/>
              </a:buClr>
              <a:buSzPts val="1800"/>
              <a:buChar char="●"/>
              <a:defRPr sz="2400">
                <a:solidFill>
                  <a:schemeClr val="accent5"/>
                </a:solidFill>
              </a:defRPr>
            </a:lvl7pPr>
            <a:lvl8pPr marL="4876678" lvl="7" indent="-457189" rtl="0">
              <a:spcBef>
                <a:spcPts val="2133"/>
              </a:spcBef>
              <a:spcAft>
                <a:spcPts val="0"/>
              </a:spcAft>
              <a:buClr>
                <a:schemeClr val="accent5"/>
              </a:buClr>
              <a:buSzPts val="1800"/>
              <a:buChar char="○"/>
              <a:defRPr sz="2400">
                <a:solidFill>
                  <a:schemeClr val="accent5"/>
                </a:solidFill>
              </a:defRPr>
            </a:lvl8pPr>
            <a:lvl9pPr marL="5486263" lvl="8" indent="-457189" rtl="0">
              <a:spcBef>
                <a:spcPts val="2133"/>
              </a:spcBef>
              <a:spcAft>
                <a:spcPts val="2133"/>
              </a:spcAft>
              <a:buClr>
                <a:schemeClr val="accent5"/>
              </a:buClr>
              <a:buSzPts val="1800"/>
              <a:buChar char="■"/>
              <a:defRPr sz="2400">
                <a:solidFill>
                  <a:schemeClr val="accent5"/>
                </a:solidFill>
              </a:defRPr>
            </a:lvl9pPr>
          </a:lstStyle>
          <a:p>
            <a:endParaRPr/>
          </a:p>
        </p:txBody>
      </p:sp>
      <p:sp>
        <p:nvSpPr>
          <p:cNvPr id="81" name="Google Shape;81;p15"/>
          <p:cNvSpPr txBox="1">
            <a:spLocks noGrp="1"/>
          </p:cNvSpPr>
          <p:nvPr>
            <p:ph type="title" idx="3"/>
          </p:nvPr>
        </p:nvSpPr>
        <p:spPr>
          <a:xfrm>
            <a:off x="7320200" y="1693433"/>
            <a:ext cx="36392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5"/>
              </a:buClr>
              <a:buSzPts val="2800"/>
              <a:buNone/>
              <a:defRPr>
                <a:solidFill>
                  <a:schemeClr val="accent5"/>
                </a:solidFill>
              </a:defRPr>
            </a:lvl1pPr>
            <a:lvl2pPr lvl="1" rtl="0">
              <a:spcBef>
                <a:spcPts val="0"/>
              </a:spcBef>
              <a:spcAft>
                <a:spcPts val="0"/>
              </a:spcAft>
              <a:buClr>
                <a:schemeClr val="accent5"/>
              </a:buClr>
              <a:buSzPts val="2800"/>
              <a:buNone/>
              <a:defRPr>
                <a:solidFill>
                  <a:schemeClr val="accent5"/>
                </a:solidFill>
              </a:defRPr>
            </a:lvl2pPr>
            <a:lvl3pPr lvl="2" rtl="0">
              <a:spcBef>
                <a:spcPts val="0"/>
              </a:spcBef>
              <a:spcAft>
                <a:spcPts val="0"/>
              </a:spcAft>
              <a:buClr>
                <a:schemeClr val="accent5"/>
              </a:buClr>
              <a:buSzPts val="2800"/>
              <a:buNone/>
              <a:defRPr>
                <a:solidFill>
                  <a:schemeClr val="accent5"/>
                </a:solidFill>
              </a:defRPr>
            </a:lvl3pPr>
            <a:lvl4pPr lvl="3" rtl="0">
              <a:spcBef>
                <a:spcPts val="0"/>
              </a:spcBef>
              <a:spcAft>
                <a:spcPts val="0"/>
              </a:spcAft>
              <a:buClr>
                <a:schemeClr val="accent5"/>
              </a:buClr>
              <a:buSzPts val="2800"/>
              <a:buNone/>
              <a:defRPr>
                <a:solidFill>
                  <a:schemeClr val="accent5"/>
                </a:solidFill>
              </a:defRPr>
            </a:lvl4pPr>
            <a:lvl5pPr lvl="4" rtl="0">
              <a:spcBef>
                <a:spcPts val="0"/>
              </a:spcBef>
              <a:spcAft>
                <a:spcPts val="0"/>
              </a:spcAft>
              <a:buClr>
                <a:schemeClr val="accent5"/>
              </a:buClr>
              <a:buSzPts val="2800"/>
              <a:buNone/>
              <a:defRPr>
                <a:solidFill>
                  <a:schemeClr val="accent5"/>
                </a:solidFill>
              </a:defRPr>
            </a:lvl5pPr>
            <a:lvl6pPr lvl="5" rtl="0">
              <a:spcBef>
                <a:spcPts val="0"/>
              </a:spcBef>
              <a:spcAft>
                <a:spcPts val="0"/>
              </a:spcAft>
              <a:buClr>
                <a:schemeClr val="accent5"/>
              </a:buClr>
              <a:buSzPts val="2800"/>
              <a:buNone/>
              <a:defRPr>
                <a:solidFill>
                  <a:schemeClr val="accent5"/>
                </a:solidFill>
              </a:defRPr>
            </a:lvl6pPr>
            <a:lvl7pPr lvl="6" rtl="0">
              <a:spcBef>
                <a:spcPts val="0"/>
              </a:spcBef>
              <a:spcAft>
                <a:spcPts val="0"/>
              </a:spcAft>
              <a:buClr>
                <a:schemeClr val="accent5"/>
              </a:buClr>
              <a:buSzPts val="2800"/>
              <a:buNone/>
              <a:defRPr>
                <a:solidFill>
                  <a:schemeClr val="accent5"/>
                </a:solidFill>
              </a:defRPr>
            </a:lvl7pPr>
            <a:lvl8pPr lvl="7" rtl="0">
              <a:spcBef>
                <a:spcPts val="0"/>
              </a:spcBef>
              <a:spcAft>
                <a:spcPts val="0"/>
              </a:spcAft>
              <a:buClr>
                <a:schemeClr val="accent5"/>
              </a:buClr>
              <a:buSzPts val="2800"/>
              <a:buNone/>
              <a:defRPr>
                <a:solidFill>
                  <a:schemeClr val="accent5"/>
                </a:solidFill>
              </a:defRPr>
            </a:lvl8pPr>
            <a:lvl9pPr lvl="8" rtl="0">
              <a:spcBef>
                <a:spcPts val="0"/>
              </a:spcBef>
              <a:spcAft>
                <a:spcPts val="0"/>
              </a:spcAft>
              <a:buClr>
                <a:schemeClr val="accent5"/>
              </a:buClr>
              <a:buSzPts val="2800"/>
              <a:buNone/>
              <a:defRPr>
                <a:solidFill>
                  <a:schemeClr val="accent5"/>
                </a:solidFill>
              </a:defRPr>
            </a:lvl9pPr>
          </a:lstStyle>
          <a:p>
            <a:endParaRPr/>
          </a:p>
        </p:txBody>
      </p:sp>
    </p:spTree>
    <p:extLst>
      <p:ext uri="{BB962C8B-B14F-4D97-AF65-F5344CB8AC3E}">
        <p14:creationId xmlns:p14="http://schemas.microsoft.com/office/powerpoint/2010/main" val="165190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 Three Columns">
  <p:cSld name="Title + Three Columns">
    <p:spTree>
      <p:nvGrpSpPr>
        <p:cNvPr id="1" name="Shape 82"/>
        <p:cNvGrpSpPr/>
        <p:nvPr/>
      </p:nvGrpSpPr>
      <p:grpSpPr>
        <a:xfrm>
          <a:off x="0" y="0"/>
          <a:ext cx="0" cy="0"/>
          <a:chOff x="0" y="0"/>
          <a:chExt cx="0" cy="0"/>
        </a:xfrm>
      </p:grpSpPr>
      <p:sp>
        <p:nvSpPr>
          <p:cNvPr id="83" name="Google Shape;83;p16"/>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84" name="Google Shape;84;p16"/>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5" name="Google Shape;85;p16"/>
          <p:cNvSpPr txBox="1">
            <a:spLocks noGrp="1"/>
          </p:cNvSpPr>
          <p:nvPr>
            <p:ph type="title" idx="2"/>
          </p:nvPr>
        </p:nvSpPr>
        <p:spPr>
          <a:xfrm>
            <a:off x="1136917" y="4075567"/>
            <a:ext cx="3094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6" name="Google Shape;86;p16"/>
          <p:cNvSpPr txBox="1">
            <a:spLocks noGrp="1"/>
          </p:cNvSpPr>
          <p:nvPr>
            <p:ph type="subTitle" idx="1"/>
          </p:nvPr>
        </p:nvSpPr>
        <p:spPr>
          <a:xfrm>
            <a:off x="1136917" y="4534367"/>
            <a:ext cx="3094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7" name="Google Shape;87;p16"/>
          <p:cNvSpPr txBox="1">
            <a:spLocks noGrp="1"/>
          </p:cNvSpPr>
          <p:nvPr>
            <p:ph type="title" idx="3"/>
          </p:nvPr>
        </p:nvSpPr>
        <p:spPr>
          <a:xfrm>
            <a:off x="4548785" y="4075567"/>
            <a:ext cx="3094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88" name="Google Shape;88;p16"/>
          <p:cNvSpPr txBox="1">
            <a:spLocks noGrp="1"/>
          </p:cNvSpPr>
          <p:nvPr>
            <p:ph type="subTitle" idx="4"/>
          </p:nvPr>
        </p:nvSpPr>
        <p:spPr>
          <a:xfrm>
            <a:off x="4548785" y="4534367"/>
            <a:ext cx="3094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89" name="Google Shape;89;p16"/>
          <p:cNvSpPr txBox="1">
            <a:spLocks noGrp="1"/>
          </p:cNvSpPr>
          <p:nvPr>
            <p:ph type="title" idx="5"/>
          </p:nvPr>
        </p:nvSpPr>
        <p:spPr>
          <a:xfrm>
            <a:off x="7960667" y="4075567"/>
            <a:ext cx="3094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90" name="Google Shape;90;p16"/>
          <p:cNvSpPr txBox="1">
            <a:spLocks noGrp="1"/>
          </p:cNvSpPr>
          <p:nvPr>
            <p:ph type="subTitle" idx="6"/>
          </p:nvPr>
        </p:nvSpPr>
        <p:spPr>
          <a:xfrm>
            <a:off x="7960667" y="4534367"/>
            <a:ext cx="30944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290044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lumns 1">
  <p:cSld name="Two Columns 1">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1636200" y="3442400"/>
            <a:ext cx="3639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93" name="Google Shape;93;p17"/>
          <p:cNvSpPr txBox="1">
            <a:spLocks noGrp="1"/>
          </p:cNvSpPr>
          <p:nvPr>
            <p:ph type="body" idx="1"/>
          </p:nvPr>
        </p:nvSpPr>
        <p:spPr>
          <a:xfrm>
            <a:off x="1636200" y="4374200"/>
            <a:ext cx="3639200" cy="2517200"/>
          </a:xfrm>
          <a:prstGeom prst="rect">
            <a:avLst/>
          </a:prstGeom>
        </p:spPr>
        <p:txBody>
          <a:bodyPr spcFirstLastPara="1" wrap="square" lIns="91425" tIns="91425" rIns="91425" bIns="91425" anchor="t" anchorCtr="0">
            <a:noAutofit/>
          </a:bodyPr>
          <a:lstStyle>
            <a:lvl1pPr marL="609585" lvl="0" indent="-423323" algn="ctr" rtl="0">
              <a:spcBef>
                <a:spcPts val="0"/>
              </a:spcBef>
              <a:spcAft>
                <a:spcPts val="0"/>
              </a:spcAft>
              <a:buSzPts val="1400"/>
              <a:buChar char="●"/>
              <a:defRPr sz="1867"/>
            </a:lvl1pPr>
            <a:lvl2pPr marL="1219170" lvl="1" indent="-423323" algn="ctr" rtl="0">
              <a:spcBef>
                <a:spcPts val="2133"/>
              </a:spcBef>
              <a:spcAft>
                <a:spcPts val="0"/>
              </a:spcAft>
              <a:buSzPts val="1400"/>
              <a:buChar char="○"/>
              <a:defRPr/>
            </a:lvl2pPr>
            <a:lvl3pPr marL="1828754" lvl="2" indent="-423323" algn="ctr" rtl="0">
              <a:spcBef>
                <a:spcPts val="2133"/>
              </a:spcBef>
              <a:spcAft>
                <a:spcPts val="0"/>
              </a:spcAft>
              <a:buSzPts val="1400"/>
              <a:buChar char="■"/>
              <a:defRPr/>
            </a:lvl3pPr>
            <a:lvl4pPr marL="2438339" lvl="3" indent="-423323" algn="ctr" rtl="0">
              <a:spcBef>
                <a:spcPts val="2133"/>
              </a:spcBef>
              <a:spcAft>
                <a:spcPts val="0"/>
              </a:spcAft>
              <a:buSzPts val="1400"/>
              <a:buChar char="●"/>
              <a:defRPr/>
            </a:lvl4pPr>
            <a:lvl5pPr marL="3047924" lvl="4" indent="-423323" algn="ctr" rtl="0">
              <a:spcBef>
                <a:spcPts val="2133"/>
              </a:spcBef>
              <a:spcAft>
                <a:spcPts val="0"/>
              </a:spcAft>
              <a:buSzPts val="1400"/>
              <a:buChar char="○"/>
              <a:defRPr/>
            </a:lvl5pPr>
            <a:lvl6pPr marL="3657509" lvl="5" indent="-423323" algn="ctr" rtl="0">
              <a:spcBef>
                <a:spcPts val="2133"/>
              </a:spcBef>
              <a:spcAft>
                <a:spcPts val="0"/>
              </a:spcAft>
              <a:buSzPts val="1400"/>
              <a:buChar char="■"/>
              <a:defRPr/>
            </a:lvl6pPr>
            <a:lvl7pPr marL="4267093" lvl="6" indent="-423323" algn="ctr" rtl="0">
              <a:spcBef>
                <a:spcPts val="2133"/>
              </a:spcBef>
              <a:spcAft>
                <a:spcPts val="0"/>
              </a:spcAft>
              <a:buSzPts val="1400"/>
              <a:buChar char="●"/>
              <a:defRPr/>
            </a:lvl7pPr>
            <a:lvl8pPr marL="4876678" lvl="7" indent="-423323" algn="ctr" rtl="0">
              <a:spcBef>
                <a:spcPts val="2133"/>
              </a:spcBef>
              <a:spcAft>
                <a:spcPts val="0"/>
              </a:spcAft>
              <a:buSzPts val="1400"/>
              <a:buChar char="○"/>
              <a:defRPr/>
            </a:lvl8pPr>
            <a:lvl9pPr marL="5486263" lvl="8" indent="-423323" algn="ctr" rtl="0">
              <a:spcBef>
                <a:spcPts val="2133"/>
              </a:spcBef>
              <a:spcAft>
                <a:spcPts val="2133"/>
              </a:spcAft>
              <a:buSzPts val="1400"/>
              <a:buChar char="■"/>
              <a:defRPr/>
            </a:lvl9pPr>
          </a:lstStyle>
          <a:p>
            <a:endParaRPr/>
          </a:p>
        </p:txBody>
      </p:sp>
      <p:sp>
        <p:nvSpPr>
          <p:cNvPr id="94" name="Google Shape;94;p17"/>
          <p:cNvSpPr txBox="1">
            <a:spLocks noGrp="1"/>
          </p:cNvSpPr>
          <p:nvPr>
            <p:ph type="body" idx="2"/>
          </p:nvPr>
        </p:nvSpPr>
        <p:spPr>
          <a:xfrm>
            <a:off x="6916600" y="4374200"/>
            <a:ext cx="3639200" cy="2517200"/>
          </a:xfrm>
          <a:prstGeom prst="rect">
            <a:avLst/>
          </a:prstGeom>
        </p:spPr>
        <p:txBody>
          <a:bodyPr spcFirstLastPara="1" wrap="square" lIns="91425" tIns="91425" rIns="91425" bIns="91425" anchor="t" anchorCtr="0">
            <a:noAutofit/>
          </a:bodyPr>
          <a:lstStyle>
            <a:lvl1pPr marL="609585" lvl="0" indent="-423323" algn="ctr" rtl="0">
              <a:spcBef>
                <a:spcPts val="0"/>
              </a:spcBef>
              <a:spcAft>
                <a:spcPts val="0"/>
              </a:spcAft>
              <a:buSzPts val="1400"/>
              <a:buChar char="●"/>
              <a:defRPr sz="1867"/>
            </a:lvl1pPr>
            <a:lvl2pPr marL="1219170" lvl="1" indent="-423323" algn="ctr" rtl="0">
              <a:spcBef>
                <a:spcPts val="2133"/>
              </a:spcBef>
              <a:spcAft>
                <a:spcPts val="0"/>
              </a:spcAft>
              <a:buSzPts val="1400"/>
              <a:buChar char="○"/>
              <a:defRPr/>
            </a:lvl2pPr>
            <a:lvl3pPr marL="1828754" lvl="2" indent="-423323" algn="ctr" rtl="0">
              <a:spcBef>
                <a:spcPts val="2133"/>
              </a:spcBef>
              <a:spcAft>
                <a:spcPts val="0"/>
              </a:spcAft>
              <a:buSzPts val="1400"/>
              <a:buChar char="■"/>
              <a:defRPr/>
            </a:lvl3pPr>
            <a:lvl4pPr marL="2438339" lvl="3" indent="-423323" algn="ctr" rtl="0">
              <a:spcBef>
                <a:spcPts val="2133"/>
              </a:spcBef>
              <a:spcAft>
                <a:spcPts val="0"/>
              </a:spcAft>
              <a:buSzPts val="1400"/>
              <a:buChar char="●"/>
              <a:defRPr/>
            </a:lvl4pPr>
            <a:lvl5pPr marL="3047924" lvl="4" indent="-423323" algn="ctr" rtl="0">
              <a:spcBef>
                <a:spcPts val="2133"/>
              </a:spcBef>
              <a:spcAft>
                <a:spcPts val="0"/>
              </a:spcAft>
              <a:buSzPts val="1400"/>
              <a:buChar char="○"/>
              <a:defRPr/>
            </a:lvl5pPr>
            <a:lvl6pPr marL="3657509" lvl="5" indent="-423323" algn="ctr" rtl="0">
              <a:spcBef>
                <a:spcPts val="2133"/>
              </a:spcBef>
              <a:spcAft>
                <a:spcPts val="0"/>
              </a:spcAft>
              <a:buSzPts val="1400"/>
              <a:buChar char="■"/>
              <a:defRPr/>
            </a:lvl6pPr>
            <a:lvl7pPr marL="4267093" lvl="6" indent="-423323" algn="ctr" rtl="0">
              <a:spcBef>
                <a:spcPts val="2133"/>
              </a:spcBef>
              <a:spcAft>
                <a:spcPts val="0"/>
              </a:spcAft>
              <a:buSzPts val="1400"/>
              <a:buChar char="●"/>
              <a:defRPr/>
            </a:lvl7pPr>
            <a:lvl8pPr marL="4876678" lvl="7" indent="-423323" algn="ctr" rtl="0">
              <a:spcBef>
                <a:spcPts val="2133"/>
              </a:spcBef>
              <a:spcAft>
                <a:spcPts val="0"/>
              </a:spcAft>
              <a:buSzPts val="1400"/>
              <a:buChar char="○"/>
              <a:defRPr/>
            </a:lvl8pPr>
            <a:lvl9pPr marL="5486263" lvl="8" indent="-423323" algn="ctr" rtl="0">
              <a:spcBef>
                <a:spcPts val="2133"/>
              </a:spcBef>
              <a:spcAft>
                <a:spcPts val="2133"/>
              </a:spcAft>
              <a:buSzPts val="1400"/>
              <a:buChar char="■"/>
              <a:defRPr/>
            </a:lvl9pPr>
          </a:lstStyle>
          <a:p>
            <a:endParaRPr/>
          </a:p>
        </p:txBody>
      </p:sp>
      <p:sp>
        <p:nvSpPr>
          <p:cNvPr id="95" name="Google Shape;95;p17"/>
          <p:cNvSpPr txBox="1">
            <a:spLocks noGrp="1"/>
          </p:cNvSpPr>
          <p:nvPr>
            <p:ph type="title" idx="3"/>
          </p:nvPr>
        </p:nvSpPr>
        <p:spPr>
          <a:xfrm>
            <a:off x="6916600" y="3442400"/>
            <a:ext cx="3639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Tree>
    <p:extLst>
      <p:ext uri="{BB962C8B-B14F-4D97-AF65-F5344CB8AC3E}">
        <p14:creationId xmlns:p14="http://schemas.microsoft.com/office/powerpoint/2010/main" val="19736935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1">
  <p:cSld name="Section 1">
    <p:spTree>
      <p:nvGrpSpPr>
        <p:cNvPr id="1" name="Shape 96"/>
        <p:cNvGrpSpPr/>
        <p:nvPr/>
      </p:nvGrpSpPr>
      <p:grpSpPr>
        <a:xfrm>
          <a:off x="0" y="0"/>
          <a:ext cx="0" cy="0"/>
          <a:chOff x="0" y="0"/>
          <a:chExt cx="0" cy="0"/>
        </a:xfrm>
      </p:grpSpPr>
      <p:sp>
        <p:nvSpPr>
          <p:cNvPr id="97" name="Google Shape;97;p18"/>
          <p:cNvSpPr/>
          <p:nvPr/>
        </p:nvSpPr>
        <p:spPr>
          <a:xfrm>
            <a:off x="8532133" y="-13600"/>
            <a:ext cx="3695600" cy="68852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98" name="Google Shape;98;p18"/>
          <p:cNvSpPr txBox="1">
            <a:spLocks noGrp="1"/>
          </p:cNvSpPr>
          <p:nvPr>
            <p:ph type="title"/>
          </p:nvPr>
        </p:nvSpPr>
        <p:spPr>
          <a:xfrm>
            <a:off x="5027667" y="3414033"/>
            <a:ext cx="5639200" cy="1122400"/>
          </a:xfrm>
          <a:prstGeom prst="rect">
            <a:avLst/>
          </a:prstGeom>
        </p:spPr>
        <p:txBody>
          <a:bodyPr spcFirstLastPara="1" wrap="square" lIns="91425" tIns="91425" rIns="91425" bIns="91425" anchor="ctr" anchorCtr="0">
            <a:noAutofit/>
          </a:bodyPr>
          <a:lstStyle>
            <a:lvl1pPr lvl="0" algn="r" rtl="0">
              <a:lnSpc>
                <a:spcPct val="80000"/>
              </a:lnSpc>
              <a:spcBef>
                <a:spcPts val="0"/>
              </a:spcBef>
              <a:spcAft>
                <a:spcPts val="0"/>
              </a:spcAft>
              <a:buSzPts val="4800"/>
              <a:buNone/>
              <a:defRPr sz="6400"/>
            </a:lvl1pPr>
            <a:lvl2pPr lvl="1" algn="r" rtl="0">
              <a:spcBef>
                <a:spcPts val="0"/>
              </a:spcBef>
              <a:spcAft>
                <a:spcPts val="0"/>
              </a:spcAft>
              <a:buSzPts val="3600"/>
              <a:buNone/>
              <a:defRPr sz="4800"/>
            </a:lvl2pPr>
            <a:lvl3pPr lvl="2" algn="r" rtl="0">
              <a:spcBef>
                <a:spcPts val="0"/>
              </a:spcBef>
              <a:spcAft>
                <a:spcPts val="0"/>
              </a:spcAft>
              <a:buSzPts val="3600"/>
              <a:buNone/>
              <a:defRPr sz="4800"/>
            </a:lvl3pPr>
            <a:lvl4pPr lvl="3" algn="r" rtl="0">
              <a:spcBef>
                <a:spcPts val="0"/>
              </a:spcBef>
              <a:spcAft>
                <a:spcPts val="0"/>
              </a:spcAft>
              <a:buSzPts val="3600"/>
              <a:buNone/>
              <a:defRPr sz="4800"/>
            </a:lvl4pPr>
            <a:lvl5pPr lvl="4" algn="r" rtl="0">
              <a:spcBef>
                <a:spcPts val="0"/>
              </a:spcBef>
              <a:spcAft>
                <a:spcPts val="0"/>
              </a:spcAft>
              <a:buSzPts val="3600"/>
              <a:buNone/>
              <a:defRPr sz="4800"/>
            </a:lvl5pPr>
            <a:lvl6pPr lvl="5" algn="r" rtl="0">
              <a:spcBef>
                <a:spcPts val="0"/>
              </a:spcBef>
              <a:spcAft>
                <a:spcPts val="0"/>
              </a:spcAft>
              <a:buSzPts val="3600"/>
              <a:buNone/>
              <a:defRPr sz="4800"/>
            </a:lvl6pPr>
            <a:lvl7pPr lvl="6" algn="r" rtl="0">
              <a:spcBef>
                <a:spcPts val="0"/>
              </a:spcBef>
              <a:spcAft>
                <a:spcPts val="0"/>
              </a:spcAft>
              <a:buSzPts val="3600"/>
              <a:buNone/>
              <a:defRPr sz="4800"/>
            </a:lvl7pPr>
            <a:lvl8pPr lvl="7" algn="r" rtl="0">
              <a:spcBef>
                <a:spcPts val="0"/>
              </a:spcBef>
              <a:spcAft>
                <a:spcPts val="0"/>
              </a:spcAft>
              <a:buSzPts val="3600"/>
              <a:buNone/>
              <a:defRPr sz="4800"/>
            </a:lvl8pPr>
            <a:lvl9pPr lvl="8" algn="r" rtl="0">
              <a:spcBef>
                <a:spcPts val="0"/>
              </a:spcBef>
              <a:spcAft>
                <a:spcPts val="0"/>
              </a:spcAft>
              <a:buSzPts val="3600"/>
              <a:buNone/>
              <a:defRPr sz="4800"/>
            </a:lvl9pPr>
          </a:lstStyle>
          <a:p>
            <a:endParaRPr/>
          </a:p>
        </p:txBody>
      </p:sp>
      <p:sp>
        <p:nvSpPr>
          <p:cNvPr id="99" name="Google Shape;99;p18"/>
          <p:cNvSpPr txBox="1">
            <a:spLocks noGrp="1"/>
          </p:cNvSpPr>
          <p:nvPr>
            <p:ph type="title" idx="2" hasCustomPrompt="1"/>
          </p:nvPr>
        </p:nvSpPr>
        <p:spPr>
          <a:xfrm>
            <a:off x="7317704" y="1260300"/>
            <a:ext cx="3349200" cy="1052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7200"/>
              <a:buNone/>
              <a:defRPr sz="9600"/>
            </a:lvl1pPr>
            <a:lvl2pPr lvl="1" algn="r" rtl="0">
              <a:spcBef>
                <a:spcPts val="0"/>
              </a:spcBef>
              <a:spcAft>
                <a:spcPts val="0"/>
              </a:spcAft>
              <a:buSzPts val="7200"/>
              <a:buNone/>
              <a:defRPr sz="9600"/>
            </a:lvl2pPr>
            <a:lvl3pPr lvl="2" algn="r" rtl="0">
              <a:spcBef>
                <a:spcPts val="0"/>
              </a:spcBef>
              <a:spcAft>
                <a:spcPts val="0"/>
              </a:spcAft>
              <a:buSzPts val="7200"/>
              <a:buNone/>
              <a:defRPr sz="9600"/>
            </a:lvl3pPr>
            <a:lvl4pPr lvl="3" algn="r" rtl="0">
              <a:spcBef>
                <a:spcPts val="0"/>
              </a:spcBef>
              <a:spcAft>
                <a:spcPts val="0"/>
              </a:spcAft>
              <a:buSzPts val="7200"/>
              <a:buNone/>
              <a:defRPr sz="9600"/>
            </a:lvl4pPr>
            <a:lvl5pPr lvl="4" algn="r" rtl="0">
              <a:spcBef>
                <a:spcPts val="0"/>
              </a:spcBef>
              <a:spcAft>
                <a:spcPts val="0"/>
              </a:spcAft>
              <a:buSzPts val="7200"/>
              <a:buNone/>
              <a:defRPr sz="9600"/>
            </a:lvl5pPr>
            <a:lvl6pPr lvl="5" algn="r" rtl="0">
              <a:spcBef>
                <a:spcPts val="0"/>
              </a:spcBef>
              <a:spcAft>
                <a:spcPts val="0"/>
              </a:spcAft>
              <a:buSzPts val="7200"/>
              <a:buNone/>
              <a:defRPr sz="9600"/>
            </a:lvl6pPr>
            <a:lvl7pPr lvl="6" algn="r" rtl="0">
              <a:spcBef>
                <a:spcPts val="0"/>
              </a:spcBef>
              <a:spcAft>
                <a:spcPts val="0"/>
              </a:spcAft>
              <a:buSzPts val="7200"/>
              <a:buNone/>
              <a:defRPr sz="9600"/>
            </a:lvl7pPr>
            <a:lvl8pPr lvl="7" algn="r" rtl="0">
              <a:spcBef>
                <a:spcPts val="0"/>
              </a:spcBef>
              <a:spcAft>
                <a:spcPts val="0"/>
              </a:spcAft>
              <a:buSzPts val="7200"/>
              <a:buNone/>
              <a:defRPr sz="9600"/>
            </a:lvl8pPr>
            <a:lvl9pPr lvl="8" algn="r" rtl="0">
              <a:spcBef>
                <a:spcPts val="0"/>
              </a:spcBef>
              <a:spcAft>
                <a:spcPts val="0"/>
              </a:spcAft>
              <a:buSzPts val="7200"/>
              <a:buNone/>
              <a:defRPr sz="9600"/>
            </a:lvl9pPr>
          </a:lstStyle>
          <a:p>
            <a:r>
              <a:t>xx%</a:t>
            </a:r>
          </a:p>
        </p:txBody>
      </p:sp>
      <p:sp>
        <p:nvSpPr>
          <p:cNvPr id="100" name="Google Shape;100;p18"/>
          <p:cNvSpPr txBox="1">
            <a:spLocks noGrp="1"/>
          </p:cNvSpPr>
          <p:nvPr>
            <p:ph type="subTitle" idx="1"/>
          </p:nvPr>
        </p:nvSpPr>
        <p:spPr>
          <a:xfrm>
            <a:off x="6428104" y="4789100"/>
            <a:ext cx="42388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2133"/>
            </a:lvl1pPr>
            <a:lvl2pPr lvl="1" algn="r" rtl="0">
              <a:lnSpc>
                <a:spcPct val="100000"/>
              </a:lnSpc>
              <a:spcBef>
                <a:spcPts val="0"/>
              </a:spcBef>
              <a:spcAft>
                <a:spcPts val="0"/>
              </a:spcAft>
              <a:buSzPts val="2800"/>
              <a:buNone/>
              <a:defRPr sz="3733"/>
            </a:lvl2pPr>
            <a:lvl3pPr lvl="2" algn="r" rtl="0">
              <a:lnSpc>
                <a:spcPct val="100000"/>
              </a:lnSpc>
              <a:spcBef>
                <a:spcPts val="0"/>
              </a:spcBef>
              <a:spcAft>
                <a:spcPts val="0"/>
              </a:spcAft>
              <a:buSzPts val="2800"/>
              <a:buNone/>
              <a:defRPr sz="3733"/>
            </a:lvl3pPr>
            <a:lvl4pPr lvl="3" algn="r" rtl="0">
              <a:lnSpc>
                <a:spcPct val="100000"/>
              </a:lnSpc>
              <a:spcBef>
                <a:spcPts val="0"/>
              </a:spcBef>
              <a:spcAft>
                <a:spcPts val="0"/>
              </a:spcAft>
              <a:buSzPts val="2800"/>
              <a:buNone/>
              <a:defRPr sz="3733"/>
            </a:lvl4pPr>
            <a:lvl5pPr lvl="4" algn="r" rtl="0">
              <a:lnSpc>
                <a:spcPct val="100000"/>
              </a:lnSpc>
              <a:spcBef>
                <a:spcPts val="0"/>
              </a:spcBef>
              <a:spcAft>
                <a:spcPts val="0"/>
              </a:spcAft>
              <a:buSzPts val="2800"/>
              <a:buNone/>
              <a:defRPr sz="3733"/>
            </a:lvl5pPr>
            <a:lvl6pPr lvl="5" algn="r" rtl="0">
              <a:lnSpc>
                <a:spcPct val="100000"/>
              </a:lnSpc>
              <a:spcBef>
                <a:spcPts val="0"/>
              </a:spcBef>
              <a:spcAft>
                <a:spcPts val="0"/>
              </a:spcAft>
              <a:buSzPts val="2800"/>
              <a:buNone/>
              <a:defRPr sz="3733"/>
            </a:lvl6pPr>
            <a:lvl7pPr lvl="6" algn="r" rtl="0">
              <a:lnSpc>
                <a:spcPct val="100000"/>
              </a:lnSpc>
              <a:spcBef>
                <a:spcPts val="0"/>
              </a:spcBef>
              <a:spcAft>
                <a:spcPts val="0"/>
              </a:spcAft>
              <a:buSzPts val="2800"/>
              <a:buNone/>
              <a:defRPr sz="3733"/>
            </a:lvl7pPr>
            <a:lvl8pPr lvl="7" algn="r" rtl="0">
              <a:lnSpc>
                <a:spcPct val="100000"/>
              </a:lnSpc>
              <a:spcBef>
                <a:spcPts val="0"/>
              </a:spcBef>
              <a:spcAft>
                <a:spcPts val="0"/>
              </a:spcAft>
              <a:buSzPts val="2800"/>
              <a:buNone/>
              <a:defRPr sz="3733"/>
            </a:lvl8pPr>
            <a:lvl9pPr lvl="8" algn="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931698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 Four Columns">
  <p:cSld name="Title + Four Columns">
    <p:spTree>
      <p:nvGrpSpPr>
        <p:cNvPr id="1" name="Shape 101"/>
        <p:cNvGrpSpPr/>
        <p:nvPr/>
      </p:nvGrpSpPr>
      <p:grpSpPr>
        <a:xfrm>
          <a:off x="0" y="0"/>
          <a:ext cx="0" cy="0"/>
          <a:chOff x="0" y="0"/>
          <a:chExt cx="0" cy="0"/>
        </a:xfrm>
      </p:grpSpPr>
      <p:sp>
        <p:nvSpPr>
          <p:cNvPr id="102" name="Google Shape;102;p19"/>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03" name="Google Shape;103;p19"/>
          <p:cNvSpPr txBox="1">
            <a:spLocks noGrp="1"/>
          </p:cNvSpPr>
          <p:nvPr>
            <p:ph type="title" hasCustomPrompt="1"/>
          </p:nvPr>
        </p:nvSpPr>
        <p:spPr>
          <a:xfrm>
            <a:off x="1131779" y="2371033"/>
            <a:ext cx="23088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6400">
                <a:solidFill>
                  <a:srgbClr val="FDDCAE"/>
                </a:solidFill>
              </a:defRPr>
            </a:lvl1pPr>
            <a:lvl2pPr lvl="1" algn="ctr" rtl="0">
              <a:spcBef>
                <a:spcPts val="0"/>
              </a:spcBef>
              <a:spcAft>
                <a:spcPts val="0"/>
              </a:spcAft>
              <a:buClr>
                <a:srgbClr val="FDDCAE"/>
              </a:buClr>
              <a:buSzPts val="4800"/>
              <a:buNone/>
              <a:defRPr sz="6400">
                <a:solidFill>
                  <a:srgbClr val="FDDCAE"/>
                </a:solidFill>
              </a:defRPr>
            </a:lvl2pPr>
            <a:lvl3pPr lvl="2" algn="ctr" rtl="0">
              <a:spcBef>
                <a:spcPts val="0"/>
              </a:spcBef>
              <a:spcAft>
                <a:spcPts val="0"/>
              </a:spcAft>
              <a:buClr>
                <a:srgbClr val="FDDCAE"/>
              </a:buClr>
              <a:buSzPts val="4800"/>
              <a:buNone/>
              <a:defRPr sz="6400">
                <a:solidFill>
                  <a:srgbClr val="FDDCAE"/>
                </a:solidFill>
              </a:defRPr>
            </a:lvl3pPr>
            <a:lvl4pPr lvl="3" algn="ctr" rtl="0">
              <a:spcBef>
                <a:spcPts val="0"/>
              </a:spcBef>
              <a:spcAft>
                <a:spcPts val="0"/>
              </a:spcAft>
              <a:buClr>
                <a:srgbClr val="FDDCAE"/>
              </a:buClr>
              <a:buSzPts val="4800"/>
              <a:buNone/>
              <a:defRPr sz="6400">
                <a:solidFill>
                  <a:srgbClr val="FDDCAE"/>
                </a:solidFill>
              </a:defRPr>
            </a:lvl4pPr>
            <a:lvl5pPr lvl="4" algn="ctr" rtl="0">
              <a:spcBef>
                <a:spcPts val="0"/>
              </a:spcBef>
              <a:spcAft>
                <a:spcPts val="0"/>
              </a:spcAft>
              <a:buClr>
                <a:srgbClr val="FDDCAE"/>
              </a:buClr>
              <a:buSzPts val="4800"/>
              <a:buNone/>
              <a:defRPr sz="6400">
                <a:solidFill>
                  <a:srgbClr val="FDDCAE"/>
                </a:solidFill>
              </a:defRPr>
            </a:lvl5pPr>
            <a:lvl6pPr lvl="5" algn="ctr" rtl="0">
              <a:spcBef>
                <a:spcPts val="0"/>
              </a:spcBef>
              <a:spcAft>
                <a:spcPts val="0"/>
              </a:spcAft>
              <a:buClr>
                <a:srgbClr val="FDDCAE"/>
              </a:buClr>
              <a:buSzPts val="4800"/>
              <a:buNone/>
              <a:defRPr sz="6400">
                <a:solidFill>
                  <a:srgbClr val="FDDCAE"/>
                </a:solidFill>
              </a:defRPr>
            </a:lvl6pPr>
            <a:lvl7pPr lvl="6" algn="ctr" rtl="0">
              <a:spcBef>
                <a:spcPts val="0"/>
              </a:spcBef>
              <a:spcAft>
                <a:spcPts val="0"/>
              </a:spcAft>
              <a:buClr>
                <a:srgbClr val="FDDCAE"/>
              </a:buClr>
              <a:buSzPts val="4800"/>
              <a:buNone/>
              <a:defRPr sz="6400">
                <a:solidFill>
                  <a:srgbClr val="FDDCAE"/>
                </a:solidFill>
              </a:defRPr>
            </a:lvl7pPr>
            <a:lvl8pPr lvl="7" algn="ctr" rtl="0">
              <a:spcBef>
                <a:spcPts val="0"/>
              </a:spcBef>
              <a:spcAft>
                <a:spcPts val="0"/>
              </a:spcAft>
              <a:buClr>
                <a:srgbClr val="FDDCAE"/>
              </a:buClr>
              <a:buSzPts val="4800"/>
              <a:buNone/>
              <a:defRPr sz="6400">
                <a:solidFill>
                  <a:srgbClr val="FDDCAE"/>
                </a:solidFill>
              </a:defRPr>
            </a:lvl8pPr>
            <a:lvl9pPr lvl="8" algn="ctr" rtl="0">
              <a:spcBef>
                <a:spcPts val="0"/>
              </a:spcBef>
              <a:spcAft>
                <a:spcPts val="0"/>
              </a:spcAft>
              <a:buClr>
                <a:srgbClr val="FDDCAE"/>
              </a:buClr>
              <a:buSzPts val="4800"/>
              <a:buNone/>
              <a:defRPr sz="6400">
                <a:solidFill>
                  <a:srgbClr val="FDDCAE"/>
                </a:solidFill>
              </a:defRPr>
            </a:lvl9pPr>
          </a:lstStyle>
          <a:p>
            <a:r>
              <a:t>xx%</a:t>
            </a:r>
          </a:p>
        </p:txBody>
      </p:sp>
      <p:sp>
        <p:nvSpPr>
          <p:cNvPr id="104" name="Google Shape;104;p19"/>
          <p:cNvSpPr txBox="1">
            <a:spLocks noGrp="1"/>
          </p:cNvSpPr>
          <p:nvPr>
            <p:ph type="title" idx="2"/>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05" name="Google Shape;105;p19"/>
          <p:cNvSpPr txBox="1">
            <a:spLocks noGrp="1"/>
          </p:cNvSpPr>
          <p:nvPr>
            <p:ph type="title" idx="3"/>
          </p:nvPr>
        </p:nvSpPr>
        <p:spPr>
          <a:xfrm>
            <a:off x="1110479" y="3965367"/>
            <a:ext cx="2351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6" name="Google Shape;106;p19"/>
          <p:cNvSpPr txBox="1">
            <a:spLocks noGrp="1"/>
          </p:cNvSpPr>
          <p:nvPr>
            <p:ph type="subTitle" idx="1"/>
          </p:nvPr>
        </p:nvSpPr>
        <p:spPr>
          <a:xfrm>
            <a:off x="1110479" y="4424167"/>
            <a:ext cx="23512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07" name="Google Shape;107;p19"/>
          <p:cNvSpPr txBox="1">
            <a:spLocks noGrp="1"/>
          </p:cNvSpPr>
          <p:nvPr>
            <p:ph type="title" idx="4" hasCustomPrompt="1"/>
          </p:nvPr>
        </p:nvSpPr>
        <p:spPr>
          <a:xfrm>
            <a:off x="3671715" y="2371033"/>
            <a:ext cx="23088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6400">
                <a:solidFill>
                  <a:srgbClr val="FDDCAE"/>
                </a:solidFill>
              </a:defRPr>
            </a:lvl1pPr>
            <a:lvl2pPr lvl="1" algn="ctr" rtl="0">
              <a:spcBef>
                <a:spcPts val="0"/>
              </a:spcBef>
              <a:spcAft>
                <a:spcPts val="0"/>
              </a:spcAft>
              <a:buClr>
                <a:srgbClr val="FDDCAE"/>
              </a:buClr>
              <a:buSzPts val="4800"/>
              <a:buNone/>
              <a:defRPr sz="6400">
                <a:solidFill>
                  <a:srgbClr val="FDDCAE"/>
                </a:solidFill>
              </a:defRPr>
            </a:lvl2pPr>
            <a:lvl3pPr lvl="2" algn="ctr" rtl="0">
              <a:spcBef>
                <a:spcPts val="0"/>
              </a:spcBef>
              <a:spcAft>
                <a:spcPts val="0"/>
              </a:spcAft>
              <a:buClr>
                <a:srgbClr val="FDDCAE"/>
              </a:buClr>
              <a:buSzPts val="4800"/>
              <a:buNone/>
              <a:defRPr sz="6400">
                <a:solidFill>
                  <a:srgbClr val="FDDCAE"/>
                </a:solidFill>
              </a:defRPr>
            </a:lvl3pPr>
            <a:lvl4pPr lvl="3" algn="ctr" rtl="0">
              <a:spcBef>
                <a:spcPts val="0"/>
              </a:spcBef>
              <a:spcAft>
                <a:spcPts val="0"/>
              </a:spcAft>
              <a:buClr>
                <a:srgbClr val="FDDCAE"/>
              </a:buClr>
              <a:buSzPts val="4800"/>
              <a:buNone/>
              <a:defRPr sz="6400">
                <a:solidFill>
                  <a:srgbClr val="FDDCAE"/>
                </a:solidFill>
              </a:defRPr>
            </a:lvl4pPr>
            <a:lvl5pPr lvl="4" algn="ctr" rtl="0">
              <a:spcBef>
                <a:spcPts val="0"/>
              </a:spcBef>
              <a:spcAft>
                <a:spcPts val="0"/>
              </a:spcAft>
              <a:buClr>
                <a:srgbClr val="FDDCAE"/>
              </a:buClr>
              <a:buSzPts val="4800"/>
              <a:buNone/>
              <a:defRPr sz="6400">
                <a:solidFill>
                  <a:srgbClr val="FDDCAE"/>
                </a:solidFill>
              </a:defRPr>
            </a:lvl5pPr>
            <a:lvl6pPr lvl="5" algn="ctr" rtl="0">
              <a:spcBef>
                <a:spcPts val="0"/>
              </a:spcBef>
              <a:spcAft>
                <a:spcPts val="0"/>
              </a:spcAft>
              <a:buClr>
                <a:srgbClr val="FDDCAE"/>
              </a:buClr>
              <a:buSzPts val="4800"/>
              <a:buNone/>
              <a:defRPr sz="6400">
                <a:solidFill>
                  <a:srgbClr val="FDDCAE"/>
                </a:solidFill>
              </a:defRPr>
            </a:lvl6pPr>
            <a:lvl7pPr lvl="6" algn="ctr" rtl="0">
              <a:spcBef>
                <a:spcPts val="0"/>
              </a:spcBef>
              <a:spcAft>
                <a:spcPts val="0"/>
              </a:spcAft>
              <a:buClr>
                <a:srgbClr val="FDDCAE"/>
              </a:buClr>
              <a:buSzPts val="4800"/>
              <a:buNone/>
              <a:defRPr sz="6400">
                <a:solidFill>
                  <a:srgbClr val="FDDCAE"/>
                </a:solidFill>
              </a:defRPr>
            </a:lvl7pPr>
            <a:lvl8pPr lvl="7" algn="ctr" rtl="0">
              <a:spcBef>
                <a:spcPts val="0"/>
              </a:spcBef>
              <a:spcAft>
                <a:spcPts val="0"/>
              </a:spcAft>
              <a:buClr>
                <a:srgbClr val="FDDCAE"/>
              </a:buClr>
              <a:buSzPts val="4800"/>
              <a:buNone/>
              <a:defRPr sz="6400">
                <a:solidFill>
                  <a:srgbClr val="FDDCAE"/>
                </a:solidFill>
              </a:defRPr>
            </a:lvl8pPr>
            <a:lvl9pPr lvl="8" algn="ctr" rtl="0">
              <a:spcBef>
                <a:spcPts val="0"/>
              </a:spcBef>
              <a:spcAft>
                <a:spcPts val="0"/>
              </a:spcAft>
              <a:buClr>
                <a:srgbClr val="FDDCAE"/>
              </a:buClr>
              <a:buSzPts val="4800"/>
              <a:buNone/>
              <a:defRPr sz="6400">
                <a:solidFill>
                  <a:srgbClr val="FDDCAE"/>
                </a:solidFill>
              </a:defRPr>
            </a:lvl9pPr>
          </a:lstStyle>
          <a:p>
            <a:r>
              <a:t>xx%</a:t>
            </a:r>
          </a:p>
        </p:txBody>
      </p:sp>
      <p:sp>
        <p:nvSpPr>
          <p:cNvPr id="108" name="Google Shape;108;p19"/>
          <p:cNvSpPr txBox="1">
            <a:spLocks noGrp="1"/>
          </p:cNvSpPr>
          <p:nvPr>
            <p:ph type="title" idx="5"/>
          </p:nvPr>
        </p:nvSpPr>
        <p:spPr>
          <a:xfrm>
            <a:off x="3650415" y="3965367"/>
            <a:ext cx="2351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09" name="Google Shape;109;p19"/>
          <p:cNvSpPr txBox="1">
            <a:spLocks noGrp="1"/>
          </p:cNvSpPr>
          <p:nvPr>
            <p:ph type="subTitle" idx="6"/>
          </p:nvPr>
        </p:nvSpPr>
        <p:spPr>
          <a:xfrm>
            <a:off x="3650415" y="4424167"/>
            <a:ext cx="23512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0" name="Google Shape;110;p19"/>
          <p:cNvSpPr txBox="1">
            <a:spLocks noGrp="1"/>
          </p:cNvSpPr>
          <p:nvPr>
            <p:ph type="title" idx="7" hasCustomPrompt="1"/>
          </p:nvPr>
        </p:nvSpPr>
        <p:spPr>
          <a:xfrm>
            <a:off x="6211663" y="2371033"/>
            <a:ext cx="23088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6400">
                <a:solidFill>
                  <a:srgbClr val="FDDCAE"/>
                </a:solidFill>
              </a:defRPr>
            </a:lvl1pPr>
            <a:lvl2pPr lvl="1" algn="ctr" rtl="0">
              <a:spcBef>
                <a:spcPts val="0"/>
              </a:spcBef>
              <a:spcAft>
                <a:spcPts val="0"/>
              </a:spcAft>
              <a:buClr>
                <a:srgbClr val="FDDCAE"/>
              </a:buClr>
              <a:buSzPts val="4800"/>
              <a:buNone/>
              <a:defRPr sz="6400">
                <a:solidFill>
                  <a:srgbClr val="FDDCAE"/>
                </a:solidFill>
              </a:defRPr>
            </a:lvl2pPr>
            <a:lvl3pPr lvl="2" algn="ctr" rtl="0">
              <a:spcBef>
                <a:spcPts val="0"/>
              </a:spcBef>
              <a:spcAft>
                <a:spcPts val="0"/>
              </a:spcAft>
              <a:buClr>
                <a:srgbClr val="FDDCAE"/>
              </a:buClr>
              <a:buSzPts val="4800"/>
              <a:buNone/>
              <a:defRPr sz="6400">
                <a:solidFill>
                  <a:srgbClr val="FDDCAE"/>
                </a:solidFill>
              </a:defRPr>
            </a:lvl3pPr>
            <a:lvl4pPr lvl="3" algn="ctr" rtl="0">
              <a:spcBef>
                <a:spcPts val="0"/>
              </a:spcBef>
              <a:spcAft>
                <a:spcPts val="0"/>
              </a:spcAft>
              <a:buClr>
                <a:srgbClr val="FDDCAE"/>
              </a:buClr>
              <a:buSzPts val="4800"/>
              <a:buNone/>
              <a:defRPr sz="6400">
                <a:solidFill>
                  <a:srgbClr val="FDDCAE"/>
                </a:solidFill>
              </a:defRPr>
            </a:lvl4pPr>
            <a:lvl5pPr lvl="4" algn="ctr" rtl="0">
              <a:spcBef>
                <a:spcPts val="0"/>
              </a:spcBef>
              <a:spcAft>
                <a:spcPts val="0"/>
              </a:spcAft>
              <a:buClr>
                <a:srgbClr val="FDDCAE"/>
              </a:buClr>
              <a:buSzPts val="4800"/>
              <a:buNone/>
              <a:defRPr sz="6400">
                <a:solidFill>
                  <a:srgbClr val="FDDCAE"/>
                </a:solidFill>
              </a:defRPr>
            </a:lvl5pPr>
            <a:lvl6pPr lvl="5" algn="ctr" rtl="0">
              <a:spcBef>
                <a:spcPts val="0"/>
              </a:spcBef>
              <a:spcAft>
                <a:spcPts val="0"/>
              </a:spcAft>
              <a:buClr>
                <a:srgbClr val="FDDCAE"/>
              </a:buClr>
              <a:buSzPts val="4800"/>
              <a:buNone/>
              <a:defRPr sz="6400">
                <a:solidFill>
                  <a:srgbClr val="FDDCAE"/>
                </a:solidFill>
              </a:defRPr>
            </a:lvl6pPr>
            <a:lvl7pPr lvl="6" algn="ctr" rtl="0">
              <a:spcBef>
                <a:spcPts val="0"/>
              </a:spcBef>
              <a:spcAft>
                <a:spcPts val="0"/>
              </a:spcAft>
              <a:buClr>
                <a:srgbClr val="FDDCAE"/>
              </a:buClr>
              <a:buSzPts val="4800"/>
              <a:buNone/>
              <a:defRPr sz="6400">
                <a:solidFill>
                  <a:srgbClr val="FDDCAE"/>
                </a:solidFill>
              </a:defRPr>
            </a:lvl7pPr>
            <a:lvl8pPr lvl="7" algn="ctr" rtl="0">
              <a:spcBef>
                <a:spcPts val="0"/>
              </a:spcBef>
              <a:spcAft>
                <a:spcPts val="0"/>
              </a:spcAft>
              <a:buClr>
                <a:srgbClr val="FDDCAE"/>
              </a:buClr>
              <a:buSzPts val="4800"/>
              <a:buNone/>
              <a:defRPr sz="6400">
                <a:solidFill>
                  <a:srgbClr val="FDDCAE"/>
                </a:solidFill>
              </a:defRPr>
            </a:lvl8pPr>
            <a:lvl9pPr lvl="8" algn="ctr" rtl="0">
              <a:spcBef>
                <a:spcPts val="0"/>
              </a:spcBef>
              <a:spcAft>
                <a:spcPts val="0"/>
              </a:spcAft>
              <a:buClr>
                <a:srgbClr val="FDDCAE"/>
              </a:buClr>
              <a:buSzPts val="4800"/>
              <a:buNone/>
              <a:defRPr sz="6400">
                <a:solidFill>
                  <a:srgbClr val="FDDCAE"/>
                </a:solidFill>
              </a:defRPr>
            </a:lvl9pPr>
          </a:lstStyle>
          <a:p>
            <a:r>
              <a:t>xx%</a:t>
            </a:r>
          </a:p>
        </p:txBody>
      </p:sp>
      <p:sp>
        <p:nvSpPr>
          <p:cNvPr id="111" name="Google Shape;111;p19"/>
          <p:cNvSpPr txBox="1">
            <a:spLocks noGrp="1"/>
          </p:cNvSpPr>
          <p:nvPr>
            <p:ph type="title" idx="8"/>
          </p:nvPr>
        </p:nvSpPr>
        <p:spPr>
          <a:xfrm>
            <a:off x="6190363" y="3965367"/>
            <a:ext cx="2351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12" name="Google Shape;112;p19"/>
          <p:cNvSpPr txBox="1">
            <a:spLocks noGrp="1"/>
          </p:cNvSpPr>
          <p:nvPr>
            <p:ph type="subTitle" idx="9"/>
          </p:nvPr>
        </p:nvSpPr>
        <p:spPr>
          <a:xfrm>
            <a:off x="6190363" y="4424167"/>
            <a:ext cx="23512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13" name="Google Shape;113;p19"/>
          <p:cNvSpPr txBox="1">
            <a:spLocks noGrp="1"/>
          </p:cNvSpPr>
          <p:nvPr>
            <p:ph type="title" idx="13" hasCustomPrompt="1"/>
          </p:nvPr>
        </p:nvSpPr>
        <p:spPr>
          <a:xfrm>
            <a:off x="8751621" y="2371033"/>
            <a:ext cx="2308800" cy="16252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FDDCAE"/>
              </a:buClr>
              <a:buSzPts val="4800"/>
              <a:buNone/>
              <a:defRPr sz="6400">
                <a:solidFill>
                  <a:srgbClr val="FDDCAE"/>
                </a:solidFill>
              </a:defRPr>
            </a:lvl1pPr>
            <a:lvl2pPr lvl="1" algn="ctr" rtl="0">
              <a:spcBef>
                <a:spcPts val="0"/>
              </a:spcBef>
              <a:spcAft>
                <a:spcPts val="0"/>
              </a:spcAft>
              <a:buClr>
                <a:srgbClr val="FDDCAE"/>
              </a:buClr>
              <a:buSzPts val="4800"/>
              <a:buNone/>
              <a:defRPr sz="6400">
                <a:solidFill>
                  <a:srgbClr val="FDDCAE"/>
                </a:solidFill>
              </a:defRPr>
            </a:lvl2pPr>
            <a:lvl3pPr lvl="2" algn="ctr" rtl="0">
              <a:spcBef>
                <a:spcPts val="0"/>
              </a:spcBef>
              <a:spcAft>
                <a:spcPts val="0"/>
              </a:spcAft>
              <a:buClr>
                <a:srgbClr val="FDDCAE"/>
              </a:buClr>
              <a:buSzPts val="4800"/>
              <a:buNone/>
              <a:defRPr sz="6400">
                <a:solidFill>
                  <a:srgbClr val="FDDCAE"/>
                </a:solidFill>
              </a:defRPr>
            </a:lvl3pPr>
            <a:lvl4pPr lvl="3" algn="ctr" rtl="0">
              <a:spcBef>
                <a:spcPts val="0"/>
              </a:spcBef>
              <a:spcAft>
                <a:spcPts val="0"/>
              </a:spcAft>
              <a:buClr>
                <a:srgbClr val="FDDCAE"/>
              </a:buClr>
              <a:buSzPts val="4800"/>
              <a:buNone/>
              <a:defRPr sz="6400">
                <a:solidFill>
                  <a:srgbClr val="FDDCAE"/>
                </a:solidFill>
              </a:defRPr>
            </a:lvl4pPr>
            <a:lvl5pPr lvl="4" algn="ctr" rtl="0">
              <a:spcBef>
                <a:spcPts val="0"/>
              </a:spcBef>
              <a:spcAft>
                <a:spcPts val="0"/>
              </a:spcAft>
              <a:buClr>
                <a:srgbClr val="FDDCAE"/>
              </a:buClr>
              <a:buSzPts val="4800"/>
              <a:buNone/>
              <a:defRPr sz="6400">
                <a:solidFill>
                  <a:srgbClr val="FDDCAE"/>
                </a:solidFill>
              </a:defRPr>
            </a:lvl5pPr>
            <a:lvl6pPr lvl="5" algn="ctr" rtl="0">
              <a:spcBef>
                <a:spcPts val="0"/>
              </a:spcBef>
              <a:spcAft>
                <a:spcPts val="0"/>
              </a:spcAft>
              <a:buClr>
                <a:srgbClr val="FDDCAE"/>
              </a:buClr>
              <a:buSzPts val="4800"/>
              <a:buNone/>
              <a:defRPr sz="6400">
                <a:solidFill>
                  <a:srgbClr val="FDDCAE"/>
                </a:solidFill>
              </a:defRPr>
            </a:lvl6pPr>
            <a:lvl7pPr lvl="6" algn="ctr" rtl="0">
              <a:spcBef>
                <a:spcPts val="0"/>
              </a:spcBef>
              <a:spcAft>
                <a:spcPts val="0"/>
              </a:spcAft>
              <a:buClr>
                <a:srgbClr val="FDDCAE"/>
              </a:buClr>
              <a:buSzPts val="4800"/>
              <a:buNone/>
              <a:defRPr sz="6400">
                <a:solidFill>
                  <a:srgbClr val="FDDCAE"/>
                </a:solidFill>
              </a:defRPr>
            </a:lvl7pPr>
            <a:lvl8pPr lvl="7" algn="ctr" rtl="0">
              <a:spcBef>
                <a:spcPts val="0"/>
              </a:spcBef>
              <a:spcAft>
                <a:spcPts val="0"/>
              </a:spcAft>
              <a:buClr>
                <a:srgbClr val="FDDCAE"/>
              </a:buClr>
              <a:buSzPts val="4800"/>
              <a:buNone/>
              <a:defRPr sz="6400">
                <a:solidFill>
                  <a:srgbClr val="FDDCAE"/>
                </a:solidFill>
              </a:defRPr>
            </a:lvl8pPr>
            <a:lvl9pPr lvl="8" algn="ctr" rtl="0">
              <a:spcBef>
                <a:spcPts val="0"/>
              </a:spcBef>
              <a:spcAft>
                <a:spcPts val="0"/>
              </a:spcAft>
              <a:buClr>
                <a:srgbClr val="FDDCAE"/>
              </a:buClr>
              <a:buSzPts val="4800"/>
              <a:buNone/>
              <a:defRPr sz="6400">
                <a:solidFill>
                  <a:srgbClr val="FDDCAE"/>
                </a:solidFill>
              </a:defRPr>
            </a:lvl9pPr>
          </a:lstStyle>
          <a:p>
            <a:r>
              <a:t>xx%</a:t>
            </a:r>
          </a:p>
        </p:txBody>
      </p:sp>
      <p:sp>
        <p:nvSpPr>
          <p:cNvPr id="114" name="Google Shape;114;p19"/>
          <p:cNvSpPr txBox="1">
            <a:spLocks noGrp="1"/>
          </p:cNvSpPr>
          <p:nvPr>
            <p:ph type="title" idx="14"/>
          </p:nvPr>
        </p:nvSpPr>
        <p:spPr>
          <a:xfrm>
            <a:off x="8730321" y="3965367"/>
            <a:ext cx="23512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15" name="Google Shape;115;p19"/>
          <p:cNvSpPr txBox="1">
            <a:spLocks noGrp="1"/>
          </p:cNvSpPr>
          <p:nvPr>
            <p:ph type="subTitle" idx="15"/>
          </p:nvPr>
        </p:nvSpPr>
        <p:spPr>
          <a:xfrm>
            <a:off x="8730321" y="4424167"/>
            <a:ext cx="23512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413250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2">
  <p:cSld name="Section 2">
    <p:spTree>
      <p:nvGrpSpPr>
        <p:cNvPr id="1" name="Shape 116"/>
        <p:cNvGrpSpPr/>
        <p:nvPr/>
      </p:nvGrpSpPr>
      <p:grpSpPr>
        <a:xfrm>
          <a:off x="0" y="0"/>
          <a:ext cx="0" cy="0"/>
          <a:chOff x="0" y="0"/>
          <a:chExt cx="0" cy="0"/>
        </a:xfrm>
      </p:grpSpPr>
      <p:sp>
        <p:nvSpPr>
          <p:cNvPr id="117" name="Google Shape;117;p20"/>
          <p:cNvSpPr/>
          <p:nvPr/>
        </p:nvSpPr>
        <p:spPr>
          <a:xfrm>
            <a:off x="0" y="-13600"/>
            <a:ext cx="12227600" cy="24600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18" name="Google Shape;118;p20"/>
          <p:cNvSpPr txBox="1">
            <a:spLocks noGrp="1"/>
          </p:cNvSpPr>
          <p:nvPr>
            <p:ph type="title"/>
          </p:nvPr>
        </p:nvSpPr>
        <p:spPr>
          <a:xfrm>
            <a:off x="3276400" y="3414033"/>
            <a:ext cx="5639200" cy="11224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48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19" name="Google Shape;119;p20"/>
          <p:cNvSpPr txBox="1">
            <a:spLocks noGrp="1"/>
          </p:cNvSpPr>
          <p:nvPr>
            <p:ph type="title" idx="2" hasCustomPrompt="1"/>
          </p:nvPr>
        </p:nvSpPr>
        <p:spPr>
          <a:xfrm>
            <a:off x="4421400" y="1260300"/>
            <a:ext cx="3349200" cy="105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9600"/>
            </a:lvl1pPr>
            <a:lvl2pPr lvl="1" algn="ctr" rtl="0">
              <a:spcBef>
                <a:spcPts val="0"/>
              </a:spcBef>
              <a:spcAft>
                <a:spcPts val="0"/>
              </a:spcAft>
              <a:buSzPts val="7200"/>
              <a:buNone/>
              <a:defRPr sz="9600"/>
            </a:lvl2pPr>
            <a:lvl3pPr lvl="2" algn="ctr" rtl="0">
              <a:spcBef>
                <a:spcPts val="0"/>
              </a:spcBef>
              <a:spcAft>
                <a:spcPts val="0"/>
              </a:spcAft>
              <a:buSzPts val="7200"/>
              <a:buNone/>
              <a:defRPr sz="9600"/>
            </a:lvl3pPr>
            <a:lvl4pPr lvl="3" algn="ctr" rtl="0">
              <a:spcBef>
                <a:spcPts val="0"/>
              </a:spcBef>
              <a:spcAft>
                <a:spcPts val="0"/>
              </a:spcAft>
              <a:buSzPts val="7200"/>
              <a:buNone/>
              <a:defRPr sz="9600"/>
            </a:lvl4pPr>
            <a:lvl5pPr lvl="4" algn="ctr" rtl="0">
              <a:spcBef>
                <a:spcPts val="0"/>
              </a:spcBef>
              <a:spcAft>
                <a:spcPts val="0"/>
              </a:spcAft>
              <a:buSzPts val="7200"/>
              <a:buNone/>
              <a:defRPr sz="9600"/>
            </a:lvl5pPr>
            <a:lvl6pPr lvl="5" algn="ctr" rtl="0">
              <a:spcBef>
                <a:spcPts val="0"/>
              </a:spcBef>
              <a:spcAft>
                <a:spcPts val="0"/>
              </a:spcAft>
              <a:buSzPts val="7200"/>
              <a:buNone/>
              <a:defRPr sz="9600"/>
            </a:lvl6pPr>
            <a:lvl7pPr lvl="6" algn="ctr" rtl="0">
              <a:spcBef>
                <a:spcPts val="0"/>
              </a:spcBef>
              <a:spcAft>
                <a:spcPts val="0"/>
              </a:spcAft>
              <a:buSzPts val="7200"/>
              <a:buNone/>
              <a:defRPr sz="9600"/>
            </a:lvl7pPr>
            <a:lvl8pPr lvl="7" algn="ctr" rtl="0">
              <a:spcBef>
                <a:spcPts val="0"/>
              </a:spcBef>
              <a:spcAft>
                <a:spcPts val="0"/>
              </a:spcAft>
              <a:buSzPts val="7200"/>
              <a:buNone/>
              <a:defRPr sz="9600"/>
            </a:lvl8pPr>
            <a:lvl9pPr lvl="8" algn="ctr" rtl="0">
              <a:spcBef>
                <a:spcPts val="0"/>
              </a:spcBef>
              <a:spcAft>
                <a:spcPts val="0"/>
              </a:spcAft>
              <a:buSzPts val="7200"/>
              <a:buNone/>
              <a:defRPr sz="9600"/>
            </a:lvl9pPr>
          </a:lstStyle>
          <a:p>
            <a:r>
              <a:t>xx%</a:t>
            </a:r>
          </a:p>
        </p:txBody>
      </p:sp>
      <p:sp>
        <p:nvSpPr>
          <p:cNvPr id="120" name="Google Shape;120;p20"/>
          <p:cNvSpPr txBox="1">
            <a:spLocks noGrp="1"/>
          </p:cNvSpPr>
          <p:nvPr>
            <p:ph type="subTitle" idx="1"/>
          </p:nvPr>
        </p:nvSpPr>
        <p:spPr>
          <a:xfrm>
            <a:off x="3976600" y="4805068"/>
            <a:ext cx="42388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953605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 Six Columns">
  <p:cSld name="Title + Six Columns">
    <p:spTree>
      <p:nvGrpSpPr>
        <p:cNvPr id="1" name="Shape 121"/>
        <p:cNvGrpSpPr/>
        <p:nvPr/>
      </p:nvGrpSpPr>
      <p:grpSpPr>
        <a:xfrm>
          <a:off x="0" y="0"/>
          <a:ext cx="0" cy="0"/>
          <a:chOff x="0" y="0"/>
          <a:chExt cx="0" cy="0"/>
        </a:xfrm>
      </p:grpSpPr>
      <p:sp>
        <p:nvSpPr>
          <p:cNvPr id="122" name="Google Shape;122;p21"/>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23" name="Google Shape;123;p21"/>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24" name="Google Shape;124;p21"/>
          <p:cNvSpPr txBox="1">
            <a:spLocks noGrp="1"/>
          </p:cNvSpPr>
          <p:nvPr>
            <p:ph type="title" idx="2"/>
          </p:nvPr>
        </p:nvSpPr>
        <p:spPr>
          <a:xfrm>
            <a:off x="1125873" y="2542967"/>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5" name="Google Shape;125;p21"/>
          <p:cNvSpPr txBox="1">
            <a:spLocks noGrp="1"/>
          </p:cNvSpPr>
          <p:nvPr>
            <p:ph type="subTitle" idx="1"/>
          </p:nvPr>
        </p:nvSpPr>
        <p:spPr>
          <a:xfrm>
            <a:off x="1125873" y="3001767"/>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6" name="Google Shape;126;p21"/>
          <p:cNvSpPr txBox="1">
            <a:spLocks noGrp="1"/>
          </p:cNvSpPr>
          <p:nvPr>
            <p:ph type="title" idx="3"/>
          </p:nvPr>
        </p:nvSpPr>
        <p:spPr>
          <a:xfrm>
            <a:off x="4578193" y="2542967"/>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7" name="Google Shape;127;p21"/>
          <p:cNvSpPr txBox="1">
            <a:spLocks noGrp="1"/>
          </p:cNvSpPr>
          <p:nvPr>
            <p:ph type="subTitle" idx="4"/>
          </p:nvPr>
        </p:nvSpPr>
        <p:spPr>
          <a:xfrm>
            <a:off x="4578193" y="3001767"/>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28" name="Google Shape;128;p21"/>
          <p:cNvSpPr txBox="1">
            <a:spLocks noGrp="1"/>
          </p:cNvSpPr>
          <p:nvPr>
            <p:ph type="title" idx="5"/>
          </p:nvPr>
        </p:nvSpPr>
        <p:spPr>
          <a:xfrm>
            <a:off x="8030527" y="2542967"/>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9" name="Google Shape;129;p21"/>
          <p:cNvSpPr txBox="1">
            <a:spLocks noGrp="1"/>
          </p:cNvSpPr>
          <p:nvPr>
            <p:ph type="subTitle" idx="6"/>
          </p:nvPr>
        </p:nvSpPr>
        <p:spPr>
          <a:xfrm>
            <a:off x="8030527" y="3001767"/>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0" name="Google Shape;130;p21"/>
          <p:cNvSpPr txBox="1">
            <a:spLocks noGrp="1"/>
          </p:cNvSpPr>
          <p:nvPr>
            <p:ph type="title" idx="7"/>
          </p:nvPr>
        </p:nvSpPr>
        <p:spPr>
          <a:xfrm>
            <a:off x="1125873" y="4813933"/>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1" name="Google Shape;131;p21"/>
          <p:cNvSpPr txBox="1">
            <a:spLocks noGrp="1"/>
          </p:cNvSpPr>
          <p:nvPr>
            <p:ph type="subTitle" idx="8"/>
          </p:nvPr>
        </p:nvSpPr>
        <p:spPr>
          <a:xfrm>
            <a:off x="1125873" y="5272733"/>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2" name="Google Shape;132;p21"/>
          <p:cNvSpPr txBox="1">
            <a:spLocks noGrp="1"/>
          </p:cNvSpPr>
          <p:nvPr>
            <p:ph type="title" idx="9"/>
          </p:nvPr>
        </p:nvSpPr>
        <p:spPr>
          <a:xfrm>
            <a:off x="4578193" y="4813933"/>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3" name="Google Shape;133;p21"/>
          <p:cNvSpPr txBox="1">
            <a:spLocks noGrp="1"/>
          </p:cNvSpPr>
          <p:nvPr>
            <p:ph type="subTitle" idx="13"/>
          </p:nvPr>
        </p:nvSpPr>
        <p:spPr>
          <a:xfrm>
            <a:off x="4578193" y="5272733"/>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34" name="Google Shape;134;p21"/>
          <p:cNvSpPr txBox="1">
            <a:spLocks noGrp="1"/>
          </p:cNvSpPr>
          <p:nvPr>
            <p:ph type="title" idx="14"/>
          </p:nvPr>
        </p:nvSpPr>
        <p:spPr>
          <a:xfrm>
            <a:off x="8030527" y="4813933"/>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35" name="Google Shape;135;p21"/>
          <p:cNvSpPr txBox="1">
            <a:spLocks noGrp="1"/>
          </p:cNvSpPr>
          <p:nvPr>
            <p:ph type="subTitle" idx="15"/>
          </p:nvPr>
        </p:nvSpPr>
        <p:spPr>
          <a:xfrm>
            <a:off x="8030527" y="5272733"/>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831924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43"/>
        <p:cNvGrpSpPr/>
        <p:nvPr/>
      </p:nvGrpSpPr>
      <p:grpSpPr>
        <a:xfrm>
          <a:off x="0" y="0"/>
          <a:ext cx="0" cy="0"/>
          <a:chOff x="0" y="0"/>
          <a:chExt cx="0" cy="0"/>
        </a:xfrm>
      </p:grpSpPr>
      <p:sp>
        <p:nvSpPr>
          <p:cNvPr id="44" name="Google Shape;44;p8"/>
          <p:cNvSpPr/>
          <p:nvPr/>
        </p:nvSpPr>
        <p:spPr>
          <a:xfrm flipH="1">
            <a:off x="11582400" y="6233133"/>
            <a:ext cx="624800" cy="624800"/>
          </a:xfrm>
          <a:prstGeom prst="rtTriangle">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5" name="Google Shape;45;p8"/>
          <p:cNvSpPr/>
          <p:nvPr/>
        </p:nvSpPr>
        <p:spPr>
          <a:xfrm rot="5400000">
            <a:off x="-133800" y="965980"/>
            <a:ext cx="624800" cy="357200"/>
          </a:xfrm>
          <a:prstGeom prst="triangle">
            <a:avLst>
              <a:gd name="adj" fmla="val 50000"/>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6" name="Google Shape;46;p8"/>
          <p:cNvSpPr txBox="1">
            <a:spLocks noGrp="1"/>
          </p:cNvSpPr>
          <p:nvPr>
            <p:ph type="title"/>
          </p:nvPr>
        </p:nvSpPr>
        <p:spPr>
          <a:xfrm>
            <a:off x="609600" y="807467"/>
            <a:ext cx="7521200" cy="1443600"/>
          </a:xfrm>
          <a:prstGeom prst="rect">
            <a:avLst/>
          </a:prstGeom>
        </p:spPr>
        <p:txBody>
          <a:bodyPr spcFirstLastPara="1" wrap="square" lIns="0" tIns="0" rIns="0" bIns="0" anchor="t"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47" name="Google Shape;47;p8"/>
          <p:cNvSpPr txBox="1">
            <a:spLocks noGrp="1"/>
          </p:cNvSpPr>
          <p:nvPr>
            <p:ph type="sldNum" idx="12"/>
          </p:nvPr>
        </p:nvSpPr>
        <p:spPr>
          <a:xfrm>
            <a:off x="11532033" y="6182333"/>
            <a:ext cx="609200" cy="624800"/>
          </a:xfrm>
          <a:prstGeom prst="rect">
            <a:avLst/>
          </a:prstGeom>
        </p:spPr>
        <p:txBody>
          <a:bodyPr spcFirstLastPara="1" wrap="square" lIns="0" tIns="0" rIns="0" bIns="0" anchor="b"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s-CL" smtClean="0"/>
              <a:pPr/>
              <a:t>‹Nº›</a:t>
            </a:fld>
            <a:endParaRPr lang="es-CL"/>
          </a:p>
        </p:txBody>
      </p:sp>
    </p:spTree>
    <p:extLst>
      <p:ext uri="{BB962C8B-B14F-4D97-AF65-F5344CB8AC3E}">
        <p14:creationId xmlns:p14="http://schemas.microsoft.com/office/powerpoint/2010/main" val="3565498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 Three Columns 1">
  <p:cSld name="Title + Three Columns 1">
    <p:spTree>
      <p:nvGrpSpPr>
        <p:cNvPr id="1" name="Shape 136"/>
        <p:cNvGrpSpPr/>
        <p:nvPr/>
      </p:nvGrpSpPr>
      <p:grpSpPr>
        <a:xfrm>
          <a:off x="0" y="0"/>
          <a:ext cx="0" cy="0"/>
          <a:chOff x="0" y="0"/>
          <a:chExt cx="0" cy="0"/>
        </a:xfrm>
      </p:grpSpPr>
      <p:sp>
        <p:nvSpPr>
          <p:cNvPr id="137" name="Google Shape;137;p22"/>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8" name="Google Shape;138;p22"/>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39" name="Google Shape;139;p22"/>
          <p:cNvSpPr txBox="1">
            <a:spLocks noGrp="1"/>
          </p:cNvSpPr>
          <p:nvPr>
            <p:ph type="title" idx="2"/>
          </p:nvPr>
        </p:nvSpPr>
        <p:spPr>
          <a:xfrm>
            <a:off x="1181959" y="3660833"/>
            <a:ext cx="3094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0" name="Google Shape;140;p22"/>
          <p:cNvSpPr txBox="1">
            <a:spLocks noGrp="1"/>
          </p:cNvSpPr>
          <p:nvPr>
            <p:ph type="body" idx="1"/>
          </p:nvPr>
        </p:nvSpPr>
        <p:spPr>
          <a:xfrm>
            <a:off x="1181967" y="4445700"/>
            <a:ext cx="3094400" cy="21224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141" name="Google Shape;141;p22"/>
          <p:cNvSpPr txBox="1">
            <a:spLocks noGrp="1"/>
          </p:cNvSpPr>
          <p:nvPr>
            <p:ph type="title" idx="3"/>
          </p:nvPr>
        </p:nvSpPr>
        <p:spPr>
          <a:xfrm>
            <a:off x="4548792" y="3660833"/>
            <a:ext cx="3094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2" name="Google Shape;142;p22"/>
          <p:cNvSpPr txBox="1">
            <a:spLocks noGrp="1"/>
          </p:cNvSpPr>
          <p:nvPr>
            <p:ph type="body" idx="4"/>
          </p:nvPr>
        </p:nvSpPr>
        <p:spPr>
          <a:xfrm>
            <a:off x="4548800" y="4445700"/>
            <a:ext cx="3094400" cy="21224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
        <p:nvSpPr>
          <p:cNvPr id="143" name="Google Shape;143;p22"/>
          <p:cNvSpPr txBox="1">
            <a:spLocks noGrp="1"/>
          </p:cNvSpPr>
          <p:nvPr>
            <p:ph type="title" idx="5"/>
          </p:nvPr>
        </p:nvSpPr>
        <p:spPr>
          <a:xfrm>
            <a:off x="7915625" y="3660833"/>
            <a:ext cx="30944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44" name="Google Shape;144;p22"/>
          <p:cNvSpPr txBox="1">
            <a:spLocks noGrp="1"/>
          </p:cNvSpPr>
          <p:nvPr>
            <p:ph type="body" idx="6"/>
          </p:nvPr>
        </p:nvSpPr>
        <p:spPr>
          <a:xfrm>
            <a:off x="7915633" y="4445700"/>
            <a:ext cx="3094400" cy="2122400"/>
          </a:xfrm>
          <a:prstGeom prst="rect">
            <a:avLst/>
          </a:prstGeom>
        </p:spPr>
        <p:txBody>
          <a:bodyPr spcFirstLastPara="1" wrap="square" lIns="91425" tIns="91425" rIns="91425" bIns="91425" anchor="t" anchorCtr="0">
            <a:noAutofit/>
          </a:bodyPr>
          <a:lstStyle>
            <a:lvl1pPr marL="609585" lvl="0" indent="-423323" rtl="0">
              <a:spcBef>
                <a:spcPts val="0"/>
              </a:spcBef>
              <a:spcAft>
                <a:spcPts val="0"/>
              </a:spcAft>
              <a:buSzPts val="1400"/>
              <a:buChar char="●"/>
              <a:defRPr sz="1867"/>
            </a:lvl1pPr>
            <a:lvl2pPr marL="1219170" lvl="1" indent="-423323" rtl="0">
              <a:spcBef>
                <a:spcPts val="2133"/>
              </a:spcBef>
              <a:spcAft>
                <a:spcPts val="0"/>
              </a:spcAft>
              <a:buSzPts val="1400"/>
              <a:buChar char="○"/>
              <a:defRPr/>
            </a:lvl2pPr>
            <a:lvl3pPr marL="1828754" lvl="2" indent="-423323" rtl="0">
              <a:spcBef>
                <a:spcPts val="2133"/>
              </a:spcBef>
              <a:spcAft>
                <a:spcPts val="0"/>
              </a:spcAft>
              <a:buSzPts val="1400"/>
              <a:buChar char="■"/>
              <a:defRPr/>
            </a:lvl3pPr>
            <a:lvl4pPr marL="2438339" lvl="3" indent="-423323" rtl="0">
              <a:spcBef>
                <a:spcPts val="2133"/>
              </a:spcBef>
              <a:spcAft>
                <a:spcPts val="0"/>
              </a:spcAft>
              <a:buSzPts val="1400"/>
              <a:buChar char="●"/>
              <a:defRPr/>
            </a:lvl4pPr>
            <a:lvl5pPr marL="3047924" lvl="4" indent="-423323" rtl="0">
              <a:spcBef>
                <a:spcPts val="2133"/>
              </a:spcBef>
              <a:spcAft>
                <a:spcPts val="0"/>
              </a:spcAft>
              <a:buSzPts val="1400"/>
              <a:buChar char="○"/>
              <a:defRPr/>
            </a:lvl5pPr>
            <a:lvl6pPr marL="3657509" lvl="5" indent="-423323" rtl="0">
              <a:spcBef>
                <a:spcPts val="2133"/>
              </a:spcBef>
              <a:spcAft>
                <a:spcPts val="0"/>
              </a:spcAft>
              <a:buSzPts val="1400"/>
              <a:buChar char="■"/>
              <a:defRPr/>
            </a:lvl6pPr>
            <a:lvl7pPr marL="4267093" lvl="6" indent="-423323" rtl="0">
              <a:spcBef>
                <a:spcPts val="2133"/>
              </a:spcBef>
              <a:spcAft>
                <a:spcPts val="0"/>
              </a:spcAft>
              <a:buSzPts val="1400"/>
              <a:buChar char="●"/>
              <a:defRPr/>
            </a:lvl7pPr>
            <a:lvl8pPr marL="4876678" lvl="7" indent="-423323" rtl="0">
              <a:spcBef>
                <a:spcPts val="2133"/>
              </a:spcBef>
              <a:spcAft>
                <a:spcPts val="0"/>
              </a:spcAft>
              <a:buSzPts val="1400"/>
              <a:buChar char="○"/>
              <a:defRPr/>
            </a:lvl8pPr>
            <a:lvl9pPr marL="5486263" lvl="8" indent="-423323" rtl="0">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8874326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3">
  <p:cSld name="Section 3">
    <p:spTree>
      <p:nvGrpSpPr>
        <p:cNvPr id="1" name="Shape 145"/>
        <p:cNvGrpSpPr/>
        <p:nvPr/>
      </p:nvGrpSpPr>
      <p:grpSpPr>
        <a:xfrm>
          <a:off x="0" y="0"/>
          <a:ext cx="0" cy="0"/>
          <a:chOff x="0" y="0"/>
          <a:chExt cx="0" cy="0"/>
        </a:xfrm>
      </p:grpSpPr>
      <p:sp>
        <p:nvSpPr>
          <p:cNvPr id="146" name="Google Shape;146;p23"/>
          <p:cNvSpPr/>
          <p:nvPr/>
        </p:nvSpPr>
        <p:spPr>
          <a:xfrm>
            <a:off x="-17800" y="2471200"/>
            <a:ext cx="12227600" cy="44612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47" name="Google Shape;147;p23"/>
          <p:cNvSpPr txBox="1">
            <a:spLocks noGrp="1"/>
          </p:cNvSpPr>
          <p:nvPr>
            <p:ph type="title"/>
          </p:nvPr>
        </p:nvSpPr>
        <p:spPr>
          <a:xfrm>
            <a:off x="1553375" y="3414033"/>
            <a:ext cx="5849600" cy="1122400"/>
          </a:xfrm>
          <a:prstGeom prst="rect">
            <a:avLst/>
          </a:prstGeom>
        </p:spPr>
        <p:txBody>
          <a:bodyPr spcFirstLastPara="1" wrap="square" lIns="91425" tIns="91425" rIns="91425" bIns="91425" anchor="ctr" anchorCtr="0">
            <a:noAutofit/>
          </a:bodyPr>
          <a:lstStyle>
            <a:lvl1pPr lvl="0" rtl="0">
              <a:lnSpc>
                <a:spcPct val="80000"/>
              </a:lnSpc>
              <a:spcBef>
                <a:spcPts val="0"/>
              </a:spcBef>
              <a:spcAft>
                <a:spcPts val="0"/>
              </a:spcAft>
              <a:buSzPts val="48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48" name="Google Shape;148;p23"/>
          <p:cNvSpPr txBox="1">
            <a:spLocks noGrp="1"/>
          </p:cNvSpPr>
          <p:nvPr>
            <p:ph type="title" idx="2" hasCustomPrompt="1"/>
          </p:nvPr>
        </p:nvSpPr>
        <p:spPr>
          <a:xfrm>
            <a:off x="1553375" y="1260300"/>
            <a:ext cx="3349200" cy="1052400"/>
          </a:xfrm>
          <a:prstGeom prst="rect">
            <a:avLst/>
          </a:prstGeom>
        </p:spPr>
        <p:txBody>
          <a:bodyPr spcFirstLastPara="1" wrap="square" lIns="91425" tIns="91425" rIns="91425" bIns="91425" anchor="b" anchorCtr="0">
            <a:noAutofit/>
          </a:bodyPr>
          <a:lstStyle>
            <a:lvl1pPr lvl="0" rtl="0">
              <a:spcBef>
                <a:spcPts val="0"/>
              </a:spcBef>
              <a:spcAft>
                <a:spcPts val="0"/>
              </a:spcAft>
              <a:buSzPts val="7200"/>
              <a:buNone/>
              <a:defRPr sz="9600"/>
            </a:lvl1pPr>
            <a:lvl2pPr lvl="1" rtl="0">
              <a:spcBef>
                <a:spcPts val="0"/>
              </a:spcBef>
              <a:spcAft>
                <a:spcPts val="0"/>
              </a:spcAft>
              <a:buSzPts val="7200"/>
              <a:buNone/>
              <a:defRPr sz="9600"/>
            </a:lvl2pPr>
            <a:lvl3pPr lvl="2" rtl="0">
              <a:spcBef>
                <a:spcPts val="0"/>
              </a:spcBef>
              <a:spcAft>
                <a:spcPts val="0"/>
              </a:spcAft>
              <a:buSzPts val="7200"/>
              <a:buNone/>
              <a:defRPr sz="9600"/>
            </a:lvl3pPr>
            <a:lvl4pPr lvl="3" rtl="0">
              <a:spcBef>
                <a:spcPts val="0"/>
              </a:spcBef>
              <a:spcAft>
                <a:spcPts val="0"/>
              </a:spcAft>
              <a:buSzPts val="7200"/>
              <a:buNone/>
              <a:defRPr sz="9600"/>
            </a:lvl4pPr>
            <a:lvl5pPr lvl="4" rtl="0">
              <a:spcBef>
                <a:spcPts val="0"/>
              </a:spcBef>
              <a:spcAft>
                <a:spcPts val="0"/>
              </a:spcAft>
              <a:buSzPts val="7200"/>
              <a:buNone/>
              <a:defRPr sz="9600"/>
            </a:lvl5pPr>
            <a:lvl6pPr lvl="5" rtl="0">
              <a:spcBef>
                <a:spcPts val="0"/>
              </a:spcBef>
              <a:spcAft>
                <a:spcPts val="0"/>
              </a:spcAft>
              <a:buSzPts val="7200"/>
              <a:buNone/>
              <a:defRPr sz="9600"/>
            </a:lvl6pPr>
            <a:lvl7pPr lvl="6" rtl="0">
              <a:spcBef>
                <a:spcPts val="0"/>
              </a:spcBef>
              <a:spcAft>
                <a:spcPts val="0"/>
              </a:spcAft>
              <a:buSzPts val="7200"/>
              <a:buNone/>
              <a:defRPr sz="9600"/>
            </a:lvl7pPr>
            <a:lvl8pPr lvl="7" rtl="0">
              <a:spcBef>
                <a:spcPts val="0"/>
              </a:spcBef>
              <a:spcAft>
                <a:spcPts val="0"/>
              </a:spcAft>
              <a:buSzPts val="7200"/>
              <a:buNone/>
              <a:defRPr sz="9600"/>
            </a:lvl8pPr>
            <a:lvl9pPr lvl="8" rtl="0">
              <a:spcBef>
                <a:spcPts val="0"/>
              </a:spcBef>
              <a:spcAft>
                <a:spcPts val="0"/>
              </a:spcAft>
              <a:buSzPts val="7200"/>
              <a:buNone/>
              <a:defRPr sz="9600"/>
            </a:lvl9pPr>
          </a:lstStyle>
          <a:p>
            <a:r>
              <a:t>xx%</a:t>
            </a:r>
          </a:p>
        </p:txBody>
      </p:sp>
      <p:sp>
        <p:nvSpPr>
          <p:cNvPr id="149" name="Google Shape;149;p23"/>
          <p:cNvSpPr txBox="1">
            <a:spLocks noGrp="1"/>
          </p:cNvSpPr>
          <p:nvPr>
            <p:ph type="subTitle" idx="1"/>
          </p:nvPr>
        </p:nvSpPr>
        <p:spPr>
          <a:xfrm>
            <a:off x="1553375" y="4789100"/>
            <a:ext cx="42388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2133"/>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166357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 Three Columns 2">
  <p:cSld name="Title + Three Columns 2">
    <p:spTree>
      <p:nvGrpSpPr>
        <p:cNvPr id="1" name="Shape 150"/>
        <p:cNvGrpSpPr/>
        <p:nvPr/>
      </p:nvGrpSpPr>
      <p:grpSpPr>
        <a:xfrm>
          <a:off x="0" y="0"/>
          <a:ext cx="0" cy="0"/>
          <a:chOff x="0" y="0"/>
          <a:chExt cx="0" cy="0"/>
        </a:xfrm>
      </p:grpSpPr>
      <p:sp>
        <p:nvSpPr>
          <p:cNvPr id="151" name="Google Shape;151;p24"/>
          <p:cNvSpPr/>
          <p:nvPr/>
        </p:nvSpPr>
        <p:spPr>
          <a:xfrm>
            <a:off x="0" y="4612333"/>
            <a:ext cx="12192000" cy="16312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2" name="Google Shape;152;p24"/>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53" name="Google Shape;153;p24"/>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4" name="Google Shape;154;p24"/>
          <p:cNvSpPr txBox="1">
            <a:spLocks noGrp="1"/>
          </p:cNvSpPr>
          <p:nvPr>
            <p:ph type="title" idx="2"/>
          </p:nvPr>
        </p:nvSpPr>
        <p:spPr>
          <a:xfrm>
            <a:off x="1125873" y="5017133"/>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55" name="Google Shape;155;p24"/>
          <p:cNvSpPr txBox="1">
            <a:spLocks noGrp="1"/>
          </p:cNvSpPr>
          <p:nvPr>
            <p:ph type="subTitle" idx="1"/>
          </p:nvPr>
        </p:nvSpPr>
        <p:spPr>
          <a:xfrm>
            <a:off x="1125873" y="5475933"/>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6" name="Google Shape;156;p24"/>
          <p:cNvSpPr txBox="1">
            <a:spLocks noGrp="1"/>
          </p:cNvSpPr>
          <p:nvPr>
            <p:ph type="title" idx="3"/>
          </p:nvPr>
        </p:nvSpPr>
        <p:spPr>
          <a:xfrm>
            <a:off x="4578193" y="5017133"/>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57" name="Google Shape;157;p24"/>
          <p:cNvSpPr txBox="1">
            <a:spLocks noGrp="1"/>
          </p:cNvSpPr>
          <p:nvPr>
            <p:ph type="subTitle" idx="4"/>
          </p:nvPr>
        </p:nvSpPr>
        <p:spPr>
          <a:xfrm>
            <a:off x="4578193" y="5475933"/>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158" name="Google Shape;158;p24"/>
          <p:cNvSpPr txBox="1">
            <a:spLocks noGrp="1"/>
          </p:cNvSpPr>
          <p:nvPr>
            <p:ph type="title" idx="5"/>
          </p:nvPr>
        </p:nvSpPr>
        <p:spPr>
          <a:xfrm>
            <a:off x="8030527" y="5017133"/>
            <a:ext cx="3035600" cy="763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800"/>
              <a:buNone/>
              <a:defRPr sz="24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59" name="Google Shape;159;p24"/>
          <p:cNvSpPr txBox="1">
            <a:spLocks noGrp="1"/>
          </p:cNvSpPr>
          <p:nvPr>
            <p:ph type="subTitle" idx="6"/>
          </p:nvPr>
        </p:nvSpPr>
        <p:spPr>
          <a:xfrm>
            <a:off x="8030527" y="5475933"/>
            <a:ext cx="30356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867"/>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3419881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 Three Columns 3">
  <p:cSld name="Title + Three Columns 3">
    <p:spTree>
      <p:nvGrpSpPr>
        <p:cNvPr id="1" name="Shape 160"/>
        <p:cNvGrpSpPr/>
        <p:nvPr/>
      </p:nvGrpSpPr>
      <p:grpSpPr>
        <a:xfrm>
          <a:off x="0" y="0"/>
          <a:ext cx="0" cy="0"/>
          <a:chOff x="0" y="0"/>
          <a:chExt cx="0" cy="0"/>
        </a:xfrm>
      </p:grpSpPr>
      <p:sp>
        <p:nvSpPr>
          <p:cNvPr id="161" name="Google Shape;161;p25"/>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62" name="Google Shape;162;p25"/>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3" name="Google Shape;163;p25"/>
          <p:cNvSpPr txBox="1">
            <a:spLocks noGrp="1"/>
          </p:cNvSpPr>
          <p:nvPr>
            <p:ph type="title" idx="2"/>
          </p:nvPr>
        </p:nvSpPr>
        <p:spPr>
          <a:xfrm>
            <a:off x="8153067" y="2004300"/>
            <a:ext cx="29628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1800"/>
              <a:buNone/>
              <a:defRPr sz="2400">
                <a:solidFill>
                  <a:schemeClr val="accent2"/>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4" name="Google Shape;164;p25"/>
          <p:cNvSpPr txBox="1">
            <a:spLocks noGrp="1"/>
          </p:cNvSpPr>
          <p:nvPr>
            <p:ph type="subTitle" idx="1"/>
          </p:nvPr>
        </p:nvSpPr>
        <p:spPr>
          <a:xfrm>
            <a:off x="8153067" y="2463100"/>
            <a:ext cx="29628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65" name="Google Shape;165;p25"/>
          <p:cNvSpPr txBox="1">
            <a:spLocks noGrp="1"/>
          </p:cNvSpPr>
          <p:nvPr>
            <p:ph type="title" idx="3"/>
          </p:nvPr>
        </p:nvSpPr>
        <p:spPr>
          <a:xfrm>
            <a:off x="8153067" y="3394200"/>
            <a:ext cx="29628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3"/>
              </a:buClr>
              <a:buSzPts val="1800"/>
              <a:buNone/>
              <a:defRPr sz="2400">
                <a:solidFill>
                  <a:schemeClr val="accent3"/>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66" name="Google Shape;166;p25"/>
          <p:cNvSpPr txBox="1">
            <a:spLocks noGrp="1"/>
          </p:cNvSpPr>
          <p:nvPr>
            <p:ph type="subTitle" idx="4"/>
          </p:nvPr>
        </p:nvSpPr>
        <p:spPr>
          <a:xfrm>
            <a:off x="8153067" y="3853000"/>
            <a:ext cx="29628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67" name="Google Shape;167;p25"/>
          <p:cNvSpPr txBox="1">
            <a:spLocks noGrp="1"/>
          </p:cNvSpPr>
          <p:nvPr>
            <p:ph type="title" idx="5"/>
          </p:nvPr>
        </p:nvSpPr>
        <p:spPr>
          <a:xfrm>
            <a:off x="8153067" y="4784100"/>
            <a:ext cx="2962800" cy="763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Clr>
                <a:schemeClr val="accent1"/>
              </a:buClr>
              <a:buSzPts val="2800"/>
              <a:buNone/>
              <a:defRPr>
                <a:solidFill>
                  <a:schemeClr val="accent1"/>
                </a:solidFill>
              </a:defRPr>
            </a:lvl2pPr>
            <a:lvl3pPr lvl="2" rtl="0">
              <a:spcBef>
                <a:spcPts val="0"/>
              </a:spcBef>
              <a:spcAft>
                <a:spcPts val="0"/>
              </a:spcAft>
              <a:buClr>
                <a:schemeClr val="accent1"/>
              </a:buClr>
              <a:buSzPts val="2800"/>
              <a:buNone/>
              <a:defRPr>
                <a:solidFill>
                  <a:schemeClr val="accent1"/>
                </a:solidFill>
              </a:defRPr>
            </a:lvl3pPr>
            <a:lvl4pPr lvl="3" rtl="0">
              <a:spcBef>
                <a:spcPts val="0"/>
              </a:spcBef>
              <a:spcAft>
                <a:spcPts val="0"/>
              </a:spcAft>
              <a:buClr>
                <a:schemeClr val="accent1"/>
              </a:buClr>
              <a:buSzPts val="2800"/>
              <a:buNone/>
              <a:defRPr>
                <a:solidFill>
                  <a:schemeClr val="accent1"/>
                </a:solidFill>
              </a:defRPr>
            </a:lvl4pPr>
            <a:lvl5pPr lvl="4" rtl="0">
              <a:spcBef>
                <a:spcPts val="0"/>
              </a:spcBef>
              <a:spcAft>
                <a:spcPts val="0"/>
              </a:spcAft>
              <a:buClr>
                <a:schemeClr val="accent1"/>
              </a:buClr>
              <a:buSzPts val="2800"/>
              <a:buNone/>
              <a:defRPr>
                <a:solidFill>
                  <a:schemeClr val="accent1"/>
                </a:solidFill>
              </a:defRPr>
            </a:lvl5pPr>
            <a:lvl6pPr lvl="5" rtl="0">
              <a:spcBef>
                <a:spcPts val="0"/>
              </a:spcBef>
              <a:spcAft>
                <a:spcPts val="0"/>
              </a:spcAft>
              <a:buClr>
                <a:schemeClr val="accent1"/>
              </a:buClr>
              <a:buSzPts val="2800"/>
              <a:buNone/>
              <a:defRPr>
                <a:solidFill>
                  <a:schemeClr val="accent1"/>
                </a:solidFill>
              </a:defRPr>
            </a:lvl6pPr>
            <a:lvl7pPr lvl="6" rtl="0">
              <a:spcBef>
                <a:spcPts val="0"/>
              </a:spcBef>
              <a:spcAft>
                <a:spcPts val="0"/>
              </a:spcAft>
              <a:buClr>
                <a:schemeClr val="accent1"/>
              </a:buClr>
              <a:buSzPts val="2800"/>
              <a:buNone/>
              <a:defRPr>
                <a:solidFill>
                  <a:schemeClr val="accent1"/>
                </a:solidFill>
              </a:defRPr>
            </a:lvl7pPr>
            <a:lvl8pPr lvl="7" rtl="0">
              <a:spcBef>
                <a:spcPts val="0"/>
              </a:spcBef>
              <a:spcAft>
                <a:spcPts val="0"/>
              </a:spcAft>
              <a:buClr>
                <a:schemeClr val="accent1"/>
              </a:buClr>
              <a:buSzPts val="2800"/>
              <a:buNone/>
              <a:defRPr>
                <a:solidFill>
                  <a:schemeClr val="accent1"/>
                </a:solidFill>
              </a:defRPr>
            </a:lvl8pPr>
            <a:lvl9pPr lvl="8" rtl="0">
              <a:spcBef>
                <a:spcPts val="0"/>
              </a:spcBef>
              <a:spcAft>
                <a:spcPts val="0"/>
              </a:spcAft>
              <a:buClr>
                <a:schemeClr val="accent1"/>
              </a:buClr>
              <a:buSzPts val="2800"/>
              <a:buNone/>
              <a:defRPr>
                <a:solidFill>
                  <a:schemeClr val="accent1"/>
                </a:solidFill>
              </a:defRPr>
            </a:lvl9pPr>
          </a:lstStyle>
          <a:p>
            <a:endParaRPr/>
          </a:p>
        </p:txBody>
      </p:sp>
      <p:sp>
        <p:nvSpPr>
          <p:cNvPr id="168" name="Google Shape;168;p25"/>
          <p:cNvSpPr txBox="1">
            <a:spLocks noGrp="1"/>
          </p:cNvSpPr>
          <p:nvPr>
            <p:ph type="subTitle" idx="6"/>
          </p:nvPr>
        </p:nvSpPr>
        <p:spPr>
          <a:xfrm>
            <a:off x="8153067" y="5242900"/>
            <a:ext cx="29628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172860007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Section 4">
  <p:cSld name="Section 4">
    <p:spTree>
      <p:nvGrpSpPr>
        <p:cNvPr id="1" name="Shape 169"/>
        <p:cNvGrpSpPr/>
        <p:nvPr/>
      </p:nvGrpSpPr>
      <p:grpSpPr>
        <a:xfrm>
          <a:off x="0" y="0"/>
          <a:ext cx="0" cy="0"/>
          <a:chOff x="0" y="0"/>
          <a:chExt cx="0" cy="0"/>
        </a:xfrm>
      </p:grpSpPr>
      <p:sp>
        <p:nvSpPr>
          <p:cNvPr id="170" name="Google Shape;170;p26"/>
          <p:cNvSpPr/>
          <p:nvPr/>
        </p:nvSpPr>
        <p:spPr>
          <a:xfrm>
            <a:off x="2916200" y="-24400"/>
            <a:ext cx="6359600" cy="69068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1" name="Google Shape;171;p26"/>
          <p:cNvSpPr txBox="1">
            <a:spLocks noGrp="1"/>
          </p:cNvSpPr>
          <p:nvPr>
            <p:ph type="title"/>
          </p:nvPr>
        </p:nvSpPr>
        <p:spPr>
          <a:xfrm>
            <a:off x="3276400" y="3414033"/>
            <a:ext cx="5639200" cy="1122400"/>
          </a:xfrm>
          <a:prstGeom prst="rect">
            <a:avLst/>
          </a:prstGeom>
        </p:spPr>
        <p:txBody>
          <a:bodyPr spcFirstLastPara="1" wrap="square" lIns="91425" tIns="91425" rIns="91425" bIns="91425" anchor="ctr" anchorCtr="0">
            <a:noAutofit/>
          </a:bodyPr>
          <a:lstStyle>
            <a:lvl1pPr lvl="0" algn="ctr" rtl="0">
              <a:lnSpc>
                <a:spcPct val="80000"/>
              </a:lnSpc>
              <a:spcBef>
                <a:spcPts val="0"/>
              </a:spcBef>
              <a:spcAft>
                <a:spcPts val="0"/>
              </a:spcAft>
              <a:buSzPts val="48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72" name="Google Shape;172;p26"/>
          <p:cNvSpPr txBox="1">
            <a:spLocks noGrp="1"/>
          </p:cNvSpPr>
          <p:nvPr>
            <p:ph type="title" idx="2" hasCustomPrompt="1"/>
          </p:nvPr>
        </p:nvSpPr>
        <p:spPr>
          <a:xfrm>
            <a:off x="4421400" y="1260300"/>
            <a:ext cx="3349200" cy="1052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7200"/>
              <a:buNone/>
              <a:defRPr sz="9600"/>
            </a:lvl1pPr>
            <a:lvl2pPr lvl="1" algn="ctr" rtl="0">
              <a:spcBef>
                <a:spcPts val="0"/>
              </a:spcBef>
              <a:spcAft>
                <a:spcPts val="0"/>
              </a:spcAft>
              <a:buSzPts val="7200"/>
              <a:buNone/>
              <a:defRPr sz="9600"/>
            </a:lvl2pPr>
            <a:lvl3pPr lvl="2" algn="ctr" rtl="0">
              <a:spcBef>
                <a:spcPts val="0"/>
              </a:spcBef>
              <a:spcAft>
                <a:spcPts val="0"/>
              </a:spcAft>
              <a:buSzPts val="7200"/>
              <a:buNone/>
              <a:defRPr sz="9600"/>
            </a:lvl3pPr>
            <a:lvl4pPr lvl="3" algn="ctr" rtl="0">
              <a:spcBef>
                <a:spcPts val="0"/>
              </a:spcBef>
              <a:spcAft>
                <a:spcPts val="0"/>
              </a:spcAft>
              <a:buSzPts val="7200"/>
              <a:buNone/>
              <a:defRPr sz="9600"/>
            </a:lvl4pPr>
            <a:lvl5pPr lvl="4" algn="ctr" rtl="0">
              <a:spcBef>
                <a:spcPts val="0"/>
              </a:spcBef>
              <a:spcAft>
                <a:spcPts val="0"/>
              </a:spcAft>
              <a:buSzPts val="7200"/>
              <a:buNone/>
              <a:defRPr sz="9600"/>
            </a:lvl5pPr>
            <a:lvl6pPr lvl="5" algn="ctr" rtl="0">
              <a:spcBef>
                <a:spcPts val="0"/>
              </a:spcBef>
              <a:spcAft>
                <a:spcPts val="0"/>
              </a:spcAft>
              <a:buSzPts val="7200"/>
              <a:buNone/>
              <a:defRPr sz="9600"/>
            </a:lvl6pPr>
            <a:lvl7pPr lvl="6" algn="ctr" rtl="0">
              <a:spcBef>
                <a:spcPts val="0"/>
              </a:spcBef>
              <a:spcAft>
                <a:spcPts val="0"/>
              </a:spcAft>
              <a:buSzPts val="7200"/>
              <a:buNone/>
              <a:defRPr sz="9600"/>
            </a:lvl7pPr>
            <a:lvl8pPr lvl="7" algn="ctr" rtl="0">
              <a:spcBef>
                <a:spcPts val="0"/>
              </a:spcBef>
              <a:spcAft>
                <a:spcPts val="0"/>
              </a:spcAft>
              <a:buSzPts val="7200"/>
              <a:buNone/>
              <a:defRPr sz="9600"/>
            </a:lvl8pPr>
            <a:lvl9pPr lvl="8" algn="ctr" rtl="0">
              <a:spcBef>
                <a:spcPts val="0"/>
              </a:spcBef>
              <a:spcAft>
                <a:spcPts val="0"/>
              </a:spcAft>
              <a:buSzPts val="7200"/>
              <a:buNone/>
              <a:defRPr sz="9600"/>
            </a:lvl9pPr>
          </a:lstStyle>
          <a:p>
            <a:r>
              <a:t>xx%</a:t>
            </a:r>
          </a:p>
        </p:txBody>
      </p:sp>
      <p:sp>
        <p:nvSpPr>
          <p:cNvPr id="173" name="Google Shape;173;p26"/>
          <p:cNvSpPr txBox="1">
            <a:spLocks noGrp="1"/>
          </p:cNvSpPr>
          <p:nvPr>
            <p:ph type="subTitle" idx="1"/>
          </p:nvPr>
        </p:nvSpPr>
        <p:spPr>
          <a:xfrm>
            <a:off x="3976600" y="4805068"/>
            <a:ext cx="4238800" cy="717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2133"/>
            </a:lvl1pPr>
            <a:lvl2pPr lvl="1" algn="ctr" rtl="0">
              <a:lnSpc>
                <a:spcPct val="100000"/>
              </a:lnSpc>
              <a:spcBef>
                <a:spcPts val="0"/>
              </a:spcBef>
              <a:spcAft>
                <a:spcPts val="0"/>
              </a:spcAft>
              <a:buSzPts val="2800"/>
              <a:buNone/>
              <a:defRPr sz="3733"/>
            </a:lvl2pPr>
            <a:lvl3pPr lvl="2" algn="ctr" rtl="0">
              <a:lnSpc>
                <a:spcPct val="100000"/>
              </a:lnSpc>
              <a:spcBef>
                <a:spcPts val="0"/>
              </a:spcBef>
              <a:spcAft>
                <a:spcPts val="0"/>
              </a:spcAft>
              <a:buSzPts val="2800"/>
              <a:buNone/>
              <a:defRPr sz="3733"/>
            </a:lvl3pPr>
            <a:lvl4pPr lvl="3" algn="ctr" rtl="0">
              <a:lnSpc>
                <a:spcPct val="100000"/>
              </a:lnSpc>
              <a:spcBef>
                <a:spcPts val="0"/>
              </a:spcBef>
              <a:spcAft>
                <a:spcPts val="0"/>
              </a:spcAft>
              <a:buSzPts val="2800"/>
              <a:buNone/>
              <a:defRPr sz="3733"/>
            </a:lvl4pPr>
            <a:lvl5pPr lvl="4" algn="ctr" rtl="0">
              <a:lnSpc>
                <a:spcPct val="100000"/>
              </a:lnSpc>
              <a:spcBef>
                <a:spcPts val="0"/>
              </a:spcBef>
              <a:spcAft>
                <a:spcPts val="0"/>
              </a:spcAft>
              <a:buSzPts val="2800"/>
              <a:buNone/>
              <a:defRPr sz="3733"/>
            </a:lvl5pPr>
            <a:lvl6pPr lvl="5" algn="ctr" rtl="0">
              <a:lnSpc>
                <a:spcPct val="100000"/>
              </a:lnSpc>
              <a:spcBef>
                <a:spcPts val="0"/>
              </a:spcBef>
              <a:spcAft>
                <a:spcPts val="0"/>
              </a:spcAft>
              <a:buSzPts val="2800"/>
              <a:buNone/>
              <a:defRPr sz="3733"/>
            </a:lvl6pPr>
            <a:lvl7pPr lvl="6" algn="ctr" rtl="0">
              <a:lnSpc>
                <a:spcPct val="100000"/>
              </a:lnSpc>
              <a:spcBef>
                <a:spcPts val="0"/>
              </a:spcBef>
              <a:spcAft>
                <a:spcPts val="0"/>
              </a:spcAft>
              <a:buSzPts val="2800"/>
              <a:buNone/>
              <a:defRPr sz="3733"/>
            </a:lvl7pPr>
            <a:lvl8pPr lvl="7" algn="ctr" rtl="0">
              <a:lnSpc>
                <a:spcPct val="100000"/>
              </a:lnSpc>
              <a:spcBef>
                <a:spcPts val="0"/>
              </a:spcBef>
              <a:spcAft>
                <a:spcPts val="0"/>
              </a:spcAft>
              <a:buSzPts val="2800"/>
              <a:buNone/>
              <a:defRPr sz="3733"/>
            </a:lvl8pPr>
            <a:lvl9pPr lvl="8" algn="ct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1272484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5">
  <p:cSld name="Section 5">
    <p:spTree>
      <p:nvGrpSpPr>
        <p:cNvPr id="1" name="Shape 174"/>
        <p:cNvGrpSpPr/>
        <p:nvPr/>
      </p:nvGrpSpPr>
      <p:grpSpPr>
        <a:xfrm>
          <a:off x="0" y="0"/>
          <a:ext cx="0" cy="0"/>
          <a:chOff x="0" y="0"/>
          <a:chExt cx="0" cy="0"/>
        </a:xfrm>
      </p:grpSpPr>
      <p:sp>
        <p:nvSpPr>
          <p:cNvPr id="175" name="Google Shape;175;p27"/>
          <p:cNvSpPr/>
          <p:nvPr/>
        </p:nvSpPr>
        <p:spPr>
          <a:xfrm>
            <a:off x="-17800" y="2471200"/>
            <a:ext cx="12227600" cy="44612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76" name="Google Shape;176;p27"/>
          <p:cNvSpPr txBox="1">
            <a:spLocks noGrp="1"/>
          </p:cNvSpPr>
          <p:nvPr>
            <p:ph type="title"/>
          </p:nvPr>
        </p:nvSpPr>
        <p:spPr>
          <a:xfrm>
            <a:off x="4995732" y="3414033"/>
            <a:ext cx="5639200" cy="1122400"/>
          </a:xfrm>
          <a:prstGeom prst="rect">
            <a:avLst/>
          </a:prstGeom>
        </p:spPr>
        <p:txBody>
          <a:bodyPr spcFirstLastPara="1" wrap="square" lIns="91425" tIns="91425" rIns="91425" bIns="91425" anchor="ctr" anchorCtr="0">
            <a:noAutofit/>
          </a:bodyPr>
          <a:lstStyle>
            <a:lvl1pPr lvl="0" algn="r" rtl="0">
              <a:lnSpc>
                <a:spcPct val="80000"/>
              </a:lnSpc>
              <a:spcBef>
                <a:spcPts val="0"/>
              </a:spcBef>
              <a:spcAft>
                <a:spcPts val="0"/>
              </a:spcAft>
              <a:buSzPts val="4800"/>
              <a:buNone/>
              <a:defRPr sz="6400"/>
            </a:lvl1pPr>
            <a:lvl2pPr lvl="1" algn="r" rtl="0">
              <a:spcBef>
                <a:spcPts val="0"/>
              </a:spcBef>
              <a:spcAft>
                <a:spcPts val="0"/>
              </a:spcAft>
              <a:buSzPts val="3600"/>
              <a:buNone/>
              <a:defRPr sz="4800"/>
            </a:lvl2pPr>
            <a:lvl3pPr lvl="2" algn="r" rtl="0">
              <a:spcBef>
                <a:spcPts val="0"/>
              </a:spcBef>
              <a:spcAft>
                <a:spcPts val="0"/>
              </a:spcAft>
              <a:buSzPts val="3600"/>
              <a:buNone/>
              <a:defRPr sz="4800"/>
            </a:lvl3pPr>
            <a:lvl4pPr lvl="3" algn="r" rtl="0">
              <a:spcBef>
                <a:spcPts val="0"/>
              </a:spcBef>
              <a:spcAft>
                <a:spcPts val="0"/>
              </a:spcAft>
              <a:buSzPts val="3600"/>
              <a:buNone/>
              <a:defRPr sz="4800"/>
            </a:lvl4pPr>
            <a:lvl5pPr lvl="4" algn="r" rtl="0">
              <a:spcBef>
                <a:spcPts val="0"/>
              </a:spcBef>
              <a:spcAft>
                <a:spcPts val="0"/>
              </a:spcAft>
              <a:buSzPts val="3600"/>
              <a:buNone/>
              <a:defRPr sz="4800"/>
            </a:lvl5pPr>
            <a:lvl6pPr lvl="5" algn="r" rtl="0">
              <a:spcBef>
                <a:spcPts val="0"/>
              </a:spcBef>
              <a:spcAft>
                <a:spcPts val="0"/>
              </a:spcAft>
              <a:buSzPts val="3600"/>
              <a:buNone/>
              <a:defRPr sz="4800"/>
            </a:lvl6pPr>
            <a:lvl7pPr lvl="6" algn="r" rtl="0">
              <a:spcBef>
                <a:spcPts val="0"/>
              </a:spcBef>
              <a:spcAft>
                <a:spcPts val="0"/>
              </a:spcAft>
              <a:buSzPts val="3600"/>
              <a:buNone/>
              <a:defRPr sz="4800"/>
            </a:lvl7pPr>
            <a:lvl8pPr lvl="7" algn="r" rtl="0">
              <a:spcBef>
                <a:spcPts val="0"/>
              </a:spcBef>
              <a:spcAft>
                <a:spcPts val="0"/>
              </a:spcAft>
              <a:buSzPts val="3600"/>
              <a:buNone/>
              <a:defRPr sz="4800"/>
            </a:lvl8pPr>
            <a:lvl9pPr lvl="8" algn="r" rtl="0">
              <a:spcBef>
                <a:spcPts val="0"/>
              </a:spcBef>
              <a:spcAft>
                <a:spcPts val="0"/>
              </a:spcAft>
              <a:buSzPts val="3600"/>
              <a:buNone/>
              <a:defRPr sz="4800"/>
            </a:lvl9pPr>
          </a:lstStyle>
          <a:p>
            <a:endParaRPr/>
          </a:p>
        </p:txBody>
      </p:sp>
      <p:sp>
        <p:nvSpPr>
          <p:cNvPr id="177" name="Google Shape;177;p27"/>
          <p:cNvSpPr txBox="1">
            <a:spLocks noGrp="1"/>
          </p:cNvSpPr>
          <p:nvPr>
            <p:ph type="title" idx="2" hasCustomPrompt="1"/>
          </p:nvPr>
        </p:nvSpPr>
        <p:spPr>
          <a:xfrm>
            <a:off x="7285769" y="1260300"/>
            <a:ext cx="3349200" cy="1052400"/>
          </a:xfrm>
          <a:prstGeom prst="rect">
            <a:avLst/>
          </a:prstGeom>
        </p:spPr>
        <p:txBody>
          <a:bodyPr spcFirstLastPara="1" wrap="square" lIns="91425" tIns="91425" rIns="91425" bIns="91425" anchor="b" anchorCtr="0">
            <a:noAutofit/>
          </a:bodyPr>
          <a:lstStyle>
            <a:lvl1pPr lvl="0" algn="r" rtl="0">
              <a:spcBef>
                <a:spcPts val="0"/>
              </a:spcBef>
              <a:spcAft>
                <a:spcPts val="0"/>
              </a:spcAft>
              <a:buSzPts val="7200"/>
              <a:buNone/>
              <a:defRPr sz="9600"/>
            </a:lvl1pPr>
            <a:lvl2pPr lvl="1" algn="r" rtl="0">
              <a:spcBef>
                <a:spcPts val="0"/>
              </a:spcBef>
              <a:spcAft>
                <a:spcPts val="0"/>
              </a:spcAft>
              <a:buSzPts val="7200"/>
              <a:buNone/>
              <a:defRPr sz="9600"/>
            </a:lvl2pPr>
            <a:lvl3pPr lvl="2" algn="r" rtl="0">
              <a:spcBef>
                <a:spcPts val="0"/>
              </a:spcBef>
              <a:spcAft>
                <a:spcPts val="0"/>
              </a:spcAft>
              <a:buSzPts val="7200"/>
              <a:buNone/>
              <a:defRPr sz="9600"/>
            </a:lvl3pPr>
            <a:lvl4pPr lvl="3" algn="r" rtl="0">
              <a:spcBef>
                <a:spcPts val="0"/>
              </a:spcBef>
              <a:spcAft>
                <a:spcPts val="0"/>
              </a:spcAft>
              <a:buSzPts val="7200"/>
              <a:buNone/>
              <a:defRPr sz="9600"/>
            </a:lvl4pPr>
            <a:lvl5pPr lvl="4" algn="r" rtl="0">
              <a:spcBef>
                <a:spcPts val="0"/>
              </a:spcBef>
              <a:spcAft>
                <a:spcPts val="0"/>
              </a:spcAft>
              <a:buSzPts val="7200"/>
              <a:buNone/>
              <a:defRPr sz="9600"/>
            </a:lvl5pPr>
            <a:lvl6pPr lvl="5" algn="r" rtl="0">
              <a:spcBef>
                <a:spcPts val="0"/>
              </a:spcBef>
              <a:spcAft>
                <a:spcPts val="0"/>
              </a:spcAft>
              <a:buSzPts val="7200"/>
              <a:buNone/>
              <a:defRPr sz="9600"/>
            </a:lvl6pPr>
            <a:lvl7pPr lvl="6" algn="r" rtl="0">
              <a:spcBef>
                <a:spcPts val="0"/>
              </a:spcBef>
              <a:spcAft>
                <a:spcPts val="0"/>
              </a:spcAft>
              <a:buSzPts val="7200"/>
              <a:buNone/>
              <a:defRPr sz="9600"/>
            </a:lvl7pPr>
            <a:lvl8pPr lvl="7" algn="r" rtl="0">
              <a:spcBef>
                <a:spcPts val="0"/>
              </a:spcBef>
              <a:spcAft>
                <a:spcPts val="0"/>
              </a:spcAft>
              <a:buSzPts val="7200"/>
              <a:buNone/>
              <a:defRPr sz="9600"/>
            </a:lvl8pPr>
            <a:lvl9pPr lvl="8" algn="r" rtl="0">
              <a:spcBef>
                <a:spcPts val="0"/>
              </a:spcBef>
              <a:spcAft>
                <a:spcPts val="0"/>
              </a:spcAft>
              <a:buSzPts val="7200"/>
              <a:buNone/>
              <a:defRPr sz="9600"/>
            </a:lvl9pPr>
          </a:lstStyle>
          <a:p>
            <a:r>
              <a:t>xx%</a:t>
            </a:r>
          </a:p>
        </p:txBody>
      </p:sp>
      <p:sp>
        <p:nvSpPr>
          <p:cNvPr id="178" name="Google Shape;178;p27"/>
          <p:cNvSpPr txBox="1">
            <a:spLocks noGrp="1"/>
          </p:cNvSpPr>
          <p:nvPr>
            <p:ph type="subTitle" idx="1"/>
          </p:nvPr>
        </p:nvSpPr>
        <p:spPr>
          <a:xfrm>
            <a:off x="6396169" y="4805068"/>
            <a:ext cx="4238800" cy="7176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600"/>
              <a:buNone/>
              <a:defRPr sz="2133"/>
            </a:lvl1pPr>
            <a:lvl2pPr lvl="1" algn="r" rtl="0">
              <a:lnSpc>
                <a:spcPct val="100000"/>
              </a:lnSpc>
              <a:spcBef>
                <a:spcPts val="0"/>
              </a:spcBef>
              <a:spcAft>
                <a:spcPts val="0"/>
              </a:spcAft>
              <a:buSzPts val="2800"/>
              <a:buNone/>
              <a:defRPr sz="3733"/>
            </a:lvl2pPr>
            <a:lvl3pPr lvl="2" algn="r" rtl="0">
              <a:lnSpc>
                <a:spcPct val="100000"/>
              </a:lnSpc>
              <a:spcBef>
                <a:spcPts val="0"/>
              </a:spcBef>
              <a:spcAft>
                <a:spcPts val="0"/>
              </a:spcAft>
              <a:buSzPts val="2800"/>
              <a:buNone/>
              <a:defRPr sz="3733"/>
            </a:lvl3pPr>
            <a:lvl4pPr lvl="3" algn="r" rtl="0">
              <a:lnSpc>
                <a:spcPct val="100000"/>
              </a:lnSpc>
              <a:spcBef>
                <a:spcPts val="0"/>
              </a:spcBef>
              <a:spcAft>
                <a:spcPts val="0"/>
              </a:spcAft>
              <a:buSzPts val="2800"/>
              <a:buNone/>
              <a:defRPr sz="3733"/>
            </a:lvl4pPr>
            <a:lvl5pPr lvl="4" algn="r" rtl="0">
              <a:lnSpc>
                <a:spcPct val="100000"/>
              </a:lnSpc>
              <a:spcBef>
                <a:spcPts val="0"/>
              </a:spcBef>
              <a:spcAft>
                <a:spcPts val="0"/>
              </a:spcAft>
              <a:buSzPts val="2800"/>
              <a:buNone/>
              <a:defRPr sz="3733"/>
            </a:lvl5pPr>
            <a:lvl6pPr lvl="5" algn="r" rtl="0">
              <a:lnSpc>
                <a:spcPct val="100000"/>
              </a:lnSpc>
              <a:spcBef>
                <a:spcPts val="0"/>
              </a:spcBef>
              <a:spcAft>
                <a:spcPts val="0"/>
              </a:spcAft>
              <a:buSzPts val="2800"/>
              <a:buNone/>
              <a:defRPr sz="3733"/>
            </a:lvl6pPr>
            <a:lvl7pPr lvl="6" algn="r" rtl="0">
              <a:lnSpc>
                <a:spcPct val="100000"/>
              </a:lnSpc>
              <a:spcBef>
                <a:spcPts val="0"/>
              </a:spcBef>
              <a:spcAft>
                <a:spcPts val="0"/>
              </a:spcAft>
              <a:buSzPts val="2800"/>
              <a:buNone/>
              <a:defRPr sz="3733"/>
            </a:lvl7pPr>
            <a:lvl8pPr lvl="7" algn="r" rtl="0">
              <a:lnSpc>
                <a:spcPct val="100000"/>
              </a:lnSpc>
              <a:spcBef>
                <a:spcPts val="0"/>
              </a:spcBef>
              <a:spcAft>
                <a:spcPts val="0"/>
              </a:spcAft>
              <a:buSzPts val="2800"/>
              <a:buNone/>
              <a:defRPr sz="3733"/>
            </a:lvl8pPr>
            <a:lvl9pPr lvl="8" algn="r"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3309327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 Four Columns 1">
  <p:cSld name="Title + Four Columns 1">
    <p:spTree>
      <p:nvGrpSpPr>
        <p:cNvPr id="1" name="Shape 179"/>
        <p:cNvGrpSpPr/>
        <p:nvPr/>
      </p:nvGrpSpPr>
      <p:grpSpPr>
        <a:xfrm>
          <a:off x="0" y="0"/>
          <a:ext cx="0" cy="0"/>
          <a:chOff x="0" y="0"/>
          <a:chExt cx="0" cy="0"/>
        </a:xfrm>
      </p:grpSpPr>
      <p:sp>
        <p:nvSpPr>
          <p:cNvPr id="180" name="Google Shape;180;p28"/>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81" name="Google Shape;181;p28"/>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2" name="Google Shape;182;p28"/>
          <p:cNvSpPr txBox="1">
            <a:spLocks noGrp="1"/>
          </p:cNvSpPr>
          <p:nvPr>
            <p:ph type="title" idx="2"/>
          </p:nvPr>
        </p:nvSpPr>
        <p:spPr>
          <a:xfrm>
            <a:off x="2788731" y="2504367"/>
            <a:ext cx="2911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3" name="Google Shape;183;p28"/>
          <p:cNvSpPr txBox="1">
            <a:spLocks noGrp="1"/>
          </p:cNvSpPr>
          <p:nvPr>
            <p:ph type="subTitle" idx="1"/>
          </p:nvPr>
        </p:nvSpPr>
        <p:spPr>
          <a:xfrm>
            <a:off x="2788731" y="2920200"/>
            <a:ext cx="29116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84" name="Google Shape;184;p28"/>
          <p:cNvSpPr txBox="1">
            <a:spLocks noGrp="1"/>
          </p:cNvSpPr>
          <p:nvPr>
            <p:ph type="title" idx="3"/>
          </p:nvPr>
        </p:nvSpPr>
        <p:spPr>
          <a:xfrm>
            <a:off x="2788731" y="4446600"/>
            <a:ext cx="2911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5" name="Google Shape;185;p28"/>
          <p:cNvSpPr txBox="1">
            <a:spLocks noGrp="1"/>
          </p:cNvSpPr>
          <p:nvPr>
            <p:ph type="subTitle" idx="4"/>
          </p:nvPr>
        </p:nvSpPr>
        <p:spPr>
          <a:xfrm>
            <a:off x="2788731" y="4862433"/>
            <a:ext cx="29116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86" name="Google Shape;186;p28"/>
          <p:cNvSpPr txBox="1">
            <a:spLocks noGrp="1"/>
          </p:cNvSpPr>
          <p:nvPr>
            <p:ph type="title" idx="5"/>
          </p:nvPr>
        </p:nvSpPr>
        <p:spPr>
          <a:xfrm>
            <a:off x="7991164" y="2504367"/>
            <a:ext cx="2911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7" name="Google Shape;187;p28"/>
          <p:cNvSpPr txBox="1">
            <a:spLocks noGrp="1"/>
          </p:cNvSpPr>
          <p:nvPr>
            <p:ph type="subTitle" idx="6"/>
          </p:nvPr>
        </p:nvSpPr>
        <p:spPr>
          <a:xfrm>
            <a:off x="7991164" y="2920200"/>
            <a:ext cx="29116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188" name="Google Shape;188;p28"/>
          <p:cNvSpPr txBox="1">
            <a:spLocks noGrp="1"/>
          </p:cNvSpPr>
          <p:nvPr>
            <p:ph type="title" idx="7"/>
          </p:nvPr>
        </p:nvSpPr>
        <p:spPr>
          <a:xfrm>
            <a:off x="7991164" y="4446600"/>
            <a:ext cx="29116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1800"/>
              <a:buNone/>
              <a:defRPr sz="24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9" name="Google Shape;189;p28"/>
          <p:cNvSpPr txBox="1">
            <a:spLocks noGrp="1"/>
          </p:cNvSpPr>
          <p:nvPr>
            <p:ph type="subTitle" idx="8"/>
          </p:nvPr>
        </p:nvSpPr>
        <p:spPr>
          <a:xfrm>
            <a:off x="7991164" y="4862433"/>
            <a:ext cx="29116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extLst>
      <p:ext uri="{BB962C8B-B14F-4D97-AF65-F5344CB8AC3E}">
        <p14:creationId xmlns:p14="http://schemas.microsoft.com/office/powerpoint/2010/main" val="257476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 Credits">
  <p:cSld name="Thanks + Credits">
    <p:spTree>
      <p:nvGrpSpPr>
        <p:cNvPr id="1" name="Shape 190"/>
        <p:cNvGrpSpPr/>
        <p:nvPr/>
      </p:nvGrpSpPr>
      <p:grpSpPr>
        <a:xfrm>
          <a:off x="0" y="0"/>
          <a:ext cx="0" cy="0"/>
          <a:chOff x="0" y="0"/>
          <a:chExt cx="0" cy="0"/>
        </a:xfrm>
      </p:grpSpPr>
      <p:sp>
        <p:nvSpPr>
          <p:cNvPr id="191" name="Google Shape;191;p29"/>
          <p:cNvSpPr/>
          <p:nvPr/>
        </p:nvSpPr>
        <p:spPr>
          <a:xfrm>
            <a:off x="0" y="2085500"/>
            <a:ext cx="9488400" cy="48468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92" name="Google Shape;192;p29"/>
          <p:cNvSpPr txBox="1">
            <a:spLocks noGrp="1"/>
          </p:cNvSpPr>
          <p:nvPr>
            <p:ph type="title"/>
          </p:nvPr>
        </p:nvSpPr>
        <p:spPr>
          <a:xfrm>
            <a:off x="1545400" y="896000"/>
            <a:ext cx="5849600" cy="11224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4800"/>
              <a:buNone/>
              <a:defRPr sz="6400"/>
            </a:lvl1pPr>
            <a:lvl2pPr lvl="1" algn="ctr" rtl="0">
              <a:spcBef>
                <a:spcPts val="0"/>
              </a:spcBef>
              <a:spcAft>
                <a:spcPts val="0"/>
              </a:spcAft>
              <a:buSzPts val="3600"/>
              <a:buNone/>
              <a:defRPr sz="4800"/>
            </a:lvl2pPr>
            <a:lvl3pPr lvl="2" algn="ctr" rtl="0">
              <a:spcBef>
                <a:spcPts val="0"/>
              </a:spcBef>
              <a:spcAft>
                <a:spcPts val="0"/>
              </a:spcAft>
              <a:buSzPts val="3600"/>
              <a:buNone/>
              <a:defRPr sz="4800"/>
            </a:lvl3pPr>
            <a:lvl4pPr lvl="3" algn="ctr" rtl="0">
              <a:spcBef>
                <a:spcPts val="0"/>
              </a:spcBef>
              <a:spcAft>
                <a:spcPts val="0"/>
              </a:spcAft>
              <a:buSzPts val="3600"/>
              <a:buNone/>
              <a:defRPr sz="4800"/>
            </a:lvl4pPr>
            <a:lvl5pPr lvl="4" algn="ctr" rtl="0">
              <a:spcBef>
                <a:spcPts val="0"/>
              </a:spcBef>
              <a:spcAft>
                <a:spcPts val="0"/>
              </a:spcAft>
              <a:buSzPts val="3600"/>
              <a:buNone/>
              <a:defRPr sz="4800"/>
            </a:lvl5pPr>
            <a:lvl6pPr lvl="5" algn="ctr" rtl="0">
              <a:spcBef>
                <a:spcPts val="0"/>
              </a:spcBef>
              <a:spcAft>
                <a:spcPts val="0"/>
              </a:spcAft>
              <a:buSzPts val="3600"/>
              <a:buNone/>
              <a:defRPr sz="4800"/>
            </a:lvl6pPr>
            <a:lvl7pPr lvl="6" algn="ctr" rtl="0">
              <a:spcBef>
                <a:spcPts val="0"/>
              </a:spcBef>
              <a:spcAft>
                <a:spcPts val="0"/>
              </a:spcAft>
              <a:buSzPts val="3600"/>
              <a:buNone/>
              <a:defRPr sz="4800"/>
            </a:lvl7pPr>
            <a:lvl8pPr lvl="7" algn="ctr" rtl="0">
              <a:spcBef>
                <a:spcPts val="0"/>
              </a:spcBef>
              <a:spcAft>
                <a:spcPts val="0"/>
              </a:spcAft>
              <a:buSzPts val="3600"/>
              <a:buNone/>
              <a:defRPr sz="4800"/>
            </a:lvl8pPr>
            <a:lvl9pPr lvl="8" algn="ctr" rtl="0">
              <a:spcBef>
                <a:spcPts val="0"/>
              </a:spcBef>
              <a:spcAft>
                <a:spcPts val="0"/>
              </a:spcAft>
              <a:buSzPts val="3600"/>
              <a:buNone/>
              <a:defRPr sz="4800"/>
            </a:lvl9pPr>
          </a:lstStyle>
          <a:p>
            <a:endParaRPr/>
          </a:p>
        </p:txBody>
      </p:sp>
      <p:sp>
        <p:nvSpPr>
          <p:cNvPr id="193" name="Google Shape;193;p29"/>
          <p:cNvSpPr txBox="1">
            <a:spLocks noGrp="1"/>
          </p:cNvSpPr>
          <p:nvPr>
            <p:ph type="subTitle" idx="1"/>
          </p:nvPr>
        </p:nvSpPr>
        <p:spPr>
          <a:xfrm>
            <a:off x="1545400" y="2606200"/>
            <a:ext cx="3929200" cy="1988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
        <p:nvSpPr>
          <p:cNvPr id="194" name="Google Shape;194;p29"/>
          <p:cNvSpPr txBox="1"/>
          <p:nvPr/>
        </p:nvSpPr>
        <p:spPr>
          <a:xfrm>
            <a:off x="1545400" y="4275700"/>
            <a:ext cx="4198400" cy="1358800"/>
          </a:xfrm>
          <a:prstGeom prst="rect">
            <a:avLst/>
          </a:prstGeom>
          <a:noFill/>
          <a:ln>
            <a:noFill/>
          </a:ln>
        </p:spPr>
        <p:txBody>
          <a:bodyPr spcFirstLastPara="1" wrap="square" lIns="121900" tIns="121900" rIns="121900" bIns="121900" anchor="t" anchorCtr="0">
            <a:noAutofit/>
          </a:bodyPr>
          <a:lstStyle/>
          <a:p>
            <a:pPr marL="0" lvl="0" indent="0" algn="l" rtl="0">
              <a:spcBef>
                <a:spcPts val="400"/>
              </a:spcBef>
              <a:spcAft>
                <a:spcPts val="0"/>
              </a:spcAft>
              <a:buNone/>
            </a:pPr>
            <a:r>
              <a:rPr lang="en" sz="1333">
                <a:solidFill>
                  <a:schemeClr val="accent4"/>
                </a:solidFill>
                <a:latin typeface="Open Sans"/>
                <a:ea typeface="Open Sans"/>
                <a:cs typeface="Open Sans"/>
                <a:sym typeface="Open Sans"/>
              </a:rPr>
              <a:t>CREDITS: This presentation template was created by </a:t>
            </a:r>
            <a:r>
              <a:rPr lang="en" sz="1333" b="1">
                <a:solidFill>
                  <a:schemeClr val="accent4"/>
                </a:solidFill>
                <a:uFill>
                  <a:noFill/>
                </a:uFill>
                <a:latin typeface="Open Sans"/>
                <a:ea typeface="Open Sans"/>
                <a:cs typeface="Open Sans"/>
                <a:sym typeface="Open Sans"/>
                <a:hlinkClick r:id="rId2">
                  <a:extLst>
                    <a:ext uri="{A12FA001-AC4F-418D-AE19-62706E023703}">
                      <ahyp:hlinkClr xmlns:ahyp="http://schemas.microsoft.com/office/drawing/2018/hyperlinkcolor" val="tx"/>
                    </a:ext>
                  </a:extLst>
                </a:hlinkClick>
              </a:rPr>
              <a:t>Slidesgo</a:t>
            </a:r>
            <a:r>
              <a:rPr lang="en" sz="1333">
                <a:solidFill>
                  <a:schemeClr val="accent4"/>
                </a:solidFill>
                <a:latin typeface="Open Sans"/>
                <a:ea typeface="Open Sans"/>
                <a:cs typeface="Open Sans"/>
                <a:sym typeface="Open Sans"/>
              </a:rPr>
              <a:t>, including icons by </a:t>
            </a:r>
            <a:r>
              <a:rPr lang="en" sz="1333" b="1">
                <a:solidFill>
                  <a:schemeClr val="accent4"/>
                </a:solidFill>
                <a:uFill>
                  <a:noFill/>
                </a:u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Flaticon</a:t>
            </a:r>
            <a:r>
              <a:rPr lang="en" sz="1333">
                <a:solidFill>
                  <a:schemeClr val="accent4"/>
                </a:solidFill>
                <a:latin typeface="Open Sans"/>
                <a:ea typeface="Open Sans"/>
                <a:cs typeface="Open Sans"/>
                <a:sym typeface="Open Sans"/>
              </a:rPr>
              <a:t>, and infographics &amp; images by </a:t>
            </a:r>
            <a:r>
              <a:rPr lang="en" sz="1333" b="1">
                <a:solidFill>
                  <a:schemeClr val="accent4"/>
                </a:solidFill>
                <a:uFill>
                  <a:noFill/>
                </a:uFill>
                <a:latin typeface="Open Sans"/>
                <a:ea typeface="Open Sans"/>
                <a:cs typeface="Open Sans"/>
                <a:sym typeface="Open Sans"/>
                <a:hlinkClick r:id="rId4">
                  <a:extLst>
                    <a:ext uri="{A12FA001-AC4F-418D-AE19-62706E023703}">
                      <ahyp:hlinkClr xmlns:ahyp="http://schemas.microsoft.com/office/drawing/2018/hyperlinkcolor" val="tx"/>
                    </a:ext>
                  </a:extLst>
                </a:hlinkClick>
              </a:rPr>
              <a:t>Freepik</a:t>
            </a:r>
            <a:r>
              <a:rPr lang="en" sz="1333">
                <a:solidFill>
                  <a:schemeClr val="accent4"/>
                </a:solidFill>
                <a:latin typeface="Open Sans"/>
                <a:ea typeface="Open Sans"/>
                <a:cs typeface="Open Sans"/>
                <a:sym typeface="Open Sans"/>
              </a:rPr>
              <a:t>. </a:t>
            </a:r>
            <a:endParaRPr sz="1333">
              <a:solidFill>
                <a:schemeClr val="accent4"/>
              </a:solidFill>
              <a:latin typeface="Open Sans"/>
              <a:ea typeface="Open Sans"/>
              <a:cs typeface="Open Sans"/>
              <a:sym typeface="Open Sans"/>
            </a:endParaRPr>
          </a:p>
          <a:p>
            <a:pPr marL="0" lvl="0" indent="0" algn="l" rtl="0">
              <a:spcBef>
                <a:spcPts val="400"/>
              </a:spcBef>
              <a:spcAft>
                <a:spcPts val="0"/>
              </a:spcAft>
              <a:buNone/>
            </a:pPr>
            <a:endParaRPr sz="1333" b="1">
              <a:solidFill>
                <a:schemeClr val="accent4"/>
              </a:solidFill>
              <a:latin typeface="Open Sans"/>
              <a:ea typeface="Open Sans"/>
              <a:cs typeface="Open Sans"/>
              <a:sym typeface="Open Sans"/>
            </a:endParaRPr>
          </a:p>
        </p:txBody>
      </p:sp>
    </p:spTree>
    <p:extLst>
      <p:ext uri="{BB962C8B-B14F-4D97-AF65-F5344CB8AC3E}">
        <p14:creationId xmlns:p14="http://schemas.microsoft.com/office/powerpoint/2010/main" val="286894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1"/>
        <p:cNvGrpSpPr/>
        <p:nvPr/>
      </p:nvGrpSpPr>
      <p:grpSpPr>
        <a:xfrm>
          <a:off x="0" y="0"/>
          <a:ext cx="0" cy="0"/>
          <a:chOff x="0" y="0"/>
          <a:chExt cx="0" cy="0"/>
        </a:xfrm>
      </p:grpSpPr>
      <p:sp>
        <p:nvSpPr>
          <p:cNvPr id="12" name="Google Shape;12;p3"/>
          <p:cNvSpPr/>
          <p:nvPr/>
        </p:nvSpPr>
        <p:spPr>
          <a:xfrm>
            <a:off x="-25033" y="-27167"/>
            <a:ext cx="3695600" cy="68852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13" name="Google Shape;13;p3"/>
          <p:cNvSpPr txBox="1">
            <a:spLocks noGrp="1"/>
          </p:cNvSpPr>
          <p:nvPr>
            <p:ph type="title"/>
          </p:nvPr>
        </p:nvSpPr>
        <p:spPr>
          <a:xfrm>
            <a:off x="1569323" y="3414045"/>
            <a:ext cx="4716800" cy="1122400"/>
          </a:xfrm>
          <a:prstGeom prst="rect">
            <a:avLst/>
          </a:prstGeom>
        </p:spPr>
        <p:txBody>
          <a:bodyPr spcFirstLastPara="1" wrap="square" lIns="91425" tIns="91425" rIns="91425" bIns="91425" anchor="ctr" anchorCtr="0">
            <a:noAutofit/>
          </a:bodyPr>
          <a:lstStyle>
            <a:lvl1pPr lvl="0">
              <a:lnSpc>
                <a:spcPct val="80000"/>
              </a:lnSpc>
              <a:spcBef>
                <a:spcPts val="0"/>
              </a:spcBef>
              <a:spcAft>
                <a:spcPts val="0"/>
              </a:spcAft>
              <a:buSzPts val="4800"/>
              <a:buNone/>
              <a:defRPr sz="6400"/>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a:p>
        </p:txBody>
      </p:sp>
      <p:sp>
        <p:nvSpPr>
          <p:cNvPr id="14" name="Google Shape;14;p3"/>
          <p:cNvSpPr txBox="1">
            <a:spLocks noGrp="1"/>
          </p:cNvSpPr>
          <p:nvPr>
            <p:ph type="title" idx="2" hasCustomPrompt="1"/>
          </p:nvPr>
        </p:nvSpPr>
        <p:spPr>
          <a:xfrm>
            <a:off x="1569323" y="1260300"/>
            <a:ext cx="3349200" cy="1052400"/>
          </a:xfrm>
          <a:prstGeom prst="rect">
            <a:avLst/>
          </a:prstGeom>
        </p:spPr>
        <p:txBody>
          <a:bodyPr spcFirstLastPara="1" wrap="square" lIns="91425" tIns="91425" rIns="91425" bIns="91425" anchor="b" anchorCtr="0">
            <a:noAutofit/>
          </a:bodyPr>
          <a:lstStyle>
            <a:lvl1pPr lvl="0" rtl="0">
              <a:spcBef>
                <a:spcPts val="0"/>
              </a:spcBef>
              <a:spcAft>
                <a:spcPts val="0"/>
              </a:spcAft>
              <a:buSzPts val="7200"/>
              <a:buNone/>
              <a:defRPr sz="9600"/>
            </a:lvl1pPr>
            <a:lvl2pPr lvl="1" rtl="0">
              <a:spcBef>
                <a:spcPts val="0"/>
              </a:spcBef>
              <a:spcAft>
                <a:spcPts val="0"/>
              </a:spcAft>
              <a:buSzPts val="7200"/>
              <a:buNone/>
              <a:defRPr sz="9600"/>
            </a:lvl2pPr>
            <a:lvl3pPr lvl="2" rtl="0">
              <a:spcBef>
                <a:spcPts val="0"/>
              </a:spcBef>
              <a:spcAft>
                <a:spcPts val="0"/>
              </a:spcAft>
              <a:buSzPts val="7200"/>
              <a:buNone/>
              <a:defRPr sz="9600"/>
            </a:lvl3pPr>
            <a:lvl4pPr lvl="3" rtl="0">
              <a:spcBef>
                <a:spcPts val="0"/>
              </a:spcBef>
              <a:spcAft>
                <a:spcPts val="0"/>
              </a:spcAft>
              <a:buSzPts val="7200"/>
              <a:buNone/>
              <a:defRPr sz="9600"/>
            </a:lvl4pPr>
            <a:lvl5pPr lvl="4" rtl="0">
              <a:spcBef>
                <a:spcPts val="0"/>
              </a:spcBef>
              <a:spcAft>
                <a:spcPts val="0"/>
              </a:spcAft>
              <a:buSzPts val="7200"/>
              <a:buNone/>
              <a:defRPr sz="9600"/>
            </a:lvl5pPr>
            <a:lvl6pPr lvl="5" rtl="0">
              <a:spcBef>
                <a:spcPts val="0"/>
              </a:spcBef>
              <a:spcAft>
                <a:spcPts val="0"/>
              </a:spcAft>
              <a:buSzPts val="7200"/>
              <a:buNone/>
              <a:defRPr sz="9600"/>
            </a:lvl6pPr>
            <a:lvl7pPr lvl="6" rtl="0">
              <a:spcBef>
                <a:spcPts val="0"/>
              </a:spcBef>
              <a:spcAft>
                <a:spcPts val="0"/>
              </a:spcAft>
              <a:buSzPts val="7200"/>
              <a:buNone/>
              <a:defRPr sz="9600"/>
            </a:lvl7pPr>
            <a:lvl8pPr lvl="7" rtl="0">
              <a:spcBef>
                <a:spcPts val="0"/>
              </a:spcBef>
              <a:spcAft>
                <a:spcPts val="0"/>
              </a:spcAft>
              <a:buSzPts val="7200"/>
              <a:buNone/>
              <a:defRPr sz="9600"/>
            </a:lvl8pPr>
            <a:lvl9pPr lvl="8" rtl="0">
              <a:spcBef>
                <a:spcPts val="0"/>
              </a:spcBef>
              <a:spcAft>
                <a:spcPts val="0"/>
              </a:spcAft>
              <a:buSzPts val="7200"/>
              <a:buNone/>
              <a:defRPr sz="9600"/>
            </a:lvl9pPr>
          </a:lstStyle>
          <a:p>
            <a:r>
              <a:t>xx%</a:t>
            </a:r>
          </a:p>
        </p:txBody>
      </p:sp>
      <p:sp>
        <p:nvSpPr>
          <p:cNvPr id="15" name="Google Shape;15;p3"/>
          <p:cNvSpPr txBox="1">
            <a:spLocks noGrp="1"/>
          </p:cNvSpPr>
          <p:nvPr>
            <p:ph type="subTitle" idx="1"/>
          </p:nvPr>
        </p:nvSpPr>
        <p:spPr>
          <a:xfrm>
            <a:off x="1569323" y="4789100"/>
            <a:ext cx="4238800" cy="71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2133"/>
            </a:lvl1pPr>
            <a:lvl2pPr lvl="1" rtl="0">
              <a:lnSpc>
                <a:spcPct val="100000"/>
              </a:lnSpc>
              <a:spcBef>
                <a:spcPts val="0"/>
              </a:spcBef>
              <a:spcAft>
                <a:spcPts val="0"/>
              </a:spcAft>
              <a:buSzPts val="2800"/>
              <a:buNone/>
              <a:defRPr sz="3733"/>
            </a:lvl2pPr>
            <a:lvl3pPr lvl="2" rtl="0">
              <a:lnSpc>
                <a:spcPct val="100000"/>
              </a:lnSpc>
              <a:spcBef>
                <a:spcPts val="0"/>
              </a:spcBef>
              <a:spcAft>
                <a:spcPts val="0"/>
              </a:spcAft>
              <a:buSzPts val="2800"/>
              <a:buNone/>
              <a:defRPr sz="3733"/>
            </a:lvl3pPr>
            <a:lvl4pPr lvl="3" rtl="0">
              <a:lnSpc>
                <a:spcPct val="100000"/>
              </a:lnSpc>
              <a:spcBef>
                <a:spcPts val="0"/>
              </a:spcBef>
              <a:spcAft>
                <a:spcPts val="0"/>
              </a:spcAft>
              <a:buSzPts val="2800"/>
              <a:buNone/>
              <a:defRPr sz="3733"/>
            </a:lvl4pPr>
            <a:lvl5pPr lvl="4" rtl="0">
              <a:lnSpc>
                <a:spcPct val="100000"/>
              </a:lnSpc>
              <a:spcBef>
                <a:spcPts val="0"/>
              </a:spcBef>
              <a:spcAft>
                <a:spcPts val="0"/>
              </a:spcAft>
              <a:buSzPts val="2800"/>
              <a:buNone/>
              <a:defRPr sz="3733"/>
            </a:lvl5pPr>
            <a:lvl6pPr lvl="5" rtl="0">
              <a:lnSpc>
                <a:spcPct val="100000"/>
              </a:lnSpc>
              <a:spcBef>
                <a:spcPts val="0"/>
              </a:spcBef>
              <a:spcAft>
                <a:spcPts val="0"/>
              </a:spcAft>
              <a:buSzPts val="2800"/>
              <a:buNone/>
              <a:defRPr sz="3733"/>
            </a:lvl6pPr>
            <a:lvl7pPr lvl="6" rtl="0">
              <a:lnSpc>
                <a:spcPct val="100000"/>
              </a:lnSpc>
              <a:spcBef>
                <a:spcPts val="0"/>
              </a:spcBef>
              <a:spcAft>
                <a:spcPts val="0"/>
              </a:spcAft>
              <a:buSzPts val="2800"/>
              <a:buNone/>
              <a:defRPr sz="3733"/>
            </a:lvl7pPr>
            <a:lvl8pPr lvl="7" rtl="0">
              <a:lnSpc>
                <a:spcPct val="100000"/>
              </a:lnSpc>
              <a:spcBef>
                <a:spcPts val="0"/>
              </a:spcBef>
              <a:spcAft>
                <a:spcPts val="0"/>
              </a:spcAft>
              <a:buSzPts val="2800"/>
              <a:buNone/>
              <a:defRPr sz="3733"/>
            </a:lvl8pPr>
            <a:lvl9pPr lvl="8" rtl="0">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437468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168400" y="1718633"/>
            <a:ext cx="7855200" cy="10568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5200"/>
              <a:buNone/>
              <a:defRPr sz="6933"/>
            </a:lvl1pPr>
            <a:lvl2pPr lvl="1" algn="ctr">
              <a:lnSpc>
                <a:spcPct val="80000"/>
              </a:lnSpc>
              <a:spcBef>
                <a:spcPts val="0"/>
              </a:spcBef>
              <a:spcAft>
                <a:spcPts val="0"/>
              </a:spcAft>
              <a:buSzPts val="5200"/>
              <a:buNone/>
              <a:defRPr sz="6933"/>
            </a:lvl2pPr>
            <a:lvl3pPr lvl="2" algn="ctr">
              <a:lnSpc>
                <a:spcPct val="80000"/>
              </a:lnSpc>
              <a:spcBef>
                <a:spcPts val="0"/>
              </a:spcBef>
              <a:spcAft>
                <a:spcPts val="0"/>
              </a:spcAft>
              <a:buSzPts val="5200"/>
              <a:buNone/>
              <a:defRPr sz="6933"/>
            </a:lvl3pPr>
            <a:lvl4pPr lvl="3" algn="ctr">
              <a:lnSpc>
                <a:spcPct val="80000"/>
              </a:lnSpc>
              <a:spcBef>
                <a:spcPts val="0"/>
              </a:spcBef>
              <a:spcAft>
                <a:spcPts val="0"/>
              </a:spcAft>
              <a:buSzPts val="5200"/>
              <a:buNone/>
              <a:defRPr sz="6933"/>
            </a:lvl4pPr>
            <a:lvl5pPr lvl="4" algn="ctr">
              <a:lnSpc>
                <a:spcPct val="80000"/>
              </a:lnSpc>
              <a:spcBef>
                <a:spcPts val="0"/>
              </a:spcBef>
              <a:spcAft>
                <a:spcPts val="0"/>
              </a:spcAft>
              <a:buSzPts val="5200"/>
              <a:buNone/>
              <a:defRPr sz="6933"/>
            </a:lvl5pPr>
            <a:lvl6pPr lvl="5" algn="ctr">
              <a:lnSpc>
                <a:spcPct val="80000"/>
              </a:lnSpc>
              <a:spcBef>
                <a:spcPts val="0"/>
              </a:spcBef>
              <a:spcAft>
                <a:spcPts val="0"/>
              </a:spcAft>
              <a:buSzPts val="5200"/>
              <a:buNone/>
              <a:defRPr sz="6933"/>
            </a:lvl6pPr>
            <a:lvl7pPr lvl="6" algn="ctr">
              <a:lnSpc>
                <a:spcPct val="80000"/>
              </a:lnSpc>
              <a:spcBef>
                <a:spcPts val="0"/>
              </a:spcBef>
              <a:spcAft>
                <a:spcPts val="0"/>
              </a:spcAft>
              <a:buSzPts val="5200"/>
              <a:buNone/>
              <a:defRPr sz="6933"/>
            </a:lvl7pPr>
            <a:lvl8pPr lvl="7" algn="ctr">
              <a:lnSpc>
                <a:spcPct val="80000"/>
              </a:lnSpc>
              <a:spcBef>
                <a:spcPts val="0"/>
              </a:spcBef>
              <a:spcAft>
                <a:spcPts val="0"/>
              </a:spcAft>
              <a:buSzPts val="5200"/>
              <a:buNone/>
              <a:defRPr sz="6933"/>
            </a:lvl8pPr>
            <a:lvl9pPr lvl="8" algn="ctr">
              <a:lnSpc>
                <a:spcPct val="80000"/>
              </a:lnSpc>
              <a:spcBef>
                <a:spcPts val="0"/>
              </a:spcBef>
              <a:spcAft>
                <a:spcPts val="0"/>
              </a:spcAft>
              <a:buSzPts val="5200"/>
              <a:buNone/>
              <a:defRPr sz="6933"/>
            </a:lvl9pPr>
          </a:lstStyle>
          <a:p>
            <a:endParaRPr/>
          </a:p>
        </p:txBody>
      </p:sp>
      <p:sp>
        <p:nvSpPr>
          <p:cNvPr id="10" name="Google Shape;10;p2"/>
          <p:cNvSpPr txBox="1">
            <a:spLocks noGrp="1"/>
          </p:cNvSpPr>
          <p:nvPr>
            <p:ph type="subTitle" idx="1"/>
          </p:nvPr>
        </p:nvSpPr>
        <p:spPr>
          <a:xfrm>
            <a:off x="2431800" y="2604300"/>
            <a:ext cx="7328400" cy="717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600"/>
              <a:buNone/>
              <a:defRPr sz="2133"/>
            </a:lvl1pPr>
            <a:lvl2pPr lvl="1" algn="ctr">
              <a:lnSpc>
                <a:spcPct val="100000"/>
              </a:lnSpc>
              <a:spcBef>
                <a:spcPts val="0"/>
              </a:spcBef>
              <a:spcAft>
                <a:spcPts val="0"/>
              </a:spcAft>
              <a:buSzPts val="2800"/>
              <a:buNone/>
              <a:defRPr sz="3733"/>
            </a:lvl2pPr>
            <a:lvl3pPr lvl="2" algn="ctr">
              <a:lnSpc>
                <a:spcPct val="100000"/>
              </a:lnSpc>
              <a:spcBef>
                <a:spcPts val="0"/>
              </a:spcBef>
              <a:spcAft>
                <a:spcPts val="0"/>
              </a:spcAft>
              <a:buSzPts val="2800"/>
              <a:buNone/>
              <a:defRPr sz="3733"/>
            </a:lvl3pPr>
            <a:lvl4pPr lvl="3" algn="ctr">
              <a:lnSpc>
                <a:spcPct val="100000"/>
              </a:lnSpc>
              <a:spcBef>
                <a:spcPts val="0"/>
              </a:spcBef>
              <a:spcAft>
                <a:spcPts val="0"/>
              </a:spcAft>
              <a:buSzPts val="2800"/>
              <a:buNone/>
              <a:defRPr sz="3733"/>
            </a:lvl4pPr>
            <a:lvl5pPr lvl="4" algn="ctr">
              <a:lnSpc>
                <a:spcPct val="100000"/>
              </a:lnSpc>
              <a:spcBef>
                <a:spcPts val="0"/>
              </a:spcBef>
              <a:spcAft>
                <a:spcPts val="0"/>
              </a:spcAft>
              <a:buSzPts val="2800"/>
              <a:buNone/>
              <a:defRPr sz="3733"/>
            </a:lvl5pPr>
            <a:lvl6pPr lvl="5" algn="ctr">
              <a:lnSpc>
                <a:spcPct val="100000"/>
              </a:lnSpc>
              <a:spcBef>
                <a:spcPts val="0"/>
              </a:spcBef>
              <a:spcAft>
                <a:spcPts val="0"/>
              </a:spcAft>
              <a:buSzPts val="2800"/>
              <a:buNone/>
              <a:defRPr sz="3733"/>
            </a:lvl6pPr>
            <a:lvl7pPr lvl="6" algn="ctr">
              <a:lnSpc>
                <a:spcPct val="100000"/>
              </a:lnSpc>
              <a:spcBef>
                <a:spcPts val="0"/>
              </a:spcBef>
              <a:spcAft>
                <a:spcPts val="0"/>
              </a:spcAft>
              <a:buSzPts val="2800"/>
              <a:buNone/>
              <a:defRPr sz="3733"/>
            </a:lvl7pPr>
            <a:lvl8pPr lvl="7" algn="ctr">
              <a:lnSpc>
                <a:spcPct val="100000"/>
              </a:lnSpc>
              <a:spcBef>
                <a:spcPts val="0"/>
              </a:spcBef>
              <a:spcAft>
                <a:spcPts val="0"/>
              </a:spcAft>
              <a:buSzPts val="2800"/>
              <a:buNone/>
              <a:defRPr sz="3733"/>
            </a:lvl8pPr>
            <a:lvl9pPr lvl="8" algn="ctr">
              <a:lnSpc>
                <a:spcPct val="100000"/>
              </a:lnSpc>
              <a:spcBef>
                <a:spcPts val="0"/>
              </a:spcBef>
              <a:spcAft>
                <a:spcPts val="0"/>
              </a:spcAft>
              <a:buSzPts val="2800"/>
              <a:buNone/>
              <a:defRPr sz="3733"/>
            </a:lvl9pPr>
          </a:lstStyle>
          <a:p>
            <a:endParaRPr/>
          </a:p>
        </p:txBody>
      </p:sp>
    </p:spTree>
    <p:extLst>
      <p:ext uri="{BB962C8B-B14F-4D97-AF65-F5344CB8AC3E}">
        <p14:creationId xmlns:p14="http://schemas.microsoft.com/office/powerpoint/2010/main" val="454929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body" idx="1"/>
          </p:nvPr>
        </p:nvSpPr>
        <p:spPr>
          <a:xfrm>
            <a:off x="938367" y="1681600"/>
            <a:ext cx="4842400" cy="4401600"/>
          </a:xfrm>
          <a:prstGeom prst="rect">
            <a:avLst/>
          </a:prstGeom>
        </p:spPr>
        <p:txBody>
          <a:bodyPr spcFirstLastPara="1" wrap="square" lIns="91425" tIns="91425" rIns="91425" bIns="91425" anchor="t" anchorCtr="0">
            <a:noAutofit/>
          </a:bodyPr>
          <a:lstStyle>
            <a:lvl1pPr marL="609585" lvl="0" indent="-414856">
              <a:spcBef>
                <a:spcPts val="0"/>
              </a:spcBef>
              <a:spcAft>
                <a:spcPts val="0"/>
              </a:spcAft>
              <a:buSzPts val="1300"/>
              <a:buChar char="●"/>
              <a:defRPr sz="1733"/>
            </a:lvl1pPr>
            <a:lvl2pPr marL="1219170" lvl="1" indent="-414856">
              <a:spcBef>
                <a:spcPts val="2133"/>
              </a:spcBef>
              <a:spcAft>
                <a:spcPts val="0"/>
              </a:spcAft>
              <a:buSzPts val="1300"/>
              <a:buChar char="○"/>
              <a:defRPr sz="1733"/>
            </a:lvl2pPr>
            <a:lvl3pPr marL="1828754" lvl="2" indent="-414856">
              <a:spcBef>
                <a:spcPts val="2133"/>
              </a:spcBef>
              <a:spcAft>
                <a:spcPts val="0"/>
              </a:spcAft>
              <a:buSzPts val="1300"/>
              <a:buChar char="■"/>
              <a:defRPr sz="1733"/>
            </a:lvl3pPr>
            <a:lvl4pPr marL="2438339" lvl="3" indent="-414856">
              <a:spcBef>
                <a:spcPts val="2133"/>
              </a:spcBef>
              <a:spcAft>
                <a:spcPts val="0"/>
              </a:spcAft>
              <a:buSzPts val="1300"/>
              <a:buChar char="●"/>
              <a:defRPr sz="1733"/>
            </a:lvl4pPr>
            <a:lvl5pPr marL="3047924" lvl="4" indent="-414856">
              <a:spcBef>
                <a:spcPts val="2133"/>
              </a:spcBef>
              <a:spcAft>
                <a:spcPts val="0"/>
              </a:spcAft>
              <a:buSzPts val="1300"/>
              <a:buChar char="○"/>
              <a:defRPr sz="1733"/>
            </a:lvl5pPr>
            <a:lvl6pPr marL="3657509" lvl="5" indent="-414856">
              <a:spcBef>
                <a:spcPts val="2133"/>
              </a:spcBef>
              <a:spcAft>
                <a:spcPts val="0"/>
              </a:spcAft>
              <a:buSzPts val="1300"/>
              <a:buChar char="■"/>
              <a:defRPr sz="1733"/>
            </a:lvl6pPr>
            <a:lvl7pPr marL="4267093" lvl="6" indent="-414856">
              <a:spcBef>
                <a:spcPts val="2133"/>
              </a:spcBef>
              <a:spcAft>
                <a:spcPts val="0"/>
              </a:spcAft>
              <a:buSzPts val="1300"/>
              <a:buChar char="●"/>
              <a:defRPr sz="1733"/>
            </a:lvl7pPr>
            <a:lvl8pPr marL="4876678" lvl="7" indent="-414856">
              <a:spcBef>
                <a:spcPts val="2133"/>
              </a:spcBef>
              <a:spcAft>
                <a:spcPts val="0"/>
              </a:spcAft>
              <a:buSzPts val="1300"/>
              <a:buChar char="○"/>
              <a:defRPr sz="1733"/>
            </a:lvl8pPr>
            <a:lvl9pPr marL="5486263" lvl="8" indent="-414856">
              <a:spcBef>
                <a:spcPts val="2133"/>
              </a:spcBef>
              <a:spcAft>
                <a:spcPts val="2133"/>
              </a:spcAft>
              <a:buSzPts val="1300"/>
              <a:buChar char="■"/>
              <a:defRPr sz="1733"/>
            </a:lvl9pPr>
          </a:lstStyle>
          <a:p>
            <a:endParaRPr/>
          </a:p>
        </p:txBody>
      </p:sp>
      <p:sp>
        <p:nvSpPr>
          <p:cNvPr id="22" name="Google Shape;22;p5"/>
          <p:cNvSpPr txBox="1">
            <a:spLocks noGrp="1"/>
          </p:cNvSpPr>
          <p:nvPr>
            <p:ph type="body" idx="2"/>
          </p:nvPr>
        </p:nvSpPr>
        <p:spPr>
          <a:xfrm>
            <a:off x="6411232" y="1681600"/>
            <a:ext cx="4842400" cy="4401600"/>
          </a:xfrm>
          <a:prstGeom prst="rect">
            <a:avLst/>
          </a:prstGeom>
        </p:spPr>
        <p:txBody>
          <a:bodyPr spcFirstLastPara="1" wrap="square" lIns="91425" tIns="91425" rIns="91425" bIns="91425" anchor="t" anchorCtr="0">
            <a:noAutofit/>
          </a:bodyPr>
          <a:lstStyle>
            <a:lvl1pPr marL="609585" lvl="0" indent="-414856">
              <a:spcBef>
                <a:spcPts val="0"/>
              </a:spcBef>
              <a:spcAft>
                <a:spcPts val="0"/>
              </a:spcAft>
              <a:buSzPts val="1300"/>
              <a:buChar char="●"/>
              <a:defRPr sz="1733"/>
            </a:lvl1pPr>
            <a:lvl2pPr marL="1219170" lvl="1" indent="-414856">
              <a:spcBef>
                <a:spcPts val="2133"/>
              </a:spcBef>
              <a:spcAft>
                <a:spcPts val="0"/>
              </a:spcAft>
              <a:buSzPts val="1300"/>
              <a:buChar char="○"/>
              <a:defRPr sz="1733"/>
            </a:lvl2pPr>
            <a:lvl3pPr marL="1828754" lvl="2" indent="-414856">
              <a:spcBef>
                <a:spcPts val="2133"/>
              </a:spcBef>
              <a:spcAft>
                <a:spcPts val="0"/>
              </a:spcAft>
              <a:buSzPts val="1300"/>
              <a:buChar char="■"/>
              <a:defRPr sz="1733"/>
            </a:lvl3pPr>
            <a:lvl4pPr marL="2438339" lvl="3" indent="-414856">
              <a:spcBef>
                <a:spcPts val="2133"/>
              </a:spcBef>
              <a:spcAft>
                <a:spcPts val="0"/>
              </a:spcAft>
              <a:buSzPts val="1300"/>
              <a:buChar char="●"/>
              <a:defRPr sz="1733"/>
            </a:lvl4pPr>
            <a:lvl5pPr marL="3047924" lvl="4" indent="-414856">
              <a:spcBef>
                <a:spcPts val="2133"/>
              </a:spcBef>
              <a:spcAft>
                <a:spcPts val="0"/>
              </a:spcAft>
              <a:buSzPts val="1300"/>
              <a:buChar char="○"/>
              <a:defRPr sz="1733"/>
            </a:lvl5pPr>
            <a:lvl6pPr marL="3657509" lvl="5" indent="-414856">
              <a:spcBef>
                <a:spcPts val="2133"/>
              </a:spcBef>
              <a:spcAft>
                <a:spcPts val="0"/>
              </a:spcAft>
              <a:buSzPts val="1300"/>
              <a:buChar char="■"/>
              <a:defRPr sz="1733"/>
            </a:lvl6pPr>
            <a:lvl7pPr marL="4267093" lvl="6" indent="-414856">
              <a:spcBef>
                <a:spcPts val="2133"/>
              </a:spcBef>
              <a:spcAft>
                <a:spcPts val="0"/>
              </a:spcAft>
              <a:buSzPts val="1300"/>
              <a:buChar char="●"/>
              <a:defRPr sz="1733"/>
            </a:lvl7pPr>
            <a:lvl8pPr marL="4876678" lvl="7" indent="-414856">
              <a:spcBef>
                <a:spcPts val="2133"/>
              </a:spcBef>
              <a:spcAft>
                <a:spcPts val="0"/>
              </a:spcAft>
              <a:buSzPts val="1300"/>
              <a:buChar char="○"/>
              <a:defRPr sz="1733"/>
            </a:lvl8pPr>
            <a:lvl9pPr marL="5486263" lvl="8" indent="-414856">
              <a:spcBef>
                <a:spcPts val="2133"/>
              </a:spcBef>
              <a:spcAft>
                <a:spcPts val="2133"/>
              </a:spcAft>
              <a:buSzPts val="1300"/>
              <a:buChar char="■"/>
              <a:defRPr sz="1733"/>
            </a:lvl9pPr>
          </a:lstStyle>
          <a:p>
            <a:endParaRPr/>
          </a:p>
        </p:txBody>
      </p:sp>
      <p:sp>
        <p:nvSpPr>
          <p:cNvPr id="23" name="Google Shape;23;p5"/>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24" name="Google Shape;24;p5"/>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67229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body" idx="1"/>
          </p:nvPr>
        </p:nvSpPr>
        <p:spPr>
          <a:xfrm>
            <a:off x="3462000" y="4971115"/>
            <a:ext cx="5268000" cy="1224000"/>
          </a:xfrm>
          <a:prstGeom prst="rect">
            <a:avLst/>
          </a:prstGeom>
        </p:spPr>
        <p:txBody>
          <a:bodyPr spcFirstLastPara="1" wrap="square" lIns="91425" tIns="91425" rIns="91425" bIns="91425" anchor="t" anchorCtr="0">
            <a:noAutofit/>
          </a:bodyPr>
          <a:lstStyle>
            <a:lvl1pPr marL="609585" lvl="0" indent="-423323" algn="ctr" rtl="0">
              <a:spcBef>
                <a:spcPts val="0"/>
              </a:spcBef>
              <a:spcAft>
                <a:spcPts val="0"/>
              </a:spcAft>
              <a:buSzPts val="1400"/>
              <a:buChar char="●"/>
              <a:defRPr sz="1867"/>
            </a:lvl1pPr>
            <a:lvl2pPr marL="1219170" lvl="1" indent="-423323" algn="ctr" rtl="0">
              <a:spcBef>
                <a:spcPts val="2133"/>
              </a:spcBef>
              <a:spcAft>
                <a:spcPts val="0"/>
              </a:spcAft>
              <a:buSzPts val="1400"/>
              <a:buChar char="○"/>
              <a:defRPr/>
            </a:lvl2pPr>
            <a:lvl3pPr marL="1828754" lvl="2" indent="-423323" algn="ctr" rtl="0">
              <a:spcBef>
                <a:spcPts val="2133"/>
              </a:spcBef>
              <a:spcAft>
                <a:spcPts val="0"/>
              </a:spcAft>
              <a:buSzPts val="1400"/>
              <a:buChar char="■"/>
              <a:defRPr/>
            </a:lvl3pPr>
            <a:lvl4pPr marL="2438339" lvl="3" indent="-423323" algn="ctr" rtl="0">
              <a:spcBef>
                <a:spcPts val="2133"/>
              </a:spcBef>
              <a:spcAft>
                <a:spcPts val="0"/>
              </a:spcAft>
              <a:buSzPts val="1400"/>
              <a:buChar char="●"/>
              <a:defRPr/>
            </a:lvl4pPr>
            <a:lvl5pPr marL="3047924" lvl="4" indent="-423323" algn="ctr" rtl="0">
              <a:spcBef>
                <a:spcPts val="2133"/>
              </a:spcBef>
              <a:spcAft>
                <a:spcPts val="0"/>
              </a:spcAft>
              <a:buSzPts val="1400"/>
              <a:buChar char="○"/>
              <a:defRPr/>
            </a:lvl5pPr>
            <a:lvl6pPr marL="3657509" lvl="5" indent="-423323" algn="ctr" rtl="0">
              <a:spcBef>
                <a:spcPts val="2133"/>
              </a:spcBef>
              <a:spcAft>
                <a:spcPts val="0"/>
              </a:spcAft>
              <a:buSzPts val="1400"/>
              <a:buChar char="■"/>
              <a:defRPr/>
            </a:lvl6pPr>
            <a:lvl7pPr marL="4267093" lvl="6" indent="-423323" algn="ctr" rtl="0">
              <a:spcBef>
                <a:spcPts val="2133"/>
              </a:spcBef>
              <a:spcAft>
                <a:spcPts val="0"/>
              </a:spcAft>
              <a:buSzPts val="1400"/>
              <a:buChar char="●"/>
              <a:defRPr/>
            </a:lvl7pPr>
            <a:lvl8pPr marL="4876678" lvl="7" indent="-423323" algn="ctr" rtl="0">
              <a:spcBef>
                <a:spcPts val="2133"/>
              </a:spcBef>
              <a:spcAft>
                <a:spcPts val="0"/>
              </a:spcAft>
              <a:buSzPts val="1400"/>
              <a:buChar char="○"/>
              <a:defRPr/>
            </a:lvl8pPr>
            <a:lvl9pPr marL="5486263" lvl="8" indent="-423323" algn="ctr" rtl="0">
              <a:spcBef>
                <a:spcPts val="2133"/>
              </a:spcBef>
              <a:spcAft>
                <a:spcPts val="2133"/>
              </a:spcAft>
              <a:buSzPts val="1400"/>
              <a:buChar char="■"/>
              <a:defRPr/>
            </a:lvl9pPr>
          </a:lstStyle>
          <a:p>
            <a:endParaRPr/>
          </a:p>
        </p:txBody>
      </p:sp>
      <p:sp>
        <p:nvSpPr>
          <p:cNvPr id="30" name="Google Shape;30;p7"/>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1" name="Google Shape;31;p7"/>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1001254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6"/>
        <p:cNvGrpSpPr/>
        <p:nvPr/>
      </p:nvGrpSpPr>
      <p:grpSpPr>
        <a:xfrm>
          <a:off x="0" y="0"/>
          <a:ext cx="0" cy="0"/>
          <a:chOff x="0" y="0"/>
          <a:chExt cx="0" cy="0"/>
        </a:xfrm>
      </p:grpSpPr>
      <p:sp>
        <p:nvSpPr>
          <p:cNvPr id="37" name="Google Shape;37;p9"/>
          <p:cNvSpPr/>
          <p:nvPr/>
        </p:nvSpPr>
        <p:spPr>
          <a:xfrm>
            <a:off x="6096000" y="1999533"/>
            <a:ext cx="6096000" cy="39620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38" name="Google Shape;38;p9"/>
          <p:cNvSpPr txBox="1">
            <a:spLocks noGrp="1"/>
          </p:cNvSpPr>
          <p:nvPr>
            <p:ph type="subTitle" idx="1"/>
          </p:nvPr>
        </p:nvSpPr>
        <p:spPr>
          <a:xfrm>
            <a:off x="907367" y="1800384"/>
            <a:ext cx="4194000" cy="10416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200"/>
              <a:buNone/>
              <a:defRPr sz="1600"/>
            </a:lvl1pPr>
            <a:lvl2pPr lvl="1" algn="ctr">
              <a:lnSpc>
                <a:spcPct val="100000"/>
              </a:lnSpc>
              <a:spcBef>
                <a:spcPts val="0"/>
              </a:spcBef>
              <a:spcAft>
                <a:spcPts val="0"/>
              </a:spcAft>
              <a:buSzPts val="1200"/>
              <a:buNone/>
              <a:defRPr sz="1600"/>
            </a:lvl2pPr>
            <a:lvl3pPr lvl="2" algn="ctr">
              <a:lnSpc>
                <a:spcPct val="100000"/>
              </a:lnSpc>
              <a:spcBef>
                <a:spcPts val="0"/>
              </a:spcBef>
              <a:spcAft>
                <a:spcPts val="0"/>
              </a:spcAft>
              <a:buSzPts val="1200"/>
              <a:buNone/>
              <a:defRPr sz="1600"/>
            </a:lvl3pPr>
            <a:lvl4pPr lvl="3" algn="ctr">
              <a:lnSpc>
                <a:spcPct val="100000"/>
              </a:lnSpc>
              <a:spcBef>
                <a:spcPts val="0"/>
              </a:spcBef>
              <a:spcAft>
                <a:spcPts val="0"/>
              </a:spcAft>
              <a:buSzPts val="1200"/>
              <a:buNone/>
              <a:defRPr sz="1600"/>
            </a:lvl4pPr>
            <a:lvl5pPr lvl="4" algn="ctr">
              <a:lnSpc>
                <a:spcPct val="100000"/>
              </a:lnSpc>
              <a:spcBef>
                <a:spcPts val="0"/>
              </a:spcBef>
              <a:spcAft>
                <a:spcPts val="0"/>
              </a:spcAft>
              <a:buSzPts val="1200"/>
              <a:buNone/>
              <a:defRPr sz="1600"/>
            </a:lvl5pPr>
            <a:lvl6pPr lvl="5" algn="ctr">
              <a:lnSpc>
                <a:spcPct val="100000"/>
              </a:lnSpc>
              <a:spcBef>
                <a:spcPts val="0"/>
              </a:spcBef>
              <a:spcAft>
                <a:spcPts val="0"/>
              </a:spcAft>
              <a:buSzPts val="1200"/>
              <a:buNone/>
              <a:defRPr sz="1600"/>
            </a:lvl6pPr>
            <a:lvl7pPr lvl="6" algn="ctr">
              <a:lnSpc>
                <a:spcPct val="100000"/>
              </a:lnSpc>
              <a:spcBef>
                <a:spcPts val="0"/>
              </a:spcBef>
              <a:spcAft>
                <a:spcPts val="0"/>
              </a:spcAft>
              <a:buSzPts val="1200"/>
              <a:buNone/>
              <a:defRPr sz="1600"/>
            </a:lvl7pPr>
            <a:lvl8pPr lvl="7" algn="ctr">
              <a:lnSpc>
                <a:spcPct val="100000"/>
              </a:lnSpc>
              <a:spcBef>
                <a:spcPts val="0"/>
              </a:spcBef>
              <a:spcAft>
                <a:spcPts val="0"/>
              </a:spcAft>
              <a:buSzPts val="1200"/>
              <a:buNone/>
              <a:defRPr sz="1600"/>
            </a:lvl8pPr>
            <a:lvl9pPr lvl="8" algn="ctr">
              <a:lnSpc>
                <a:spcPct val="100000"/>
              </a:lnSpc>
              <a:spcBef>
                <a:spcPts val="0"/>
              </a:spcBef>
              <a:spcAft>
                <a:spcPts val="0"/>
              </a:spcAft>
              <a:buSzPts val="1200"/>
              <a:buNone/>
              <a:defRPr sz="1600"/>
            </a:lvl9pPr>
          </a:lstStyle>
          <a:p>
            <a:endParaRPr/>
          </a:p>
        </p:txBody>
      </p:sp>
      <p:sp>
        <p:nvSpPr>
          <p:cNvPr id="39" name="Google Shape;39;p9"/>
          <p:cNvSpPr txBox="1">
            <a:spLocks noGrp="1"/>
          </p:cNvSpPr>
          <p:nvPr>
            <p:ph type="body" idx="2"/>
          </p:nvPr>
        </p:nvSpPr>
        <p:spPr>
          <a:xfrm>
            <a:off x="907367" y="3106869"/>
            <a:ext cx="4259600" cy="2847600"/>
          </a:xfrm>
          <a:prstGeom prst="rect">
            <a:avLst/>
          </a:prstGeom>
        </p:spPr>
        <p:txBody>
          <a:bodyPr spcFirstLastPara="1" wrap="square" lIns="91425" tIns="91425" rIns="91425" bIns="91425" anchor="t" anchorCtr="0">
            <a:noAutofit/>
          </a:bodyPr>
          <a:lstStyle>
            <a:lvl1pPr marL="609585" lvl="0" indent="-423323">
              <a:spcBef>
                <a:spcPts val="0"/>
              </a:spcBef>
              <a:spcAft>
                <a:spcPts val="0"/>
              </a:spcAft>
              <a:buSzPts val="1400"/>
              <a:buChar char="●"/>
              <a:defRPr sz="1867"/>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40" name="Google Shape;40;p9"/>
          <p:cNvSpPr/>
          <p:nvPr/>
        </p:nvSpPr>
        <p:spPr>
          <a:xfrm>
            <a:off x="0" y="0"/>
            <a:ext cx="12192000" cy="1041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1" name="Google Shape;41;p9"/>
          <p:cNvSpPr txBox="1">
            <a:spLocks noGrp="1"/>
          </p:cNvSpPr>
          <p:nvPr>
            <p:ph type="title"/>
          </p:nvPr>
        </p:nvSpPr>
        <p:spPr>
          <a:xfrm>
            <a:off x="907367" y="593367"/>
            <a:ext cx="9422000" cy="7636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239713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2"/>
        <p:cNvGrpSpPr/>
        <p:nvPr/>
      </p:nvGrpSpPr>
      <p:grpSpPr>
        <a:xfrm>
          <a:off x="0" y="0"/>
          <a:ext cx="0" cy="0"/>
          <a:chOff x="0" y="0"/>
          <a:chExt cx="0" cy="0"/>
        </a:xfrm>
      </p:grpSpPr>
      <p:sp>
        <p:nvSpPr>
          <p:cNvPr id="43" name="Google Shape;43;p10"/>
          <p:cNvSpPr txBox="1">
            <a:spLocks noGrp="1"/>
          </p:cNvSpPr>
          <p:nvPr>
            <p:ph type="body" idx="1"/>
          </p:nvPr>
        </p:nvSpPr>
        <p:spPr>
          <a:xfrm>
            <a:off x="1311400" y="903533"/>
            <a:ext cx="9569200" cy="1905600"/>
          </a:xfrm>
          <a:prstGeom prst="rect">
            <a:avLst/>
          </a:prstGeom>
        </p:spPr>
        <p:txBody>
          <a:bodyPr spcFirstLastPara="1" wrap="square" lIns="91425" tIns="91425" rIns="91425" bIns="91425" anchor="ctr" anchorCtr="0">
            <a:noAutofit/>
          </a:bodyPr>
          <a:lstStyle>
            <a:lvl1pPr marL="609585" lvl="0" indent="-304792" algn="ctr">
              <a:lnSpc>
                <a:spcPct val="100000"/>
              </a:lnSpc>
              <a:spcBef>
                <a:spcPts val="0"/>
              </a:spcBef>
              <a:spcAft>
                <a:spcPts val="0"/>
              </a:spcAft>
              <a:buSzPts val="4800"/>
              <a:buFont typeface="Righteous"/>
              <a:buNone/>
              <a:defRPr sz="6400">
                <a:latin typeface="Righteous"/>
                <a:ea typeface="Righteous"/>
                <a:cs typeface="Righteous"/>
                <a:sym typeface="Righteous"/>
              </a:defRPr>
            </a:lvl1pPr>
          </a:lstStyle>
          <a:p>
            <a:endParaRPr/>
          </a:p>
        </p:txBody>
      </p:sp>
      <p:sp>
        <p:nvSpPr>
          <p:cNvPr id="44" name="Google Shape;44;p10"/>
          <p:cNvSpPr/>
          <p:nvPr/>
        </p:nvSpPr>
        <p:spPr>
          <a:xfrm>
            <a:off x="7008133" y="5487500"/>
            <a:ext cx="5184000" cy="6380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Tree>
    <p:extLst>
      <p:ext uri="{BB962C8B-B14F-4D97-AF65-F5344CB8AC3E}">
        <p14:creationId xmlns:p14="http://schemas.microsoft.com/office/powerpoint/2010/main" val="1768392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5"/>
        <p:cNvGrpSpPr/>
        <p:nvPr/>
      </p:nvGrpSpPr>
      <p:grpSpPr>
        <a:xfrm>
          <a:off x="0" y="0"/>
          <a:ext cx="0" cy="0"/>
          <a:chOff x="0" y="0"/>
          <a:chExt cx="0" cy="0"/>
        </a:xfrm>
      </p:grpSpPr>
      <p:sp>
        <p:nvSpPr>
          <p:cNvPr id="46" name="Google Shape;46;p11"/>
          <p:cNvSpPr/>
          <p:nvPr/>
        </p:nvSpPr>
        <p:spPr>
          <a:xfrm>
            <a:off x="1959600" y="3220233"/>
            <a:ext cx="8272800" cy="3637600"/>
          </a:xfrm>
          <a:prstGeom prst="rect">
            <a:avLst/>
          </a:prstGeom>
          <a:solidFill>
            <a:schemeClr val="accent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7" name="Google Shape;47;p11"/>
          <p:cNvSpPr/>
          <p:nvPr/>
        </p:nvSpPr>
        <p:spPr>
          <a:xfrm>
            <a:off x="1959600" y="-36700"/>
            <a:ext cx="8272800" cy="1179600"/>
          </a:xfrm>
          <a:prstGeom prst="rect">
            <a:avLst/>
          </a:prstGeom>
          <a:solidFill>
            <a:schemeClr val="accent5"/>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48" name="Google Shape;48;p11"/>
          <p:cNvSpPr txBox="1">
            <a:spLocks noGrp="1"/>
          </p:cNvSpPr>
          <p:nvPr>
            <p:ph type="title" hasCustomPrompt="1"/>
          </p:nvPr>
        </p:nvSpPr>
        <p:spPr>
          <a:xfrm>
            <a:off x="415600" y="1474833"/>
            <a:ext cx="11360800" cy="2618000"/>
          </a:xfrm>
          <a:prstGeom prst="rect">
            <a:avLst/>
          </a:prstGeom>
        </p:spPr>
        <p:txBody>
          <a:bodyPr spcFirstLastPara="1" wrap="square" lIns="91425" tIns="91425" rIns="91425" bIns="91425" anchor="b" anchorCtr="0">
            <a:noAutofit/>
          </a:bodyPr>
          <a:lstStyle>
            <a:lvl1pPr lvl="0" algn="ctr">
              <a:spcBef>
                <a:spcPts val="0"/>
              </a:spcBef>
              <a:spcAft>
                <a:spcPts val="0"/>
              </a:spcAft>
              <a:buSzPts val="7200"/>
              <a:buNone/>
              <a:defRPr sz="9600"/>
            </a:lvl1pPr>
            <a:lvl2pPr lvl="1" algn="ctr">
              <a:spcBef>
                <a:spcPts val="0"/>
              </a:spcBef>
              <a:spcAft>
                <a:spcPts val="0"/>
              </a:spcAft>
              <a:buSzPts val="7200"/>
              <a:buNone/>
              <a:defRPr sz="9600"/>
            </a:lvl2pPr>
            <a:lvl3pPr lvl="2" algn="ctr">
              <a:spcBef>
                <a:spcPts val="0"/>
              </a:spcBef>
              <a:spcAft>
                <a:spcPts val="0"/>
              </a:spcAft>
              <a:buSzPts val="7200"/>
              <a:buNone/>
              <a:defRPr sz="9600"/>
            </a:lvl3pPr>
            <a:lvl4pPr lvl="3" algn="ctr">
              <a:spcBef>
                <a:spcPts val="0"/>
              </a:spcBef>
              <a:spcAft>
                <a:spcPts val="0"/>
              </a:spcAft>
              <a:buSzPts val="7200"/>
              <a:buNone/>
              <a:defRPr sz="9600"/>
            </a:lvl4pPr>
            <a:lvl5pPr lvl="4" algn="ctr">
              <a:spcBef>
                <a:spcPts val="0"/>
              </a:spcBef>
              <a:spcAft>
                <a:spcPts val="0"/>
              </a:spcAft>
              <a:buSzPts val="7200"/>
              <a:buNone/>
              <a:defRPr sz="9600"/>
            </a:lvl5pPr>
            <a:lvl6pPr lvl="5" algn="ctr">
              <a:spcBef>
                <a:spcPts val="0"/>
              </a:spcBef>
              <a:spcAft>
                <a:spcPts val="0"/>
              </a:spcAft>
              <a:buSzPts val="7200"/>
              <a:buNone/>
              <a:defRPr sz="9600"/>
            </a:lvl6pPr>
            <a:lvl7pPr lvl="6" algn="ctr">
              <a:spcBef>
                <a:spcPts val="0"/>
              </a:spcBef>
              <a:spcAft>
                <a:spcPts val="0"/>
              </a:spcAft>
              <a:buSzPts val="7200"/>
              <a:buNone/>
              <a:defRPr sz="9600"/>
            </a:lvl7pPr>
            <a:lvl8pPr lvl="7" algn="ctr">
              <a:spcBef>
                <a:spcPts val="0"/>
              </a:spcBef>
              <a:spcAft>
                <a:spcPts val="0"/>
              </a:spcAft>
              <a:buSzPts val="7200"/>
              <a:buNone/>
              <a:defRPr sz="9600"/>
            </a:lvl8pPr>
            <a:lvl9pPr lvl="8" algn="ctr">
              <a:spcBef>
                <a:spcPts val="0"/>
              </a:spcBef>
              <a:spcAft>
                <a:spcPts val="0"/>
              </a:spcAft>
              <a:buSzPts val="7200"/>
              <a:buNone/>
              <a:defRPr sz="9600"/>
            </a:lvl9pPr>
          </a:lstStyle>
          <a:p>
            <a:r>
              <a:t>xx%</a:t>
            </a:r>
          </a:p>
        </p:txBody>
      </p:sp>
      <p:sp>
        <p:nvSpPr>
          <p:cNvPr id="49" name="Google Shape;49;p11"/>
          <p:cNvSpPr txBox="1">
            <a:spLocks noGrp="1"/>
          </p:cNvSpPr>
          <p:nvPr>
            <p:ph type="body" idx="1"/>
          </p:nvPr>
        </p:nvSpPr>
        <p:spPr>
          <a:xfrm>
            <a:off x="415600" y="4202967"/>
            <a:ext cx="11360800" cy="1734400"/>
          </a:xfrm>
          <a:prstGeom prst="rect">
            <a:avLst/>
          </a:prstGeom>
        </p:spPr>
        <p:txBody>
          <a:bodyPr spcFirstLastPara="1" wrap="square" lIns="91425" tIns="91425" rIns="91425" bIns="91425" anchor="t" anchorCtr="0">
            <a:noAutofit/>
          </a:bodyPr>
          <a:lstStyle>
            <a:lvl1pPr marL="609585" lvl="0" indent="-457189" algn="ctr">
              <a:spcBef>
                <a:spcPts val="0"/>
              </a:spcBef>
              <a:spcAft>
                <a:spcPts val="0"/>
              </a:spcAft>
              <a:buSzPts val="1800"/>
              <a:buChar char="●"/>
              <a:defRPr/>
            </a:lvl1pPr>
            <a:lvl2pPr marL="1219170" lvl="1" indent="-423323" algn="ctr">
              <a:spcBef>
                <a:spcPts val="2133"/>
              </a:spcBef>
              <a:spcAft>
                <a:spcPts val="0"/>
              </a:spcAft>
              <a:buSzPts val="1400"/>
              <a:buChar char="○"/>
              <a:defRPr/>
            </a:lvl2pPr>
            <a:lvl3pPr marL="1828754" lvl="2" indent="-423323" algn="ctr">
              <a:spcBef>
                <a:spcPts val="2133"/>
              </a:spcBef>
              <a:spcAft>
                <a:spcPts val="0"/>
              </a:spcAft>
              <a:buSzPts val="1400"/>
              <a:buChar char="■"/>
              <a:defRPr/>
            </a:lvl3pPr>
            <a:lvl4pPr marL="2438339" lvl="3" indent="-423323" algn="ctr">
              <a:spcBef>
                <a:spcPts val="2133"/>
              </a:spcBef>
              <a:spcAft>
                <a:spcPts val="0"/>
              </a:spcAft>
              <a:buSzPts val="1400"/>
              <a:buChar char="●"/>
              <a:defRPr/>
            </a:lvl4pPr>
            <a:lvl5pPr marL="3047924" lvl="4" indent="-423323" algn="ctr">
              <a:spcBef>
                <a:spcPts val="2133"/>
              </a:spcBef>
              <a:spcAft>
                <a:spcPts val="0"/>
              </a:spcAft>
              <a:buSzPts val="1400"/>
              <a:buChar char="○"/>
              <a:defRPr/>
            </a:lvl5pPr>
            <a:lvl6pPr marL="3657509" lvl="5" indent="-423323" algn="ctr">
              <a:spcBef>
                <a:spcPts val="2133"/>
              </a:spcBef>
              <a:spcAft>
                <a:spcPts val="0"/>
              </a:spcAft>
              <a:buSzPts val="1400"/>
              <a:buChar char="■"/>
              <a:defRPr/>
            </a:lvl6pPr>
            <a:lvl7pPr marL="4267093" lvl="6" indent="-423323" algn="ctr">
              <a:spcBef>
                <a:spcPts val="2133"/>
              </a:spcBef>
              <a:spcAft>
                <a:spcPts val="0"/>
              </a:spcAft>
              <a:buSzPts val="1400"/>
              <a:buChar char="●"/>
              <a:defRPr/>
            </a:lvl7pPr>
            <a:lvl8pPr marL="4876678" lvl="7" indent="-423323" algn="ctr">
              <a:spcBef>
                <a:spcPts val="2133"/>
              </a:spcBef>
              <a:spcAft>
                <a:spcPts val="0"/>
              </a:spcAft>
              <a:buSzPts val="1400"/>
              <a:buChar char="○"/>
              <a:defRPr/>
            </a:lvl8pPr>
            <a:lvl9pPr marL="5486263" lvl="8" indent="-423323" algn="ctr">
              <a:spcBef>
                <a:spcPts val="2133"/>
              </a:spcBef>
              <a:spcAft>
                <a:spcPts val="2133"/>
              </a:spcAft>
              <a:buSzPts val="1400"/>
              <a:buChar char="■"/>
              <a:defRPr/>
            </a:lvl9pPr>
          </a:lstStyle>
          <a:p>
            <a:endParaRPr/>
          </a:p>
        </p:txBody>
      </p:sp>
    </p:spTree>
    <p:extLst>
      <p:ext uri="{BB962C8B-B14F-4D97-AF65-F5344CB8AC3E}">
        <p14:creationId xmlns:p14="http://schemas.microsoft.com/office/powerpoint/2010/main" val="3045023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18" Type="http://schemas.openxmlformats.org/officeDocument/2006/relationships/slideLayout" Target="../slideLayouts/slideLayout21.xml"/><Relationship Id="rId3" Type="http://schemas.openxmlformats.org/officeDocument/2006/relationships/slideLayout" Target="../slideLayouts/slideLayout6.xml"/><Relationship Id="rId21" Type="http://schemas.openxmlformats.org/officeDocument/2006/relationships/slideLayout" Target="../slideLayouts/slideLayout24.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slideLayout" Target="../slideLayouts/slideLayout20.xml"/><Relationship Id="rId25" Type="http://schemas.openxmlformats.org/officeDocument/2006/relationships/theme" Target="../theme/theme2.xml"/><Relationship Id="rId2" Type="http://schemas.openxmlformats.org/officeDocument/2006/relationships/slideLayout" Target="../slideLayouts/slideLayout5.xml"/><Relationship Id="rId16" Type="http://schemas.openxmlformats.org/officeDocument/2006/relationships/slideLayout" Target="../slideLayouts/slideLayout19.xml"/><Relationship Id="rId20" Type="http://schemas.openxmlformats.org/officeDocument/2006/relationships/slideLayout" Target="../slideLayouts/slideLayout23.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24" Type="http://schemas.openxmlformats.org/officeDocument/2006/relationships/slideLayout" Target="../slideLayouts/slideLayout27.xml"/><Relationship Id="rId5" Type="http://schemas.openxmlformats.org/officeDocument/2006/relationships/slideLayout" Target="../slideLayouts/slideLayout8.xml"/><Relationship Id="rId15" Type="http://schemas.openxmlformats.org/officeDocument/2006/relationships/slideLayout" Target="../slideLayouts/slideLayout18.xml"/><Relationship Id="rId23" Type="http://schemas.openxmlformats.org/officeDocument/2006/relationships/slideLayout" Target="../slideLayouts/slideLayout26.xml"/><Relationship Id="rId10" Type="http://schemas.openxmlformats.org/officeDocument/2006/relationships/slideLayout" Target="../slideLayouts/slideLayout13.xml"/><Relationship Id="rId19" Type="http://schemas.openxmlformats.org/officeDocument/2006/relationships/slideLayout" Target="../slideLayouts/slideLayout22.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 Id="rId22"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50000">
              <a:schemeClr val="lt1"/>
            </a:gs>
            <a:gs pos="100000">
              <a:schemeClr val="lt2"/>
            </a:gs>
          </a:gsLst>
          <a:lin ang="16200038"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09600" y="807467"/>
            <a:ext cx="7521200" cy="1443600"/>
          </a:xfrm>
          <a:prstGeom prst="rect">
            <a:avLst/>
          </a:prstGeom>
          <a:noFill/>
          <a:ln>
            <a:noFill/>
          </a:ln>
        </p:spPr>
        <p:txBody>
          <a:bodyPr spcFirstLastPara="1" wrap="square" lIns="0" tIns="0" rIns="0" bIns="0" anchor="t" anchorCtr="0">
            <a:noAutofit/>
          </a:bodyPr>
          <a:lstStyle>
            <a:lvl1pPr lvl="0">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1pPr>
            <a:lvl2pPr lvl="1">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2pPr>
            <a:lvl3pPr lvl="2">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3pPr>
            <a:lvl4pPr lvl="3">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4pPr>
            <a:lvl5pPr lvl="4">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5pPr>
            <a:lvl6pPr lvl="5">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6pPr>
            <a:lvl7pPr lvl="6">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7pPr>
            <a:lvl8pPr lvl="7">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8pPr>
            <a:lvl9pPr lvl="8">
              <a:lnSpc>
                <a:spcPct val="80000"/>
              </a:lnSpc>
              <a:spcBef>
                <a:spcPts val="0"/>
              </a:spcBef>
              <a:spcAft>
                <a:spcPts val="0"/>
              </a:spcAft>
              <a:buClr>
                <a:schemeClr val="accent2"/>
              </a:buClr>
              <a:buSzPts val="4800"/>
              <a:buFont typeface="Raleway Thin"/>
              <a:buNone/>
              <a:defRPr sz="4800">
                <a:solidFill>
                  <a:schemeClr val="accent2"/>
                </a:solidFill>
                <a:latin typeface="Raleway Thin"/>
                <a:ea typeface="Raleway Thin"/>
                <a:cs typeface="Raleway Thin"/>
                <a:sym typeface="Raleway Thin"/>
              </a:defRPr>
            </a:lvl9pPr>
          </a:lstStyle>
          <a:p>
            <a:endParaRPr/>
          </a:p>
        </p:txBody>
      </p:sp>
      <p:sp>
        <p:nvSpPr>
          <p:cNvPr id="7" name="Google Shape;7;p1"/>
          <p:cNvSpPr txBox="1">
            <a:spLocks noGrp="1"/>
          </p:cNvSpPr>
          <p:nvPr>
            <p:ph type="body" idx="1"/>
          </p:nvPr>
        </p:nvSpPr>
        <p:spPr>
          <a:xfrm>
            <a:off x="609600" y="2661000"/>
            <a:ext cx="7521200" cy="3572000"/>
          </a:xfrm>
          <a:prstGeom prst="rect">
            <a:avLst/>
          </a:prstGeom>
          <a:noFill/>
          <a:ln>
            <a:noFill/>
          </a:ln>
        </p:spPr>
        <p:txBody>
          <a:bodyPr spcFirstLastPara="1" wrap="square" lIns="0" tIns="0" rIns="0" bIns="0" anchor="t" anchorCtr="0">
            <a:noAutofit/>
          </a:bodyPr>
          <a:lstStyle>
            <a:lvl1pPr marL="457200" lvl="0" indent="-342900">
              <a:lnSpc>
                <a:spcPct val="110000"/>
              </a:lnSpc>
              <a:spcBef>
                <a:spcPts val="600"/>
              </a:spcBef>
              <a:spcAft>
                <a:spcPts val="0"/>
              </a:spcAft>
              <a:buClr>
                <a:schemeClr val="accent1"/>
              </a:buClr>
              <a:buSzPts val="1800"/>
              <a:buFont typeface="Barlow Light"/>
              <a:buChar char="▸"/>
              <a:defRPr sz="2000">
                <a:solidFill>
                  <a:schemeClr val="dk1"/>
                </a:solidFill>
                <a:latin typeface="Barlow Light"/>
                <a:ea typeface="Barlow Light"/>
                <a:cs typeface="Barlow Light"/>
                <a:sym typeface="Barlow Light"/>
              </a:defRPr>
            </a:lvl1pPr>
            <a:lvl2pPr marL="914400" lvl="1" indent="-342900">
              <a:lnSpc>
                <a:spcPct val="110000"/>
              </a:lnSpc>
              <a:spcBef>
                <a:spcPts val="600"/>
              </a:spcBef>
              <a:spcAft>
                <a:spcPts val="0"/>
              </a:spcAft>
              <a:buClr>
                <a:schemeClr val="accent1"/>
              </a:buClr>
              <a:buSzPts val="1800"/>
              <a:buFont typeface="Barlow Light"/>
              <a:buChar char="▹"/>
              <a:defRPr sz="2000">
                <a:solidFill>
                  <a:schemeClr val="dk1"/>
                </a:solidFill>
                <a:latin typeface="Barlow Light"/>
                <a:ea typeface="Barlow Light"/>
                <a:cs typeface="Barlow Light"/>
                <a:sym typeface="Barlow Light"/>
              </a:defRPr>
            </a:lvl2pPr>
            <a:lvl3pPr marL="1371600" lvl="2" indent="-342900">
              <a:lnSpc>
                <a:spcPct val="110000"/>
              </a:lnSpc>
              <a:spcBef>
                <a:spcPts val="600"/>
              </a:spcBef>
              <a:spcAft>
                <a:spcPts val="0"/>
              </a:spcAft>
              <a:buClr>
                <a:schemeClr val="accent1"/>
              </a:buClr>
              <a:buSzPts val="1800"/>
              <a:buFont typeface="Barlow Light"/>
              <a:buChar char="▹"/>
              <a:defRPr sz="2000">
                <a:solidFill>
                  <a:schemeClr val="dk1"/>
                </a:solidFill>
                <a:latin typeface="Barlow Light"/>
                <a:ea typeface="Barlow Light"/>
                <a:cs typeface="Barlow Light"/>
                <a:sym typeface="Barlow Light"/>
              </a:defRPr>
            </a:lvl3pPr>
            <a:lvl4pPr marL="1828800" lvl="3"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4pPr>
            <a:lvl5pPr marL="2286000" lvl="4"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5pPr>
            <a:lvl6pPr marL="2743200" lvl="5"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6pPr>
            <a:lvl7pPr marL="3200400" lvl="6"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7pPr>
            <a:lvl8pPr marL="3657600" lvl="7"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8pPr>
            <a:lvl9pPr marL="4114800" lvl="8" indent="-355600">
              <a:lnSpc>
                <a:spcPct val="110000"/>
              </a:lnSpc>
              <a:spcBef>
                <a:spcPts val="600"/>
              </a:spcBef>
              <a:spcAft>
                <a:spcPts val="0"/>
              </a:spcAft>
              <a:buClr>
                <a:schemeClr val="dk1"/>
              </a:buClr>
              <a:buSzPts val="2000"/>
              <a:buFont typeface="Barlow Light"/>
              <a:buChar char="▹"/>
              <a:defRPr sz="2000">
                <a:solidFill>
                  <a:schemeClr val="dk1"/>
                </a:solidFill>
                <a:latin typeface="Barlow Light"/>
                <a:ea typeface="Barlow Light"/>
                <a:cs typeface="Barlow Light"/>
                <a:sym typeface="Barlow Light"/>
              </a:defRPr>
            </a:lvl9pPr>
          </a:lstStyle>
          <a:p>
            <a:endParaRPr/>
          </a:p>
        </p:txBody>
      </p:sp>
      <p:sp>
        <p:nvSpPr>
          <p:cNvPr id="8" name="Google Shape;8;p1"/>
          <p:cNvSpPr txBox="1">
            <a:spLocks noGrp="1"/>
          </p:cNvSpPr>
          <p:nvPr>
            <p:ph type="sldNum" idx="12"/>
          </p:nvPr>
        </p:nvSpPr>
        <p:spPr>
          <a:xfrm>
            <a:off x="11532033" y="6182333"/>
            <a:ext cx="609200" cy="624800"/>
          </a:xfrm>
          <a:prstGeom prst="rect">
            <a:avLst/>
          </a:prstGeom>
          <a:noFill/>
          <a:ln>
            <a:noFill/>
          </a:ln>
        </p:spPr>
        <p:txBody>
          <a:bodyPr spcFirstLastPara="1" wrap="square" lIns="0" tIns="0" rIns="0" bIns="0" anchor="b" anchorCtr="0">
            <a:noAutofit/>
          </a:bodyPr>
          <a:lstStyle>
            <a:lvl1pPr lvl="0" algn="r">
              <a:buNone/>
              <a:defRPr sz="1600">
                <a:solidFill>
                  <a:schemeClr val="lt1"/>
                </a:solidFill>
                <a:latin typeface="Barlow Light"/>
                <a:ea typeface="Barlow Light"/>
                <a:cs typeface="Barlow Light"/>
                <a:sym typeface="Barlow Light"/>
              </a:defRPr>
            </a:lvl1pPr>
            <a:lvl2pPr lvl="1" algn="r">
              <a:buNone/>
              <a:defRPr sz="1600">
                <a:solidFill>
                  <a:schemeClr val="lt1"/>
                </a:solidFill>
                <a:latin typeface="Barlow Light"/>
                <a:ea typeface="Barlow Light"/>
                <a:cs typeface="Barlow Light"/>
                <a:sym typeface="Barlow Light"/>
              </a:defRPr>
            </a:lvl2pPr>
            <a:lvl3pPr lvl="2" algn="r">
              <a:buNone/>
              <a:defRPr sz="1600">
                <a:solidFill>
                  <a:schemeClr val="lt1"/>
                </a:solidFill>
                <a:latin typeface="Barlow Light"/>
                <a:ea typeface="Barlow Light"/>
                <a:cs typeface="Barlow Light"/>
                <a:sym typeface="Barlow Light"/>
              </a:defRPr>
            </a:lvl3pPr>
            <a:lvl4pPr lvl="3" algn="r">
              <a:buNone/>
              <a:defRPr sz="1600">
                <a:solidFill>
                  <a:schemeClr val="lt1"/>
                </a:solidFill>
                <a:latin typeface="Barlow Light"/>
                <a:ea typeface="Barlow Light"/>
                <a:cs typeface="Barlow Light"/>
                <a:sym typeface="Barlow Light"/>
              </a:defRPr>
            </a:lvl4pPr>
            <a:lvl5pPr lvl="4" algn="r">
              <a:buNone/>
              <a:defRPr sz="1600">
                <a:solidFill>
                  <a:schemeClr val="lt1"/>
                </a:solidFill>
                <a:latin typeface="Barlow Light"/>
                <a:ea typeface="Barlow Light"/>
                <a:cs typeface="Barlow Light"/>
                <a:sym typeface="Barlow Light"/>
              </a:defRPr>
            </a:lvl5pPr>
            <a:lvl6pPr lvl="5" algn="r">
              <a:buNone/>
              <a:defRPr sz="1600">
                <a:solidFill>
                  <a:schemeClr val="lt1"/>
                </a:solidFill>
                <a:latin typeface="Barlow Light"/>
                <a:ea typeface="Barlow Light"/>
                <a:cs typeface="Barlow Light"/>
                <a:sym typeface="Barlow Light"/>
              </a:defRPr>
            </a:lvl6pPr>
            <a:lvl7pPr lvl="6" algn="r">
              <a:buNone/>
              <a:defRPr sz="1600">
                <a:solidFill>
                  <a:schemeClr val="lt1"/>
                </a:solidFill>
                <a:latin typeface="Barlow Light"/>
                <a:ea typeface="Barlow Light"/>
                <a:cs typeface="Barlow Light"/>
                <a:sym typeface="Barlow Light"/>
              </a:defRPr>
            </a:lvl7pPr>
            <a:lvl8pPr lvl="7" algn="r">
              <a:buNone/>
              <a:defRPr sz="1600">
                <a:solidFill>
                  <a:schemeClr val="lt1"/>
                </a:solidFill>
                <a:latin typeface="Barlow Light"/>
                <a:ea typeface="Barlow Light"/>
                <a:cs typeface="Barlow Light"/>
                <a:sym typeface="Barlow Light"/>
              </a:defRPr>
            </a:lvl8pPr>
            <a:lvl9pPr lvl="8" algn="r">
              <a:buNone/>
              <a:defRPr sz="1600">
                <a:solidFill>
                  <a:schemeClr val="lt1"/>
                </a:solidFill>
                <a:latin typeface="Barlow Light"/>
                <a:ea typeface="Barlow Light"/>
                <a:cs typeface="Barlow Light"/>
                <a:sym typeface="Barlow Light"/>
              </a:defRPr>
            </a:lvl9pPr>
          </a:lstStyle>
          <a:p>
            <a:fld id="{00000000-1234-1234-1234-123412341234}" type="slidenum">
              <a:rPr lang="es-CL" smtClean="0"/>
              <a:pPr/>
              <a:t>‹Nº›</a:t>
            </a:fld>
            <a:endParaRPr lang="es-CL"/>
          </a:p>
        </p:txBody>
      </p:sp>
    </p:spTree>
    <p:extLst>
      <p:ext uri="{BB962C8B-B14F-4D97-AF65-F5344CB8AC3E}">
        <p14:creationId xmlns:p14="http://schemas.microsoft.com/office/powerpoint/2010/main" val="2557442317"/>
      </p:ext>
    </p:extLst>
  </p:cSld>
  <p:clrMap bg1="lt1" tx1="dk1" bg2="dk2" tx2="lt2" accent1="accent1" accent2="accent2" accent3="accent3" accent4="accent4" accent5="accent5" accent6="accent6" hlink="hlink" folHlink="folHlink"/>
  <p:sldLayoutIdLst>
    <p:sldLayoutId id="2147483664" r:id="rId1"/>
    <p:sldLayoutId id="2147483666" r:id="rId2"/>
    <p:sldLayoutId id="2147483698" r:id="rId3"/>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nSpc>
                <a:spcPct val="100000"/>
              </a:lnSpc>
              <a:spcBef>
                <a:spcPts val="0"/>
              </a:spcBef>
              <a:spcAft>
                <a:spcPts val="0"/>
              </a:spcAft>
              <a:buClr>
                <a:schemeClr val="accent4"/>
              </a:buClr>
              <a:buSzPts val="2800"/>
              <a:buFont typeface="Righteous"/>
              <a:buNone/>
              <a:defRPr sz="2800">
                <a:solidFill>
                  <a:schemeClr val="accent4"/>
                </a:solidFill>
                <a:latin typeface="Righteous"/>
                <a:ea typeface="Righteous"/>
                <a:cs typeface="Righteous"/>
                <a:sym typeface="Righteous"/>
              </a:defRPr>
            </a:lvl1pPr>
            <a:lvl2pPr lvl="1">
              <a:lnSpc>
                <a:spcPct val="100000"/>
              </a:lnSpc>
              <a:spcBef>
                <a:spcPts val="0"/>
              </a:spcBef>
              <a:spcAft>
                <a:spcPts val="0"/>
              </a:spcAft>
              <a:buClr>
                <a:schemeClr val="accent4"/>
              </a:buClr>
              <a:buSzPts val="2800"/>
              <a:buNone/>
              <a:defRPr sz="2800">
                <a:solidFill>
                  <a:schemeClr val="accent4"/>
                </a:solidFill>
              </a:defRPr>
            </a:lvl2pPr>
            <a:lvl3pPr lvl="2">
              <a:lnSpc>
                <a:spcPct val="100000"/>
              </a:lnSpc>
              <a:spcBef>
                <a:spcPts val="0"/>
              </a:spcBef>
              <a:spcAft>
                <a:spcPts val="0"/>
              </a:spcAft>
              <a:buClr>
                <a:schemeClr val="accent4"/>
              </a:buClr>
              <a:buSzPts val="2800"/>
              <a:buNone/>
              <a:defRPr sz="2800">
                <a:solidFill>
                  <a:schemeClr val="accent4"/>
                </a:solidFill>
              </a:defRPr>
            </a:lvl3pPr>
            <a:lvl4pPr lvl="3">
              <a:lnSpc>
                <a:spcPct val="100000"/>
              </a:lnSpc>
              <a:spcBef>
                <a:spcPts val="0"/>
              </a:spcBef>
              <a:spcAft>
                <a:spcPts val="0"/>
              </a:spcAft>
              <a:buClr>
                <a:schemeClr val="accent4"/>
              </a:buClr>
              <a:buSzPts val="2800"/>
              <a:buNone/>
              <a:defRPr sz="2800">
                <a:solidFill>
                  <a:schemeClr val="accent4"/>
                </a:solidFill>
              </a:defRPr>
            </a:lvl4pPr>
            <a:lvl5pPr lvl="4">
              <a:lnSpc>
                <a:spcPct val="100000"/>
              </a:lnSpc>
              <a:spcBef>
                <a:spcPts val="0"/>
              </a:spcBef>
              <a:spcAft>
                <a:spcPts val="0"/>
              </a:spcAft>
              <a:buClr>
                <a:schemeClr val="accent4"/>
              </a:buClr>
              <a:buSzPts val="2800"/>
              <a:buNone/>
              <a:defRPr sz="2800">
                <a:solidFill>
                  <a:schemeClr val="accent4"/>
                </a:solidFill>
              </a:defRPr>
            </a:lvl5pPr>
            <a:lvl6pPr lvl="5">
              <a:lnSpc>
                <a:spcPct val="100000"/>
              </a:lnSpc>
              <a:spcBef>
                <a:spcPts val="0"/>
              </a:spcBef>
              <a:spcAft>
                <a:spcPts val="0"/>
              </a:spcAft>
              <a:buClr>
                <a:schemeClr val="accent4"/>
              </a:buClr>
              <a:buSzPts val="2800"/>
              <a:buNone/>
              <a:defRPr sz="2800">
                <a:solidFill>
                  <a:schemeClr val="accent4"/>
                </a:solidFill>
              </a:defRPr>
            </a:lvl6pPr>
            <a:lvl7pPr lvl="6">
              <a:lnSpc>
                <a:spcPct val="100000"/>
              </a:lnSpc>
              <a:spcBef>
                <a:spcPts val="0"/>
              </a:spcBef>
              <a:spcAft>
                <a:spcPts val="0"/>
              </a:spcAft>
              <a:buClr>
                <a:schemeClr val="accent4"/>
              </a:buClr>
              <a:buSzPts val="2800"/>
              <a:buNone/>
              <a:defRPr sz="2800">
                <a:solidFill>
                  <a:schemeClr val="accent4"/>
                </a:solidFill>
              </a:defRPr>
            </a:lvl7pPr>
            <a:lvl8pPr lvl="7">
              <a:lnSpc>
                <a:spcPct val="100000"/>
              </a:lnSpc>
              <a:spcBef>
                <a:spcPts val="0"/>
              </a:spcBef>
              <a:spcAft>
                <a:spcPts val="0"/>
              </a:spcAft>
              <a:buClr>
                <a:schemeClr val="accent4"/>
              </a:buClr>
              <a:buSzPts val="2800"/>
              <a:buNone/>
              <a:defRPr sz="2800">
                <a:solidFill>
                  <a:schemeClr val="accent4"/>
                </a:solidFill>
              </a:defRPr>
            </a:lvl8pPr>
            <a:lvl9pPr lvl="8">
              <a:lnSpc>
                <a:spcPct val="100000"/>
              </a:lnSpc>
              <a:spcBef>
                <a:spcPts val="0"/>
              </a:spcBef>
              <a:spcAft>
                <a:spcPts val="0"/>
              </a:spcAft>
              <a:buClr>
                <a:schemeClr val="accent4"/>
              </a:buClr>
              <a:buSzPts val="2800"/>
              <a:buNone/>
              <a:defRPr sz="2800">
                <a:solidFill>
                  <a:schemeClr val="accent4"/>
                </a:solidFill>
              </a:defRPr>
            </a:lvl9pPr>
          </a:lstStyle>
          <a:p>
            <a:endParaRPr/>
          </a:p>
        </p:txBody>
      </p:sp>
      <p:sp>
        <p:nvSpPr>
          <p:cNvPr id="7" name="Google Shape;7;p1"/>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4"/>
              </a:buClr>
              <a:buSzPts val="1800"/>
              <a:buFont typeface="Open Sans"/>
              <a:buChar char="●"/>
              <a:defRPr sz="1800">
                <a:solidFill>
                  <a:schemeClr val="accent4"/>
                </a:solidFill>
                <a:latin typeface="Open Sans"/>
                <a:ea typeface="Open Sans"/>
                <a:cs typeface="Open Sans"/>
                <a:sym typeface="Open Sans"/>
              </a:defRPr>
            </a:lvl1pPr>
            <a:lvl2pPr marL="914400" lvl="1"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2pPr>
            <a:lvl3pPr marL="1371600" lvl="2"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3pPr>
            <a:lvl4pPr marL="1828800" lvl="3"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4pPr>
            <a:lvl5pPr marL="2286000" lvl="4"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5pPr>
            <a:lvl6pPr marL="2743200" lvl="5"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6pPr>
            <a:lvl7pPr marL="3200400" lvl="6"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7pPr>
            <a:lvl8pPr marL="3657600" lvl="7" indent="-317500">
              <a:lnSpc>
                <a:spcPct val="100000"/>
              </a:lnSpc>
              <a:spcBef>
                <a:spcPts val="1600"/>
              </a:spcBef>
              <a:spcAft>
                <a:spcPts val="0"/>
              </a:spcAft>
              <a:buClr>
                <a:schemeClr val="accent4"/>
              </a:buClr>
              <a:buSzPts val="1400"/>
              <a:buFont typeface="Open Sans"/>
              <a:buChar char="○"/>
              <a:defRPr>
                <a:solidFill>
                  <a:schemeClr val="accent4"/>
                </a:solidFill>
                <a:latin typeface="Open Sans"/>
                <a:ea typeface="Open Sans"/>
                <a:cs typeface="Open Sans"/>
                <a:sym typeface="Open Sans"/>
              </a:defRPr>
            </a:lvl8pPr>
            <a:lvl9pPr marL="4114800" lvl="8" indent="-317500">
              <a:lnSpc>
                <a:spcPct val="100000"/>
              </a:lnSpc>
              <a:spcBef>
                <a:spcPts val="1600"/>
              </a:spcBef>
              <a:spcAft>
                <a:spcPts val="1600"/>
              </a:spcAft>
              <a:buClr>
                <a:schemeClr val="accent4"/>
              </a:buClr>
              <a:buSzPts val="1400"/>
              <a:buFont typeface="Open Sans"/>
              <a:buChar char="■"/>
              <a:defRPr>
                <a:solidFill>
                  <a:schemeClr val="accent4"/>
                </a:solidFill>
                <a:latin typeface="Open Sans"/>
                <a:ea typeface="Open Sans"/>
                <a:cs typeface="Open Sans"/>
                <a:sym typeface="Open Sans"/>
              </a:defRPr>
            </a:lvl9pPr>
          </a:lstStyle>
          <a:p>
            <a:endParaRPr/>
          </a:p>
        </p:txBody>
      </p:sp>
    </p:spTree>
    <p:extLst>
      <p:ext uri="{BB962C8B-B14F-4D97-AF65-F5344CB8AC3E}">
        <p14:creationId xmlns:p14="http://schemas.microsoft.com/office/powerpoint/2010/main" val="487567867"/>
      </p:ext>
    </p:extLst>
  </p:cSld>
  <p:clrMap bg1="lt1" tx1="dk1" bg2="dk2" tx2="lt2" accent1="accent1" accent2="accent2" accent3="accent3" accent4="accent4" accent5="accent5" accent6="accent6" hlink="hlink" folHlink="folHlink"/>
  <p:sldLayoutIdLst>
    <p:sldLayoutId id="2147483670" r:id="rId1"/>
    <p:sldLayoutId id="2147483673" r:id="rId2"/>
    <p:sldLayoutId id="2147483675"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 id="2147483697" r:id="rId2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arget="../media/image2.jpeg" Type="http://schemas.openxmlformats.org/officeDocument/2006/relationships/image"/><Relationship Id="rId1" Target="../slideLayouts/slideLayout10.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A9BBA3-CFFD-F041-9A0B-C77EA032D359}"/>
              </a:ext>
            </a:extLst>
          </p:cNvPr>
          <p:cNvSpPr>
            <a:spLocks noGrp="1"/>
          </p:cNvSpPr>
          <p:nvPr>
            <p:ph type="title"/>
          </p:nvPr>
        </p:nvSpPr>
        <p:spPr>
          <a:xfrm>
            <a:off x="2004036" y="888167"/>
            <a:ext cx="7439765" cy="5081665"/>
          </a:xfrm>
        </p:spPr>
        <p:txBody>
          <a:bodyPr/>
          <a:lstStyle/>
          <a:p>
            <a:r>
              <a:rPr lang="es-ES_tradnl" sz="4800" dirty="0">
                <a:solidFill>
                  <a:schemeClr val="bg1"/>
                </a:solidFill>
                <a:highlight>
                  <a:srgbClr val="2CB5D9"/>
                </a:highlight>
                <a:latin typeface="Arial" panose="020B0604020202020204" pitchFamily="34" charset="0"/>
                <a:cs typeface="Arial" panose="020B0604020202020204" pitchFamily="34" charset="0"/>
              </a:rPr>
              <a:t>Programa General  </a:t>
            </a:r>
            <a:br>
              <a:rPr lang="es-ES_tradnl" sz="5400" dirty="0">
                <a:solidFill>
                  <a:schemeClr val="bg1"/>
                </a:solidFill>
                <a:highlight>
                  <a:srgbClr val="2CB5D9"/>
                </a:highlight>
                <a:latin typeface="Arial" panose="020B0604020202020204" pitchFamily="34" charset="0"/>
                <a:cs typeface="Arial" panose="020B0604020202020204" pitchFamily="34" charset="0"/>
              </a:rPr>
            </a:br>
            <a:r>
              <a:rPr lang="es-ES_tradnl" sz="5400" dirty="0">
                <a:solidFill>
                  <a:schemeClr val="bg1"/>
                </a:solidFill>
                <a:highlight>
                  <a:srgbClr val="2CB5D9"/>
                </a:highlight>
                <a:latin typeface="Arial" panose="020B0604020202020204" pitchFamily="34" charset="0"/>
                <a:cs typeface="Arial" panose="020B0604020202020204" pitchFamily="34" charset="0"/>
              </a:rPr>
              <a:t> 1ra Feria Laboral CUP</a:t>
            </a:r>
          </a:p>
        </p:txBody>
      </p:sp>
      <p:pic>
        <p:nvPicPr>
          <p:cNvPr id="6" name="Imagen 5" descr="Imagen que contiene Texto&#10;&#10;Descripción generada automáticamente">
            <a:extLst>
              <a:ext uri="{FF2B5EF4-FFF2-40B4-BE49-F238E27FC236}">
                <a16:creationId xmlns:a16="http://schemas.microsoft.com/office/drawing/2014/main" id="{E5F02775-8E48-5A43-B051-2F31ED3AB97E}"/>
              </a:ext>
            </a:extLst>
          </p:cNvPr>
          <p:cNvPicPr>
            <a:picLocks noChangeAspect="1"/>
          </p:cNvPicPr>
          <p:nvPr/>
        </p:nvPicPr>
        <p:blipFill>
          <a:blip r:embed="rId2"/>
          <a:stretch>
            <a:fillRect/>
          </a:stretch>
        </p:blipFill>
        <p:spPr>
          <a:xfrm>
            <a:off x="9443802" y="382250"/>
            <a:ext cx="2310151" cy="1074220"/>
          </a:xfrm>
          <a:prstGeom prst="rect">
            <a:avLst/>
          </a:prstGeom>
        </p:spPr>
      </p:pic>
    </p:spTree>
    <p:extLst>
      <p:ext uri="{BB962C8B-B14F-4D97-AF65-F5344CB8AC3E}">
        <p14:creationId xmlns:p14="http://schemas.microsoft.com/office/powerpoint/2010/main" val="1269087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984D30B6-6456-C040-BC84-037A29924A6E}"/>
              </a:ext>
            </a:extLst>
          </p:cNvPr>
          <p:cNvSpPr>
            <a:spLocks noGrp="1"/>
          </p:cNvSpPr>
          <p:nvPr>
            <p:ph type="sldNum" idx="12"/>
          </p:nvPr>
        </p:nvSpPr>
        <p:spPr/>
        <p:txBody>
          <a:bodyPr/>
          <a:lstStyle/>
          <a:p>
            <a:fld id="{00000000-1234-1234-1234-123412341234}" type="slidenum">
              <a:rPr lang="es-CL" smtClean="0"/>
              <a:pPr/>
              <a:t>2</a:t>
            </a:fld>
            <a:endParaRPr lang="es-CL"/>
          </a:p>
        </p:txBody>
      </p:sp>
      <p:graphicFrame>
        <p:nvGraphicFramePr>
          <p:cNvPr id="5" name="Tabla 4">
            <a:extLst>
              <a:ext uri="{FF2B5EF4-FFF2-40B4-BE49-F238E27FC236}">
                <a16:creationId xmlns:a16="http://schemas.microsoft.com/office/drawing/2014/main" id="{00B10FCF-6F94-B74A-96C9-9AE46B492A24}"/>
              </a:ext>
            </a:extLst>
          </p:cNvPr>
          <p:cNvGraphicFramePr>
            <a:graphicFrameLocks noGrp="1"/>
          </p:cNvGraphicFramePr>
          <p:nvPr>
            <p:extLst>
              <p:ext uri="{D42A27DB-BD31-4B8C-83A1-F6EECF244321}">
                <p14:modId xmlns:p14="http://schemas.microsoft.com/office/powerpoint/2010/main" val="17275104"/>
              </p:ext>
            </p:extLst>
          </p:nvPr>
        </p:nvGraphicFramePr>
        <p:xfrm>
          <a:off x="579621" y="303776"/>
          <a:ext cx="10797912" cy="6302316"/>
        </p:xfrm>
        <a:graphic>
          <a:graphicData uri="http://schemas.openxmlformats.org/drawingml/2006/table">
            <a:tbl>
              <a:tblPr/>
              <a:tblGrid>
                <a:gridCol w="1147140">
                  <a:extLst>
                    <a:ext uri="{9D8B030D-6E8A-4147-A177-3AD203B41FA5}">
                      <a16:colId xmlns:a16="http://schemas.microsoft.com/office/drawing/2014/main" val="1795940466"/>
                    </a:ext>
                  </a:extLst>
                </a:gridCol>
                <a:gridCol w="1608462">
                  <a:extLst>
                    <a:ext uri="{9D8B030D-6E8A-4147-A177-3AD203B41FA5}">
                      <a16:colId xmlns:a16="http://schemas.microsoft.com/office/drawing/2014/main" val="921696595"/>
                    </a:ext>
                  </a:extLst>
                </a:gridCol>
                <a:gridCol w="1608462">
                  <a:extLst>
                    <a:ext uri="{9D8B030D-6E8A-4147-A177-3AD203B41FA5}">
                      <a16:colId xmlns:a16="http://schemas.microsoft.com/office/drawing/2014/main" val="1143885404"/>
                    </a:ext>
                  </a:extLst>
                </a:gridCol>
                <a:gridCol w="1608462">
                  <a:extLst>
                    <a:ext uri="{9D8B030D-6E8A-4147-A177-3AD203B41FA5}">
                      <a16:colId xmlns:a16="http://schemas.microsoft.com/office/drawing/2014/main" val="1875608479"/>
                    </a:ext>
                  </a:extLst>
                </a:gridCol>
                <a:gridCol w="1608462">
                  <a:extLst>
                    <a:ext uri="{9D8B030D-6E8A-4147-A177-3AD203B41FA5}">
                      <a16:colId xmlns:a16="http://schemas.microsoft.com/office/drawing/2014/main" val="4189873518"/>
                    </a:ext>
                  </a:extLst>
                </a:gridCol>
                <a:gridCol w="1608462">
                  <a:extLst>
                    <a:ext uri="{9D8B030D-6E8A-4147-A177-3AD203B41FA5}">
                      <a16:colId xmlns:a16="http://schemas.microsoft.com/office/drawing/2014/main" val="2145679736"/>
                    </a:ext>
                  </a:extLst>
                </a:gridCol>
                <a:gridCol w="1608462">
                  <a:extLst>
                    <a:ext uri="{9D8B030D-6E8A-4147-A177-3AD203B41FA5}">
                      <a16:colId xmlns:a16="http://schemas.microsoft.com/office/drawing/2014/main" val="3568483592"/>
                    </a:ext>
                  </a:extLst>
                </a:gridCol>
              </a:tblGrid>
              <a:tr h="286970">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gridSpan="5">
                  <a:txBody>
                    <a:bodyPr/>
                    <a:lstStyle/>
                    <a:p>
                      <a:pPr algn="l" rtl="0" fontAlgn="b"/>
                      <a:r>
                        <a:rPr lang="es-CL" sz="1400" b="1" i="0" u="none" strike="noStrike" dirty="0">
                          <a:solidFill>
                            <a:srgbClr val="002060"/>
                          </a:solidFill>
                          <a:effectLst/>
                          <a:latin typeface="Arial" panose="020B0604020202020204" pitchFamily="34" charset="0"/>
                          <a:cs typeface="Arial" panose="020B0604020202020204" pitchFamily="34" charset="0"/>
                        </a:rPr>
                        <a:t>PROGRAMA FERIA LABORAL CUP</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c hMerge="1">
                  <a:txBody>
                    <a:bodyPr/>
                    <a:lstStyle/>
                    <a:p>
                      <a:endParaRPr lang="es-ES_tradnl"/>
                    </a:p>
                  </a:txBody>
                  <a:tcPr/>
                </a:tc>
                <a:tc>
                  <a:txBody>
                    <a:bodyPr/>
                    <a:lstStyle/>
                    <a:p>
                      <a:pPr algn="l"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3660203164"/>
                  </a:ext>
                </a:extLst>
              </a:tr>
              <a:tr h="286970">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2756140063"/>
                  </a:ext>
                </a:extLst>
              </a:tr>
              <a:tr h="199632">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ctr" rtl="0" fontAlgn="ctr"/>
                      <a:r>
                        <a:rPr lang="es-CL" sz="1200" b="0" i="0" u="none" strike="noStrike">
                          <a:solidFill>
                            <a:srgbClr val="FFFFFF"/>
                          </a:solidFill>
                          <a:effectLst/>
                          <a:latin typeface="Arial" panose="020B0604020202020204" pitchFamily="34" charset="0"/>
                          <a:cs typeface="Arial" panose="020B0604020202020204" pitchFamily="34" charset="0"/>
                        </a:rPr>
                        <a:t>Día 01</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378ED9"/>
                    </a:solidFill>
                  </a:tcPr>
                </a:tc>
                <a:tc>
                  <a:txBody>
                    <a:bodyPr/>
                    <a:lstStyle/>
                    <a:p>
                      <a:pPr algn="ctr" rtl="0" fontAlgn="ctr"/>
                      <a:r>
                        <a:rPr lang="es-CL" sz="1200" b="0" i="0" u="none" strike="noStrike">
                          <a:solidFill>
                            <a:srgbClr val="FFFFFF"/>
                          </a:solidFill>
                          <a:effectLst/>
                          <a:latin typeface="Arial" panose="020B0604020202020204" pitchFamily="34" charset="0"/>
                          <a:cs typeface="Arial" panose="020B0604020202020204" pitchFamily="34" charset="0"/>
                        </a:rPr>
                        <a:t>Día 02</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378ED9"/>
                    </a:solidFill>
                  </a:tcPr>
                </a:tc>
                <a:tc>
                  <a:txBody>
                    <a:bodyPr/>
                    <a:lstStyle/>
                    <a:p>
                      <a:pPr algn="ctr" rtl="0" fontAlgn="ctr"/>
                      <a:r>
                        <a:rPr lang="es-CL" sz="1200" b="0" i="0" u="none" strike="noStrike">
                          <a:solidFill>
                            <a:srgbClr val="FFFFFF"/>
                          </a:solidFill>
                          <a:effectLst/>
                          <a:latin typeface="Arial" panose="020B0604020202020204" pitchFamily="34" charset="0"/>
                          <a:cs typeface="Arial" panose="020B0604020202020204" pitchFamily="34" charset="0"/>
                        </a:rPr>
                        <a:t>Día 03</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378ED9"/>
                    </a:solidFill>
                  </a:tcPr>
                </a:tc>
                <a:tc>
                  <a:txBody>
                    <a:bodyPr/>
                    <a:lstStyle/>
                    <a:p>
                      <a:pPr algn="ctr" rtl="0" fontAlgn="ctr"/>
                      <a:r>
                        <a:rPr lang="es-CL" sz="1200" b="0" i="0" u="none" strike="noStrike">
                          <a:solidFill>
                            <a:srgbClr val="FFFFFF"/>
                          </a:solidFill>
                          <a:effectLst/>
                          <a:latin typeface="Arial" panose="020B0604020202020204" pitchFamily="34" charset="0"/>
                          <a:cs typeface="Arial" panose="020B0604020202020204" pitchFamily="34" charset="0"/>
                        </a:rPr>
                        <a:t>Día 04</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378ED9"/>
                    </a:solidFill>
                  </a:tcPr>
                </a:tc>
                <a:tc>
                  <a:txBody>
                    <a:bodyPr/>
                    <a:lstStyle/>
                    <a:p>
                      <a:pPr algn="ctr" rtl="0" fontAlgn="ctr"/>
                      <a:r>
                        <a:rPr lang="es-CL" sz="1200" b="0" i="0" u="none" strike="noStrike">
                          <a:solidFill>
                            <a:srgbClr val="FFFFFF"/>
                          </a:solidFill>
                          <a:effectLst/>
                          <a:latin typeface="Arial" panose="020B0604020202020204" pitchFamily="34" charset="0"/>
                          <a:cs typeface="Arial" panose="020B0604020202020204" pitchFamily="34" charset="0"/>
                        </a:rPr>
                        <a:t>Día 05</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378ED9"/>
                    </a:solidFill>
                  </a:tcPr>
                </a:tc>
                <a:tc>
                  <a:txBody>
                    <a:bodyPr/>
                    <a:lstStyle/>
                    <a:p>
                      <a:pPr algn="ctr" rtl="0" fontAlgn="ctr"/>
                      <a:r>
                        <a:rPr lang="es-CL" sz="1200" b="0" i="0" u="none" strike="noStrike">
                          <a:solidFill>
                            <a:srgbClr val="FFFFFF"/>
                          </a:solidFill>
                          <a:effectLst/>
                          <a:latin typeface="Arial" panose="020B0604020202020204" pitchFamily="34" charset="0"/>
                          <a:cs typeface="Arial" panose="020B0604020202020204" pitchFamily="34" charset="0"/>
                        </a:rPr>
                        <a:t>Día 06</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378ED9"/>
                    </a:solidFill>
                  </a:tcPr>
                </a:tc>
                <a:extLst>
                  <a:ext uri="{0D108BD9-81ED-4DB2-BD59-A6C34878D82A}">
                    <a16:rowId xmlns:a16="http://schemas.microsoft.com/office/drawing/2014/main" val="4262467029"/>
                  </a:ext>
                </a:extLst>
              </a:tr>
              <a:tr h="199632">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Horario</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04 de agosto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05 de agosto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06 de agosto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09 de Agosto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10 de agosto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tc>
                  <a:txBody>
                    <a:bodyPr/>
                    <a:lstStyle/>
                    <a:p>
                      <a:pPr algn="ctr" rtl="0" fontAlgn="ctr"/>
                      <a:r>
                        <a:rPr lang="es-CL" sz="1200" b="0" i="0" u="none" strike="noStrike">
                          <a:solidFill>
                            <a:srgbClr val="000000"/>
                          </a:solidFill>
                          <a:effectLst/>
                          <a:latin typeface="Arial" panose="020B0604020202020204" pitchFamily="34" charset="0"/>
                          <a:cs typeface="Arial" panose="020B0604020202020204" pitchFamily="34" charset="0"/>
                        </a:rPr>
                        <a:t>11 de Agosto</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EDEDED"/>
                    </a:solidFill>
                  </a:tcPr>
                </a:tc>
                <a:extLst>
                  <a:ext uri="{0D108BD9-81ED-4DB2-BD59-A6C34878D82A}">
                    <a16:rowId xmlns:a16="http://schemas.microsoft.com/office/drawing/2014/main" val="4244848190"/>
                  </a:ext>
                </a:extLst>
              </a:tr>
              <a:tr h="511555">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09:30</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dirty="0">
                          <a:solidFill>
                            <a:srgbClr val="3A3838"/>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ctr"/>
                      <a:r>
                        <a:rPr lang="es-CL" sz="115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1672015173"/>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10:00</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150" b="1"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Servicio Civil: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257EB3"/>
                    </a:solidFill>
                  </a:tcPr>
                </a:tc>
                <a:tc>
                  <a:txBody>
                    <a:bodyPr/>
                    <a:lstStyle/>
                    <a:p>
                      <a:pPr algn="l" fontAlgn="b"/>
                      <a:r>
                        <a:rPr lang="es-CL" sz="1150" b="1"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150" b="0"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15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tcPr>
                </a:tc>
                <a:tc>
                  <a:txBody>
                    <a:bodyPr/>
                    <a:lstStyle/>
                    <a:p>
                      <a:pPr algn="l" fontAlgn="b"/>
                      <a:r>
                        <a:rPr lang="es-CL" sz="115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3985747192"/>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10:30</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Panel:</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F95157"/>
                    </a:solidFill>
                  </a:tcPr>
                </a:tc>
                <a:tc>
                  <a:txBody>
                    <a:bodyPr/>
                    <a:lstStyle/>
                    <a:p>
                      <a:pPr algn="l" rtl="0" fontAlgn="t"/>
                      <a:r>
                        <a:rPr lang="es-CL" sz="1150" b="0" i="0" u="none" strike="noStrike">
                          <a:solidFill>
                            <a:srgbClr val="FFFFFF"/>
                          </a:solidFill>
                          <a:effectLst/>
                          <a:latin typeface="Arial" panose="020B0604020202020204" pitchFamily="34" charset="0"/>
                          <a:cs typeface="Arial" panose="020B0604020202020204" pitchFamily="34" charset="0"/>
                        </a:rPr>
                        <a:t>Vocación de Servicio y el empleo en el Estado</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solidFill>
                      <a:srgbClr val="257EB3"/>
                    </a:solidFill>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Ámerica Solidaria: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1D7DB5"/>
                    </a:solidFill>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Taller: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F95157"/>
                    </a:solidFill>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ONU Mujeres: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a:noFill/>
                    </a:lnB>
                    <a:solidFill>
                      <a:srgbClr val="F6535B"/>
                    </a:solidFill>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Taller de Cierre:</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007BB9"/>
                    </a:solidFill>
                  </a:tcPr>
                </a:tc>
                <a:extLst>
                  <a:ext uri="{0D108BD9-81ED-4DB2-BD59-A6C34878D82A}">
                    <a16:rowId xmlns:a16="http://schemas.microsoft.com/office/drawing/2014/main" val="2168771954"/>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11:00</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t"/>
                      <a:r>
                        <a:rPr lang="es-CL" sz="1150" b="0" i="0" u="none" strike="noStrike" dirty="0">
                          <a:solidFill>
                            <a:srgbClr val="FFFFFF"/>
                          </a:solidFill>
                          <a:effectLst/>
                          <a:latin typeface="Arial" panose="020B0604020202020204" pitchFamily="34" charset="0"/>
                          <a:cs typeface="Arial" panose="020B0604020202020204" pitchFamily="34" charset="0"/>
                        </a:rPr>
                        <a:t>Mujeres y empleo: miradas desde distintas industrias</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solidFill>
                      <a:srgbClr val="F95157"/>
                    </a:solidFill>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Taller: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36B5D7"/>
                    </a:solidFill>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Trabajemos junt@s por la niñez de Chile y América</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solidFill>
                      <a:srgbClr val="1D7DB5"/>
                    </a:solidFill>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Networking con enfoques de Género para recién egresados/as</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solidFill>
                      <a:srgbClr val="F95157"/>
                    </a:solidFill>
                  </a:tcPr>
                </a:tc>
                <a:tc>
                  <a:txBody>
                    <a:bodyPr/>
                    <a:lstStyle/>
                    <a:p>
                      <a:pPr algn="l" rtl="0" fontAlgn="t"/>
                      <a:r>
                        <a:rPr lang="es-CL" sz="1150" b="0" i="0" u="none" strike="noStrike" dirty="0">
                          <a:solidFill>
                            <a:srgbClr val="FFFFFF"/>
                          </a:solidFill>
                          <a:effectLst/>
                          <a:latin typeface="Arial" panose="020B0604020202020204" pitchFamily="34" charset="0"/>
                          <a:cs typeface="Arial" panose="020B0604020202020204" pitchFamily="34" charset="0"/>
                        </a:rPr>
                        <a:t>Iniciativas para la reintegración económica de mujeres jóvenes en Chile </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a:noFill/>
                    </a:lnB>
                    <a:solidFill>
                      <a:srgbClr val="F6535B"/>
                    </a:solidFill>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Competencias personales para el desarrollo profesional</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solidFill>
                      <a:srgbClr val="007BB9"/>
                    </a:solidFill>
                  </a:tcPr>
                </a:tc>
                <a:extLst>
                  <a:ext uri="{0D108BD9-81ED-4DB2-BD59-A6C34878D82A}">
                    <a16:rowId xmlns:a16="http://schemas.microsoft.com/office/drawing/2014/main" val="3955574401"/>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11:30</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t"/>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t"/>
                      <a:r>
                        <a:rPr lang="es-CL" sz="1150" b="0" i="0" u="none" strike="noStrike">
                          <a:solidFill>
                            <a:srgbClr val="FFFFFF"/>
                          </a:solidFill>
                          <a:effectLst/>
                          <a:latin typeface="Arial" panose="020B0604020202020204" pitchFamily="34" charset="0"/>
                          <a:cs typeface="Arial" panose="020B0604020202020204" pitchFamily="34" charset="0"/>
                        </a:rPr>
                        <a:t>Cómo emprender y no morir en el intento </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solidFill>
                      <a:srgbClr val="36B5D7"/>
                    </a:solidFill>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a:noFill/>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1067701106"/>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12:00</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t"/>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15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ctr"/>
                      <a:r>
                        <a:rPr lang="es-CL" sz="1150" b="0"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1454304345"/>
                  </a:ext>
                </a:extLst>
              </a:tr>
              <a:tr h="285925">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 </a:t>
                      </a:r>
                    </a:p>
                  </a:txBody>
                  <a:tcPr marL="5156" marR="5156" marT="5156" marB="0">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a:solidFill>
                            <a:srgbClr val="44546A"/>
                          </a:solidFill>
                          <a:effectLst/>
                          <a:latin typeface="Arial" panose="020B0604020202020204" pitchFamily="34" charset="0"/>
                          <a:cs typeface="Arial" panose="020B0604020202020204" pitchFamily="34" charset="0"/>
                        </a:rPr>
                        <a:t>PM</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a:noFill/>
                    </a:lnB>
                    <a:solidFill>
                      <a:srgbClr val="DDEBF7"/>
                    </a:solidFill>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DDEBF7"/>
                    </a:solidFill>
                  </a:tcPr>
                </a:tc>
                <a:tc>
                  <a:txBody>
                    <a:bodyPr/>
                    <a:lstStyle/>
                    <a:p>
                      <a:pPr algn="l" rtl="0" fontAlgn="ctr"/>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DDEBF7"/>
                    </a:solidFill>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DDEBF7"/>
                    </a:solidFill>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DDEBF7"/>
                    </a:solidFill>
                  </a:tcPr>
                </a:tc>
                <a:tc>
                  <a:txBody>
                    <a:bodyPr/>
                    <a:lstStyle/>
                    <a:p>
                      <a:pPr algn="l" fontAlgn="b"/>
                      <a:r>
                        <a:rPr lang="es-CL" sz="1150" b="0"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solidFill>
                      <a:srgbClr val="DDEBF7"/>
                    </a:solidFill>
                  </a:tcPr>
                </a:tc>
                <a:extLst>
                  <a:ext uri="{0D108BD9-81ED-4DB2-BD59-A6C34878D82A}">
                    <a16:rowId xmlns:a16="http://schemas.microsoft.com/office/drawing/2014/main" val="3153548496"/>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18:30</a:t>
                      </a:r>
                    </a:p>
                  </a:txBody>
                  <a:tcPr marL="5156" marR="5156" marT="5156" marB="0">
                    <a:lnL w="6350" cap="flat" cmpd="sng" algn="ctr">
                      <a:solidFill>
                        <a:srgbClr val="D9E1F2"/>
                      </a:solidFill>
                      <a:prstDash val="solid"/>
                      <a:round/>
                      <a:headEnd type="none" w="med" len="med"/>
                      <a:tailEnd type="none" w="med" len="med"/>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1" i="0" u="none" strike="noStrike" dirty="0">
                          <a:solidFill>
                            <a:srgbClr val="FFFFFF"/>
                          </a:solidFill>
                          <a:effectLst/>
                          <a:latin typeface="Arial" panose="020B0604020202020204" pitchFamily="34" charset="0"/>
                          <a:cs typeface="Arial" panose="020B0604020202020204" pitchFamily="34" charset="0"/>
                        </a:rPr>
                        <a:t>Taller: </a:t>
                      </a:r>
                    </a:p>
                  </a:txBody>
                  <a:tcPr marL="5156" marR="5156" marT="5156" marB="0" anchor="b">
                    <a:lnL>
                      <a:noFill/>
                    </a:lnL>
                    <a:lnR>
                      <a:noFill/>
                    </a:lnR>
                    <a:lnT>
                      <a:noFill/>
                    </a:lnT>
                    <a:lnB>
                      <a:noFill/>
                    </a:lnB>
                    <a:solidFill>
                      <a:srgbClr val="2CB5D9"/>
                    </a:solidFill>
                  </a:tcPr>
                </a:tc>
                <a:tc>
                  <a:txBody>
                    <a:bodyPr/>
                    <a:lstStyle/>
                    <a:p>
                      <a:pPr algn="l" fontAlgn="ctr"/>
                      <a:r>
                        <a:rPr lang="es-CL" sz="1150" b="0" i="0" u="none" strike="noStrike">
                          <a:solidFill>
                            <a:srgbClr val="000000"/>
                          </a:solidFill>
                          <a:effectLst/>
                          <a:latin typeface="Arial" panose="020B0604020202020204" pitchFamily="34" charset="0"/>
                          <a:cs typeface="Arial" panose="020B0604020202020204" pitchFamily="34" charset="0"/>
                        </a:rPr>
                        <a:t> </a:t>
                      </a:r>
                    </a:p>
                  </a:txBody>
                  <a:tcPr marL="5156" marR="5156" marT="5156" marB="0" anchor="ctr">
                    <a:lnL>
                      <a:noFill/>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dirty="0">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150" b="0"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3851365341"/>
                  </a:ext>
                </a:extLst>
              </a:tr>
              <a:tr h="623848">
                <a:tc>
                  <a:txBody>
                    <a:bodyPr/>
                    <a:lstStyle/>
                    <a:p>
                      <a:pPr algn="ctr" rtl="0" fontAlgn="t"/>
                      <a:r>
                        <a:rPr lang="es-CL" sz="1200" b="0" i="0" u="none" strike="noStrike">
                          <a:solidFill>
                            <a:srgbClr val="757171"/>
                          </a:solidFill>
                          <a:effectLst/>
                          <a:latin typeface="Arial" panose="020B0604020202020204" pitchFamily="34" charset="0"/>
                          <a:cs typeface="Arial" panose="020B0604020202020204" pitchFamily="34" charset="0"/>
                        </a:rPr>
                        <a:t>19:30</a:t>
                      </a:r>
                    </a:p>
                  </a:txBody>
                  <a:tcPr marL="5156" marR="5156" marT="5156" marB="0">
                    <a:lnL w="6350" cap="flat" cmpd="sng" algn="ctr">
                      <a:solidFill>
                        <a:srgbClr val="D9E1F2"/>
                      </a:solidFill>
                      <a:prstDash val="solid"/>
                      <a:round/>
                      <a:headEnd type="none" w="med" len="med"/>
                      <a:tailEnd type="none" w="med" len="med"/>
                    </a:lnL>
                    <a:lnR>
                      <a:noFill/>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Antropología Digital para entender mejor a los mercados.</a:t>
                      </a:r>
                    </a:p>
                    <a:p>
                      <a:pPr algn="l" rtl="0" fontAlgn="ctr"/>
                      <a:r>
                        <a:rPr lang="es-CL" sz="1150" b="0" i="0" u="none" strike="noStrike" dirty="0">
                          <a:solidFill>
                            <a:srgbClr val="FFFFFF"/>
                          </a:solidFill>
                          <a:effectLst/>
                          <a:latin typeface="Arial" panose="020B0604020202020204" pitchFamily="34" charset="0"/>
                          <a:cs typeface="Arial" panose="020B0604020202020204" pitchFamily="34" charset="0"/>
                        </a:rPr>
                        <a:t>.</a:t>
                      </a:r>
                    </a:p>
                  </a:txBody>
                  <a:tcPr marL="5156" marR="5156" marT="5156" marB="0" anchor="ctr">
                    <a:lnL>
                      <a:noFill/>
                    </a:lnL>
                    <a:lnR>
                      <a:noFill/>
                    </a:lnR>
                    <a:lnT>
                      <a:noFill/>
                    </a:lnT>
                    <a:lnB>
                      <a:noFill/>
                    </a:lnB>
                    <a:solidFill>
                      <a:srgbClr val="2CB5D9"/>
                    </a:solidFill>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a:noFill/>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rtl="0" fontAlgn="b"/>
                      <a:r>
                        <a:rPr lang="es-CL" sz="1150" b="0" i="0" u="none" strike="noStrike" dirty="0">
                          <a:solidFill>
                            <a:srgbClr val="FFFFFF"/>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a:txBody>
                    <a:bodyPr/>
                    <a:lstStyle/>
                    <a:p>
                      <a:pPr algn="l" fontAlgn="b"/>
                      <a:r>
                        <a:rPr lang="es-CL" sz="1150" b="0" i="0" u="none" strike="noStrike" dirty="0">
                          <a:solidFill>
                            <a:srgbClr val="000000"/>
                          </a:solidFill>
                          <a:effectLst/>
                          <a:latin typeface="Arial" panose="020B0604020202020204" pitchFamily="34" charset="0"/>
                          <a:cs typeface="Arial" panose="020B0604020202020204" pitchFamily="34" charset="0"/>
                        </a:rPr>
                        <a:t> </a:t>
                      </a:r>
                    </a:p>
                  </a:txBody>
                  <a:tcPr marL="5156" marR="5156" marT="5156" marB="0" anchor="b">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extLst>
                  <a:ext uri="{0D108BD9-81ED-4DB2-BD59-A6C34878D82A}">
                    <a16:rowId xmlns:a16="http://schemas.microsoft.com/office/drawing/2014/main" val="4025483650"/>
                  </a:ext>
                </a:extLst>
              </a:tr>
            </a:tbl>
          </a:graphicData>
        </a:graphic>
      </p:graphicFrame>
      <p:sp>
        <p:nvSpPr>
          <p:cNvPr id="6" name="Rectángulo 5">
            <a:extLst>
              <a:ext uri="{FF2B5EF4-FFF2-40B4-BE49-F238E27FC236}">
                <a16:creationId xmlns:a16="http://schemas.microsoft.com/office/drawing/2014/main" id="{C5045C38-7A6A-384D-94FA-299CA3B1E3BF}"/>
              </a:ext>
            </a:extLst>
          </p:cNvPr>
          <p:cNvSpPr/>
          <p:nvPr/>
        </p:nvSpPr>
        <p:spPr>
          <a:xfrm>
            <a:off x="6390401" y="6569486"/>
            <a:ext cx="374754" cy="226451"/>
          </a:xfrm>
          <a:prstGeom prst="rect">
            <a:avLst/>
          </a:prstGeom>
          <a:solidFill>
            <a:srgbClr val="F653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7" name="Rectángulo 6">
            <a:extLst>
              <a:ext uri="{FF2B5EF4-FFF2-40B4-BE49-F238E27FC236}">
                <a16:creationId xmlns:a16="http://schemas.microsoft.com/office/drawing/2014/main" id="{6851B333-8041-F946-9F43-034BE640DAED}"/>
              </a:ext>
            </a:extLst>
          </p:cNvPr>
          <p:cNvSpPr/>
          <p:nvPr/>
        </p:nvSpPr>
        <p:spPr>
          <a:xfrm>
            <a:off x="9791619" y="6569487"/>
            <a:ext cx="374754" cy="22645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8" name="Rectángulo 7">
            <a:extLst>
              <a:ext uri="{FF2B5EF4-FFF2-40B4-BE49-F238E27FC236}">
                <a16:creationId xmlns:a16="http://schemas.microsoft.com/office/drawing/2014/main" id="{025DBB49-A94F-F747-B305-FC03A40D6749}"/>
              </a:ext>
            </a:extLst>
          </p:cNvPr>
          <p:cNvSpPr/>
          <p:nvPr/>
        </p:nvSpPr>
        <p:spPr>
          <a:xfrm>
            <a:off x="7817169" y="6569488"/>
            <a:ext cx="374754" cy="226451"/>
          </a:xfrm>
          <a:prstGeom prst="rect">
            <a:avLst/>
          </a:prstGeom>
          <a:solidFill>
            <a:srgbClr val="257E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CuadroTexto 8">
            <a:extLst>
              <a:ext uri="{FF2B5EF4-FFF2-40B4-BE49-F238E27FC236}">
                <a16:creationId xmlns:a16="http://schemas.microsoft.com/office/drawing/2014/main" id="{168E2C72-FBA3-B344-A2AF-87DC6DFECB79}"/>
              </a:ext>
            </a:extLst>
          </p:cNvPr>
          <p:cNvSpPr txBox="1"/>
          <p:nvPr/>
        </p:nvSpPr>
        <p:spPr>
          <a:xfrm>
            <a:off x="6820522" y="6535713"/>
            <a:ext cx="780983" cy="307777"/>
          </a:xfrm>
          <a:prstGeom prst="rect">
            <a:avLst/>
          </a:prstGeom>
          <a:noFill/>
        </p:spPr>
        <p:txBody>
          <a:bodyPr wrap="none" rtlCol="0">
            <a:spAutoFit/>
          </a:bodyPr>
          <a:lstStyle/>
          <a:p>
            <a:r>
              <a:rPr lang="es-ES_tradnl" sz="1400" dirty="0"/>
              <a:t>Género</a:t>
            </a:r>
          </a:p>
        </p:txBody>
      </p:sp>
      <p:sp>
        <p:nvSpPr>
          <p:cNvPr id="10" name="CuadroTexto 9">
            <a:extLst>
              <a:ext uri="{FF2B5EF4-FFF2-40B4-BE49-F238E27FC236}">
                <a16:creationId xmlns:a16="http://schemas.microsoft.com/office/drawing/2014/main" id="{52469304-C7BA-F848-BDE0-578FF55ADCE5}"/>
              </a:ext>
            </a:extLst>
          </p:cNvPr>
          <p:cNvSpPr txBox="1"/>
          <p:nvPr/>
        </p:nvSpPr>
        <p:spPr>
          <a:xfrm>
            <a:off x="10170022" y="6522706"/>
            <a:ext cx="1487908" cy="307777"/>
          </a:xfrm>
          <a:prstGeom prst="rect">
            <a:avLst/>
          </a:prstGeom>
          <a:noFill/>
        </p:spPr>
        <p:txBody>
          <a:bodyPr wrap="none" rtlCol="0">
            <a:spAutoFit/>
          </a:bodyPr>
          <a:lstStyle/>
          <a:p>
            <a:r>
              <a:rPr lang="es-ES_tradnl" sz="1400" dirty="0"/>
              <a:t>Emprendimiento</a:t>
            </a:r>
          </a:p>
        </p:txBody>
      </p:sp>
      <p:sp>
        <p:nvSpPr>
          <p:cNvPr id="11" name="CuadroTexto 10">
            <a:extLst>
              <a:ext uri="{FF2B5EF4-FFF2-40B4-BE49-F238E27FC236}">
                <a16:creationId xmlns:a16="http://schemas.microsoft.com/office/drawing/2014/main" id="{99B36669-1705-3444-968B-56E2F3568396}"/>
              </a:ext>
            </a:extLst>
          </p:cNvPr>
          <p:cNvSpPr txBox="1"/>
          <p:nvPr/>
        </p:nvSpPr>
        <p:spPr>
          <a:xfrm>
            <a:off x="8232199" y="6537696"/>
            <a:ext cx="1418978" cy="307777"/>
          </a:xfrm>
          <a:prstGeom prst="rect">
            <a:avLst/>
          </a:prstGeom>
          <a:noFill/>
        </p:spPr>
        <p:txBody>
          <a:bodyPr wrap="none" rtlCol="0">
            <a:spAutoFit/>
          </a:bodyPr>
          <a:lstStyle/>
          <a:p>
            <a:r>
              <a:rPr lang="es-ES_tradnl" sz="1400" dirty="0"/>
              <a:t>Presentaciones</a:t>
            </a:r>
          </a:p>
        </p:txBody>
      </p:sp>
    </p:spTree>
    <p:extLst>
      <p:ext uri="{BB962C8B-B14F-4D97-AF65-F5344CB8AC3E}">
        <p14:creationId xmlns:p14="http://schemas.microsoft.com/office/powerpoint/2010/main" val="352939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A9BBA3-CFFD-F041-9A0B-C77EA032D359}"/>
              </a:ext>
            </a:extLst>
          </p:cNvPr>
          <p:cNvSpPr>
            <a:spLocks noGrp="1"/>
          </p:cNvSpPr>
          <p:nvPr>
            <p:ph type="title"/>
          </p:nvPr>
        </p:nvSpPr>
        <p:spPr>
          <a:xfrm>
            <a:off x="1989047" y="2424658"/>
            <a:ext cx="6870140" cy="2263516"/>
          </a:xfrm>
        </p:spPr>
        <p:txBody>
          <a:bodyPr anchor="ctr"/>
          <a:lstStyle/>
          <a:p>
            <a:r>
              <a:rPr lang="es-ES_tradnl" sz="3600" dirty="0">
                <a:solidFill>
                  <a:schemeClr val="bg1"/>
                </a:solidFill>
                <a:highlight>
                  <a:srgbClr val="2CB5D9"/>
                </a:highlight>
                <a:latin typeface="Arial" panose="020B0604020202020204" pitchFamily="34" charset="0"/>
                <a:cs typeface="Arial" panose="020B0604020202020204" pitchFamily="34" charset="0"/>
              </a:rPr>
              <a:t>Panel</a:t>
            </a:r>
            <a:br>
              <a:rPr lang="es-ES_tradnl" sz="4000" dirty="0">
                <a:solidFill>
                  <a:schemeClr val="bg1"/>
                </a:solidFill>
                <a:highlight>
                  <a:srgbClr val="2CB5D9"/>
                </a:highlight>
                <a:latin typeface="Arial" panose="020B0604020202020204" pitchFamily="34" charset="0"/>
                <a:cs typeface="Arial" panose="020B0604020202020204" pitchFamily="34" charset="0"/>
              </a:rPr>
            </a:br>
            <a:r>
              <a:rPr lang="es-ES_tradnl" sz="4000" dirty="0">
                <a:solidFill>
                  <a:schemeClr val="bg1"/>
                </a:solidFill>
                <a:highlight>
                  <a:srgbClr val="2CB5D9"/>
                </a:highlight>
                <a:latin typeface="Arial" panose="020B0604020202020204" pitchFamily="34" charset="0"/>
                <a:cs typeface="Arial" panose="020B0604020202020204" pitchFamily="34" charset="0"/>
              </a:rPr>
              <a:t>Mujeres y Empleo: Miradas desde distintas industrias</a:t>
            </a:r>
            <a:br>
              <a:rPr lang="es-ES_tradnl" sz="6600" dirty="0">
                <a:solidFill>
                  <a:schemeClr val="bg1"/>
                </a:solidFill>
                <a:highlight>
                  <a:srgbClr val="2CB5D9"/>
                </a:highlight>
                <a:latin typeface="Arial" panose="020B0604020202020204" pitchFamily="34" charset="0"/>
                <a:cs typeface="Arial" panose="020B0604020202020204" pitchFamily="34" charset="0"/>
              </a:rPr>
            </a:br>
            <a:endParaRPr lang="es-ES_tradnl" dirty="0">
              <a:solidFill>
                <a:schemeClr val="bg1"/>
              </a:solidFill>
              <a:highlight>
                <a:srgbClr val="2CB5D9"/>
              </a:highlight>
              <a:latin typeface="Arial" panose="020B0604020202020204" pitchFamily="34" charset="0"/>
              <a:cs typeface="Arial" panose="020B0604020202020204" pitchFamily="34" charset="0"/>
            </a:endParaRPr>
          </a:p>
        </p:txBody>
      </p:sp>
      <p:pic>
        <p:nvPicPr>
          <p:cNvPr id="6" name="Imagen 5" descr="Imagen que contiene Texto&#10;&#10;Descripción generada automáticamente">
            <a:extLst>
              <a:ext uri="{FF2B5EF4-FFF2-40B4-BE49-F238E27FC236}">
                <a16:creationId xmlns:a16="http://schemas.microsoft.com/office/drawing/2014/main" id="{E5F02775-8E48-5A43-B051-2F31ED3AB97E}"/>
              </a:ext>
            </a:extLst>
          </p:cNvPr>
          <p:cNvPicPr>
            <a:picLocks noChangeAspect="1"/>
          </p:cNvPicPr>
          <p:nvPr/>
        </p:nvPicPr>
        <p:blipFill>
          <a:blip r:embed="rId2"/>
          <a:stretch>
            <a:fillRect/>
          </a:stretch>
        </p:blipFill>
        <p:spPr>
          <a:xfrm>
            <a:off x="9443802" y="382250"/>
            <a:ext cx="2310151" cy="1074220"/>
          </a:xfrm>
          <a:prstGeom prst="rect">
            <a:avLst/>
          </a:prstGeom>
        </p:spPr>
      </p:pic>
    </p:spTree>
    <p:extLst>
      <p:ext uri="{BB962C8B-B14F-4D97-AF65-F5344CB8AC3E}">
        <p14:creationId xmlns:p14="http://schemas.microsoft.com/office/powerpoint/2010/main" val="2801635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5E881-F44C-A843-90DB-E7E3233E4FA2}"/>
              </a:ext>
            </a:extLst>
          </p:cNvPr>
          <p:cNvSpPr>
            <a:spLocks noGrp="1"/>
          </p:cNvSpPr>
          <p:nvPr>
            <p:ph type="title"/>
          </p:nvPr>
        </p:nvSpPr>
        <p:spPr>
          <a:xfrm>
            <a:off x="609599" y="807467"/>
            <a:ext cx="9523752" cy="1443600"/>
          </a:xfrm>
        </p:spPr>
        <p:txBody>
          <a:bodyPr/>
          <a:lstStyle/>
          <a:p>
            <a:r>
              <a:rPr lang="es-ES_tradnl" sz="3600" dirty="0">
                <a:latin typeface="Arial" panose="020B0604020202020204" pitchFamily="34" charset="0"/>
                <a:cs typeface="Arial" panose="020B0604020202020204" pitchFamily="34" charset="0"/>
              </a:rPr>
              <a:t>Mujeres y Empleo: </a:t>
            </a:r>
            <a:br>
              <a:rPr lang="es-ES_tradnl" sz="3600" dirty="0">
                <a:latin typeface="Arial" panose="020B0604020202020204" pitchFamily="34" charset="0"/>
                <a:cs typeface="Arial" panose="020B0604020202020204" pitchFamily="34" charset="0"/>
              </a:rPr>
            </a:br>
            <a:r>
              <a:rPr lang="es-ES_tradnl" sz="3600" dirty="0">
                <a:latin typeface="Arial" panose="020B0604020202020204" pitchFamily="34" charset="0"/>
                <a:cs typeface="Arial" panose="020B0604020202020204" pitchFamily="34" charset="0"/>
              </a:rPr>
              <a:t>Miradas desde distintas industrias</a:t>
            </a:r>
            <a:br>
              <a:rPr lang="es-ES_tradnl" sz="3600" dirty="0">
                <a:latin typeface="Arial" panose="020B0604020202020204" pitchFamily="34" charset="0"/>
                <a:cs typeface="Arial" panose="020B0604020202020204" pitchFamily="34" charset="0"/>
              </a:rPr>
            </a:br>
            <a:endParaRPr lang="es-ES_tradnl" sz="3600" dirty="0">
              <a:latin typeface="Arial" panose="020B0604020202020204" pitchFamily="34" charset="0"/>
              <a:cs typeface="Arial" panose="020B0604020202020204" pitchFamily="34" charset="0"/>
            </a:endParaRPr>
          </a:p>
        </p:txBody>
      </p:sp>
      <p:sp>
        <p:nvSpPr>
          <p:cNvPr id="3" name="Marcador de texto 2">
            <a:extLst>
              <a:ext uri="{FF2B5EF4-FFF2-40B4-BE49-F238E27FC236}">
                <a16:creationId xmlns:a16="http://schemas.microsoft.com/office/drawing/2014/main" id="{6823E65A-62E7-7B46-82A2-6AAD63722A59}"/>
              </a:ext>
            </a:extLst>
          </p:cNvPr>
          <p:cNvSpPr>
            <a:spLocks noGrp="1"/>
          </p:cNvSpPr>
          <p:nvPr>
            <p:ph type="body" idx="1"/>
          </p:nvPr>
        </p:nvSpPr>
        <p:spPr>
          <a:xfrm>
            <a:off x="609599" y="2400968"/>
            <a:ext cx="10867869" cy="2665591"/>
          </a:xfrm>
          <a:solidFill>
            <a:schemeClr val="tx2"/>
          </a:solidFill>
        </p:spPr>
        <p:txBody>
          <a:bodyPr/>
          <a:lstStyle/>
          <a:p>
            <a:pPr marL="152396" indent="0" algn="just">
              <a:lnSpc>
                <a:spcPct val="100000"/>
              </a:lnSpc>
              <a:buNone/>
            </a:pPr>
            <a:r>
              <a:rPr lang="es-ES_tradnl" dirty="0">
                <a:latin typeface="Arial" panose="020B0604020202020204" pitchFamily="34" charset="0"/>
                <a:cs typeface="Arial" panose="020B0604020202020204" pitchFamily="34" charset="0"/>
              </a:rPr>
              <a:t>Panel de apertura de la 1ra Feria Laboral CUP, que busca conocer y relevar experiencias, historias, vivencias en torno a la inserción laboral de mujer, en el contexto nacional, con foco en la academia, minería, emprendimiento y sector público.</a:t>
            </a:r>
          </a:p>
          <a:p>
            <a:pPr marL="152396" indent="0" algn="just">
              <a:lnSpc>
                <a:spcPct val="100000"/>
              </a:lnSpc>
              <a:buNone/>
            </a:pPr>
            <a:r>
              <a:rPr lang="es-ES_tradnl" dirty="0">
                <a:latin typeface="Arial" panose="020B0604020202020204" pitchFamily="34" charset="0"/>
                <a:cs typeface="Arial" panose="020B0604020202020204" pitchFamily="34" charset="0"/>
              </a:rPr>
              <a:t> </a:t>
            </a:r>
          </a:p>
          <a:p>
            <a:pPr marL="152396" indent="0" algn="just">
              <a:lnSpc>
                <a:spcPct val="100000"/>
              </a:lnSpc>
              <a:buNone/>
            </a:pPr>
            <a:r>
              <a:rPr lang="es-ES_tradnl" dirty="0">
                <a:latin typeface="Arial" panose="020B0604020202020204" pitchFamily="34" charset="0"/>
                <a:cs typeface="Arial" panose="020B0604020202020204" pitchFamily="34" charset="0"/>
              </a:rPr>
              <a:t>Conversación que abordará buenas prácticas, cambios en la realidad nacional, perspectivas y desafíos por abordar.</a:t>
            </a:r>
          </a:p>
          <a:p>
            <a:pPr marL="152396" indent="0" algn="just">
              <a:lnSpc>
                <a:spcPct val="100000"/>
              </a:lnSpc>
              <a:buNone/>
            </a:pPr>
            <a:endParaRPr lang="es-ES_tradnl" dirty="0">
              <a:latin typeface="Arial" panose="020B0604020202020204" pitchFamily="34" charset="0"/>
              <a:cs typeface="Arial" panose="020B0604020202020204" pitchFamily="34" charset="0"/>
            </a:endParaRPr>
          </a:p>
          <a:p>
            <a:endParaRPr lang="es-ES_tradnl" dirty="0"/>
          </a:p>
        </p:txBody>
      </p:sp>
      <p:sp>
        <p:nvSpPr>
          <p:cNvPr id="4" name="Marcador de número de diapositiva 3">
            <a:extLst>
              <a:ext uri="{FF2B5EF4-FFF2-40B4-BE49-F238E27FC236}">
                <a16:creationId xmlns:a16="http://schemas.microsoft.com/office/drawing/2014/main" id="{00DA7F33-BDAD-DA40-BCAE-10B7FA349AD8}"/>
              </a:ext>
            </a:extLst>
          </p:cNvPr>
          <p:cNvSpPr>
            <a:spLocks noGrp="1"/>
          </p:cNvSpPr>
          <p:nvPr>
            <p:ph type="sldNum" idx="12"/>
          </p:nvPr>
        </p:nvSpPr>
        <p:spPr/>
        <p:txBody>
          <a:bodyPr/>
          <a:lstStyle/>
          <a:p>
            <a:fld id="{00000000-1234-1234-1234-123412341234}" type="slidenum">
              <a:rPr lang="es-CL" smtClean="0"/>
              <a:pPr/>
              <a:t>4</a:t>
            </a:fld>
            <a:endParaRPr lang="es-CL"/>
          </a:p>
        </p:txBody>
      </p:sp>
    </p:spTree>
    <p:extLst>
      <p:ext uri="{BB962C8B-B14F-4D97-AF65-F5344CB8AC3E}">
        <p14:creationId xmlns:p14="http://schemas.microsoft.com/office/powerpoint/2010/main" val="231138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5814C9B9-F0D0-DD48-A7BC-C60E8E9E01FE}"/>
              </a:ext>
            </a:extLst>
          </p:cNvPr>
          <p:cNvSpPr>
            <a:spLocks noGrp="1"/>
          </p:cNvSpPr>
          <p:nvPr>
            <p:ph type="sldNum" idx="12"/>
          </p:nvPr>
        </p:nvSpPr>
        <p:spPr/>
        <p:txBody>
          <a:bodyPr/>
          <a:lstStyle/>
          <a:p>
            <a:fld id="{00000000-1234-1234-1234-123412341234}" type="slidenum">
              <a:rPr lang="es-CL" smtClean="0"/>
              <a:pPr/>
              <a:t>5</a:t>
            </a:fld>
            <a:endParaRPr lang="es-CL"/>
          </a:p>
        </p:txBody>
      </p:sp>
      <p:graphicFrame>
        <p:nvGraphicFramePr>
          <p:cNvPr id="6" name="Tabla 5">
            <a:extLst>
              <a:ext uri="{FF2B5EF4-FFF2-40B4-BE49-F238E27FC236}">
                <a16:creationId xmlns:a16="http://schemas.microsoft.com/office/drawing/2014/main" id="{F8EC011E-0EF6-7E4B-B480-398E558A5835}"/>
              </a:ext>
            </a:extLst>
          </p:cNvPr>
          <p:cNvGraphicFramePr>
            <a:graphicFrameLocks noGrp="1"/>
          </p:cNvGraphicFramePr>
          <p:nvPr>
            <p:extLst>
              <p:ext uri="{D42A27DB-BD31-4B8C-83A1-F6EECF244321}">
                <p14:modId xmlns:p14="http://schemas.microsoft.com/office/powerpoint/2010/main" val="927005860"/>
              </p:ext>
            </p:extLst>
          </p:nvPr>
        </p:nvGraphicFramePr>
        <p:xfrm>
          <a:off x="649822" y="981160"/>
          <a:ext cx="10487869" cy="5389661"/>
        </p:xfrm>
        <a:graphic>
          <a:graphicData uri="http://schemas.openxmlformats.org/drawingml/2006/table">
            <a:tbl>
              <a:tblPr/>
              <a:tblGrid>
                <a:gridCol w="1557585">
                  <a:extLst>
                    <a:ext uri="{9D8B030D-6E8A-4147-A177-3AD203B41FA5}">
                      <a16:colId xmlns:a16="http://schemas.microsoft.com/office/drawing/2014/main" val="848505523"/>
                    </a:ext>
                  </a:extLst>
                </a:gridCol>
                <a:gridCol w="2724967">
                  <a:extLst>
                    <a:ext uri="{9D8B030D-6E8A-4147-A177-3AD203B41FA5}">
                      <a16:colId xmlns:a16="http://schemas.microsoft.com/office/drawing/2014/main" val="3926674428"/>
                    </a:ext>
                  </a:extLst>
                </a:gridCol>
                <a:gridCol w="2553916">
                  <a:extLst>
                    <a:ext uri="{9D8B030D-6E8A-4147-A177-3AD203B41FA5}">
                      <a16:colId xmlns:a16="http://schemas.microsoft.com/office/drawing/2014/main" val="2393689743"/>
                    </a:ext>
                  </a:extLst>
                </a:gridCol>
                <a:gridCol w="3651401">
                  <a:extLst>
                    <a:ext uri="{9D8B030D-6E8A-4147-A177-3AD203B41FA5}">
                      <a16:colId xmlns:a16="http://schemas.microsoft.com/office/drawing/2014/main" val="3337220921"/>
                    </a:ext>
                  </a:extLst>
                </a:gridCol>
              </a:tblGrid>
              <a:tr h="340575">
                <a:tc>
                  <a:txBody>
                    <a:bodyPr/>
                    <a:lstStyle/>
                    <a:p>
                      <a:pPr algn="ctr" rtl="0" fontAlgn="ctr"/>
                      <a:r>
                        <a:rPr lang="es-CL" sz="1600" b="0" i="0" u="none" strike="noStrike" dirty="0">
                          <a:solidFill>
                            <a:srgbClr val="FFFFFF"/>
                          </a:solidFill>
                          <a:effectLst/>
                          <a:latin typeface="Arial" panose="020B0604020202020204" pitchFamily="34" charset="0"/>
                          <a:cs typeface="Arial" panose="020B0604020202020204" pitchFamily="34" charset="0"/>
                        </a:rPr>
                        <a:t>Horario</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2F75B5"/>
                    </a:solidFill>
                  </a:tcPr>
                </a:tc>
                <a:tc>
                  <a:txBody>
                    <a:bodyPr/>
                    <a:lstStyle/>
                    <a:p>
                      <a:pPr algn="ctr" rtl="0" fontAlgn="ctr"/>
                      <a:r>
                        <a:rPr lang="es-CL" sz="1600" b="0" i="0" u="none" strike="noStrike" dirty="0">
                          <a:solidFill>
                            <a:srgbClr val="FFFFFF"/>
                          </a:solidFill>
                          <a:effectLst/>
                          <a:latin typeface="Arial" panose="020B0604020202020204" pitchFamily="34" charset="0"/>
                          <a:cs typeface="Arial" panose="020B0604020202020204" pitchFamily="34" charset="0"/>
                        </a:rPr>
                        <a:t> </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2F75B5"/>
                    </a:solidFill>
                  </a:tcPr>
                </a:tc>
                <a:tc>
                  <a:txBody>
                    <a:bodyPr/>
                    <a:lstStyle/>
                    <a:p>
                      <a:pPr algn="l" rtl="0" fontAlgn="ctr"/>
                      <a:r>
                        <a:rPr lang="es-CL" sz="1600" b="0" i="0" u="none" strike="noStrike">
                          <a:solidFill>
                            <a:srgbClr val="FFFFFF"/>
                          </a:solidFill>
                          <a:effectLst/>
                          <a:latin typeface="Arial" panose="020B0604020202020204" pitchFamily="34" charset="0"/>
                          <a:cs typeface="Arial" panose="020B0604020202020204" pitchFamily="34" charset="0"/>
                        </a:rPr>
                        <a:t>Presentador</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2F75B5"/>
                    </a:solidFill>
                  </a:tcPr>
                </a:tc>
                <a:tc>
                  <a:txBody>
                    <a:bodyPr/>
                    <a:lstStyle/>
                    <a:p>
                      <a:pPr algn="l" fontAlgn="ctr"/>
                      <a:r>
                        <a:rPr lang="es-CL" sz="1600" b="0" i="0" u="none" strike="noStrike" dirty="0">
                          <a:solidFill>
                            <a:srgbClr val="FFFFFF"/>
                          </a:solidFill>
                          <a:effectLst/>
                          <a:latin typeface="Arial" panose="020B0604020202020204" pitchFamily="34" charset="0"/>
                          <a:cs typeface="Arial" panose="020B0604020202020204" pitchFamily="34" charset="0"/>
                        </a:rPr>
                        <a:t>Cargo</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2F75B5"/>
                    </a:solidFill>
                  </a:tcPr>
                </a:tc>
                <a:extLst>
                  <a:ext uri="{0D108BD9-81ED-4DB2-BD59-A6C34878D82A}">
                    <a16:rowId xmlns:a16="http://schemas.microsoft.com/office/drawing/2014/main" val="3861252533"/>
                  </a:ext>
                </a:extLst>
              </a:tr>
              <a:tr h="514341">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10:30 - 10:35</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Palabras de bienvenida </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Cristian Nazer A </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Rector U. Finis Terrae</a:t>
                      </a:r>
                      <a:br>
                        <a:rPr lang="es-CL" sz="1600" b="0" i="0" u="none" strike="noStrike" dirty="0">
                          <a:solidFill>
                            <a:srgbClr val="3A3838"/>
                          </a:solidFill>
                          <a:effectLst/>
                          <a:latin typeface="Arial" panose="020B0604020202020204" pitchFamily="34" charset="0"/>
                          <a:cs typeface="Arial" panose="020B0604020202020204" pitchFamily="34" charset="0"/>
                        </a:rPr>
                      </a:br>
                      <a:r>
                        <a:rPr lang="es-CL" sz="1600" b="0" i="0" u="none" strike="noStrike" dirty="0">
                          <a:solidFill>
                            <a:srgbClr val="3A3838"/>
                          </a:solidFill>
                          <a:effectLst/>
                          <a:latin typeface="Arial" panose="020B0604020202020204" pitchFamily="34" charset="0"/>
                          <a:cs typeface="Arial" panose="020B0604020202020204" pitchFamily="34" charset="0"/>
                        </a:rPr>
                        <a:t>Presidente de la CUP</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1131365400"/>
                  </a:ext>
                </a:extLst>
              </a:tr>
              <a:tr h="767786">
                <a:tc>
                  <a:txBody>
                    <a:bodyPr/>
                    <a:lstStyle/>
                    <a:p>
                      <a:pPr algn="l" rtl="0" fontAlgn="ctr"/>
                      <a:r>
                        <a:rPr lang="es-CL" sz="1600" b="0" i="0" u="none" strike="noStrike">
                          <a:solidFill>
                            <a:srgbClr val="3A3838"/>
                          </a:solidFill>
                          <a:effectLst/>
                          <a:latin typeface="Arial" panose="020B0604020202020204" pitchFamily="34" charset="0"/>
                          <a:cs typeface="Arial" panose="020B0604020202020204" pitchFamily="34" charset="0"/>
                        </a:rPr>
                        <a:t>10:35 - 10:45</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a:solidFill>
                            <a:srgbClr val="3A3838"/>
                          </a:solidFill>
                          <a:effectLst/>
                          <a:latin typeface="Arial" panose="020B0604020202020204" pitchFamily="34" charset="0"/>
                          <a:cs typeface="Arial" panose="020B0604020202020204" pitchFamily="34" charset="0"/>
                        </a:rPr>
                        <a:t>Contexto Equidad de Género mercado laboral 2021</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Priscilla Carrasco Pizarro</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Jefa de la Unidad de Género</a:t>
                      </a:r>
                      <a:br>
                        <a:rPr lang="es-CL" sz="1600" b="0" i="0" u="none" strike="noStrike" dirty="0">
                          <a:solidFill>
                            <a:srgbClr val="3A3838"/>
                          </a:solidFill>
                          <a:effectLst/>
                          <a:latin typeface="Arial" panose="020B0604020202020204" pitchFamily="34" charset="0"/>
                          <a:cs typeface="Arial" panose="020B0604020202020204" pitchFamily="34" charset="0"/>
                        </a:rPr>
                      </a:br>
                      <a:r>
                        <a:rPr lang="es-CL" sz="1600" b="0" i="0" u="none" strike="noStrike" dirty="0">
                          <a:solidFill>
                            <a:srgbClr val="3A3838"/>
                          </a:solidFill>
                          <a:effectLst/>
                          <a:latin typeface="Arial" panose="020B0604020202020204" pitchFamily="34" charset="0"/>
                          <a:cs typeface="Arial" panose="020B0604020202020204" pitchFamily="34" charset="0"/>
                        </a:rPr>
                        <a:t>Universidad Central</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1632451834"/>
                  </a:ext>
                </a:extLst>
              </a:tr>
              <a:tr h="711155">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10:45 – 11:00</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Presentación panelistas</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Priscilla Carrasco Pizarro</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t"/>
                      <a:r>
                        <a:rPr lang="es-CL" sz="1600" b="0" i="0" u="none" strike="noStrike" dirty="0">
                          <a:solidFill>
                            <a:srgbClr val="3A3838"/>
                          </a:solidFill>
                          <a:effectLst/>
                          <a:latin typeface="Arial" panose="020B0604020202020204" pitchFamily="34" charset="0"/>
                          <a:cs typeface="Arial" panose="020B0604020202020204" pitchFamily="34" charset="0"/>
                        </a:rPr>
                        <a:t>Jefa de la Unidad de Género</a:t>
                      </a:r>
                      <a:br>
                        <a:rPr lang="es-CL" sz="1600" b="0" i="0" u="none" strike="noStrike" dirty="0">
                          <a:solidFill>
                            <a:srgbClr val="3A3838"/>
                          </a:solidFill>
                          <a:effectLst/>
                          <a:latin typeface="Arial" panose="020B0604020202020204" pitchFamily="34" charset="0"/>
                          <a:cs typeface="Arial" panose="020B0604020202020204" pitchFamily="34" charset="0"/>
                        </a:rPr>
                      </a:br>
                      <a:r>
                        <a:rPr lang="es-CL" sz="1600" b="0" i="0" u="none" strike="noStrike" dirty="0">
                          <a:solidFill>
                            <a:srgbClr val="3A3838"/>
                          </a:solidFill>
                          <a:effectLst/>
                          <a:latin typeface="Arial" panose="020B0604020202020204" pitchFamily="34" charset="0"/>
                          <a:cs typeface="Arial" panose="020B0604020202020204" pitchFamily="34" charset="0"/>
                        </a:rPr>
                        <a:t>Universidad Central</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1314573714"/>
                  </a:ext>
                </a:extLst>
              </a:tr>
              <a:tr h="680899">
                <a:tc rowSpan="3">
                  <a:txBody>
                    <a:bodyPr/>
                    <a:lstStyle/>
                    <a:p>
                      <a:pPr algn="l" rtl="0" fontAlgn="ctr"/>
                      <a:r>
                        <a:rPr lang="es-CL" sz="1600" b="0" i="0" u="none" strike="noStrike" cap="none" dirty="0">
                          <a:solidFill>
                            <a:srgbClr val="3A3838"/>
                          </a:solidFill>
                          <a:effectLst/>
                          <a:latin typeface="Arial" panose="020B0604020202020204" pitchFamily="34" charset="0"/>
                          <a:ea typeface="+mn-ea"/>
                          <a:cs typeface="Arial" panose="020B0604020202020204" pitchFamily="34" charset="0"/>
                          <a:sym typeface="Arial"/>
                        </a:rPr>
                        <a:t>11:00 - 11:30</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rowSpan="3">
                  <a:txBody>
                    <a:bodyPr/>
                    <a:lstStyle/>
                    <a:p>
                      <a:pPr algn="l" rtl="0" fontAlgn="ctr"/>
                      <a:r>
                        <a:rPr lang="es-CL" sz="1600" b="0" i="0" u="none" strike="noStrike" cap="none" dirty="0">
                          <a:solidFill>
                            <a:srgbClr val="3A3838"/>
                          </a:solidFill>
                          <a:effectLst/>
                          <a:latin typeface="Arial" panose="020B0604020202020204" pitchFamily="34" charset="0"/>
                          <a:ea typeface="+mn-ea"/>
                          <a:cs typeface="Arial" panose="020B0604020202020204" pitchFamily="34" charset="0"/>
                          <a:sym typeface="Arial"/>
                        </a:rPr>
                        <a:t>Desarrollo del panel</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María Olivia Recat</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fontAlgn="ctr"/>
                      <a:r>
                        <a:rPr lang="es-CL" sz="1600" b="0" i="0" u="none" strike="noStrike" dirty="0">
                          <a:solidFill>
                            <a:srgbClr val="3A3838"/>
                          </a:solidFill>
                          <a:effectLst/>
                          <a:latin typeface="Arial" panose="020B0604020202020204" pitchFamily="34" charset="0"/>
                          <a:cs typeface="Arial" panose="020B0604020202020204" pitchFamily="34" charset="0"/>
                        </a:rPr>
                        <a:t>Rectora Universidad Santo Tomás</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3255937248"/>
                  </a:ext>
                </a:extLst>
              </a:tr>
              <a:tr h="711155">
                <a:tc vMerge="1">
                  <a:txBody>
                    <a:bodyPr/>
                    <a:lstStyle/>
                    <a:p>
                      <a:pPr algn="l" rtl="0" fontAlgn="ctr"/>
                      <a:r>
                        <a:rPr lang="es-CL" sz="1400" b="0" i="0" u="none" strike="noStrike" dirty="0">
                          <a:solidFill>
                            <a:srgbClr val="3A3838"/>
                          </a:solidFill>
                          <a:effectLst/>
                          <a:latin typeface="Arial" panose="020B0604020202020204" pitchFamily="34" charset="0"/>
                          <a:cs typeface="Arial" panose="020B0604020202020204" pitchFamily="34" charset="0"/>
                        </a:rPr>
                        <a:t> </a:t>
                      </a:r>
                    </a:p>
                  </a:txBody>
                  <a:tcPr marL="5376" marR="5376" marT="537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vMerge="1">
                  <a:txBody>
                    <a:bodyPr/>
                    <a:lstStyle/>
                    <a:p>
                      <a:endParaRPr lang="es-ES_tradnl"/>
                    </a:p>
                  </a:txBody>
                  <a:tcPr>
                    <a:lnL w="6350" cap="flat" cmpd="sng" algn="ctr">
                      <a:solidFill>
                        <a:srgbClr val="D9E1F2"/>
                      </a:solidFill>
                      <a:prstDash val="solid"/>
                      <a:round/>
                      <a:headEnd type="none" w="med" len="med"/>
                      <a:tailEnd type="none" w="med" len="med"/>
                    </a:lnL>
                    <a:lnT w="6350" cap="flat" cmpd="sng" algn="ctr">
                      <a:solidFill>
                        <a:srgbClr val="D9E1F2"/>
                      </a:solidFill>
                      <a:prstDash val="solid"/>
                      <a:round/>
                      <a:headEnd type="none" w="med" len="med"/>
                      <a:tailEnd type="none" w="med" len="med"/>
                    </a:lnT>
                  </a:tcPr>
                </a:tc>
                <a:tc>
                  <a:txBody>
                    <a:bodyPr/>
                    <a:lstStyle/>
                    <a:p>
                      <a:pPr marR="0" algn="l" rtl="0" fontAlgn="ctr">
                        <a:lnSpc>
                          <a:spcPct val="100000"/>
                        </a:lnSpc>
                        <a:spcBef>
                          <a:spcPts val="0"/>
                        </a:spcBef>
                        <a:spcAft>
                          <a:spcPts val="0"/>
                        </a:spcAft>
                        <a:buClr>
                          <a:srgbClr val="000000"/>
                        </a:buClr>
                        <a:buFont typeface="Arial"/>
                      </a:pPr>
                      <a:r>
                        <a:rPr lang="es-CL" sz="1600" b="0" i="0" u="none" strike="noStrike" cap="none" dirty="0">
                          <a:solidFill>
                            <a:srgbClr val="3A3838"/>
                          </a:solidFill>
                          <a:effectLst/>
                          <a:latin typeface="Arial" panose="020B0604020202020204" pitchFamily="34" charset="0"/>
                          <a:ea typeface="+mn-ea"/>
                          <a:cs typeface="Arial" panose="020B0604020202020204" pitchFamily="34" charset="0"/>
                          <a:sym typeface="Arial"/>
                        </a:rPr>
                        <a:t>Rocio Fonseca</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Gerenta de Innovación de Corfo. Ex Directora Ejecutiva de Start-Up Chile</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2950733319"/>
                  </a:ext>
                </a:extLst>
              </a:tr>
              <a:tr h="906914">
                <a:tc vMerge="1">
                  <a:txBody>
                    <a:bodyPr/>
                    <a:lstStyle/>
                    <a:p>
                      <a:pPr algn="l" rtl="0" fontAlgn="ctr"/>
                      <a:r>
                        <a:rPr lang="es-CL" sz="1400" b="0" i="0" u="none" strike="noStrike" dirty="0">
                          <a:solidFill>
                            <a:srgbClr val="3A3838"/>
                          </a:solidFill>
                          <a:effectLst/>
                          <a:latin typeface="Arial" panose="020B0604020202020204" pitchFamily="34" charset="0"/>
                          <a:cs typeface="Arial" panose="020B0604020202020204" pitchFamily="34" charset="0"/>
                        </a:rPr>
                        <a:t> </a:t>
                      </a:r>
                    </a:p>
                  </a:txBody>
                  <a:tcPr marL="5376" marR="5376" marT="5376" marB="0" anchor="ctr">
                    <a:lnL w="6350" cap="flat" cmpd="sng" algn="ctr">
                      <a:solidFill>
                        <a:srgbClr val="D9E1F2"/>
                      </a:solidFill>
                      <a:prstDash val="solid"/>
                      <a:round/>
                      <a:headEnd type="none" w="med" len="med"/>
                      <a:tailEnd type="none" w="med" len="med"/>
                    </a:lnL>
                    <a:lnR w="6350" cap="flat" cmpd="sng" algn="ctr">
                      <a:solidFill>
                        <a:srgbClr val="D9E1F2"/>
                      </a:solidFill>
                      <a:prstDash val="solid"/>
                      <a:round/>
                      <a:headEnd type="none" w="med" len="med"/>
                      <a:tailEnd type="none" w="med" len="med"/>
                    </a:lnR>
                    <a:lnT w="6350" cap="flat" cmpd="sng" algn="ctr">
                      <a:solidFill>
                        <a:srgbClr val="D9E1F2"/>
                      </a:solidFill>
                      <a:prstDash val="solid"/>
                      <a:round/>
                      <a:headEnd type="none" w="med" len="med"/>
                      <a:tailEnd type="none" w="med" len="med"/>
                    </a:lnT>
                    <a:lnB w="6350" cap="flat" cmpd="sng" algn="ctr">
                      <a:solidFill>
                        <a:srgbClr val="D9E1F2"/>
                      </a:solidFill>
                      <a:prstDash val="solid"/>
                      <a:round/>
                      <a:headEnd type="none" w="med" len="med"/>
                      <a:tailEnd type="none" w="med" len="med"/>
                    </a:lnB>
                  </a:tcPr>
                </a:tc>
                <a:tc vMerge="1">
                  <a:txBody>
                    <a:bodyPr/>
                    <a:lstStyle/>
                    <a:p>
                      <a:endParaRPr lang="es-ES_tradnl"/>
                    </a:p>
                  </a:txBody>
                  <a:tcPr/>
                </a:tc>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Dominique Viera</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a:txBody>
                    <a:bodyPr/>
                    <a:lstStyle/>
                    <a:p>
                      <a:pPr algn="l" fontAlgn="t"/>
                      <a:r>
                        <a:rPr lang="es-CL" sz="1600" b="0" i="0" u="none" strike="noStrike" dirty="0">
                          <a:solidFill>
                            <a:srgbClr val="3A3838"/>
                          </a:solidFill>
                          <a:effectLst/>
                          <a:latin typeface="Arial" panose="020B0604020202020204" pitchFamily="34" charset="0"/>
                          <a:cs typeface="Arial" panose="020B0604020202020204" pitchFamily="34" charset="0"/>
                        </a:rPr>
                        <a:t>Vicepresidenta de Operaciones del Holding Metaproject</a:t>
                      </a:r>
                      <a:br>
                        <a:rPr lang="es-CL" sz="1600" b="0" i="0" u="none" strike="noStrike" dirty="0">
                          <a:solidFill>
                            <a:srgbClr val="3A3838"/>
                          </a:solidFill>
                          <a:effectLst/>
                          <a:latin typeface="Arial" panose="020B0604020202020204" pitchFamily="34" charset="0"/>
                          <a:cs typeface="Arial" panose="020B0604020202020204" pitchFamily="34" charset="0"/>
                        </a:rPr>
                      </a:br>
                      <a:r>
                        <a:rPr lang="es-CL" sz="1600" b="0" i="0" u="none" strike="noStrike" dirty="0">
                          <a:solidFill>
                            <a:srgbClr val="3A3838"/>
                          </a:solidFill>
                          <a:effectLst/>
                          <a:latin typeface="Arial" panose="020B0604020202020204" pitchFamily="34" charset="0"/>
                          <a:cs typeface="Arial" panose="020B0604020202020204" pitchFamily="34" charset="0"/>
                        </a:rPr>
                        <a:t>Directora Cámara Minera</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extLst>
                  <a:ext uri="{0D108BD9-81ED-4DB2-BD59-A6C34878D82A}">
                    <a16:rowId xmlns:a16="http://schemas.microsoft.com/office/drawing/2014/main" val="4294569032"/>
                  </a:ext>
                </a:extLst>
              </a:tr>
              <a:tr h="473022">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11:30 - 11:40</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gridSpan="3">
                  <a:txBody>
                    <a:bodyPr/>
                    <a:lstStyle/>
                    <a:p>
                      <a:pPr algn="ctr" rtl="0" fontAlgn="ctr"/>
                      <a:r>
                        <a:rPr lang="es-CL" sz="1600" b="0" i="0" u="none" strike="noStrike" dirty="0">
                          <a:solidFill>
                            <a:srgbClr val="3A3838"/>
                          </a:solidFill>
                          <a:effectLst/>
                          <a:latin typeface="Arial" panose="020B0604020202020204" pitchFamily="34" charset="0"/>
                          <a:cs typeface="Arial" panose="020B0604020202020204" pitchFamily="34" charset="0"/>
                        </a:rPr>
                        <a:t>Espacio para preguntas</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tcPr>
                </a:tc>
                <a:tc hMerge="1">
                  <a:txBody>
                    <a:bodyPr/>
                    <a:lstStyle/>
                    <a:p>
                      <a:endParaRPr lang="es-ES_tradnl"/>
                    </a:p>
                  </a:txBody>
                  <a:tcPr/>
                </a:tc>
                <a:tc hMerge="1">
                  <a:txBody>
                    <a:bodyPr/>
                    <a:lstStyle/>
                    <a:p>
                      <a:endParaRPr lang="es-ES_tradnl"/>
                    </a:p>
                  </a:txBody>
                  <a:tcPr/>
                </a:tc>
                <a:extLst>
                  <a:ext uri="{0D108BD9-81ED-4DB2-BD59-A6C34878D82A}">
                    <a16:rowId xmlns:a16="http://schemas.microsoft.com/office/drawing/2014/main" val="3569798168"/>
                  </a:ext>
                </a:extLst>
              </a:tr>
              <a:tr h="283814">
                <a:tc>
                  <a:txBody>
                    <a:bodyPr/>
                    <a:lstStyle/>
                    <a:p>
                      <a:pPr algn="l" rtl="0" fontAlgn="ctr"/>
                      <a:r>
                        <a:rPr lang="es-CL" sz="1600" b="0" i="0" u="none" strike="noStrike" dirty="0">
                          <a:solidFill>
                            <a:srgbClr val="3A3838"/>
                          </a:solidFill>
                          <a:effectLst/>
                          <a:latin typeface="Arial" panose="020B0604020202020204" pitchFamily="34" charset="0"/>
                          <a:cs typeface="Arial" panose="020B0604020202020204" pitchFamily="34" charset="0"/>
                        </a:rPr>
                        <a:t>11:45</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DDEBF7"/>
                    </a:solidFill>
                  </a:tcPr>
                </a:tc>
                <a:tc gridSpan="3">
                  <a:txBody>
                    <a:bodyPr/>
                    <a:lstStyle/>
                    <a:p>
                      <a:pPr algn="ctr" rtl="0" fontAlgn="ctr"/>
                      <a:r>
                        <a:rPr lang="es-CL" sz="1600" b="0" i="0" u="none" strike="noStrike" dirty="0">
                          <a:solidFill>
                            <a:srgbClr val="3A3838"/>
                          </a:solidFill>
                          <a:effectLst/>
                          <a:latin typeface="Arial" panose="020B0604020202020204" pitchFamily="34" charset="0"/>
                          <a:cs typeface="Arial" panose="020B0604020202020204" pitchFamily="34" charset="0"/>
                        </a:rPr>
                        <a:t>CIERRE DEL EVENTO</a:t>
                      </a:r>
                    </a:p>
                  </a:txBody>
                  <a:tcPr marL="5376" marR="5376" marT="5376" marB="0" anchor="ctr">
                    <a:lnL w="12700" cap="flat" cmpd="sng" algn="ctr">
                      <a:solidFill>
                        <a:schemeClr val="bg1">
                          <a:lumMod val="95000"/>
                        </a:schemeClr>
                      </a:solidFill>
                      <a:prstDash val="solid"/>
                      <a:round/>
                      <a:headEnd type="none" w="med" len="med"/>
                      <a:tailEnd type="none" w="med" len="med"/>
                    </a:lnL>
                    <a:lnR w="12700" cap="flat" cmpd="sng" algn="ctr">
                      <a:solidFill>
                        <a:schemeClr val="bg1">
                          <a:lumMod val="95000"/>
                        </a:schemeClr>
                      </a:solidFill>
                      <a:prstDash val="solid"/>
                      <a:round/>
                      <a:headEnd type="none" w="med" len="med"/>
                      <a:tailEnd type="none" w="med" len="med"/>
                    </a:lnR>
                    <a:lnT w="12700" cap="flat" cmpd="sng" algn="ctr">
                      <a:solidFill>
                        <a:schemeClr val="bg1">
                          <a:lumMod val="95000"/>
                        </a:schemeClr>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rgbClr val="DDEBF7"/>
                    </a:solidFill>
                  </a:tcPr>
                </a:tc>
                <a:tc hMerge="1">
                  <a:txBody>
                    <a:bodyPr/>
                    <a:lstStyle/>
                    <a:p>
                      <a:endParaRPr lang="es-ES_tradnl"/>
                    </a:p>
                  </a:txBody>
                  <a:tcPr/>
                </a:tc>
                <a:tc hMerge="1">
                  <a:txBody>
                    <a:bodyPr/>
                    <a:lstStyle/>
                    <a:p>
                      <a:endParaRPr lang="es-ES_tradnl"/>
                    </a:p>
                  </a:txBody>
                  <a:tcPr/>
                </a:tc>
                <a:extLst>
                  <a:ext uri="{0D108BD9-81ED-4DB2-BD59-A6C34878D82A}">
                    <a16:rowId xmlns:a16="http://schemas.microsoft.com/office/drawing/2014/main" val="3646041078"/>
                  </a:ext>
                </a:extLst>
              </a:tr>
            </a:tbl>
          </a:graphicData>
        </a:graphic>
      </p:graphicFrame>
      <p:sp>
        <p:nvSpPr>
          <p:cNvPr id="7" name="Rectángulo 6">
            <a:extLst>
              <a:ext uri="{FF2B5EF4-FFF2-40B4-BE49-F238E27FC236}">
                <a16:creationId xmlns:a16="http://schemas.microsoft.com/office/drawing/2014/main" id="{F9515F10-3086-6045-A325-1A9215F16661}"/>
              </a:ext>
            </a:extLst>
          </p:cNvPr>
          <p:cNvSpPr/>
          <p:nvPr/>
        </p:nvSpPr>
        <p:spPr>
          <a:xfrm>
            <a:off x="649822" y="273564"/>
            <a:ext cx="9718623" cy="523220"/>
          </a:xfrm>
          <a:prstGeom prst="rect">
            <a:avLst/>
          </a:prstGeom>
        </p:spPr>
        <p:txBody>
          <a:bodyPr wrap="square">
            <a:spAutoFit/>
          </a:bodyPr>
          <a:lstStyle/>
          <a:p>
            <a:r>
              <a:rPr lang="es-ES_tradnl" sz="2800" b="1" dirty="0">
                <a:solidFill>
                  <a:srgbClr val="0070C0"/>
                </a:solidFill>
                <a:latin typeface="+mj-lt"/>
              </a:rPr>
              <a:t>Mujeres y Empleo: Miradas desde distintas industrias</a:t>
            </a:r>
          </a:p>
        </p:txBody>
      </p:sp>
    </p:spTree>
    <p:extLst>
      <p:ext uri="{BB962C8B-B14F-4D97-AF65-F5344CB8AC3E}">
        <p14:creationId xmlns:p14="http://schemas.microsoft.com/office/powerpoint/2010/main" val="257392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26217C4F-B942-5D4A-B006-A8CBC72B9C43}"/>
              </a:ext>
            </a:extLst>
          </p:cNvPr>
          <p:cNvSpPr>
            <a:spLocks noGrp="1"/>
          </p:cNvSpPr>
          <p:nvPr>
            <p:ph type="sldNum" idx="12"/>
          </p:nvPr>
        </p:nvSpPr>
        <p:spPr/>
        <p:txBody>
          <a:bodyPr/>
          <a:lstStyle/>
          <a:p>
            <a:fld id="{00000000-1234-1234-1234-123412341234}" type="slidenum">
              <a:rPr lang="es-CL" smtClean="0"/>
              <a:pPr/>
              <a:t>6</a:t>
            </a:fld>
            <a:endParaRPr lang="es-CL"/>
          </a:p>
        </p:txBody>
      </p:sp>
      <p:sp>
        <p:nvSpPr>
          <p:cNvPr id="5" name="Rectángulo 4">
            <a:extLst>
              <a:ext uri="{FF2B5EF4-FFF2-40B4-BE49-F238E27FC236}">
                <a16:creationId xmlns:a16="http://schemas.microsoft.com/office/drawing/2014/main" id="{58486AE5-5C89-BE46-ABE7-7180EC3292EA}"/>
              </a:ext>
            </a:extLst>
          </p:cNvPr>
          <p:cNvSpPr/>
          <p:nvPr/>
        </p:nvSpPr>
        <p:spPr>
          <a:xfrm>
            <a:off x="779487" y="873171"/>
            <a:ext cx="9718623" cy="523220"/>
          </a:xfrm>
          <a:prstGeom prst="rect">
            <a:avLst/>
          </a:prstGeom>
        </p:spPr>
        <p:txBody>
          <a:bodyPr wrap="square">
            <a:spAutoFit/>
          </a:bodyPr>
          <a:lstStyle/>
          <a:p>
            <a:r>
              <a:rPr lang="es-ES_tradnl" sz="2800" b="1" dirty="0">
                <a:solidFill>
                  <a:srgbClr val="0070C0"/>
                </a:solidFill>
                <a:latin typeface="+mj-lt"/>
              </a:rPr>
              <a:t>Mujeres y Empleo: Miradas desde distintas industrias</a:t>
            </a:r>
          </a:p>
        </p:txBody>
      </p:sp>
      <p:graphicFrame>
        <p:nvGraphicFramePr>
          <p:cNvPr id="6" name="Tabla 6">
            <a:extLst>
              <a:ext uri="{FF2B5EF4-FFF2-40B4-BE49-F238E27FC236}">
                <a16:creationId xmlns:a16="http://schemas.microsoft.com/office/drawing/2014/main" id="{8593F058-570F-C542-A775-B1A7AFD20A30}"/>
              </a:ext>
            </a:extLst>
          </p:cNvPr>
          <p:cNvGraphicFramePr>
            <a:graphicFrameLocks noGrp="1"/>
          </p:cNvGraphicFramePr>
          <p:nvPr>
            <p:extLst>
              <p:ext uri="{D42A27DB-BD31-4B8C-83A1-F6EECF244321}">
                <p14:modId xmlns:p14="http://schemas.microsoft.com/office/powerpoint/2010/main" val="3078246615"/>
              </p:ext>
            </p:extLst>
          </p:nvPr>
        </p:nvGraphicFramePr>
        <p:xfrm>
          <a:off x="719727" y="1638057"/>
          <a:ext cx="10812306" cy="4717773"/>
        </p:xfrm>
        <a:graphic>
          <a:graphicData uri="http://schemas.openxmlformats.org/drawingml/2006/table">
            <a:tbl>
              <a:tblPr firstRow="1" bandRow="1">
                <a:tableStyleId>{21E4AEA4-8DFA-4A89-87EB-49C32662AFE0}</a:tableStyleId>
              </a:tblPr>
              <a:tblGrid>
                <a:gridCol w="2577364">
                  <a:extLst>
                    <a:ext uri="{9D8B030D-6E8A-4147-A177-3AD203B41FA5}">
                      <a16:colId xmlns:a16="http://schemas.microsoft.com/office/drawing/2014/main" val="438544792"/>
                    </a:ext>
                  </a:extLst>
                </a:gridCol>
                <a:gridCol w="8234942">
                  <a:extLst>
                    <a:ext uri="{9D8B030D-6E8A-4147-A177-3AD203B41FA5}">
                      <a16:colId xmlns:a16="http://schemas.microsoft.com/office/drawing/2014/main" val="482728474"/>
                    </a:ext>
                  </a:extLst>
                </a:gridCol>
              </a:tblGrid>
              <a:tr h="654673">
                <a:tc>
                  <a:txBody>
                    <a:bodyPr/>
                    <a:lstStyle/>
                    <a:p>
                      <a:pPr algn="l"/>
                      <a:r>
                        <a:rPr lang="es-ES_tradnl" sz="1600" b="0" i="0" dirty="0">
                          <a:latin typeface="+mj-lt"/>
                          <a:cs typeface="Arial" panose="020B0604020202020204" pitchFamily="34" charset="0"/>
                        </a:rPr>
                        <a:t>Nombre</a:t>
                      </a:r>
                    </a:p>
                  </a:txBody>
                  <a:tcPr anchor="ctr">
                    <a:solidFill>
                      <a:srgbClr val="257EB3"/>
                    </a:solidFill>
                  </a:tcPr>
                </a:tc>
                <a:tc>
                  <a:txBody>
                    <a:bodyPr/>
                    <a:lstStyle/>
                    <a:p>
                      <a:pPr algn="l"/>
                      <a:r>
                        <a:rPr lang="es-ES_tradnl" sz="1600" b="0" i="0" dirty="0">
                          <a:latin typeface="+mj-lt"/>
                          <a:cs typeface="Arial" panose="020B0604020202020204" pitchFamily="34" charset="0"/>
                        </a:rPr>
                        <a:t>Perfil</a:t>
                      </a:r>
                    </a:p>
                  </a:txBody>
                  <a:tcPr anchor="ctr">
                    <a:solidFill>
                      <a:srgbClr val="257EB3"/>
                    </a:solidFill>
                  </a:tcPr>
                </a:tc>
                <a:extLst>
                  <a:ext uri="{0D108BD9-81ED-4DB2-BD59-A6C34878D82A}">
                    <a16:rowId xmlns:a16="http://schemas.microsoft.com/office/drawing/2014/main" val="3584371810"/>
                  </a:ext>
                </a:extLst>
              </a:tr>
              <a:tr h="2123923">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CL" sz="1600" b="1" i="0" u="none" strike="noStrike" dirty="0">
                          <a:solidFill>
                            <a:schemeClr val="bg2">
                              <a:lumMod val="50000"/>
                            </a:schemeClr>
                          </a:solidFill>
                          <a:effectLst/>
                          <a:latin typeface="+mj-lt"/>
                          <a:cs typeface="Arial" panose="020B0604020202020204" pitchFamily="34" charset="0"/>
                        </a:rPr>
                        <a:t>Priscilla Carrasco</a:t>
                      </a:r>
                    </a:p>
                  </a:txBody>
                  <a:tcPr anchor="ctr">
                    <a:solidFill>
                      <a:srgbClr val="DDEBF6"/>
                    </a:solidFill>
                  </a:tcPr>
                </a:tc>
                <a:tc>
                  <a:txBody>
                    <a:bodyPr/>
                    <a:lstStyle/>
                    <a:p>
                      <a:pPr algn="just"/>
                      <a:r>
                        <a:rPr lang="es-ES_tradnl" sz="1600" b="0" i="0" dirty="0">
                          <a:solidFill>
                            <a:schemeClr val="bg2">
                              <a:lumMod val="50000"/>
                            </a:schemeClr>
                          </a:solidFill>
                          <a:latin typeface="+mj-lt"/>
                          <a:cs typeface="Arial" panose="020B0604020202020204" pitchFamily="34" charset="0"/>
                        </a:rPr>
                        <a:t>Jefa de la Unidad de Género y Diversidad</a:t>
                      </a:r>
                    </a:p>
                    <a:p>
                      <a:pPr algn="just"/>
                      <a:r>
                        <a:rPr lang="es-ES_tradnl" sz="1600" b="0" i="0" dirty="0">
                          <a:solidFill>
                            <a:schemeClr val="bg2">
                              <a:lumMod val="50000"/>
                            </a:schemeClr>
                          </a:solidFill>
                          <a:latin typeface="+mj-lt"/>
                          <a:cs typeface="Arial" panose="020B0604020202020204" pitchFamily="34" charset="0"/>
                        </a:rPr>
                        <a:t>Priscilla Carrasco es Mg. en Estudios de Género y Cultura, mención Ciencias Sociales de la Universidad de Chile; Mg. en Migraciones Contemporáneas e Interculturalidad de la Universidad Autónoma de Barcelona; Psicóloga de la Universidad ARCIS y Trabajadora Social de la Universidad Tecnológica Metropolitana (UTEM).</a:t>
                      </a:r>
                    </a:p>
                  </a:txBody>
                  <a:tcPr anchor="ctr">
                    <a:solidFill>
                      <a:srgbClr val="DDEBF6"/>
                    </a:solidFill>
                  </a:tcPr>
                </a:tc>
                <a:extLst>
                  <a:ext uri="{0D108BD9-81ED-4DB2-BD59-A6C34878D82A}">
                    <a16:rowId xmlns:a16="http://schemas.microsoft.com/office/drawing/2014/main" val="1714452004"/>
                  </a:ext>
                </a:extLst>
              </a:tr>
              <a:tr h="193917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CL" sz="1600" b="1" i="0" u="none" strike="noStrike" dirty="0">
                          <a:solidFill>
                            <a:schemeClr val="bg2">
                              <a:lumMod val="50000"/>
                            </a:schemeClr>
                          </a:solidFill>
                          <a:effectLst/>
                          <a:latin typeface="+mj-lt"/>
                          <a:cs typeface="Arial" panose="020B0604020202020204" pitchFamily="34" charset="0"/>
                        </a:rPr>
                        <a:t>María Olivia Recart</a:t>
                      </a:r>
                    </a:p>
                  </a:txBody>
                  <a:tcPr anchor="ctr"/>
                </a:tc>
                <a:tc>
                  <a:txBody>
                    <a:bodyPr/>
                    <a:lstStyle/>
                    <a:p>
                      <a:pPr algn="just"/>
                      <a:r>
                        <a:rPr lang="es-ES_tradnl" sz="1600" b="0" i="0" dirty="0">
                          <a:solidFill>
                            <a:schemeClr val="bg2">
                              <a:lumMod val="50000"/>
                            </a:schemeClr>
                          </a:solidFill>
                          <a:latin typeface="+mj-lt"/>
                          <a:cs typeface="Arial" panose="020B0604020202020204" pitchFamily="34" charset="0"/>
                        </a:rPr>
                        <a:t>Rectora Universidad Santo Tomás</a:t>
                      </a:r>
                    </a:p>
                    <a:p>
                      <a:pPr algn="just"/>
                      <a:r>
                        <a:rPr lang="es-ES_tradnl" sz="1600" b="0" i="0" dirty="0">
                          <a:solidFill>
                            <a:schemeClr val="bg2">
                              <a:lumMod val="50000"/>
                            </a:schemeClr>
                          </a:solidFill>
                          <a:latin typeface="+mj-lt"/>
                          <a:cs typeface="Arial" panose="020B0604020202020204" pitchFamily="34" charset="0"/>
                        </a:rPr>
                        <a:t>Ingeniera Comercial con mención en Economía de la Universidad de Concepción, y Master of </a:t>
                      </a:r>
                      <a:r>
                        <a:rPr lang="es-ES_tradnl" sz="1600" b="0" i="0" dirty="0" err="1">
                          <a:solidFill>
                            <a:schemeClr val="bg2">
                              <a:lumMod val="50000"/>
                            </a:schemeClr>
                          </a:solidFill>
                          <a:latin typeface="+mj-lt"/>
                          <a:cs typeface="Arial" panose="020B0604020202020204" pitchFamily="34" charset="0"/>
                        </a:rPr>
                        <a:t>Arts</a:t>
                      </a:r>
                      <a:r>
                        <a:rPr lang="es-ES_tradnl" sz="1600" b="0" i="0" dirty="0">
                          <a:solidFill>
                            <a:schemeClr val="bg2">
                              <a:lumMod val="50000"/>
                            </a:schemeClr>
                          </a:solidFill>
                          <a:latin typeface="+mj-lt"/>
                          <a:cs typeface="Arial" panose="020B0604020202020204" pitchFamily="34" charset="0"/>
                        </a:rPr>
                        <a:t> en Economía de </a:t>
                      </a:r>
                      <a:r>
                        <a:rPr lang="es-ES_tradnl" sz="1600" b="0" i="0" dirty="0" err="1">
                          <a:solidFill>
                            <a:schemeClr val="bg2">
                              <a:lumMod val="50000"/>
                            </a:schemeClr>
                          </a:solidFill>
                          <a:latin typeface="+mj-lt"/>
                          <a:cs typeface="Arial" panose="020B0604020202020204" pitchFamily="34" charset="0"/>
                        </a:rPr>
                        <a:t>Ilades</a:t>
                      </a:r>
                      <a:r>
                        <a:rPr lang="es-ES_tradnl" sz="1600" b="0" i="0" dirty="0">
                          <a:solidFill>
                            <a:schemeClr val="bg2">
                              <a:lumMod val="50000"/>
                            </a:schemeClr>
                          </a:solidFill>
                          <a:latin typeface="+mj-lt"/>
                          <a:cs typeface="Arial" panose="020B0604020202020204" pitchFamily="34" charset="0"/>
                        </a:rPr>
                        <a:t>/Georgetown, cuenta con alrededor de 25 años de experiencia en políticas públicas, I+D, alta dirección de empresas y organizaciones sin fines de lucro.</a:t>
                      </a:r>
                    </a:p>
                  </a:txBody>
                  <a:tcPr anchor="ctr"/>
                </a:tc>
                <a:extLst>
                  <a:ext uri="{0D108BD9-81ED-4DB2-BD59-A6C34878D82A}">
                    <a16:rowId xmlns:a16="http://schemas.microsoft.com/office/drawing/2014/main" val="879581679"/>
                  </a:ext>
                </a:extLst>
              </a:tr>
            </a:tbl>
          </a:graphicData>
        </a:graphic>
      </p:graphicFrame>
    </p:spTree>
    <p:extLst>
      <p:ext uri="{BB962C8B-B14F-4D97-AF65-F5344CB8AC3E}">
        <p14:creationId xmlns:p14="http://schemas.microsoft.com/office/powerpoint/2010/main" val="1016050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26217C4F-B942-5D4A-B006-A8CBC72B9C43}"/>
              </a:ext>
            </a:extLst>
          </p:cNvPr>
          <p:cNvSpPr>
            <a:spLocks noGrp="1"/>
          </p:cNvSpPr>
          <p:nvPr>
            <p:ph type="sldNum" idx="12"/>
          </p:nvPr>
        </p:nvSpPr>
        <p:spPr/>
        <p:txBody>
          <a:bodyPr/>
          <a:lstStyle/>
          <a:p>
            <a:fld id="{00000000-1234-1234-1234-123412341234}" type="slidenum">
              <a:rPr lang="es-CL" smtClean="0"/>
              <a:pPr/>
              <a:t>7</a:t>
            </a:fld>
            <a:endParaRPr lang="es-CL"/>
          </a:p>
        </p:txBody>
      </p:sp>
      <p:sp>
        <p:nvSpPr>
          <p:cNvPr id="5" name="Rectángulo 4">
            <a:extLst>
              <a:ext uri="{FF2B5EF4-FFF2-40B4-BE49-F238E27FC236}">
                <a16:creationId xmlns:a16="http://schemas.microsoft.com/office/drawing/2014/main" id="{58486AE5-5C89-BE46-ABE7-7180EC3292EA}"/>
              </a:ext>
            </a:extLst>
          </p:cNvPr>
          <p:cNvSpPr/>
          <p:nvPr/>
        </p:nvSpPr>
        <p:spPr>
          <a:xfrm>
            <a:off x="669559" y="803693"/>
            <a:ext cx="9718623" cy="523220"/>
          </a:xfrm>
          <a:prstGeom prst="rect">
            <a:avLst/>
          </a:prstGeom>
        </p:spPr>
        <p:txBody>
          <a:bodyPr wrap="square">
            <a:spAutoFit/>
          </a:bodyPr>
          <a:lstStyle/>
          <a:p>
            <a:r>
              <a:rPr lang="es-ES_tradnl" sz="2800" b="1" dirty="0">
                <a:solidFill>
                  <a:srgbClr val="0070C0"/>
                </a:solidFill>
                <a:latin typeface="+mj-lt"/>
              </a:rPr>
              <a:t>Mujeres y Empleo: Miradas desde distintas industrias</a:t>
            </a:r>
          </a:p>
        </p:txBody>
      </p:sp>
      <p:graphicFrame>
        <p:nvGraphicFramePr>
          <p:cNvPr id="6" name="Tabla 6">
            <a:extLst>
              <a:ext uri="{FF2B5EF4-FFF2-40B4-BE49-F238E27FC236}">
                <a16:creationId xmlns:a16="http://schemas.microsoft.com/office/drawing/2014/main" id="{8593F058-570F-C542-A775-B1A7AFD20A30}"/>
              </a:ext>
            </a:extLst>
          </p:cNvPr>
          <p:cNvGraphicFramePr>
            <a:graphicFrameLocks noGrp="1"/>
          </p:cNvGraphicFramePr>
          <p:nvPr>
            <p:extLst>
              <p:ext uri="{D42A27DB-BD31-4B8C-83A1-F6EECF244321}">
                <p14:modId xmlns:p14="http://schemas.microsoft.com/office/powerpoint/2010/main" val="716530321"/>
              </p:ext>
            </p:extLst>
          </p:nvPr>
        </p:nvGraphicFramePr>
        <p:xfrm>
          <a:off x="824457" y="1617348"/>
          <a:ext cx="9983451" cy="4768461"/>
        </p:xfrm>
        <a:graphic>
          <a:graphicData uri="http://schemas.openxmlformats.org/drawingml/2006/table">
            <a:tbl>
              <a:tblPr firstRow="1" bandRow="1">
                <a:tableStyleId>{21E4AEA4-8DFA-4A89-87EB-49C32662AFE0}</a:tableStyleId>
              </a:tblPr>
              <a:tblGrid>
                <a:gridCol w="2005740">
                  <a:extLst>
                    <a:ext uri="{9D8B030D-6E8A-4147-A177-3AD203B41FA5}">
                      <a16:colId xmlns:a16="http://schemas.microsoft.com/office/drawing/2014/main" val="438544792"/>
                    </a:ext>
                  </a:extLst>
                </a:gridCol>
                <a:gridCol w="7977711">
                  <a:extLst>
                    <a:ext uri="{9D8B030D-6E8A-4147-A177-3AD203B41FA5}">
                      <a16:colId xmlns:a16="http://schemas.microsoft.com/office/drawing/2014/main" val="482728474"/>
                    </a:ext>
                  </a:extLst>
                </a:gridCol>
              </a:tblGrid>
              <a:tr h="421996">
                <a:tc>
                  <a:txBody>
                    <a:bodyPr/>
                    <a:lstStyle/>
                    <a:p>
                      <a:pPr algn="l"/>
                      <a:r>
                        <a:rPr lang="es-ES_tradnl" sz="1400" b="0" i="0" dirty="0">
                          <a:latin typeface="Arial" panose="020B0604020202020204" pitchFamily="34" charset="0"/>
                          <a:cs typeface="Arial" panose="020B0604020202020204" pitchFamily="34" charset="0"/>
                        </a:rPr>
                        <a:t>Nombre</a:t>
                      </a:r>
                    </a:p>
                  </a:txBody>
                  <a:tcPr anchor="ctr">
                    <a:solidFill>
                      <a:srgbClr val="257EB3"/>
                    </a:solidFill>
                  </a:tcPr>
                </a:tc>
                <a:tc>
                  <a:txBody>
                    <a:bodyPr/>
                    <a:lstStyle/>
                    <a:p>
                      <a:pPr algn="l"/>
                      <a:r>
                        <a:rPr lang="es-ES_tradnl" sz="1400" b="0" i="0" dirty="0">
                          <a:latin typeface="Arial" panose="020B0604020202020204" pitchFamily="34" charset="0"/>
                          <a:cs typeface="Arial" panose="020B0604020202020204" pitchFamily="34" charset="0"/>
                        </a:rPr>
                        <a:t>Perfil</a:t>
                      </a:r>
                    </a:p>
                  </a:txBody>
                  <a:tcPr anchor="ctr">
                    <a:solidFill>
                      <a:srgbClr val="257EB3"/>
                    </a:solidFill>
                  </a:tcPr>
                </a:tc>
                <a:extLst>
                  <a:ext uri="{0D108BD9-81ED-4DB2-BD59-A6C34878D82A}">
                    <a16:rowId xmlns:a16="http://schemas.microsoft.com/office/drawing/2014/main" val="3584371810"/>
                  </a:ext>
                </a:extLst>
              </a:tr>
              <a:tr h="162426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CL" sz="1500" b="1" i="0" u="none" strike="noStrike" dirty="0">
                          <a:solidFill>
                            <a:schemeClr val="tx1"/>
                          </a:solidFill>
                          <a:effectLst/>
                          <a:latin typeface="Arial" panose="020B0604020202020204" pitchFamily="34" charset="0"/>
                          <a:cs typeface="Arial" panose="020B0604020202020204" pitchFamily="34" charset="0"/>
                        </a:rPr>
                        <a:t>Rocio Fonseca</a:t>
                      </a:r>
                    </a:p>
                  </a:txBody>
                  <a:tcPr anchor="ctr">
                    <a:solidFill>
                      <a:srgbClr val="DDEBF6"/>
                    </a:solidFill>
                  </a:tcPr>
                </a:tc>
                <a:tc>
                  <a:txBody>
                    <a:bodyPr/>
                    <a:lstStyle/>
                    <a:p>
                      <a:pPr marR="0" algn="just" rtl="0">
                        <a:lnSpc>
                          <a:spcPct val="100000"/>
                        </a:lnSpc>
                        <a:spcBef>
                          <a:spcPts val="0"/>
                        </a:spcBef>
                        <a:spcAft>
                          <a:spcPts val="0"/>
                        </a:spcAft>
                        <a:buClr>
                          <a:srgbClr val="000000"/>
                        </a:buClr>
                        <a:buFont typeface="Arial"/>
                      </a:pPr>
                      <a:r>
                        <a:rPr lang="es-CL" sz="1500" b="0" i="0" u="none" strike="noStrike" cap="none" dirty="0">
                          <a:solidFill>
                            <a:schemeClr val="tx1"/>
                          </a:solidFill>
                          <a:latin typeface="Arial" panose="020B0604020202020204" pitchFamily="34" charset="0"/>
                          <a:ea typeface="+mn-ea"/>
                          <a:cs typeface="Arial" panose="020B0604020202020204" pitchFamily="34" charset="0"/>
                          <a:sym typeface="Arial"/>
                        </a:rPr>
                        <a:t>Gerenta de Innovación de Corfo. Ex Directora Ejecutiva de Start-Up Chile. Ingeniera Biotecnóloga con Máster en Innovación y Emprendimiento, y Máster en Science in Management del MIT. Ha sido destacada como una de las 100 mujeres líderes de Chile, así como una de las 100 personas más influyentes del mundo en Gobierno Digital, premio que entrega Apolitical Group, red global de Reino Unido.</a:t>
                      </a:r>
                      <a:endParaRPr lang="es-ES_tradnl" sz="1500" b="0" i="0" u="none" strike="noStrike" cap="none" dirty="0">
                        <a:solidFill>
                          <a:schemeClr val="tx1"/>
                        </a:solidFill>
                        <a:latin typeface="Arial" panose="020B0604020202020204" pitchFamily="34" charset="0"/>
                        <a:ea typeface="+mn-ea"/>
                        <a:cs typeface="Arial" panose="020B0604020202020204" pitchFamily="34" charset="0"/>
                        <a:sym typeface="Arial"/>
                      </a:endParaRPr>
                    </a:p>
                  </a:txBody>
                  <a:tcPr anchor="ctr">
                    <a:solidFill>
                      <a:srgbClr val="DDEBF6"/>
                    </a:solidFill>
                  </a:tcPr>
                </a:tc>
                <a:extLst>
                  <a:ext uri="{0D108BD9-81ED-4DB2-BD59-A6C34878D82A}">
                    <a16:rowId xmlns:a16="http://schemas.microsoft.com/office/drawing/2014/main" val="3238391087"/>
                  </a:ext>
                </a:extLst>
              </a:tr>
              <a:tr h="272220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CL" sz="1500" b="1" i="0" u="none" strike="noStrike" dirty="0">
                          <a:solidFill>
                            <a:srgbClr val="3A3838"/>
                          </a:solidFill>
                          <a:effectLst/>
                          <a:latin typeface="Arial" panose="020B0604020202020204" pitchFamily="34" charset="0"/>
                          <a:cs typeface="Arial" panose="020B0604020202020204" pitchFamily="34" charset="0"/>
                        </a:rPr>
                        <a:t>Dominique Viera</a:t>
                      </a:r>
                    </a:p>
                  </a:txBody>
                  <a:tcPr anchor="ctr"/>
                </a:tc>
                <a:tc>
                  <a:txBody>
                    <a:bodyPr/>
                    <a:lstStyle/>
                    <a:p>
                      <a:pPr marL="0" marR="0" indent="0" algn="just" defTabSz="914400" rtl="0" eaLnBrk="1" fontAlgn="auto" latinLnBrk="0" hangingPunct="1">
                        <a:lnSpc>
                          <a:spcPct val="100000"/>
                        </a:lnSpc>
                        <a:spcBef>
                          <a:spcPts val="0"/>
                        </a:spcBef>
                        <a:spcAft>
                          <a:spcPts val="0"/>
                        </a:spcAft>
                        <a:buClr>
                          <a:srgbClr val="000000"/>
                        </a:buClr>
                        <a:buSzTx/>
                        <a:buFont typeface="Arial"/>
                        <a:buNone/>
                        <a:tabLst/>
                        <a:defRPr/>
                      </a:pPr>
                      <a:r>
                        <a:rPr lang="es-ES_tradnl" sz="1500" b="0" i="0" u="none" strike="noStrike" cap="none" dirty="0">
                          <a:solidFill>
                            <a:schemeClr val="tx1"/>
                          </a:solidFill>
                          <a:latin typeface="Arial" panose="020B0604020202020204" pitchFamily="34" charset="0"/>
                          <a:ea typeface="+mn-ea"/>
                          <a:cs typeface="Arial" panose="020B0604020202020204" pitchFamily="34" charset="0"/>
                          <a:sym typeface="Arial"/>
                        </a:rPr>
                        <a:t>Vicepresidenta de operaciones del holding de empresas </a:t>
                      </a:r>
                      <a:r>
                        <a:rPr lang="es-ES_tradnl" sz="1500" b="0" i="0" u="none" strike="noStrike" cap="none" dirty="0" err="1">
                          <a:solidFill>
                            <a:schemeClr val="tx1"/>
                          </a:solidFill>
                          <a:latin typeface="Arial" panose="020B0604020202020204" pitchFamily="34" charset="0"/>
                          <a:ea typeface="+mn-ea"/>
                          <a:cs typeface="Arial" panose="020B0604020202020204" pitchFamily="34" charset="0"/>
                          <a:sym typeface="Arial"/>
                        </a:rPr>
                        <a:t>Metaproject</a:t>
                      </a:r>
                      <a:r>
                        <a:rPr lang="es-ES_tradnl" sz="1500" b="0" i="0" u="none" strike="noStrike" cap="none" dirty="0">
                          <a:solidFill>
                            <a:schemeClr val="tx1"/>
                          </a:solidFill>
                          <a:latin typeface="Arial" panose="020B0604020202020204" pitchFamily="34" charset="0"/>
                          <a:ea typeface="+mn-ea"/>
                          <a:cs typeface="Arial" panose="020B0604020202020204" pitchFamily="34" charset="0"/>
                          <a:sym typeface="Arial"/>
                        </a:rPr>
                        <a:t>, Ingeniero Comercial, Mg en Finanzas. Es directora de APRIMIN, (Asociación de empresas Proveedoras de la Minería), desde 2018, siendo la segunda mujer en formar parte del directorio y la más joven a la fecha. Además es directora de la Cámara Minera de Chile. Reconocida como una ejecutiva sobresaliente del sector minero por el Ministerio de Minería en 2018, también obtuvo el Premio DIRECON (Departamento Económico del Ministerio de Asuntos Exteriores) en 2016 como empresaria sobresaliente y la distinción APEC 2018 en el Foro Económico de las Mujeres en Papúa Nueva Guinea.</a:t>
                      </a:r>
                    </a:p>
                  </a:txBody>
                  <a:tcPr anchor="ctr"/>
                </a:tc>
                <a:extLst>
                  <a:ext uri="{0D108BD9-81ED-4DB2-BD59-A6C34878D82A}">
                    <a16:rowId xmlns:a16="http://schemas.microsoft.com/office/drawing/2014/main" val="209972521"/>
                  </a:ext>
                </a:extLst>
              </a:tr>
            </a:tbl>
          </a:graphicData>
        </a:graphic>
      </p:graphicFrame>
    </p:spTree>
    <p:extLst>
      <p:ext uri="{BB962C8B-B14F-4D97-AF65-F5344CB8AC3E}">
        <p14:creationId xmlns:p14="http://schemas.microsoft.com/office/powerpoint/2010/main" val="1602625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CE89BAB2-707F-47A1-A2C2-5DC4C3AB2A96}"/>
              </a:ext>
            </a:extLst>
          </p:cNvPr>
          <p:cNvSpPr>
            <a:spLocks noGrp="1"/>
          </p:cNvSpPr>
          <p:nvPr>
            <p:ph type="sldNum" idx="12"/>
          </p:nvPr>
        </p:nvSpPr>
        <p:spPr>
          <a:xfrm>
            <a:off x="11532033" y="6182333"/>
            <a:ext cx="609200" cy="6248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1pPr>
            <a:lvl2pPr marR="0" lvl="1"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2pPr>
            <a:lvl3pPr marR="0" lvl="2"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3pPr>
            <a:lvl4pPr marR="0" lvl="3"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4pPr>
            <a:lvl5pPr marR="0" lvl="4"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5pPr>
            <a:lvl6pPr marR="0" lvl="5"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6pPr>
            <a:lvl7pPr marR="0" lvl="6"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7pPr>
            <a:lvl8pPr marR="0" lvl="7"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8pPr>
            <a:lvl9pPr marR="0" lvl="8" algn="r" rtl="0">
              <a:lnSpc>
                <a:spcPct val="100000"/>
              </a:lnSpc>
              <a:spcBef>
                <a:spcPts val="0"/>
              </a:spcBef>
              <a:spcAft>
                <a:spcPts val="0"/>
              </a:spcAft>
              <a:buClr>
                <a:srgbClr val="000000"/>
              </a:buClr>
              <a:buFont typeface="Arial"/>
              <a:buNone/>
              <a:defRPr sz="1600" b="0" i="0" u="none" strike="noStrike" cap="none">
                <a:solidFill>
                  <a:schemeClr val="lt1"/>
                </a:solidFill>
                <a:latin typeface="Barlow Light"/>
                <a:ea typeface="Barlow Light"/>
                <a:cs typeface="Barlow Light"/>
                <a:sym typeface="Barlow Light"/>
              </a:defRPr>
            </a:lvl9pPr>
          </a:lstStyle>
          <a:p>
            <a:pPr defTabSz="1219170">
              <a:spcAft>
                <a:spcPts val="800"/>
              </a:spcAft>
            </a:pPr>
            <a:fld id="{00000000-1234-1234-1234-123412341234}" type="slidenum">
              <a:rPr lang="en" kern="0">
                <a:solidFill>
                  <a:srgbClr val="FFFFFF"/>
                </a:solidFill>
              </a:rPr>
              <a:pPr defTabSz="1219170">
                <a:spcAft>
                  <a:spcPts val="800"/>
                </a:spcAft>
              </a:pPr>
              <a:t>8</a:t>
            </a:fld>
            <a:endParaRPr lang="en-US" kern="0">
              <a:solidFill>
                <a:srgbClr val="FFFFFF"/>
              </a:solidFill>
            </a:endParaRPr>
          </a:p>
        </p:txBody>
      </p:sp>
      <p:pic>
        <p:nvPicPr>
          <p:cNvPr id="6" name="Imagen 5" descr="Una caricatura de una persona&#10;&#10;Descripción generada automáticamente con confianza baja">
            <a:extLst>
              <a:ext uri="{FF2B5EF4-FFF2-40B4-BE49-F238E27FC236}">
                <a16:creationId xmlns:a16="http://schemas.microsoft.com/office/drawing/2014/main" id="{38FCECFE-8F50-489A-9CC5-256C360DDC0E}"/>
              </a:ext>
            </a:extLst>
          </p:cNvPr>
          <p:cNvPicPr>
            <a:picLocks noChangeAspect="1"/>
          </p:cNvPicPr>
          <p:nvPr/>
        </p:nvPicPr>
        <p:blipFill>
          <a:blip r:embed="rId2"/>
          <a:stretch>
            <a:fillRect/>
          </a:stretch>
        </p:blipFill>
        <p:spPr>
          <a:xfrm>
            <a:off x="0" y="-1143000"/>
            <a:ext cx="12192000" cy="9144000"/>
          </a:xfrm>
          <a:prstGeom prst="rect">
            <a:avLst/>
          </a:prstGeom>
        </p:spPr>
      </p:pic>
    </p:spTree>
    <p:extLst>
      <p:ext uri="{BB962C8B-B14F-4D97-AF65-F5344CB8AC3E}">
        <p14:creationId xmlns:p14="http://schemas.microsoft.com/office/powerpoint/2010/main" val="226364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oler template">
  <a:themeElements>
    <a:clrScheme name="Custom 347">
      <a:dk1>
        <a:srgbClr val="3A3F50"/>
      </a:dk1>
      <a:lt1>
        <a:srgbClr val="FFFFFF"/>
      </a:lt1>
      <a:dk2>
        <a:srgbClr val="757B89"/>
      </a:dk2>
      <a:lt2>
        <a:srgbClr val="E9EAF2"/>
      </a:lt2>
      <a:accent1>
        <a:srgbClr val="00B5DD"/>
      </a:accent1>
      <a:accent2>
        <a:srgbClr val="007BB9"/>
      </a:accent2>
      <a:accent3>
        <a:srgbClr val="8C50FF"/>
      </a:accent3>
      <a:accent4>
        <a:srgbClr val="FF4D4D"/>
      </a:accent4>
      <a:accent5>
        <a:srgbClr val="F9CB07"/>
      </a:accent5>
      <a:accent6>
        <a:srgbClr val="A6CE28"/>
      </a:accent6>
      <a:hlink>
        <a:srgbClr val="007BB9"/>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OWN HALL BUSINESS PLAN">
  <a:themeElements>
    <a:clrScheme name="Simple Light">
      <a:dk1>
        <a:srgbClr val="000000"/>
      </a:dk1>
      <a:lt1>
        <a:srgbClr val="FFFFFF"/>
      </a:lt1>
      <a:dk2>
        <a:srgbClr val="595959"/>
      </a:dk2>
      <a:lt2>
        <a:srgbClr val="EEEEEE"/>
      </a:lt2>
      <a:accent1>
        <a:srgbClr val="A3CAF7"/>
      </a:accent1>
      <a:accent2>
        <a:srgbClr val="EB573D"/>
      </a:accent2>
      <a:accent3>
        <a:srgbClr val="5FA4AB"/>
      </a:accent3>
      <a:accent4>
        <a:srgbClr val="051934"/>
      </a:accent4>
      <a:accent5>
        <a:srgbClr val="F8C379"/>
      </a:accent5>
      <a:accent6>
        <a:srgbClr val="FA9778"/>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5468</TotalTime>
  <Words>733</Words>
  <Application>Microsoft Macintosh PowerPoint</Application>
  <PresentationFormat>Panorámica</PresentationFormat>
  <Paragraphs>148</Paragraphs>
  <Slides>8</Slides>
  <Notes>0</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8</vt:i4>
      </vt:variant>
    </vt:vector>
  </HeadingPairs>
  <TitlesOfParts>
    <vt:vector size="16" baseType="lpstr">
      <vt:lpstr>Arial</vt:lpstr>
      <vt:lpstr>Barlow Light</vt:lpstr>
      <vt:lpstr>Calibri</vt:lpstr>
      <vt:lpstr>Open Sans</vt:lpstr>
      <vt:lpstr>Raleway Thin</vt:lpstr>
      <vt:lpstr>Righteous</vt:lpstr>
      <vt:lpstr>Gaoler template</vt:lpstr>
      <vt:lpstr>TOWN HALL BUSINESS PLAN</vt:lpstr>
      <vt:lpstr>Programa General    1ra Feria Laboral CUP</vt:lpstr>
      <vt:lpstr>Presentación de PowerPoint</vt:lpstr>
      <vt:lpstr>Panel Mujeres y Empleo: Miradas desde distintas industrias </vt:lpstr>
      <vt:lpstr>Mujeres y Empleo:  Miradas desde distintas industrias </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 C</dc:creator>
  <cp:lastModifiedBy>P C</cp:lastModifiedBy>
  <cp:revision>66</cp:revision>
  <dcterms:created xsi:type="dcterms:W3CDTF">2021-07-07T03:39:14Z</dcterms:created>
  <dcterms:modified xsi:type="dcterms:W3CDTF">2021-07-27T18:46:32Z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185376</vt:lpwstr>
  </property>
  <property fmtid="{D5CDD505-2E9C-101B-9397-08002B2CF9AE}" name="NXPowerLiteSettings" pid="3">
    <vt:lpwstr>F7000400038000</vt:lpwstr>
  </property>
  <property fmtid="{D5CDD505-2E9C-101B-9397-08002B2CF9AE}" name="NXPowerLiteVersion" pid="4">
    <vt:lpwstr>S10.2.0</vt:lpwstr>
  </property>
</Properties>
</file>