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theme+xml" PartName="/ppt/theme/theme2.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theme+xml" PartName="/ppt/theme/theme3.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package.core-properties+xml" PartName="/docProps/core.xml"/>
  <Override ContentType="application/vnd.openxmlformats-officedocument.extended-properties+xml" PartName="/docProps/app.xml"/>
  <Override ContentType="application/vnd.ms-powerpoint.revisioninfo+xml" PartName="/ppt/revisionInfo.xml"/>
  <Override ContentType="application/vnd.ms-powerpoint.changesinfo+xml" PartName="/ppt/changesInfos/changesInfo1.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6" r:id="rId3"/>
  </p:sldMasterIdLst>
  <p:sldIdLst>
    <p:sldId id="256" r:id="rId4"/>
    <p:sldId id="277" r:id="rId5"/>
    <p:sldId id="279" r:id="rId6"/>
    <p:sldId id="273" r:id="rId7"/>
    <p:sldId id="276" r:id="rId8"/>
    <p:sldId id="278" r:id="rId9"/>
    <p:sldId id="284" r:id="rId10"/>
    <p:sldId id="264" r:id="rId11"/>
    <p:sldId id="275" r:id="rId12"/>
    <p:sldId id="272" r:id="rId13"/>
    <p:sldId id="265" r:id="rId14"/>
    <p:sldId id="274" r:id="rId15"/>
    <p:sldId id="266" r:id="rId16"/>
    <p:sldId id="257" r:id="rId17"/>
    <p:sldId id="258" r:id="rId18"/>
    <p:sldId id="259" r:id="rId19"/>
    <p:sldId id="260" r:id="rId20"/>
    <p:sldId id="261" r:id="rId21"/>
    <p:sldId id="262" r:id="rId22"/>
    <p:sldId id="268" r:id="rId23"/>
    <p:sldId id="283" r:id="rId24"/>
    <p:sldId id="271" r:id="rId25"/>
    <p:sldId id="280" r:id="rId26"/>
    <p:sldId id="281" r:id="rId27"/>
    <p:sldId id="263" r:id="rId28"/>
    <p:sldId id="269" r:id="rId29"/>
    <p:sldId id="285" r:id="rId3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062AD7-5332-4268-93BF-96607EBBB043}" v="12" dt="2021-06-17T17:08:40.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microsoft.com/office/2016/11/relationships/changesInfo" Target="changesInfos/changesInfo1.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uel Erices" userId="bedc9f1caa239766" providerId="LiveId" clId="{FB062AD7-5332-4268-93BF-96607EBBB043}"/>
    <pc:docChg chg="undo custSel addSld delSld modSld">
      <pc:chgData name="Samuel Erices" userId="bedc9f1caa239766" providerId="LiveId" clId="{FB062AD7-5332-4268-93BF-96607EBBB043}" dt="2021-06-17T17:10:24.040" v="239" actId="26606"/>
      <pc:docMkLst>
        <pc:docMk/>
      </pc:docMkLst>
      <pc:sldChg chg="modSp mod">
        <pc:chgData name="Samuel Erices" userId="bedc9f1caa239766" providerId="LiveId" clId="{FB062AD7-5332-4268-93BF-96607EBBB043}" dt="2021-06-16T18:46:21.717" v="158" actId="2711"/>
        <pc:sldMkLst>
          <pc:docMk/>
          <pc:sldMk cId="2376562215" sldId="257"/>
        </pc:sldMkLst>
        <pc:spChg chg="mod">
          <ac:chgData name="Samuel Erices" userId="bedc9f1caa239766" providerId="LiveId" clId="{FB062AD7-5332-4268-93BF-96607EBBB043}" dt="2021-06-16T18:46:21.717" v="158" actId="2711"/>
          <ac:spMkLst>
            <pc:docMk/>
            <pc:sldMk cId="2376562215" sldId="257"/>
            <ac:spMk id="5" creationId="{75D6C08E-8D8B-4205-A01F-B4AA0763FA42}"/>
          </ac:spMkLst>
        </pc:spChg>
      </pc:sldChg>
      <pc:sldChg chg="modSp mod">
        <pc:chgData name="Samuel Erices" userId="bedc9f1caa239766" providerId="LiveId" clId="{FB062AD7-5332-4268-93BF-96607EBBB043}" dt="2021-06-16T18:46:15.420" v="157" actId="2711"/>
        <pc:sldMkLst>
          <pc:docMk/>
          <pc:sldMk cId="1506913566" sldId="258"/>
        </pc:sldMkLst>
        <pc:spChg chg="mod">
          <ac:chgData name="Samuel Erices" userId="bedc9f1caa239766" providerId="LiveId" clId="{FB062AD7-5332-4268-93BF-96607EBBB043}" dt="2021-06-16T18:46:15.420" v="157" actId="2711"/>
          <ac:spMkLst>
            <pc:docMk/>
            <pc:sldMk cId="1506913566" sldId="258"/>
            <ac:spMk id="5" creationId="{DE665B7C-11AD-4246-B832-ECBEF9E56136}"/>
          </ac:spMkLst>
        </pc:spChg>
        <pc:picChg chg="mod">
          <ac:chgData name="Samuel Erices" userId="bedc9f1caa239766" providerId="LiveId" clId="{FB062AD7-5332-4268-93BF-96607EBBB043}" dt="2021-06-16T18:44:46.249" v="141" actId="1076"/>
          <ac:picMkLst>
            <pc:docMk/>
            <pc:sldMk cId="1506913566" sldId="258"/>
            <ac:picMk id="1026" creationId="{4781EAEA-EB53-47B2-B22C-B5136C67FB23}"/>
          </ac:picMkLst>
        </pc:picChg>
      </pc:sldChg>
      <pc:sldChg chg="modSp">
        <pc:chgData name="Samuel Erices" userId="bedc9f1caa239766" providerId="LiveId" clId="{FB062AD7-5332-4268-93BF-96607EBBB043}" dt="2021-06-16T18:44:54.690" v="145" actId="1076"/>
        <pc:sldMkLst>
          <pc:docMk/>
          <pc:sldMk cId="787627638" sldId="259"/>
        </pc:sldMkLst>
        <pc:picChg chg="mod">
          <ac:chgData name="Samuel Erices" userId="bedc9f1caa239766" providerId="LiveId" clId="{FB062AD7-5332-4268-93BF-96607EBBB043}" dt="2021-06-16T18:44:54.690" v="145" actId="1076"/>
          <ac:picMkLst>
            <pc:docMk/>
            <pc:sldMk cId="787627638" sldId="259"/>
            <ac:picMk id="3074" creationId="{B5DD815C-4643-46E0-98FD-D75283D160A3}"/>
          </ac:picMkLst>
        </pc:picChg>
      </pc:sldChg>
      <pc:sldChg chg="modSp mod">
        <pc:chgData name="Samuel Erices" userId="bedc9f1caa239766" providerId="LiveId" clId="{FB062AD7-5332-4268-93BF-96607EBBB043}" dt="2021-06-16T18:45:04.821" v="146" actId="207"/>
        <pc:sldMkLst>
          <pc:docMk/>
          <pc:sldMk cId="3167945889" sldId="260"/>
        </pc:sldMkLst>
        <pc:spChg chg="mod">
          <ac:chgData name="Samuel Erices" userId="bedc9f1caa239766" providerId="LiveId" clId="{FB062AD7-5332-4268-93BF-96607EBBB043}" dt="2021-06-16T18:45:04.821" v="146" actId="207"/>
          <ac:spMkLst>
            <pc:docMk/>
            <pc:sldMk cId="3167945889" sldId="260"/>
            <ac:spMk id="7" creationId="{85A99244-A03C-4686-80EC-37C0D66224E8}"/>
          </ac:spMkLst>
        </pc:spChg>
      </pc:sldChg>
      <pc:sldChg chg="modSp mod">
        <pc:chgData name="Samuel Erices" userId="bedc9f1caa239766" providerId="LiveId" clId="{FB062AD7-5332-4268-93BF-96607EBBB043}" dt="2021-06-16T18:45:57.199" v="156" actId="2711"/>
        <pc:sldMkLst>
          <pc:docMk/>
          <pc:sldMk cId="260446893" sldId="261"/>
        </pc:sldMkLst>
        <pc:spChg chg="mod">
          <ac:chgData name="Samuel Erices" userId="bedc9f1caa239766" providerId="LiveId" clId="{FB062AD7-5332-4268-93BF-96607EBBB043}" dt="2021-06-16T18:45:57.199" v="156" actId="2711"/>
          <ac:spMkLst>
            <pc:docMk/>
            <pc:sldMk cId="260446893" sldId="261"/>
            <ac:spMk id="3" creationId="{31C347A3-C4A0-49EC-9224-E5F16965A2DE}"/>
          </ac:spMkLst>
        </pc:spChg>
        <pc:spChg chg="mod">
          <ac:chgData name="Samuel Erices" userId="bedc9f1caa239766" providerId="LiveId" clId="{FB062AD7-5332-4268-93BF-96607EBBB043}" dt="2021-06-16T18:45:08.878" v="147" actId="207"/>
          <ac:spMkLst>
            <pc:docMk/>
            <pc:sldMk cId="260446893" sldId="261"/>
            <ac:spMk id="5" creationId="{A2716707-2A48-4DFC-9626-64B621D7503A}"/>
          </ac:spMkLst>
        </pc:spChg>
        <pc:picChg chg="mod">
          <ac:chgData name="Samuel Erices" userId="bedc9f1caa239766" providerId="LiveId" clId="{FB062AD7-5332-4268-93BF-96607EBBB043}" dt="2021-06-16T18:45:15.255" v="149" actId="1076"/>
          <ac:picMkLst>
            <pc:docMk/>
            <pc:sldMk cId="260446893" sldId="261"/>
            <ac:picMk id="8" creationId="{53733610-E7FA-4ABD-BEC5-B5642C64B1E8}"/>
          </ac:picMkLst>
        </pc:picChg>
      </pc:sldChg>
      <pc:sldChg chg="modSp mod">
        <pc:chgData name="Samuel Erices" userId="bedc9f1caa239766" providerId="LiveId" clId="{FB062AD7-5332-4268-93BF-96607EBBB043}" dt="2021-06-16T18:45:49.954" v="155" actId="2711"/>
        <pc:sldMkLst>
          <pc:docMk/>
          <pc:sldMk cId="1813837232" sldId="262"/>
        </pc:sldMkLst>
        <pc:spChg chg="mod">
          <ac:chgData name="Samuel Erices" userId="bedc9f1caa239766" providerId="LiveId" clId="{FB062AD7-5332-4268-93BF-96607EBBB043}" dt="2021-06-16T18:45:49.954" v="155" actId="2711"/>
          <ac:spMkLst>
            <pc:docMk/>
            <pc:sldMk cId="1813837232" sldId="262"/>
            <ac:spMk id="3" creationId="{0AE64636-1B28-4424-8439-3E0B80E912CF}"/>
          </ac:spMkLst>
        </pc:spChg>
        <pc:picChg chg="mod">
          <ac:chgData name="Samuel Erices" userId="bedc9f1caa239766" providerId="LiveId" clId="{FB062AD7-5332-4268-93BF-96607EBBB043}" dt="2021-06-16T18:45:20.350" v="151" actId="1076"/>
          <ac:picMkLst>
            <pc:docMk/>
            <pc:sldMk cId="1813837232" sldId="262"/>
            <ac:picMk id="8" creationId="{ABDB5F61-80F1-463B-82C2-2D40D44F1181}"/>
          </ac:picMkLst>
        </pc:picChg>
      </pc:sldChg>
      <pc:sldChg chg="modSp mod">
        <pc:chgData name="Samuel Erices" userId="bedc9f1caa239766" providerId="LiveId" clId="{FB062AD7-5332-4268-93BF-96607EBBB043}" dt="2021-06-16T18:35:15.051" v="18" actId="14100"/>
        <pc:sldMkLst>
          <pc:docMk/>
          <pc:sldMk cId="1200797225" sldId="264"/>
        </pc:sldMkLst>
        <pc:picChg chg="mod">
          <ac:chgData name="Samuel Erices" userId="bedc9f1caa239766" providerId="LiveId" clId="{FB062AD7-5332-4268-93BF-96607EBBB043}" dt="2021-06-16T18:35:15.051" v="18" actId="14100"/>
          <ac:picMkLst>
            <pc:docMk/>
            <pc:sldMk cId="1200797225" sldId="264"/>
            <ac:picMk id="6" creationId="{AFE051BA-1851-474B-BA93-3CC6B2BA3032}"/>
          </ac:picMkLst>
        </pc:picChg>
      </pc:sldChg>
      <pc:sldChg chg="modSp mod">
        <pc:chgData name="Samuel Erices" userId="bedc9f1caa239766" providerId="LiveId" clId="{FB062AD7-5332-4268-93BF-96607EBBB043}" dt="2021-06-16T18:46:44.279" v="161" actId="6549"/>
        <pc:sldMkLst>
          <pc:docMk/>
          <pc:sldMk cId="4239244886" sldId="265"/>
        </pc:sldMkLst>
        <pc:spChg chg="mod">
          <ac:chgData name="Samuel Erices" userId="bedc9f1caa239766" providerId="LiveId" clId="{FB062AD7-5332-4268-93BF-96607EBBB043}" dt="2021-06-16T18:46:44.279" v="161" actId="6549"/>
          <ac:spMkLst>
            <pc:docMk/>
            <pc:sldMk cId="4239244886" sldId="265"/>
            <ac:spMk id="13" creationId="{290F6609-52EA-4501-BC2F-A4F361054C0B}"/>
          </ac:spMkLst>
        </pc:spChg>
      </pc:sldChg>
      <pc:sldChg chg="del">
        <pc:chgData name="Samuel Erices" userId="bedc9f1caa239766" providerId="LiveId" clId="{FB062AD7-5332-4268-93BF-96607EBBB043}" dt="2021-06-16T18:51:57.551" v="175" actId="47"/>
        <pc:sldMkLst>
          <pc:docMk/>
          <pc:sldMk cId="2849084887" sldId="267"/>
        </pc:sldMkLst>
      </pc:sldChg>
      <pc:sldChg chg="modSp mod">
        <pc:chgData name="Samuel Erices" userId="bedc9f1caa239766" providerId="LiveId" clId="{FB062AD7-5332-4268-93BF-96607EBBB043}" dt="2021-06-16T18:48:09.025" v="164" actId="403"/>
        <pc:sldMkLst>
          <pc:docMk/>
          <pc:sldMk cId="571994951" sldId="268"/>
        </pc:sldMkLst>
        <pc:spChg chg="mod">
          <ac:chgData name="Samuel Erices" userId="bedc9f1caa239766" providerId="LiveId" clId="{FB062AD7-5332-4268-93BF-96607EBBB043}" dt="2021-06-16T18:45:41.036" v="154" actId="403"/>
          <ac:spMkLst>
            <pc:docMk/>
            <pc:sldMk cId="571994951" sldId="268"/>
            <ac:spMk id="5" creationId="{50A1F88F-AED0-4482-9297-FEA70240DAEC}"/>
          </ac:spMkLst>
        </pc:spChg>
        <pc:spChg chg="mod">
          <ac:chgData name="Samuel Erices" userId="bedc9f1caa239766" providerId="LiveId" clId="{FB062AD7-5332-4268-93BF-96607EBBB043}" dt="2021-06-16T18:48:09.025" v="164" actId="403"/>
          <ac:spMkLst>
            <pc:docMk/>
            <pc:sldMk cId="571994951" sldId="268"/>
            <ac:spMk id="7" creationId="{24298EF5-BA3A-460E-B57A-45816CDB841A}"/>
          </ac:spMkLst>
        </pc:spChg>
      </pc:sldChg>
      <pc:sldChg chg="modSp mod">
        <pc:chgData name="Samuel Erices" userId="bedc9f1caa239766" providerId="LiveId" clId="{FB062AD7-5332-4268-93BF-96607EBBB043}" dt="2021-06-16T18:48:42.752" v="174" actId="14100"/>
        <pc:sldMkLst>
          <pc:docMk/>
          <pc:sldMk cId="4211155178" sldId="271"/>
        </pc:sldMkLst>
        <pc:spChg chg="mod">
          <ac:chgData name="Samuel Erices" userId="bedc9f1caa239766" providerId="LiveId" clId="{FB062AD7-5332-4268-93BF-96607EBBB043}" dt="2021-06-16T18:48:31.134" v="168" actId="1076"/>
          <ac:spMkLst>
            <pc:docMk/>
            <pc:sldMk cId="4211155178" sldId="271"/>
            <ac:spMk id="5" creationId="{50A1F88F-AED0-4482-9297-FEA70240DAEC}"/>
          </ac:spMkLst>
        </pc:spChg>
        <pc:spChg chg="mod">
          <ac:chgData name="Samuel Erices" userId="bedc9f1caa239766" providerId="LiveId" clId="{FB062AD7-5332-4268-93BF-96607EBBB043}" dt="2021-06-16T18:48:34.117" v="172" actId="403"/>
          <ac:spMkLst>
            <pc:docMk/>
            <pc:sldMk cId="4211155178" sldId="271"/>
            <ac:spMk id="7" creationId="{24298EF5-BA3A-460E-B57A-45816CDB841A}"/>
          </ac:spMkLst>
        </pc:spChg>
        <pc:spChg chg="mod">
          <ac:chgData name="Samuel Erices" userId="bedc9f1caa239766" providerId="LiveId" clId="{FB062AD7-5332-4268-93BF-96607EBBB043}" dt="2021-06-16T18:48:42.752" v="174" actId="14100"/>
          <ac:spMkLst>
            <pc:docMk/>
            <pc:sldMk cId="4211155178" sldId="271"/>
            <ac:spMk id="12" creationId="{E60483B9-1F0F-4256-8115-8673B5E7B229}"/>
          </ac:spMkLst>
        </pc:spChg>
      </pc:sldChg>
      <pc:sldChg chg="modSp mod">
        <pc:chgData name="Samuel Erices" userId="bedc9f1caa239766" providerId="LiveId" clId="{FB062AD7-5332-4268-93BF-96607EBBB043}" dt="2021-06-16T18:43:15.414" v="137" actId="1076"/>
        <pc:sldMkLst>
          <pc:docMk/>
          <pc:sldMk cId="4172063124" sldId="274"/>
        </pc:sldMkLst>
        <pc:spChg chg="mod">
          <ac:chgData name="Samuel Erices" userId="bedc9f1caa239766" providerId="LiveId" clId="{FB062AD7-5332-4268-93BF-96607EBBB043}" dt="2021-06-16T18:39:10.888" v="87" actId="27636"/>
          <ac:spMkLst>
            <pc:docMk/>
            <pc:sldMk cId="4172063124" sldId="274"/>
            <ac:spMk id="2" creationId="{00000000-0000-0000-0000-000000000000}"/>
          </ac:spMkLst>
        </pc:spChg>
        <pc:spChg chg="mod">
          <ac:chgData name="Samuel Erices" userId="bedc9f1caa239766" providerId="LiveId" clId="{FB062AD7-5332-4268-93BF-96607EBBB043}" dt="2021-06-16T18:43:15.414" v="137" actId="1076"/>
          <ac:spMkLst>
            <pc:docMk/>
            <pc:sldMk cId="4172063124" sldId="274"/>
            <ac:spMk id="3" creationId="{00000000-0000-0000-0000-000000000000}"/>
          </ac:spMkLst>
        </pc:spChg>
        <pc:spChg chg="mod">
          <ac:chgData name="Samuel Erices" userId="bedc9f1caa239766" providerId="LiveId" clId="{FB062AD7-5332-4268-93BF-96607EBBB043}" dt="2021-06-16T18:41:17.765" v="108" actId="14100"/>
          <ac:spMkLst>
            <pc:docMk/>
            <pc:sldMk cId="4172063124" sldId="274"/>
            <ac:spMk id="5" creationId="{06C6F549-EDD7-4FBF-94E7-E39DA50DF250}"/>
          </ac:spMkLst>
        </pc:spChg>
        <pc:spChg chg="mod">
          <ac:chgData name="Samuel Erices" userId="bedc9f1caa239766" providerId="LiveId" clId="{FB062AD7-5332-4268-93BF-96607EBBB043}" dt="2021-06-16T18:41:32.915" v="113" actId="1076"/>
          <ac:spMkLst>
            <pc:docMk/>
            <pc:sldMk cId="4172063124" sldId="274"/>
            <ac:spMk id="17" creationId="{9AAB0C7B-ADCF-4A34-B855-85DD44461C54}"/>
          </ac:spMkLst>
        </pc:spChg>
        <pc:spChg chg="mod">
          <ac:chgData name="Samuel Erices" userId="bedc9f1caa239766" providerId="LiveId" clId="{FB062AD7-5332-4268-93BF-96607EBBB043}" dt="2021-06-16T18:42:29.326" v="130" actId="1076"/>
          <ac:spMkLst>
            <pc:docMk/>
            <pc:sldMk cId="4172063124" sldId="274"/>
            <ac:spMk id="19" creationId="{84867D3A-F3FB-4306-81FC-76DA50589E02}"/>
          </ac:spMkLst>
        </pc:spChg>
        <pc:spChg chg="mod">
          <ac:chgData name="Samuel Erices" userId="bedc9f1caa239766" providerId="LiveId" clId="{FB062AD7-5332-4268-93BF-96607EBBB043}" dt="2021-06-16T18:42:56.536" v="133" actId="207"/>
          <ac:spMkLst>
            <pc:docMk/>
            <pc:sldMk cId="4172063124" sldId="274"/>
            <ac:spMk id="21" creationId="{5C6C15CC-0D33-4E10-987C-3F05194207CA}"/>
          </ac:spMkLst>
        </pc:spChg>
        <pc:spChg chg="mod">
          <ac:chgData name="Samuel Erices" userId="bedc9f1caa239766" providerId="LiveId" clId="{FB062AD7-5332-4268-93BF-96607EBBB043}" dt="2021-06-16T18:43:12.451" v="136" actId="1076"/>
          <ac:spMkLst>
            <pc:docMk/>
            <pc:sldMk cId="4172063124" sldId="274"/>
            <ac:spMk id="23" creationId="{20F9A4AA-9EF8-499D-9646-A15C7EE34035}"/>
          </ac:spMkLst>
        </pc:spChg>
        <pc:spChg chg="mod">
          <ac:chgData name="Samuel Erices" userId="bedc9f1caa239766" providerId="LiveId" clId="{FB062AD7-5332-4268-93BF-96607EBBB043}" dt="2021-06-16T18:42:33.587" v="131" actId="1076"/>
          <ac:spMkLst>
            <pc:docMk/>
            <pc:sldMk cId="4172063124" sldId="274"/>
            <ac:spMk id="25" creationId="{E3453B03-B8AF-4E99-B8B2-13CDEEA48386}"/>
          </ac:spMkLst>
        </pc:spChg>
        <pc:spChg chg="mod">
          <ac:chgData name="Samuel Erices" userId="bedc9f1caa239766" providerId="LiveId" clId="{FB062AD7-5332-4268-93BF-96607EBBB043}" dt="2021-06-16T18:41:46.668" v="116" actId="1076"/>
          <ac:spMkLst>
            <pc:docMk/>
            <pc:sldMk cId="4172063124" sldId="274"/>
            <ac:spMk id="27" creationId="{752C5B27-E2AA-41EC-842E-5D7D3AB2590E}"/>
          </ac:spMkLst>
        </pc:spChg>
        <pc:spChg chg="mod">
          <ac:chgData name="Samuel Erices" userId="bedc9f1caa239766" providerId="LiveId" clId="{FB062AD7-5332-4268-93BF-96607EBBB043}" dt="2021-06-16T18:42:59.653" v="134" actId="207"/>
          <ac:spMkLst>
            <pc:docMk/>
            <pc:sldMk cId="4172063124" sldId="274"/>
            <ac:spMk id="29" creationId="{91F39D22-CE02-4379-88C5-D7A5C89B49A9}"/>
          </ac:spMkLst>
        </pc:spChg>
        <pc:spChg chg="mod">
          <ac:chgData name="Samuel Erices" userId="bedc9f1caa239766" providerId="LiveId" clId="{FB062AD7-5332-4268-93BF-96607EBBB043}" dt="2021-06-16T18:39:36.704" v="96" actId="14100"/>
          <ac:spMkLst>
            <pc:docMk/>
            <pc:sldMk cId="4172063124" sldId="274"/>
            <ac:spMk id="31" creationId="{7F490EE5-6AB6-4EE8-B124-45C0BEA8E819}"/>
          </ac:spMkLst>
        </pc:spChg>
      </pc:sldChg>
      <pc:sldChg chg="modSp mod">
        <pc:chgData name="Samuel Erices" userId="bedc9f1caa239766" providerId="LiveId" clId="{FB062AD7-5332-4268-93BF-96607EBBB043}" dt="2021-06-16T18:36:36.107" v="28" actId="14100"/>
        <pc:sldMkLst>
          <pc:docMk/>
          <pc:sldMk cId="1665510778" sldId="284"/>
        </pc:sldMkLst>
        <pc:spChg chg="mod">
          <ac:chgData name="Samuel Erices" userId="bedc9f1caa239766" providerId="LiveId" clId="{FB062AD7-5332-4268-93BF-96607EBBB043}" dt="2021-06-16T18:36:32.374" v="27" actId="1076"/>
          <ac:spMkLst>
            <pc:docMk/>
            <pc:sldMk cId="1665510778" sldId="284"/>
            <ac:spMk id="2" creationId="{00000000-0000-0000-0000-000000000000}"/>
          </ac:spMkLst>
        </pc:spChg>
        <pc:spChg chg="mod">
          <ac:chgData name="Samuel Erices" userId="bedc9f1caa239766" providerId="LiveId" clId="{FB062AD7-5332-4268-93BF-96607EBBB043}" dt="2021-06-16T18:36:26.802" v="25" actId="1076"/>
          <ac:spMkLst>
            <pc:docMk/>
            <pc:sldMk cId="1665510778" sldId="284"/>
            <ac:spMk id="7" creationId="{17BCF60D-F294-4C68-8DAC-9FDBAEAA0C68}"/>
          </ac:spMkLst>
        </pc:spChg>
        <pc:picChg chg="mod">
          <ac:chgData name="Samuel Erices" userId="bedc9f1caa239766" providerId="LiveId" clId="{FB062AD7-5332-4268-93BF-96607EBBB043}" dt="2021-06-16T18:36:36.107" v="28" actId="14100"/>
          <ac:picMkLst>
            <pc:docMk/>
            <pc:sldMk cId="1665510778" sldId="284"/>
            <ac:picMk id="4" creationId="{00000000-0000-0000-0000-000000000000}"/>
          </ac:picMkLst>
        </pc:picChg>
      </pc:sldChg>
      <pc:sldChg chg="addSp delSp modSp new mod setBg">
        <pc:chgData name="Samuel Erices" userId="bedc9f1caa239766" providerId="LiveId" clId="{FB062AD7-5332-4268-93BF-96607EBBB043}" dt="2021-06-17T17:10:24.040" v="239" actId="26606"/>
        <pc:sldMkLst>
          <pc:docMk/>
          <pc:sldMk cId="1153959931" sldId="285"/>
        </pc:sldMkLst>
        <pc:spChg chg="del mod">
          <ac:chgData name="Samuel Erices" userId="bedc9f1caa239766" providerId="LiveId" clId="{FB062AD7-5332-4268-93BF-96607EBBB043}" dt="2021-06-17T17:07:57.328" v="230" actId="478"/>
          <ac:spMkLst>
            <pc:docMk/>
            <pc:sldMk cId="1153959931" sldId="285"/>
            <ac:spMk id="2" creationId="{170FC7D3-3494-42DD-BF68-5569A748B1BE}"/>
          </ac:spMkLst>
        </pc:spChg>
        <pc:spChg chg="del">
          <ac:chgData name="Samuel Erices" userId="bedc9f1caa239766" providerId="LiveId" clId="{FB062AD7-5332-4268-93BF-96607EBBB043}" dt="2021-06-17T17:04:44.713" v="228" actId="21"/>
          <ac:spMkLst>
            <pc:docMk/>
            <pc:sldMk cId="1153959931" sldId="285"/>
            <ac:spMk id="3" creationId="{5D09F55F-9D33-4627-A03F-F08C8C77E57C}"/>
          </ac:spMkLst>
        </pc:spChg>
        <pc:spChg chg="add del mod">
          <ac:chgData name="Samuel Erices" userId="bedc9f1caa239766" providerId="LiveId" clId="{FB062AD7-5332-4268-93BF-96607EBBB043}" dt="2021-06-17T17:08:00.218" v="231" actId="478"/>
          <ac:spMkLst>
            <pc:docMk/>
            <pc:sldMk cId="1153959931" sldId="285"/>
            <ac:spMk id="6" creationId="{614EBE7B-4326-4169-9B3A-A6F89150A020}"/>
          </ac:spMkLst>
        </pc:spChg>
        <pc:spChg chg="add del">
          <ac:chgData name="Samuel Erices" userId="bedc9f1caa239766" providerId="LiveId" clId="{FB062AD7-5332-4268-93BF-96607EBBB043}" dt="2021-06-17T17:10:24.040" v="239" actId="26606"/>
          <ac:spMkLst>
            <pc:docMk/>
            <pc:sldMk cId="1153959931" sldId="285"/>
            <ac:spMk id="12" creationId="{82A5F716-98EF-42EF-A471-87C6DFDCC799}"/>
          </ac:spMkLst>
        </pc:spChg>
        <pc:spChg chg="add del">
          <ac:chgData name="Samuel Erices" userId="bedc9f1caa239766" providerId="LiveId" clId="{FB062AD7-5332-4268-93BF-96607EBBB043}" dt="2021-06-17T17:10:24.040" v="239" actId="26606"/>
          <ac:spMkLst>
            <pc:docMk/>
            <pc:sldMk cId="1153959931" sldId="285"/>
            <ac:spMk id="14" creationId="{B87687D8-4EF1-4EF2-BF7E-74BB4A3D1806}"/>
          </ac:spMkLst>
        </pc:spChg>
        <pc:spChg chg="add">
          <ac:chgData name="Samuel Erices" userId="bedc9f1caa239766" providerId="LiveId" clId="{FB062AD7-5332-4268-93BF-96607EBBB043}" dt="2021-06-17T17:10:24.040" v="239" actId="26606"/>
          <ac:spMkLst>
            <pc:docMk/>
            <pc:sldMk cId="1153959931" sldId="285"/>
            <ac:spMk id="19" creationId="{7742A528-B5BC-48B8-92DE-9C2B44451A96}"/>
          </ac:spMkLst>
        </pc:spChg>
        <pc:picChg chg="add del mod">
          <ac:chgData name="Samuel Erices" userId="bedc9f1caa239766" providerId="LiveId" clId="{FB062AD7-5332-4268-93BF-96607EBBB043}" dt="2021-06-17T17:08:12.866" v="236" actId="478"/>
          <ac:picMkLst>
            <pc:docMk/>
            <pc:sldMk cId="1153959931" sldId="285"/>
            <ac:picMk id="4" creationId="{306475EA-3E8F-4990-8065-477A2638F61C}"/>
          </ac:picMkLst>
        </pc:picChg>
        <pc:picChg chg="add mod">
          <ac:chgData name="Samuel Erices" userId="bedc9f1caa239766" providerId="LiveId" clId="{FB062AD7-5332-4268-93BF-96607EBBB043}" dt="2021-06-17T17:10:24.040" v="239" actId="26606"/>
          <ac:picMkLst>
            <pc:docMk/>
            <pc:sldMk cId="1153959931" sldId="285"/>
            <ac:picMk id="7" creationId="{3B1200A8-1CC7-499D-9893-079069A91823}"/>
          </ac:picMkLst>
        </pc:picChg>
      </pc:sldChg>
      <pc:sldChg chg="addSp delSp modSp del mod">
        <pc:chgData name="Samuel Erices" userId="bedc9f1caa239766" providerId="LiveId" clId="{FB062AD7-5332-4268-93BF-96607EBBB043}" dt="2021-06-17T16:31:13.059" v="176" actId="47"/>
        <pc:sldMkLst>
          <pc:docMk/>
          <pc:sldMk cId="1294646002" sldId="285"/>
        </pc:sldMkLst>
        <pc:picChg chg="add del mod">
          <ac:chgData name="Samuel Erices" userId="bedc9f1caa239766" providerId="LiveId" clId="{FB062AD7-5332-4268-93BF-96607EBBB043}" dt="2021-06-16T18:33:23.062" v="2" actId="478"/>
          <ac:picMkLst>
            <pc:docMk/>
            <pc:sldMk cId="1294646002" sldId="285"/>
            <ac:picMk id="4" creationId="{997AF63D-3D03-4040-8324-811514E69A7E}"/>
          </ac:picMkLst>
        </pc:picChg>
        <pc:picChg chg="add mod modCrop">
          <ac:chgData name="Samuel Erices" userId="bedc9f1caa239766" providerId="LiveId" clId="{FB062AD7-5332-4268-93BF-96607EBBB043}" dt="2021-06-16T18:34:52.608" v="17" actId="1076"/>
          <ac:picMkLst>
            <pc:docMk/>
            <pc:sldMk cId="1294646002" sldId="285"/>
            <ac:picMk id="6" creationId="{5A5BDDA5-7020-4DB2-9195-C85DC0A445F3}"/>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C71FF0-809C-4459-A394-29F0C3F65B4C}" type="doc">
      <dgm:prSet loTypeId="urn:microsoft.com/office/officeart/2009/3/layout/HorizontalOrganizationChart" loCatId="hierarchy" qsTypeId="urn:microsoft.com/office/officeart/2005/8/quickstyle/simple2" qsCatId="simple" csTypeId="urn:microsoft.com/office/officeart/2005/8/colors/accent0_2" csCatId="mainScheme" phldr="1"/>
      <dgm:spPr/>
      <dgm:t>
        <a:bodyPr/>
        <a:lstStyle/>
        <a:p>
          <a:endParaRPr lang="es-CL"/>
        </a:p>
      </dgm:t>
    </dgm:pt>
    <dgm:pt modelId="{CAC9CF37-CD89-4B7B-8447-C4E2ECD20AFB}">
      <dgm:prSet phldrT="[Texto]" custT="1"/>
      <dgm:spPr/>
      <dgm:t>
        <a:bodyPr/>
        <a:lstStyle/>
        <a:p>
          <a:r>
            <a:rPr lang="es-CL" sz="2800" dirty="0">
              <a:latin typeface="gobCL"/>
            </a:rPr>
            <a:t>Principales</a:t>
          </a:r>
          <a:r>
            <a:rPr lang="es-CL" sz="2800" baseline="0" dirty="0">
              <a:latin typeface="gobCL"/>
            </a:rPr>
            <a:t> barreras</a:t>
          </a:r>
          <a:endParaRPr lang="es-CL" sz="2800" dirty="0">
            <a:latin typeface="gobCL"/>
          </a:endParaRPr>
        </a:p>
      </dgm:t>
    </dgm:pt>
    <dgm:pt modelId="{F790F18C-3FD0-4BA8-970C-699D7153B036}" type="parTrans" cxnId="{648FE940-D9C8-4E98-8690-EEAC5CE08527}">
      <dgm:prSet/>
      <dgm:spPr/>
      <dgm:t>
        <a:bodyPr/>
        <a:lstStyle/>
        <a:p>
          <a:endParaRPr lang="es-CL"/>
        </a:p>
      </dgm:t>
    </dgm:pt>
    <dgm:pt modelId="{D46427F6-A414-4616-8372-BF0E230A2171}" type="sibTrans" cxnId="{648FE940-D9C8-4E98-8690-EEAC5CE08527}">
      <dgm:prSet/>
      <dgm:spPr/>
      <dgm:t>
        <a:bodyPr/>
        <a:lstStyle/>
        <a:p>
          <a:endParaRPr lang="es-CL"/>
        </a:p>
      </dgm:t>
    </dgm:pt>
    <dgm:pt modelId="{1261FD88-2B5D-46A8-8562-F0A60A953AA7}">
      <dgm:prSet phldrT="[Texto]"/>
      <dgm:spPr/>
      <dgm:t>
        <a:bodyPr/>
        <a:lstStyle/>
        <a:p>
          <a:pPr algn="ctr"/>
          <a:r>
            <a:rPr lang="es-CL" dirty="0">
              <a:latin typeface="gobCL"/>
            </a:rPr>
            <a:t>Políticas públicas no inclusivas</a:t>
          </a:r>
        </a:p>
      </dgm:t>
    </dgm:pt>
    <dgm:pt modelId="{48E8681F-1448-4FC5-8D9C-A0020CC60DC2}" type="parTrans" cxnId="{BFEF41C5-94A5-47FD-90CA-F67A971654F1}">
      <dgm:prSet/>
      <dgm:spPr/>
      <dgm:t>
        <a:bodyPr/>
        <a:lstStyle/>
        <a:p>
          <a:endParaRPr lang="es-CL"/>
        </a:p>
      </dgm:t>
    </dgm:pt>
    <dgm:pt modelId="{85434E93-659E-4130-AC7F-CA4F1947E2D5}" type="sibTrans" cxnId="{BFEF41C5-94A5-47FD-90CA-F67A971654F1}">
      <dgm:prSet/>
      <dgm:spPr/>
      <dgm:t>
        <a:bodyPr/>
        <a:lstStyle/>
        <a:p>
          <a:endParaRPr lang="es-CL"/>
        </a:p>
      </dgm:t>
    </dgm:pt>
    <dgm:pt modelId="{188B66C8-DE39-41AB-8387-A3DAE2F98A4C}">
      <dgm:prSet phldrT="[Texto]"/>
      <dgm:spPr/>
      <dgm:t>
        <a:bodyPr/>
        <a:lstStyle/>
        <a:p>
          <a:r>
            <a:rPr lang="es-CL" baseline="0" dirty="0">
              <a:latin typeface="gobCL"/>
            </a:rPr>
            <a:t>Baja participación de las comunidades</a:t>
          </a:r>
          <a:endParaRPr lang="es-CL" dirty="0">
            <a:latin typeface="gobCL"/>
          </a:endParaRPr>
        </a:p>
      </dgm:t>
    </dgm:pt>
    <dgm:pt modelId="{7DCC7B66-5406-4AC4-960A-1F16B03F365E}" type="parTrans" cxnId="{6A582C82-A63A-4C0B-997A-7B9FC64D1BEB}">
      <dgm:prSet/>
      <dgm:spPr/>
      <dgm:t>
        <a:bodyPr/>
        <a:lstStyle/>
        <a:p>
          <a:endParaRPr lang="es-CL"/>
        </a:p>
      </dgm:t>
    </dgm:pt>
    <dgm:pt modelId="{C121DC44-FA70-4017-AE18-C2E1273BE3FA}" type="sibTrans" cxnId="{6A582C82-A63A-4C0B-997A-7B9FC64D1BEB}">
      <dgm:prSet/>
      <dgm:spPr/>
      <dgm:t>
        <a:bodyPr/>
        <a:lstStyle/>
        <a:p>
          <a:endParaRPr lang="es-CL"/>
        </a:p>
      </dgm:t>
    </dgm:pt>
    <dgm:pt modelId="{34FFF3A4-D23D-4290-9E57-8B710E6B6B59}">
      <dgm:prSet/>
      <dgm:spPr/>
      <dgm:t>
        <a:bodyPr/>
        <a:lstStyle/>
        <a:p>
          <a:r>
            <a:rPr lang="es-CL" dirty="0">
              <a:latin typeface="gobCL"/>
            </a:rPr>
            <a:t>Prestación de servicios insuficientes o de mala calidad</a:t>
          </a:r>
        </a:p>
      </dgm:t>
    </dgm:pt>
    <dgm:pt modelId="{1A9ACE89-52AA-4F60-B3EB-916C12E112FC}" type="parTrans" cxnId="{42A47B0D-33C4-42EA-B84A-0B86D4772F9B}">
      <dgm:prSet/>
      <dgm:spPr/>
      <dgm:t>
        <a:bodyPr/>
        <a:lstStyle/>
        <a:p>
          <a:endParaRPr lang="es-CL"/>
        </a:p>
      </dgm:t>
    </dgm:pt>
    <dgm:pt modelId="{F123C98D-89AD-43BC-9F89-C4472EC155C9}" type="sibTrans" cxnId="{42A47B0D-33C4-42EA-B84A-0B86D4772F9B}">
      <dgm:prSet/>
      <dgm:spPr/>
      <dgm:t>
        <a:bodyPr/>
        <a:lstStyle/>
        <a:p>
          <a:endParaRPr lang="es-CL"/>
        </a:p>
      </dgm:t>
    </dgm:pt>
    <dgm:pt modelId="{4EFCA688-D5C8-40D2-9796-3DCD9559BF57}">
      <dgm:prSet/>
      <dgm:spPr/>
      <dgm:t>
        <a:bodyPr/>
        <a:lstStyle/>
        <a:p>
          <a:r>
            <a:rPr lang="es-CL" dirty="0">
              <a:latin typeface="gobCL"/>
            </a:rPr>
            <a:t>Débil evidencia estadística y desinformación</a:t>
          </a:r>
        </a:p>
      </dgm:t>
    </dgm:pt>
    <dgm:pt modelId="{4BE63FEC-6820-40EC-9F3E-047D409B3363}" type="parTrans" cxnId="{CE480326-C46D-4871-8C7A-DE290CE0EFDA}">
      <dgm:prSet/>
      <dgm:spPr/>
      <dgm:t>
        <a:bodyPr/>
        <a:lstStyle/>
        <a:p>
          <a:endParaRPr lang="es-CL"/>
        </a:p>
      </dgm:t>
    </dgm:pt>
    <dgm:pt modelId="{6EF1C0D4-1E0A-44D1-A669-144A1F50ED26}" type="sibTrans" cxnId="{CE480326-C46D-4871-8C7A-DE290CE0EFDA}">
      <dgm:prSet/>
      <dgm:spPr/>
      <dgm:t>
        <a:bodyPr/>
        <a:lstStyle/>
        <a:p>
          <a:endParaRPr lang="es-CL"/>
        </a:p>
      </dgm:t>
    </dgm:pt>
    <dgm:pt modelId="{08AA3630-61A3-4494-90BF-DE129F473640}" type="pres">
      <dgm:prSet presAssocID="{75C71FF0-809C-4459-A394-29F0C3F65B4C}" presName="hierChild1" presStyleCnt="0">
        <dgm:presLayoutVars>
          <dgm:orgChart val="1"/>
          <dgm:chPref val="1"/>
          <dgm:dir/>
          <dgm:animOne val="branch"/>
          <dgm:animLvl val="lvl"/>
          <dgm:resizeHandles/>
        </dgm:presLayoutVars>
      </dgm:prSet>
      <dgm:spPr/>
      <dgm:t>
        <a:bodyPr/>
        <a:lstStyle/>
        <a:p>
          <a:endParaRPr lang="es-CL"/>
        </a:p>
      </dgm:t>
    </dgm:pt>
    <dgm:pt modelId="{247E86E4-92EB-4939-833A-165697AA57DB}" type="pres">
      <dgm:prSet presAssocID="{CAC9CF37-CD89-4B7B-8447-C4E2ECD20AFB}" presName="hierRoot1" presStyleCnt="0">
        <dgm:presLayoutVars>
          <dgm:hierBranch val="init"/>
        </dgm:presLayoutVars>
      </dgm:prSet>
      <dgm:spPr/>
    </dgm:pt>
    <dgm:pt modelId="{BC42A41D-56E7-4825-980C-C036F9C47F2F}" type="pres">
      <dgm:prSet presAssocID="{CAC9CF37-CD89-4B7B-8447-C4E2ECD20AFB}" presName="rootComposite1" presStyleCnt="0"/>
      <dgm:spPr/>
    </dgm:pt>
    <dgm:pt modelId="{58F88654-A7C4-44E7-8392-5F648B549A96}" type="pres">
      <dgm:prSet presAssocID="{CAC9CF37-CD89-4B7B-8447-C4E2ECD20AFB}" presName="rootText1" presStyleLbl="node0" presStyleIdx="0" presStyleCnt="1" custScaleY="154139">
        <dgm:presLayoutVars>
          <dgm:chPref val="3"/>
        </dgm:presLayoutVars>
      </dgm:prSet>
      <dgm:spPr/>
      <dgm:t>
        <a:bodyPr/>
        <a:lstStyle/>
        <a:p>
          <a:endParaRPr lang="es-CL"/>
        </a:p>
      </dgm:t>
    </dgm:pt>
    <dgm:pt modelId="{EE9D4E02-1782-4379-B63D-BD8A4823B5CB}" type="pres">
      <dgm:prSet presAssocID="{CAC9CF37-CD89-4B7B-8447-C4E2ECD20AFB}" presName="rootConnector1" presStyleLbl="node1" presStyleIdx="0" presStyleCnt="0"/>
      <dgm:spPr/>
      <dgm:t>
        <a:bodyPr/>
        <a:lstStyle/>
        <a:p>
          <a:endParaRPr lang="es-CL"/>
        </a:p>
      </dgm:t>
    </dgm:pt>
    <dgm:pt modelId="{4198C81B-75C5-4712-80CA-E5EC1D65BA9D}" type="pres">
      <dgm:prSet presAssocID="{CAC9CF37-CD89-4B7B-8447-C4E2ECD20AFB}" presName="hierChild2" presStyleCnt="0"/>
      <dgm:spPr/>
    </dgm:pt>
    <dgm:pt modelId="{B7CA0C8F-8B56-4E8D-8CDB-AA6E16C42CF0}" type="pres">
      <dgm:prSet presAssocID="{48E8681F-1448-4FC5-8D9C-A0020CC60DC2}" presName="Name64" presStyleLbl="parChTrans1D2" presStyleIdx="0" presStyleCnt="4"/>
      <dgm:spPr/>
      <dgm:t>
        <a:bodyPr/>
        <a:lstStyle/>
        <a:p>
          <a:endParaRPr lang="es-CL"/>
        </a:p>
      </dgm:t>
    </dgm:pt>
    <dgm:pt modelId="{D86E96AA-844A-4903-B4A4-CE4E4F16EEED}" type="pres">
      <dgm:prSet presAssocID="{1261FD88-2B5D-46A8-8562-F0A60A953AA7}" presName="hierRoot2" presStyleCnt="0">
        <dgm:presLayoutVars>
          <dgm:hierBranch val="init"/>
        </dgm:presLayoutVars>
      </dgm:prSet>
      <dgm:spPr/>
    </dgm:pt>
    <dgm:pt modelId="{4048BBF9-F5E6-42C8-9580-5B674998D55B}" type="pres">
      <dgm:prSet presAssocID="{1261FD88-2B5D-46A8-8562-F0A60A953AA7}" presName="rootComposite" presStyleCnt="0"/>
      <dgm:spPr/>
    </dgm:pt>
    <dgm:pt modelId="{7941E987-74CE-4BC2-8531-7149676F9909}" type="pres">
      <dgm:prSet presAssocID="{1261FD88-2B5D-46A8-8562-F0A60A953AA7}" presName="rootText" presStyleLbl="node2" presStyleIdx="0" presStyleCnt="4">
        <dgm:presLayoutVars>
          <dgm:chPref val="3"/>
        </dgm:presLayoutVars>
      </dgm:prSet>
      <dgm:spPr/>
      <dgm:t>
        <a:bodyPr/>
        <a:lstStyle/>
        <a:p>
          <a:endParaRPr lang="es-CL"/>
        </a:p>
      </dgm:t>
    </dgm:pt>
    <dgm:pt modelId="{0E4E2D64-6496-42DF-9C3D-27AC185A2B3A}" type="pres">
      <dgm:prSet presAssocID="{1261FD88-2B5D-46A8-8562-F0A60A953AA7}" presName="rootConnector" presStyleLbl="node2" presStyleIdx="0" presStyleCnt="4"/>
      <dgm:spPr/>
      <dgm:t>
        <a:bodyPr/>
        <a:lstStyle/>
        <a:p>
          <a:endParaRPr lang="es-CL"/>
        </a:p>
      </dgm:t>
    </dgm:pt>
    <dgm:pt modelId="{51FAD1F3-C541-4A56-B442-3F7E2CA1085E}" type="pres">
      <dgm:prSet presAssocID="{1261FD88-2B5D-46A8-8562-F0A60A953AA7}" presName="hierChild4" presStyleCnt="0"/>
      <dgm:spPr/>
    </dgm:pt>
    <dgm:pt modelId="{17041B70-D418-4821-9EE4-786C84B56214}" type="pres">
      <dgm:prSet presAssocID="{1261FD88-2B5D-46A8-8562-F0A60A953AA7}" presName="hierChild5" presStyleCnt="0"/>
      <dgm:spPr/>
    </dgm:pt>
    <dgm:pt modelId="{1AE6C4AE-309B-4AE1-82B4-6406EB322950}" type="pres">
      <dgm:prSet presAssocID="{1A9ACE89-52AA-4F60-B3EB-916C12E112FC}" presName="Name64" presStyleLbl="parChTrans1D2" presStyleIdx="1" presStyleCnt="4"/>
      <dgm:spPr/>
      <dgm:t>
        <a:bodyPr/>
        <a:lstStyle/>
        <a:p>
          <a:endParaRPr lang="es-CL"/>
        </a:p>
      </dgm:t>
    </dgm:pt>
    <dgm:pt modelId="{47E18006-8004-455C-A992-11E307DB29A3}" type="pres">
      <dgm:prSet presAssocID="{34FFF3A4-D23D-4290-9E57-8B710E6B6B59}" presName="hierRoot2" presStyleCnt="0">
        <dgm:presLayoutVars>
          <dgm:hierBranch val="init"/>
        </dgm:presLayoutVars>
      </dgm:prSet>
      <dgm:spPr/>
    </dgm:pt>
    <dgm:pt modelId="{B291024B-C4EF-48E9-97A1-E658105A92A4}" type="pres">
      <dgm:prSet presAssocID="{34FFF3A4-D23D-4290-9E57-8B710E6B6B59}" presName="rootComposite" presStyleCnt="0"/>
      <dgm:spPr/>
    </dgm:pt>
    <dgm:pt modelId="{B06D2494-2908-4F3F-AA49-25989688611D}" type="pres">
      <dgm:prSet presAssocID="{34FFF3A4-D23D-4290-9E57-8B710E6B6B59}" presName="rootText" presStyleLbl="node2" presStyleIdx="1" presStyleCnt="4">
        <dgm:presLayoutVars>
          <dgm:chPref val="3"/>
        </dgm:presLayoutVars>
      </dgm:prSet>
      <dgm:spPr/>
      <dgm:t>
        <a:bodyPr/>
        <a:lstStyle/>
        <a:p>
          <a:endParaRPr lang="es-CL"/>
        </a:p>
      </dgm:t>
    </dgm:pt>
    <dgm:pt modelId="{398F8E0C-85A1-49A8-96A4-5A110CC5D3B8}" type="pres">
      <dgm:prSet presAssocID="{34FFF3A4-D23D-4290-9E57-8B710E6B6B59}" presName="rootConnector" presStyleLbl="node2" presStyleIdx="1" presStyleCnt="4"/>
      <dgm:spPr/>
      <dgm:t>
        <a:bodyPr/>
        <a:lstStyle/>
        <a:p>
          <a:endParaRPr lang="es-CL"/>
        </a:p>
      </dgm:t>
    </dgm:pt>
    <dgm:pt modelId="{6FE17E5A-AD88-49D4-8B07-4004D2B4C614}" type="pres">
      <dgm:prSet presAssocID="{34FFF3A4-D23D-4290-9E57-8B710E6B6B59}" presName="hierChild4" presStyleCnt="0"/>
      <dgm:spPr/>
    </dgm:pt>
    <dgm:pt modelId="{034EBD73-862B-4649-A250-01561CC36CB1}" type="pres">
      <dgm:prSet presAssocID="{34FFF3A4-D23D-4290-9E57-8B710E6B6B59}" presName="hierChild5" presStyleCnt="0"/>
      <dgm:spPr/>
    </dgm:pt>
    <dgm:pt modelId="{B991E568-4569-468A-AA7F-298071B30C6E}" type="pres">
      <dgm:prSet presAssocID="{4BE63FEC-6820-40EC-9F3E-047D409B3363}" presName="Name64" presStyleLbl="parChTrans1D2" presStyleIdx="2" presStyleCnt="4"/>
      <dgm:spPr/>
      <dgm:t>
        <a:bodyPr/>
        <a:lstStyle/>
        <a:p>
          <a:endParaRPr lang="es-CL"/>
        </a:p>
      </dgm:t>
    </dgm:pt>
    <dgm:pt modelId="{61998B34-BA6C-4DE0-BFC7-A02E71CF1010}" type="pres">
      <dgm:prSet presAssocID="{4EFCA688-D5C8-40D2-9796-3DCD9559BF57}" presName="hierRoot2" presStyleCnt="0">
        <dgm:presLayoutVars>
          <dgm:hierBranch val="init"/>
        </dgm:presLayoutVars>
      </dgm:prSet>
      <dgm:spPr/>
    </dgm:pt>
    <dgm:pt modelId="{035D8C7B-C6D6-4F50-B6E5-CDC2DC8D486F}" type="pres">
      <dgm:prSet presAssocID="{4EFCA688-D5C8-40D2-9796-3DCD9559BF57}" presName="rootComposite" presStyleCnt="0"/>
      <dgm:spPr/>
    </dgm:pt>
    <dgm:pt modelId="{7B51DCA3-03D4-4506-8B95-CC1DC45DB6C5}" type="pres">
      <dgm:prSet presAssocID="{4EFCA688-D5C8-40D2-9796-3DCD9559BF57}" presName="rootText" presStyleLbl="node2" presStyleIdx="2" presStyleCnt="4">
        <dgm:presLayoutVars>
          <dgm:chPref val="3"/>
        </dgm:presLayoutVars>
      </dgm:prSet>
      <dgm:spPr/>
      <dgm:t>
        <a:bodyPr/>
        <a:lstStyle/>
        <a:p>
          <a:endParaRPr lang="es-CL"/>
        </a:p>
      </dgm:t>
    </dgm:pt>
    <dgm:pt modelId="{F8A7989C-02B4-4075-B090-BC1B3AD90862}" type="pres">
      <dgm:prSet presAssocID="{4EFCA688-D5C8-40D2-9796-3DCD9559BF57}" presName="rootConnector" presStyleLbl="node2" presStyleIdx="2" presStyleCnt="4"/>
      <dgm:spPr/>
      <dgm:t>
        <a:bodyPr/>
        <a:lstStyle/>
        <a:p>
          <a:endParaRPr lang="es-CL"/>
        </a:p>
      </dgm:t>
    </dgm:pt>
    <dgm:pt modelId="{1BEAD85E-BE17-42F9-A971-E1EF7769BD1A}" type="pres">
      <dgm:prSet presAssocID="{4EFCA688-D5C8-40D2-9796-3DCD9559BF57}" presName="hierChild4" presStyleCnt="0"/>
      <dgm:spPr/>
    </dgm:pt>
    <dgm:pt modelId="{69C2C5B7-59AA-4B78-850C-749038513B77}" type="pres">
      <dgm:prSet presAssocID="{4EFCA688-D5C8-40D2-9796-3DCD9559BF57}" presName="hierChild5" presStyleCnt="0"/>
      <dgm:spPr/>
    </dgm:pt>
    <dgm:pt modelId="{D556FBDB-4327-41D3-B0A0-12B8A030CE23}" type="pres">
      <dgm:prSet presAssocID="{7DCC7B66-5406-4AC4-960A-1F16B03F365E}" presName="Name64" presStyleLbl="parChTrans1D2" presStyleIdx="3" presStyleCnt="4"/>
      <dgm:spPr/>
      <dgm:t>
        <a:bodyPr/>
        <a:lstStyle/>
        <a:p>
          <a:endParaRPr lang="es-CL"/>
        </a:p>
      </dgm:t>
    </dgm:pt>
    <dgm:pt modelId="{05E0715B-DA48-4C8B-8CC5-66B5F6BDA543}" type="pres">
      <dgm:prSet presAssocID="{188B66C8-DE39-41AB-8387-A3DAE2F98A4C}" presName="hierRoot2" presStyleCnt="0">
        <dgm:presLayoutVars>
          <dgm:hierBranch val="init"/>
        </dgm:presLayoutVars>
      </dgm:prSet>
      <dgm:spPr/>
    </dgm:pt>
    <dgm:pt modelId="{AEEB44B6-7492-4A94-A7FE-628D308A77EE}" type="pres">
      <dgm:prSet presAssocID="{188B66C8-DE39-41AB-8387-A3DAE2F98A4C}" presName="rootComposite" presStyleCnt="0"/>
      <dgm:spPr/>
    </dgm:pt>
    <dgm:pt modelId="{A62F6955-4FB2-4814-8300-DFF3E509EDD1}" type="pres">
      <dgm:prSet presAssocID="{188B66C8-DE39-41AB-8387-A3DAE2F98A4C}" presName="rootText" presStyleLbl="node2" presStyleIdx="3" presStyleCnt="4">
        <dgm:presLayoutVars>
          <dgm:chPref val="3"/>
        </dgm:presLayoutVars>
      </dgm:prSet>
      <dgm:spPr/>
      <dgm:t>
        <a:bodyPr/>
        <a:lstStyle/>
        <a:p>
          <a:endParaRPr lang="es-CL"/>
        </a:p>
      </dgm:t>
    </dgm:pt>
    <dgm:pt modelId="{F1361C19-553F-4DE8-B8E3-8E074886BC2E}" type="pres">
      <dgm:prSet presAssocID="{188B66C8-DE39-41AB-8387-A3DAE2F98A4C}" presName="rootConnector" presStyleLbl="node2" presStyleIdx="3" presStyleCnt="4"/>
      <dgm:spPr/>
      <dgm:t>
        <a:bodyPr/>
        <a:lstStyle/>
        <a:p>
          <a:endParaRPr lang="es-CL"/>
        </a:p>
      </dgm:t>
    </dgm:pt>
    <dgm:pt modelId="{083C8256-9AA3-42C6-9ED8-93BF516A8EE1}" type="pres">
      <dgm:prSet presAssocID="{188B66C8-DE39-41AB-8387-A3DAE2F98A4C}" presName="hierChild4" presStyleCnt="0"/>
      <dgm:spPr/>
    </dgm:pt>
    <dgm:pt modelId="{3AA53D1D-8C7E-4777-97F3-A605F6E0F1B0}" type="pres">
      <dgm:prSet presAssocID="{188B66C8-DE39-41AB-8387-A3DAE2F98A4C}" presName="hierChild5" presStyleCnt="0"/>
      <dgm:spPr/>
    </dgm:pt>
    <dgm:pt modelId="{DEE19E7F-6134-40AE-ACE8-5E9870B23C2D}" type="pres">
      <dgm:prSet presAssocID="{CAC9CF37-CD89-4B7B-8447-C4E2ECD20AFB}" presName="hierChild3" presStyleCnt="0"/>
      <dgm:spPr/>
    </dgm:pt>
  </dgm:ptLst>
  <dgm:cxnLst>
    <dgm:cxn modelId="{1DD38FCE-FEA3-4B77-9987-870628D1583D}" type="presOf" srcId="{CAC9CF37-CD89-4B7B-8447-C4E2ECD20AFB}" destId="{58F88654-A7C4-44E7-8392-5F648B549A96}" srcOrd="0" destOrd="0" presId="urn:microsoft.com/office/officeart/2009/3/layout/HorizontalOrganizationChart"/>
    <dgm:cxn modelId="{129A162E-B9BB-42E0-9D4C-8CA4144E8D9C}" type="presOf" srcId="{48E8681F-1448-4FC5-8D9C-A0020CC60DC2}" destId="{B7CA0C8F-8B56-4E8D-8CDB-AA6E16C42CF0}" srcOrd="0" destOrd="0" presId="urn:microsoft.com/office/officeart/2009/3/layout/HorizontalOrganizationChart"/>
    <dgm:cxn modelId="{17552E8A-B830-4785-9669-231C0D8CCFCF}" type="presOf" srcId="{1261FD88-2B5D-46A8-8562-F0A60A953AA7}" destId="{7941E987-74CE-4BC2-8531-7149676F9909}" srcOrd="0" destOrd="0" presId="urn:microsoft.com/office/officeart/2009/3/layout/HorizontalOrganizationChart"/>
    <dgm:cxn modelId="{F202865D-345E-419C-8803-B9CF0B9F5306}" type="presOf" srcId="{CAC9CF37-CD89-4B7B-8447-C4E2ECD20AFB}" destId="{EE9D4E02-1782-4379-B63D-BD8A4823B5CB}" srcOrd="1" destOrd="0" presId="urn:microsoft.com/office/officeart/2009/3/layout/HorizontalOrganizationChart"/>
    <dgm:cxn modelId="{72B95658-4F50-4D29-8A70-7085DAA02F98}" type="presOf" srcId="{34FFF3A4-D23D-4290-9E57-8B710E6B6B59}" destId="{B06D2494-2908-4F3F-AA49-25989688611D}" srcOrd="0" destOrd="0" presId="urn:microsoft.com/office/officeart/2009/3/layout/HorizontalOrganizationChart"/>
    <dgm:cxn modelId="{BFEF41C5-94A5-47FD-90CA-F67A971654F1}" srcId="{CAC9CF37-CD89-4B7B-8447-C4E2ECD20AFB}" destId="{1261FD88-2B5D-46A8-8562-F0A60A953AA7}" srcOrd="0" destOrd="0" parTransId="{48E8681F-1448-4FC5-8D9C-A0020CC60DC2}" sibTransId="{85434E93-659E-4130-AC7F-CA4F1947E2D5}"/>
    <dgm:cxn modelId="{62C5C40F-5846-4742-8BF5-BC9AE12AB765}" type="presOf" srcId="{1A9ACE89-52AA-4F60-B3EB-916C12E112FC}" destId="{1AE6C4AE-309B-4AE1-82B4-6406EB322950}" srcOrd="0" destOrd="0" presId="urn:microsoft.com/office/officeart/2009/3/layout/HorizontalOrganizationChart"/>
    <dgm:cxn modelId="{8518BDE3-BA7F-408E-B8BB-240EBD73D139}" type="presOf" srcId="{75C71FF0-809C-4459-A394-29F0C3F65B4C}" destId="{08AA3630-61A3-4494-90BF-DE129F473640}" srcOrd="0" destOrd="0" presId="urn:microsoft.com/office/officeart/2009/3/layout/HorizontalOrganizationChart"/>
    <dgm:cxn modelId="{B3FE110A-077F-4EB7-BCB1-EE4C0BD2F16E}" type="presOf" srcId="{7DCC7B66-5406-4AC4-960A-1F16B03F365E}" destId="{D556FBDB-4327-41D3-B0A0-12B8A030CE23}" srcOrd="0" destOrd="0" presId="urn:microsoft.com/office/officeart/2009/3/layout/HorizontalOrganizationChart"/>
    <dgm:cxn modelId="{2724E752-E0CA-4F8E-B9E7-7CBB65C7CAEE}" type="presOf" srcId="{34FFF3A4-D23D-4290-9E57-8B710E6B6B59}" destId="{398F8E0C-85A1-49A8-96A4-5A110CC5D3B8}" srcOrd="1" destOrd="0" presId="urn:microsoft.com/office/officeart/2009/3/layout/HorizontalOrganizationChart"/>
    <dgm:cxn modelId="{E620C1EB-DA21-402D-A216-179F0D7670CB}" type="presOf" srcId="{4BE63FEC-6820-40EC-9F3E-047D409B3363}" destId="{B991E568-4569-468A-AA7F-298071B30C6E}" srcOrd="0" destOrd="0" presId="urn:microsoft.com/office/officeart/2009/3/layout/HorizontalOrganizationChart"/>
    <dgm:cxn modelId="{42A47B0D-33C4-42EA-B84A-0B86D4772F9B}" srcId="{CAC9CF37-CD89-4B7B-8447-C4E2ECD20AFB}" destId="{34FFF3A4-D23D-4290-9E57-8B710E6B6B59}" srcOrd="1" destOrd="0" parTransId="{1A9ACE89-52AA-4F60-B3EB-916C12E112FC}" sibTransId="{F123C98D-89AD-43BC-9F89-C4472EC155C9}"/>
    <dgm:cxn modelId="{CF614F6D-DF7C-4CBA-BCFE-1C18426AC64D}" type="presOf" srcId="{1261FD88-2B5D-46A8-8562-F0A60A953AA7}" destId="{0E4E2D64-6496-42DF-9C3D-27AC185A2B3A}" srcOrd="1" destOrd="0" presId="urn:microsoft.com/office/officeart/2009/3/layout/HorizontalOrganizationChart"/>
    <dgm:cxn modelId="{180C301D-1A26-4E4B-B1FA-344FE0B91790}" type="presOf" srcId="{188B66C8-DE39-41AB-8387-A3DAE2F98A4C}" destId="{A62F6955-4FB2-4814-8300-DFF3E509EDD1}" srcOrd="0" destOrd="0" presId="urn:microsoft.com/office/officeart/2009/3/layout/HorizontalOrganizationChart"/>
    <dgm:cxn modelId="{CE480326-C46D-4871-8C7A-DE290CE0EFDA}" srcId="{CAC9CF37-CD89-4B7B-8447-C4E2ECD20AFB}" destId="{4EFCA688-D5C8-40D2-9796-3DCD9559BF57}" srcOrd="2" destOrd="0" parTransId="{4BE63FEC-6820-40EC-9F3E-047D409B3363}" sibTransId="{6EF1C0D4-1E0A-44D1-A669-144A1F50ED26}"/>
    <dgm:cxn modelId="{7CD92110-FB17-4C32-BBCF-9994D63B937A}" type="presOf" srcId="{188B66C8-DE39-41AB-8387-A3DAE2F98A4C}" destId="{F1361C19-553F-4DE8-B8E3-8E074886BC2E}" srcOrd="1" destOrd="0" presId="urn:microsoft.com/office/officeart/2009/3/layout/HorizontalOrganizationChart"/>
    <dgm:cxn modelId="{512A67A7-1CAB-4641-89E6-9ABA57AF545D}" type="presOf" srcId="{4EFCA688-D5C8-40D2-9796-3DCD9559BF57}" destId="{F8A7989C-02B4-4075-B090-BC1B3AD90862}" srcOrd="1" destOrd="0" presId="urn:microsoft.com/office/officeart/2009/3/layout/HorizontalOrganizationChart"/>
    <dgm:cxn modelId="{B63A8BEF-2F9B-4562-9157-70F10F2D3500}" type="presOf" srcId="{4EFCA688-D5C8-40D2-9796-3DCD9559BF57}" destId="{7B51DCA3-03D4-4506-8B95-CC1DC45DB6C5}" srcOrd="0" destOrd="0" presId="urn:microsoft.com/office/officeart/2009/3/layout/HorizontalOrganizationChart"/>
    <dgm:cxn modelId="{648FE940-D9C8-4E98-8690-EEAC5CE08527}" srcId="{75C71FF0-809C-4459-A394-29F0C3F65B4C}" destId="{CAC9CF37-CD89-4B7B-8447-C4E2ECD20AFB}" srcOrd="0" destOrd="0" parTransId="{F790F18C-3FD0-4BA8-970C-699D7153B036}" sibTransId="{D46427F6-A414-4616-8372-BF0E230A2171}"/>
    <dgm:cxn modelId="{6A582C82-A63A-4C0B-997A-7B9FC64D1BEB}" srcId="{CAC9CF37-CD89-4B7B-8447-C4E2ECD20AFB}" destId="{188B66C8-DE39-41AB-8387-A3DAE2F98A4C}" srcOrd="3" destOrd="0" parTransId="{7DCC7B66-5406-4AC4-960A-1F16B03F365E}" sibTransId="{C121DC44-FA70-4017-AE18-C2E1273BE3FA}"/>
    <dgm:cxn modelId="{ECC1C29E-1FA1-4517-B931-273295A5CC91}" type="presParOf" srcId="{08AA3630-61A3-4494-90BF-DE129F473640}" destId="{247E86E4-92EB-4939-833A-165697AA57DB}" srcOrd="0" destOrd="0" presId="urn:microsoft.com/office/officeart/2009/3/layout/HorizontalOrganizationChart"/>
    <dgm:cxn modelId="{3F63823A-927A-47FA-A1EE-04887B90B7FD}" type="presParOf" srcId="{247E86E4-92EB-4939-833A-165697AA57DB}" destId="{BC42A41D-56E7-4825-980C-C036F9C47F2F}" srcOrd="0" destOrd="0" presId="urn:microsoft.com/office/officeart/2009/3/layout/HorizontalOrganizationChart"/>
    <dgm:cxn modelId="{64F5E261-6CF0-4C4C-9F61-12B26866019D}" type="presParOf" srcId="{BC42A41D-56E7-4825-980C-C036F9C47F2F}" destId="{58F88654-A7C4-44E7-8392-5F648B549A96}" srcOrd="0" destOrd="0" presId="urn:microsoft.com/office/officeart/2009/3/layout/HorizontalOrganizationChart"/>
    <dgm:cxn modelId="{08C865CE-9732-4D6D-9868-EF7F023801E8}" type="presParOf" srcId="{BC42A41D-56E7-4825-980C-C036F9C47F2F}" destId="{EE9D4E02-1782-4379-B63D-BD8A4823B5CB}" srcOrd="1" destOrd="0" presId="urn:microsoft.com/office/officeart/2009/3/layout/HorizontalOrganizationChart"/>
    <dgm:cxn modelId="{2C18EB0D-32D7-47E4-AD46-EF6E98B259D5}" type="presParOf" srcId="{247E86E4-92EB-4939-833A-165697AA57DB}" destId="{4198C81B-75C5-4712-80CA-E5EC1D65BA9D}" srcOrd="1" destOrd="0" presId="urn:microsoft.com/office/officeart/2009/3/layout/HorizontalOrganizationChart"/>
    <dgm:cxn modelId="{374B7CC7-212E-430D-AEDD-F5C85E636DA5}" type="presParOf" srcId="{4198C81B-75C5-4712-80CA-E5EC1D65BA9D}" destId="{B7CA0C8F-8B56-4E8D-8CDB-AA6E16C42CF0}" srcOrd="0" destOrd="0" presId="urn:microsoft.com/office/officeart/2009/3/layout/HorizontalOrganizationChart"/>
    <dgm:cxn modelId="{B51B71A6-D6C0-4111-A24A-5CF4EEB91EB6}" type="presParOf" srcId="{4198C81B-75C5-4712-80CA-E5EC1D65BA9D}" destId="{D86E96AA-844A-4903-B4A4-CE4E4F16EEED}" srcOrd="1" destOrd="0" presId="urn:microsoft.com/office/officeart/2009/3/layout/HorizontalOrganizationChart"/>
    <dgm:cxn modelId="{01EF5D46-A870-4476-B553-B97811FCBBFB}" type="presParOf" srcId="{D86E96AA-844A-4903-B4A4-CE4E4F16EEED}" destId="{4048BBF9-F5E6-42C8-9580-5B674998D55B}" srcOrd="0" destOrd="0" presId="urn:microsoft.com/office/officeart/2009/3/layout/HorizontalOrganizationChart"/>
    <dgm:cxn modelId="{141C22A0-9373-4107-80E1-CE0E2B8AFE1C}" type="presParOf" srcId="{4048BBF9-F5E6-42C8-9580-5B674998D55B}" destId="{7941E987-74CE-4BC2-8531-7149676F9909}" srcOrd="0" destOrd="0" presId="urn:microsoft.com/office/officeart/2009/3/layout/HorizontalOrganizationChart"/>
    <dgm:cxn modelId="{FC3BF872-650E-43AD-86CB-CBCE0EB97ECB}" type="presParOf" srcId="{4048BBF9-F5E6-42C8-9580-5B674998D55B}" destId="{0E4E2D64-6496-42DF-9C3D-27AC185A2B3A}" srcOrd="1" destOrd="0" presId="urn:microsoft.com/office/officeart/2009/3/layout/HorizontalOrganizationChart"/>
    <dgm:cxn modelId="{B0F420E8-59F8-4BFE-A902-07D22A8FC805}" type="presParOf" srcId="{D86E96AA-844A-4903-B4A4-CE4E4F16EEED}" destId="{51FAD1F3-C541-4A56-B442-3F7E2CA1085E}" srcOrd="1" destOrd="0" presId="urn:microsoft.com/office/officeart/2009/3/layout/HorizontalOrganizationChart"/>
    <dgm:cxn modelId="{C242E5D0-2C98-454F-8231-5D0DCFD3BBF1}" type="presParOf" srcId="{D86E96AA-844A-4903-B4A4-CE4E4F16EEED}" destId="{17041B70-D418-4821-9EE4-786C84B56214}" srcOrd="2" destOrd="0" presId="urn:microsoft.com/office/officeart/2009/3/layout/HorizontalOrganizationChart"/>
    <dgm:cxn modelId="{01BE1DBD-8C78-4BBD-B821-467C489C12DA}" type="presParOf" srcId="{4198C81B-75C5-4712-80CA-E5EC1D65BA9D}" destId="{1AE6C4AE-309B-4AE1-82B4-6406EB322950}" srcOrd="2" destOrd="0" presId="urn:microsoft.com/office/officeart/2009/3/layout/HorizontalOrganizationChart"/>
    <dgm:cxn modelId="{F18434F9-ECFC-4465-A667-01CA0E95D6C7}" type="presParOf" srcId="{4198C81B-75C5-4712-80CA-E5EC1D65BA9D}" destId="{47E18006-8004-455C-A992-11E307DB29A3}" srcOrd="3" destOrd="0" presId="urn:microsoft.com/office/officeart/2009/3/layout/HorizontalOrganizationChart"/>
    <dgm:cxn modelId="{5C369EDF-B2C7-4218-B296-9CA9DDAC2FAD}" type="presParOf" srcId="{47E18006-8004-455C-A992-11E307DB29A3}" destId="{B291024B-C4EF-48E9-97A1-E658105A92A4}" srcOrd="0" destOrd="0" presId="urn:microsoft.com/office/officeart/2009/3/layout/HorizontalOrganizationChart"/>
    <dgm:cxn modelId="{C0128851-C9F3-4E79-8812-0B8744DCB56C}" type="presParOf" srcId="{B291024B-C4EF-48E9-97A1-E658105A92A4}" destId="{B06D2494-2908-4F3F-AA49-25989688611D}" srcOrd="0" destOrd="0" presId="urn:microsoft.com/office/officeart/2009/3/layout/HorizontalOrganizationChart"/>
    <dgm:cxn modelId="{65BCEEA6-46E5-476E-AE27-B21B1F0142E9}" type="presParOf" srcId="{B291024B-C4EF-48E9-97A1-E658105A92A4}" destId="{398F8E0C-85A1-49A8-96A4-5A110CC5D3B8}" srcOrd="1" destOrd="0" presId="urn:microsoft.com/office/officeart/2009/3/layout/HorizontalOrganizationChart"/>
    <dgm:cxn modelId="{F2FD74BD-EC94-4986-8159-4E6F2AAC9728}" type="presParOf" srcId="{47E18006-8004-455C-A992-11E307DB29A3}" destId="{6FE17E5A-AD88-49D4-8B07-4004D2B4C614}" srcOrd="1" destOrd="0" presId="urn:microsoft.com/office/officeart/2009/3/layout/HorizontalOrganizationChart"/>
    <dgm:cxn modelId="{0B656C7B-AD4B-46CB-8A3D-999217DCBC33}" type="presParOf" srcId="{47E18006-8004-455C-A992-11E307DB29A3}" destId="{034EBD73-862B-4649-A250-01561CC36CB1}" srcOrd="2" destOrd="0" presId="urn:microsoft.com/office/officeart/2009/3/layout/HorizontalOrganizationChart"/>
    <dgm:cxn modelId="{F53AA40E-E3F4-4ECD-B0C4-8ECF336E488F}" type="presParOf" srcId="{4198C81B-75C5-4712-80CA-E5EC1D65BA9D}" destId="{B991E568-4569-468A-AA7F-298071B30C6E}" srcOrd="4" destOrd="0" presId="urn:microsoft.com/office/officeart/2009/3/layout/HorizontalOrganizationChart"/>
    <dgm:cxn modelId="{2F444616-B105-4CCF-A543-6D27329D9823}" type="presParOf" srcId="{4198C81B-75C5-4712-80CA-E5EC1D65BA9D}" destId="{61998B34-BA6C-4DE0-BFC7-A02E71CF1010}" srcOrd="5" destOrd="0" presId="urn:microsoft.com/office/officeart/2009/3/layout/HorizontalOrganizationChart"/>
    <dgm:cxn modelId="{5F28A278-2651-4126-85B2-08F6F7A947B0}" type="presParOf" srcId="{61998B34-BA6C-4DE0-BFC7-A02E71CF1010}" destId="{035D8C7B-C6D6-4F50-B6E5-CDC2DC8D486F}" srcOrd="0" destOrd="0" presId="urn:microsoft.com/office/officeart/2009/3/layout/HorizontalOrganizationChart"/>
    <dgm:cxn modelId="{116A6C72-49BB-4E65-BEFD-B36CCD0147C7}" type="presParOf" srcId="{035D8C7B-C6D6-4F50-B6E5-CDC2DC8D486F}" destId="{7B51DCA3-03D4-4506-8B95-CC1DC45DB6C5}" srcOrd="0" destOrd="0" presId="urn:microsoft.com/office/officeart/2009/3/layout/HorizontalOrganizationChart"/>
    <dgm:cxn modelId="{26F1EF84-4117-458B-84BE-426E5D6A5747}" type="presParOf" srcId="{035D8C7B-C6D6-4F50-B6E5-CDC2DC8D486F}" destId="{F8A7989C-02B4-4075-B090-BC1B3AD90862}" srcOrd="1" destOrd="0" presId="urn:microsoft.com/office/officeart/2009/3/layout/HorizontalOrganizationChart"/>
    <dgm:cxn modelId="{8FA723A5-49CA-4A0D-AB97-1477D507E2FE}" type="presParOf" srcId="{61998B34-BA6C-4DE0-BFC7-A02E71CF1010}" destId="{1BEAD85E-BE17-42F9-A971-E1EF7769BD1A}" srcOrd="1" destOrd="0" presId="urn:microsoft.com/office/officeart/2009/3/layout/HorizontalOrganizationChart"/>
    <dgm:cxn modelId="{780F94B0-AD92-44E9-B0A3-69CDD01EE63F}" type="presParOf" srcId="{61998B34-BA6C-4DE0-BFC7-A02E71CF1010}" destId="{69C2C5B7-59AA-4B78-850C-749038513B77}" srcOrd="2" destOrd="0" presId="urn:microsoft.com/office/officeart/2009/3/layout/HorizontalOrganizationChart"/>
    <dgm:cxn modelId="{1549E694-C7BF-4581-AF7E-FFED4CF77351}" type="presParOf" srcId="{4198C81B-75C5-4712-80CA-E5EC1D65BA9D}" destId="{D556FBDB-4327-41D3-B0A0-12B8A030CE23}" srcOrd="6" destOrd="0" presId="urn:microsoft.com/office/officeart/2009/3/layout/HorizontalOrganizationChart"/>
    <dgm:cxn modelId="{D9AF90D7-AD22-4649-9E83-7B50745FD40C}" type="presParOf" srcId="{4198C81B-75C5-4712-80CA-E5EC1D65BA9D}" destId="{05E0715B-DA48-4C8B-8CC5-66B5F6BDA543}" srcOrd="7" destOrd="0" presId="urn:microsoft.com/office/officeart/2009/3/layout/HorizontalOrganizationChart"/>
    <dgm:cxn modelId="{CAB383F9-0BC2-4891-AE4A-065F0FDFBCEB}" type="presParOf" srcId="{05E0715B-DA48-4C8B-8CC5-66B5F6BDA543}" destId="{AEEB44B6-7492-4A94-A7FE-628D308A77EE}" srcOrd="0" destOrd="0" presId="urn:microsoft.com/office/officeart/2009/3/layout/HorizontalOrganizationChart"/>
    <dgm:cxn modelId="{5EFAD8BA-D7CD-42B9-8A91-601EA47CC67D}" type="presParOf" srcId="{AEEB44B6-7492-4A94-A7FE-628D308A77EE}" destId="{A62F6955-4FB2-4814-8300-DFF3E509EDD1}" srcOrd="0" destOrd="0" presId="urn:microsoft.com/office/officeart/2009/3/layout/HorizontalOrganizationChart"/>
    <dgm:cxn modelId="{43BC98D3-436B-4B7B-A028-E430AB0695FB}" type="presParOf" srcId="{AEEB44B6-7492-4A94-A7FE-628D308A77EE}" destId="{F1361C19-553F-4DE8-B8E3-8E074886BC2E}" srcOrd="1" destOrd="0" presId="urn:microsoft.com/office/officeart/2009/3/layout/HorizontalOrganizationChart"/>
    <dgm:cxn modelId="{AF94947D-05B8-49C5-9795-0F5EB54D128D}" type="presParOf" srcId="{05E0715B-DA48-4C8B-8CC5-66B5F6BDA543}" destId="{083C8256-9AA3-42C6-9ED8-93BF516A8EE1}" srcOrd="1" destOrd="0" presId="urn:microsoft.com/office/officeart/2009/3/layout/HorizontalOrganizationChart"/>
    <dgm:cxn modelId="{20D067E1-F34D-4E94-B579-F0738106E860}" type="presParOf" srcId="{05E0715B-DA48-4C8B-8CC5-66B5F6BDA543}" destId="{3AA53D1D-8C7E-4777-97F3-A605F6E0F1B0}" srcOrd="2" destOrd="0" presId="urn:microsoft.com/office/officeart/2009/3/layout/HorizontalOrganizationChart"/>
    <dgm:cxn modelId="{726DAC29-AA1F-4D2E-9D11-5F249735A5E0}" type="presParOf" srcId="{247E86E4-92EB-4939-833A-165697AA57DB}" destId="{DEE19E7F-6134-40AE-ACE8-5E9870B23C2D}"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6FBDB-4327-41D3-B0A0-12B8A030CE23}">
      <dsp:nvSpPr>
        <dsp:cNvPr id="0" name=""/>
        <dsp:cNvSpPr/>
      </dsp:nvSpPr>
      <dsp:spPr>
        <a:xfrm>
          <a:off x="3194354" y="2901834"/>
          <a:ext cx="638184" cy="2058145"/>
        </a:xfrm>
        <a:custGeom>
          <a:avLst/>
          <a:gdLst/>
          <a:ahLst/>
          <a:cxnLst/>
          <a:rect l="0" t="0" r="0" b="0"/>
          <a:pathLst>
            <a:path>
              <a:moveTo>
                <a:pt x="0" y="0"/>
              </a:moveTo>
              <a:lnTo>
                <a:pt x="319092" y="0"/>
              </a:lnTo>
              <a:lnTo>
                <a:pt x="319092" y="2058145"/>
              </a:lnTo>
              <a:lnTo>
                <a:pt x="638184" y="205814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91E568-4569-468A-AA7F-298071B30C6E}">
      <dsp:nvSpPr>
        <dsp:cNvPr id="0" name=""/>
        <dsp:cNvSpPr/>
      </dsp:nvSpPr>
      <dsp:spPr>
        <a:xfrm>
          <a:off x="3194354" y="2901834"/>
          <a:ext cx="638184" cy="686048"/>
        </a:xfrm>
        <a:custGeom>
          <a:avLst/>
          <a:gdLst/>
          <a:ahLst/>
          <a:cxnLst/>
          <a:rect l="0" t="0" r="0" b="0"/>
          <a:pathLst>
            <a:path>
              <a:moveTo>
                <a:pt x="0" y="0"/>
              </a:moveTo>
              <a:lnTo>
                <a:pt x="319092" y="0"/>
              </a:lnTo>
              <a:lnTo>
                <a:pt x="319092" y="686048"/>
              </a:lnTo>
              <a:lnTo>
                <a:pt x="638184" y="686048"/>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E6C4AE-309B-4AE1-82B4-6406EB322950}">
      <dsp:nvSpPr>
        <dsp:cNvPr id="0" name=""/>
        <dsp:cNvSpPr/>
      </dsp:nvSpPr>
      <dsp:spPr>
        <a:xfrm>
          <a:off x="3194354" y="2215785"/>
          <a:ext cx="638184" cy="686048"/>
        </a:xfrm>
        <a:custGeom>
          <a:avLst/>
          <a:gdLst/>
          <a:ahLst/>
          <a:cxnLst/>
          <a:rect l="0" t="0" r="0" b="0"/>
          <a:pathLst>
            <a:path>
              <a:moveTo>
                <a:pt x="0" y="686048"/>
              </a:moveTo>
              <a:lnTo>
                <a:pt x="319092" y="686048"/>
              </a:lnTo>
              <a:lnTo>
                <a:pt x="319092" y="0"/>
              </a:lnTo>
              <a:lnTo>
                <a:pt x="638184"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CA0C8F-8B56-4E8D-8CDB-AA6E16C42CF0}">
      <dsp:nvSpPr>
        <dsp:cNvPr id="0" name=""/>
        <dsp:cNvSpPr/>
      </dsp:nvSpPr>
      <dsp:spPr>
        <a:xfrm>
          <a:off x="3194354" y="843688"/>
          <a:ext cx="638184" cy="2058145"/>
        </a:xfrm>
        <a:custGeom>
          <a:avLst/>
          <a:gdLst/>
          <a:ahLst/>
          <a:cxnLst/>
          <a:rect l="0" t="0" r="0" b="0"/>
          <a:pathLst>
            <a:path>
              <a:moveTo>
                <a:pt x="0" y="2058145"/>
              </a:moveTo>
              <a:lnTo>
                <a:pt x="319092" y="2058145"/>
              </a:lnTo>
              <a:lnTo>
                <a:pt x="319092" y="0"/>
              </a:lnTo>
              <a:lnTo>
                <a:pt x="638184"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88654-A7C4-44E7-8392-5F648B549A96}">
      <dsp:nvSpPr>
        <dsp:cNvPr id="0" name=""/>
        <dsp:cNvSpPr/>
      </dsp:nvSpPr>
      <dsp:spPr>
        <a:xfrm>
          <a:off x="3431" y="2151769"/>
          <a:ext cx="3190923" cy="1500129"/>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CL" sz="2800" kern="1200" dirty="0">
              <a:latin typeface="gobCL"/>
            </a:rPr>
            <a:t>Principales</a:t>
          </a:r>
          <a:r>
            <a:rPr lang="es-CL" sz="2800" kern="1200" baseline="0" dirty="0">
              <a:latin typeface="gobCL"/>
            </a:rPr>
            <a:t> barreras</a:t>
          </a:r>
          <a:endParaRPr lang="es-CL" sz="2800" kern="1200" dirty="0">
            <a:latin typeface="gobCL"/>
          </a:endParaRPr>
        </a:p>
      </dsp:txBody>
      <dsp:txXfrm>
        <a:off x="3431" y="2151769"/>
        <a:ext cx="3190923" cy="1500129"/>
      </dsp:txXfrm>
    </dsp:sp>
    <dsp:sp modelId="{7941E987-74CE-4BC2-8531-7149676F9909}">
      <dsp:nvSpPr>
        <dsp:cNvPr id="0" name=""/>
        <dsp:cNvSpPr/>
      </dsp:nvSpPr>
      <dsp:spPr>
        <a:xfrm>
          <a:off x="3832539" y="357072"/>
          <a:ext cx="3190923" cy="973231"/>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L" sz="2300" kern="1200" dirty="0">
              <a:latin typeface="gobCL"/>
            </a:rPr>
            <a:t>Políticas públicas no inclusivas</a:t>
          </a:r>
        </a:p>
      </dsp:txBody>
      <dsp:txXfrm>
        <a:off x="3832539" y="357072"/>
        <a:ext cx="3190923" cy="973231"/>
      </dsp:txXfrm>
    </dsp:sp>
    <dsp:sp modelId="{B06D2494-2908-4F3F-AA49-25989688611D}">
      <dsp:nvSpPr>
        <dsp:cNvPr id="0" name=""/>
        <dsp:cNvSpPr/>
      </dsp:nvSpPr>
      <dsp:spPr>
        <a:xfrm>
          <a:off x="3832539" y="1729169"/>
          <a:ext cx="3190923" cy="973231"/>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L" sz="2300" kern="1200" dirty="0">
              <a:latin typeface="gobCL"/>
            </a:rPr>
            <a:t>Prestación de servicios insuficientes o de mala calidad</a:t>
          </a:r>
        </a:p>
      </dsp:txBody>
      <dsp:txXfrm>
        <a:off x="3832539" y="1729169"/>
        <a:ext cx="3190923" cy="973231"/>
      </dsp:txXfrm>
    </dsp:sp>
    <dsp:sp modelId="{7B51DCA3-03D4-4506-8B95-CC1DC45DB6C5}">
      <dsp:nvSpPr>
        <dsp:cNvPr id="0" name=""/>
        <dsp:cNvSpPr/>
      </dsp:nvSpPr>
      <dsp:spPr>
        <a:xfrm>
          <a:off x="3832539" y="3101266"/>
          <a:ext cx="3190923" cy="973231"/>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L" sz="2300" kern="1200" dirty="0">
              <a:latin typeface="gobCL"/>
            </a:rPr>
            <a:t>Débil evidencia estadística y desinformación</a:t>
          </a:r>
        </a:p>
      </dsp:txBody>
      <dsp:txXfrm>
        <a:off x="3832539" y="3101266"/>
        <a:ext cx="3190923" cy="973231"/>
      </dsp:txXfrm>
    </dsp:sp>
    <dsp:sp modelId="{A62F6955-4FB2-4814-8300-DFF3E509EDD1}">
      <dsp:nvSpPr>
        <dsp:cNvPr id="0" name=""/>
        <dsp:cNvSpPr/>
      </dsp:nvSpPr>
      <dsp:spPr>
        <a:xfrm>
          <a:off x="3832539" y="4473363"/>
          <a:ext cx="3190923" cy="973231"/>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L" sz="2300" kern="1200" baseline="0" dirty="0">
              <a:latin typeface="gobCL"/>
            </a:rPr>
            <a:t>Baja participación de las comunidades</a:t>
          </a:r>
          <a:endParaRPr lang="es-CL" sz="2300" kern="1200" dirty="0">
            <a:latin typeface="gobCL"/>
          </a:endParaRPr>
        </a:p>
      </dsp:txBody>
      <dsp:txXfrm>
        <a:off x="3832539" y="4473363"/>
        <a:ext cx="3190923" cy="97323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CB38E9A-52F1-4C0C-84F0-C6254DBFD92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xmlns="" id="{DE94F0FA-DDA4-4FEA-AC37-460768631C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xmlns="" id="{2171CF0B-3706-45FF-98D2-55495758ADB3}"/>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5" name="Marcador de pie de página 4">
            <a:extLst>
              <a:ext uri="{FF2B5EF4-FFF2-40B4-BE49-F238E27FC236}">
                <a16:creationId xmlns:a16="http://schemas.microsoft.com/office/drawing/2014/main" xmlns="" id="{FA6151DF-D17D-4633-B0C6-6921A2F72DE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FC9C897B-A6DC-4DAA-BF44-8BEB5EA82A1B}"/>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118592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C0C1E57-B87C-464A-A2C6-8BA9F61F42D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xmlns="" id="{65171A05-8EC4-4170-90F9-209E7545C7A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08E54380-67F6-4B6C-A0E8-771F6D00B000}"/>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5" name="Marcador de pie de página 4">
            <a:extLst>
              <a:ext uri="{FF2B5EF4-FFF2-40B4-BE49-F238E27FC236}">
                <a16:creationId xmlns:a16="http://schemas.microsoft.com/office/drawing/2014/main" xmlns="" id="{ACCFD70E-4658-4E72-AFB0-4F062930CA8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51C83EDC-659E-4CC4-971F-5E41CFBA0596}"/>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180659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3FF3143B-B7E3-4D36-AA77-A72EA2F5760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xmlns="" id="{6974880B-752E-473C-AC85-7434354CDC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3339FB3D-01F4-4ECF-B79D-3430F1CF2FFC}"/>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5" name="Marcador de pie de página 4">
            <a:extLst>
              <a:ext uri="{FF2B5EF4-FFF2-40B4-BE49-F238E27FC236}">
                <a16:creationId xmlns:a16="http://schemas.microsoft.com/office/drawing/2014/main" xmlns="" id="{9127836A-C521-4BD1-8965-C3E4FAFDE90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34470DE5-872D-4813-B277-28B548D7DF70}"/>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2584461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46166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52289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189132" y="2995654"/>
            <a:ext cx="3813736" cy="319639"/>
          </a:xfrm>
        </p:spPr>
        <p:txBody>
          <a:bodyPr lIns="0" tIns="0" rIns="0" bIns="0"/>
          <a:lstStyle>
            <a:lvl1pPr>
              <a:defRPr sz="2077" b="0" i="0">
                <a:solidFill>
                  <a:srgbClr val="0F69B4"/>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814292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189132" y="2995654"/>
            <a:ext cx="3813736" cy="319639"/>
          </a:xfrm>
        </p:spPr>
        <p:txBody>
          <a:bodyPr lIns="0" tIns="0" rIns="0" bIns="0"/>
          <a:lstStyle>
            <a:lvl1pPr>
              <a:defRPr sz="2077" b="0" i="0">
                <a:solidFill>
                  <a:srgbClr val="0F69B4"/>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344116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752224"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7" name="bk object 17"/>
          <p:cNvSpPr/>
          <p:nvPr/>
        </p:nvSpPr>
        <p:spPr>
          <a:xfrm>
            <a:off x="4037671"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8" name="bk object 18"/>
          <p:cNvSpPr/>
          <p:nvPr/>
        </p:nvSpPr>
        <p:spPr>
          <a:xfrm>
            <a:off x="4323124"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9" name="bk object 19"/>
          <p:cNvSpPr/>
          <p:nvPr/>
        </p:nvSpPr>
        <p:spPr>
          <a:xfrm>
            <a:off x="4608571"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 name="bk object 20"/>
          <p:cNvSpPr/>
          <p:nvPr/>
        </p:nvSpPr>
        <p:spPr>
          <a:xfrm>
            <a:off x="4894020"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 name="bk object 21"/>
          <p:cNvSpPr/>
          <p:nvPr/>
        </p:nvSpPr>
        <p:spPr>
          <a:xfrm>
            <a:off x="5179457"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 name="bk object 22"/>
          <p:cNvSpPr/>
          <p:nvPr/>
        </p:nvSpPr>
        <p:spPr>
          <a:xfrm>
            <a:off x="5464905"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 name="bk object 23"/>
          <p:cNvSpPr/>
          <p:nvPr/>
        </p:nvSpPr>
        <p:spPr>
          <a:xfrm>
            <a:off x="5750353"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 name="bk object 24"/>
          <p:cNvSpPr/>
          <p:nvPr/>
        </p:nvSpPr>
        <p:spPr>
          <a:xfrm>
            <a:off x="6035805"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 name="bk object 25"/>
          <p:cNvSpPr/>
          <p:nvPr/>
        </p:nvSpPr>
        <p:spPr>
          <a:xfrm>
            <a:off x="6321248" y="292904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6" name="bk object 26"/>
          <p:cNvSpPr/>
          <p:nvPr/>
        </p:nvSpPr>
        <p:spPr>
          <a:xfrm>
            <a:off x="6606692" y="2929048"/>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7" name="bk object 27"/>
          <p:cNvSpPr/>
          <p:nvPr/>
        </p:nvSpPr>
        <p:spPr>
          <a:xfrm>
            <a:off x="6892144" y="292904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8" name="bk object 28"/>
          <p:cNvSpPr/>
          <p:nvPr/>
        </p:nvSpPr>
        <p:spPr>
          <a:xfrm>
            <a:off x="7177587" y="292904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9" name="bk object 29"/>
          <p:cNvSpPr/>
          <p:nvPr/>
        </p:nvSpPr>
        <p:spPr>
          <a:xfrm>
            <a:off x="7463039"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 name="bk object 30"/>
          <p:cNvSpPr/>
          <p:nvPr/>
        </p:nvSpPr>
        <p:spPr>
          <a:xfrm>
            <a:off x="7748482" y="292904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1" name="bk object 31"/>
          <p:cNvSpPr/>
          <p:nvPr/>
        </p:nvSpPr>
        <p:spPr>
          <a:xfrm>
            <a:off x="8033935"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 name="bk object 32"/>
          <p:cNvSpPr/>
          <p:nvPr/>
        </p:nvSpPr>
        <p:spPr>
          <a:xfrm>
            <a:off x="8319377" y="292904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 name="bk object 33"/>
          <p:cNvSpPr/>
          <p:nvPr/>
        </p:nvSpPr>
        <p:spPr>
          <a:xfrm>
            <a:off x="3752224"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 name="bk object 34"/>
          <p:cNvSpPr/>
          <p:nvPr/>
        </p:nvSpPr>
        <p:spPr>
          <a:xfrm>
            <a:off x="4037671"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 name="bk object 35"/>
          <p:cNvSpPr/>
          <p:nvPr/>
        </p:nvSpPr>
        <p:spPr>
          <a:xfrm>
            <a:off x="4323124"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6" name="bk object 36"/>
          <p:cNvSpPr/>
          <p:nvPr/>
        </p:nvSpPr>
        <p:spPr>
          <a:xfrm>
            <a:off x="4608571"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7" name="bk object 37"/>
          <p:cNvSpPr/>
          <p:nvPr/>
        </p:nvSpPr>
        <p:spPr>
          <a:xfrm>
            <a:off x="4894020"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8" name="bk object 38"/>
          <p:cNvSpPr/>
          <p:nvPr/>
        </p:nvSpPr>
        <p:spPr>
          <a:xfrm>
            <a:off x="5179457"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9" name="bk object 39"/>
          <p:cNvSpPr/>
          <p:nvPr/>
        </p:nvSpPr>
        <p:spPr>
          <a:xfrm>
            <a:off x="5464905"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0" name="bk object 40"/>
          <p:cNvSpPr/>
          <p:nvPr/>
        </p:nvSpPr>
        <p:spPr>
          <a:xfrm>
            <a:off x="5750353"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1" name="bk object 41"/>
          <p:cNvSpPr/>
          <p:nvPr/>
        </p:nvSpPr>
        <p:spPr>
          <a:xfrm>
            <a:off x="6035805"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2" name="bk object 42"/>
          <p:cNvSpPr/>
          <p:nvPr/>
        </p:nvSpPr>
        <p:spPr>
          <a:xfrm>
            <a:off x="6321248" y="3203339"/>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43" name="bk object 43"/>
          <p:cNvSpPr/>
          <p:nvPr/>
        </p:nvSpPr>
        <p:spPr>
          <a:xfrm>
            <a:off x="6606692" y="3203339"/>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44" name="bk object 44"/>
          <p:cNvSpPr/>
          <p:nvPr/>
        </p:nvSpPr>
        <p:spPr>
          <a:xfrm>
            <a:off x="6892144" y="3203339"/>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45" name="bk object 45"/>
          <p:cNvSpPr/>
          <p:nvPr/>
        </p:nvSpPr>
        <p:spPr>
          <a:xfrm>
            <a:off x="7177587"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6" name="bk object 46"/>
          <p:cNvSpPr/>
          <p:nvPr/>
        </p:nvSpPr>
        <p:spPr>
          <a:xfrm>
            <a:off x="7463039"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7" name="bk object 47"/>
          <p:cNvSpPr/>
          <p:nvPr/>
        </p:nvSpPr>
        <p:spPr>
          <a:xfrm>
            <a:off x="7748482"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8" name="bk object 48"/>
          <p:cNvSpPr/>
          <p:nvPr/>
        </p:nvSpPr>
        <p:spPr>
          <a:xfrm>
            <a:off x="8033935"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9" name="bk object 49"/>
          <p:cNvSpPr/>
          <p:nvPr/>
        </p:nvSpPr>
        <p:spPr>
          <a:xfrm>
            <a:off x="8319377"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0" name="bk object 50"/>
          <p:cNvSpPr/>
          <p:nvPr/>
        </p:nvSpPr>
        <p:spPr>
          <a:xfrm>
            <a:off x="3752224"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1" name="bk object 51"/>
          <p:cNvSpPr/>
          <p:nvPr/>
        </p:nvSpPr>
        <p:spPr>
          <a:xfrm>
            <a:off x="4037671"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2" name="bk object 52"/>
          <p:cNvSpPr/>
          <p:nvPr/>
        </p:nvSpPr>
        <p:spPr>
          <a:xfrm>
            <a:off x="4323124"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3" name="bk object 53"/>
          <p:cNvSpPr/>
          <p:nvPr/>
        </p:nvSpPr>
        <p:spPr>
          <a:xfrm>
            <a:off x="4608571"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4" name="bk object 54"/>
          <p:cNvSpPr/>
          <p:nvPr/>
        </p:nvSpPr>
        <p:spPr>
          <a:xfrm>
            <a:off x="4894020"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5" name="bk object 55"/>
          <p:cNvSpPr/>
          <p:nvPr/>
        </p:nvSpPr>
        <p:spPr>
          <a:xfrm>
            <a:off x="5179457"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6" name="bk object 56"/>
          <p:cNvSpPr/>
          <p:nvPr/>
        </p:nvSpPr>
        <p:spPr>
          <a:xfrm>
            <a:off x="5464905"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7" name="bk object 57"/>
          <p:cNvSpPr/>
          <p:nvPr/>
        </p:nvSpPr>
        <p:spPr>
          <a:xfrm>
            <a:off x="5750353"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8" name="bk object 58"/>
          <p:cNvSpPr/>
          <p:nvPr/>
        </p:nvSpPr>
        <p:spPr>
          <a:xfrm>
            <a:off x="6035805"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9" name="bk object 59"/>
          <p:cNvSpPr/>
          <p:nvPr/>
        </p:nvSpPr>
        <p:spPr>
          <a:xfrm>
            <a:off x="6321248" y="347764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60" name="bk object 60"/>
          <p:cNvSpPr/>
          <p:nvPr/>
        </p:nvSpPr>
        <p:spPr>
          <a:xfrm>
            <a:off x="6606692" y="347764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61" name="bk object 61"/>
          <p:cNvSpPr/>
          <p:nvPr/>
        </p:nvSpPr>
        <p:spPr>
          <a:xfrm>
            <a:off x="6892144" y="347764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62" name="bk object 62"/>
          <p:cNvSpPr/>
          <p:nvPr/>
        </p:nvSpPr>
        <p:spPr>
          <a:xfrm>
            <a:off x="7177587"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3" name="bk object 63"/>
          <p:cNvSpPr/>
          <p:nvPr/>
        </p:nvSpPr>
        <p:spPr>
          <a:xfrm>
            <a:off x="7463039"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4" name="bk object 64"/>
          <p:cNvSpPr/>
          <p:nvPr/>
        </p:nvSpPr>
        <p:spPr>
          <a:xfrm>
            <a:off x="7748482"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5" name="bk object 65"/>
          <p:cNvSpPr/>
          <p:nvPr/>
        </p:nvSpPr>
        <p:spPr>
          <a:xfrm>
            <a:off x="8033935"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6" name="bk object 66"/>
          <p:cNvSpPr/>
          <p:nvPr/>
        </p:nvSpPr>
        <p:spPr>
          <a:xfrm>
            <a:off x="8319377"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7" name="bk object 67"/>
          <p:cNvSpPr/>
          <p:nvPr/>
        </p:nvSpPr>
        <p:spPr>
          <a:xfrm>
            <a:off x="3752224"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68" name="bk object 68"/>
          <p:cNvSpPr/>
          <p:nvPr/>
        </p:nvSpPr>
        <p:spPr>
          <a:xfrm>
            <a:off x="4037671"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69" name="bk object 69"/>
          <p:cNvSpPr/>
          <p:nvPr/>
        </p:nvSpPr>
        <p:spPr>
          <a:xfrm>
            <a:off x="4608571"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0" name="bk object 70"/>
          <p:cNvSpPr/>
          <p:nvPr/>
        </p:nvSpPr>
        <p:spPr>
          <a:xfrm>
            <a:off x="4323124"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1" name="bk object 71"/>
          <p:cNvSpPr/>
          <p:nvPr/>
        </p:nvSpPr>
        <p:spPr>
          <a:xfrm>
            <a:off x="4894020"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2" name="bk object 72"/>
          <p:cNvSpPr/>
          <p:nvPr/>
        </p:nvSpPr>
        <p:spPr>
          <a:xfrm>
            <a:off x="5179457"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3" name="bk object 73"/>
          <p:cNvSpPr/>
          <p:nvPr/>
        </p:nvSpPr>
        <p:spPr>
          <a:xfrm>
            <a:off x="5464905"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4" name="bk object 74"/>
          <p:cNvSpPr/>
          <p:nvPr/>
        </p:nvSpPr>
        <p:spPr>
          <a:xfrm>
            <a:off x="5750353"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5" name="bk object 75"/>
          <p:cNvSpPr/>
          <p:nvPr/>
        </p:nvSpPr>
        <p:spPr>
          <a:xfrm>
            <a:off x="6035805"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6" name="bk object 76"/>
          <p:cNvSpPr/>
          <p:nvPr/>
        </p:nvSpPr>
        <p:spPr>
          <a:xfrm>
            <a:off x="6321248" y="3751927"/>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77" name="bk object 77"/>
          <p:cNvSpPr/>
          <p:nvPr/>
        </p:nvSpPr>
        <p:spPr>
          <a:xfrm>
            <a:off x="6606692" y="3751927"/>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78" name="bk object 78"/>
          <p:cNvSpPr/>
          <p:nvPr/>
        </p:nvSpPr>
        <p:spPr>
          <a:xfrm>
            <a:off x="6892144" y="3751927"/>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79" name="bk object 79"/>
          <p:cNvSpPr/>
          <p:nvPr/>
        </p:nvSpPr>
        <p:spPr>
          <a:xfrm>
            <a:off x="7177587" y="3751927"/>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80" name="bk object 80"/>
          <p:cNvSpPr/>
          <p:nvPr/>
        </p:nvSpPr>
        <p:spPr>
          <a:xfrm>
            <a:off x="7463039"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1" name="bk object 81"/>
          <p:cNvSpPr/>
          <p:nvPr/>
        </p:nvSpPr>
        <p:spPr>
          <a:xfrm>
            <a:off x="7748482" y="3751927"/>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82" name="bk object 82"/>
          <p:cNvSpPr/>
          <p:nvPr/>
        </p:nvSpPr>
        <p:spPr>
          <a:xfrm>
            <a:off x="8033935"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3" name="bk object 83"/>
          <p:cNvSpPr/>
          <p:nvPr/>
        </p:nvSpPr>
        <p:spPr>
          <a:xfrm>
            <a:off x="8319377" y="3751927"/>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84" name="bk object 84"/>
          <p:cNvSpPr/>
          <p:nvPr/>
        </p:nvSpPr>
        <p:spPr>
          <a:xfrm>
            <a:off x="3752224"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5" name="bk object 85"/>
          <p:cNvSpPr/>
          <p:nvPr/>
        </p:nvSpPr>
        <p:spPr>
          <a:xfrm>
            <a:off x="4037671"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6" name="bk object 86"/>
          <p:cNvSpPr/>
          <p:nvPr/>
        </p:nvSpPr>
        <p:spPr>
          <a:xfrm>
            <a:off x="4323124"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7" name="bk object 87"/>
          <p:cNvSpPr/>
          <p:nvPr/>
        </p:nvSpPr>
        <p:spPr>
          <a:xfrm>
            <a:off x="4608571"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8" name="bk object 88"/>
          <p:cNvSpPr/>
          <p:nvPr/>
        </p:nvSpPr>
        <p:spPr>
          <a:xfrm>
            <a:off x="4894020"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9" name="bk object 89"/>
          <p:cNvSpPr/>
          <p:nvPr/>
        </p:nvSpPr>
        <p:spPr>
          <a:xfrm>
            <a:off x="5179457"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0" name="bk object 90"/>
          <p:cNvSpPr/>
          <p:nvPr/>
        </p:nvSpPr>
        <p:spPr>
          <a:xfrm>
            <a:off x="5464905"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1" name="bk object 91"/>
          <p:cNvSpPr/>
          <p:nvPr/>
        </p:nvSpPr>
        <p:spPr>
          <a:xfrm>
            <a:off x="5750353"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2" name="bk object 92"/>
          <p:cNvSpPr/>
          <p:nvPr/>
        </p:nvSpPr>
        <p:spPr>
          <a:xfrm>
            <a:off x="6035805"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3" name="bk object 93"/>
          <p:cNvSpPr/>
          <p:nvPr/>
        </p:nvSpPr>
        <p:spPr>
          <a:xfrm>
            <a:off x="6321248" y="402621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94" name="bk object 94"/>
          <p:cNvSpPr/>
          <p:nvPr/>
        </p:nvSpPr>
        <p:spPr>
          <a:xfrm>
            <a:off x="6606692" y="4026218"/>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95" name="bk object 95"/>
          <p:cNvSpPr/>
          <p:nvPr/>
        </p:nvSpPr>
        <p:spPr>
          <a:xfrm>
            <a:off x="6892144" y="402621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96" name="bk object 96"/>
          <p:cNvSpPr/>
          <p:nvPr/>
        </p:nvSpPr>
        <p:spPr>
          <a:xfrm>
            <a:off x="7177587" y="402621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97" name="bk object 97"/>
          <p:cNvSpPr/>
          <p:nvPr/>
        </p:nvSpPr>
        <p:spPr>
          <a:xfrm>
            <a:off x="7463039"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8" name="bk object 98"/>
          <p:cNvSpPr/>
          <p:nvPr/>
        </p:nvSpPr>
        <p:spPr>
          <a:xfrm>
            <a:off x="7748482" y="402621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99" name="bk object 99"/>
          <p:cNvSpPr/>
          <p:nvPr/>
        </p:nvSpPr>
        <p:spPr>
          <a:xfrm>
            <a:off x="8033935"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0" name="bk object 100"/>
          <p:cNvSpPr/>
          <p:nvPr/>
        </p:nvSpPr>
        <p:spPr>
          <a:xfrm>
            <a:off x="8319377" y="402621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01" name="bk object 101"/>
          <p:cNvSpPr/>
          <p:nvPr/>
        </p:nvSpPr>
        <p:spPr>
          <a:xfrm>
            <a:off x="3752224"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2" name="bk object 102"/>
          <p:cNvSpPr/>
          <p:nvPr/>
        </p:nvSpPr>
        <p:spPr>
          <a:xfrm>
            <a:off x="4037671"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3" name="bk object 103"/>
          <p:cNvSpPr/>
          <p:nvPr/>
        </p:nvSpPr>
        <p:spPr>
          <a:xfrm>
            <a:off x="4323124"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4" name="bk object 104"/>
          <p:cNvSpPr/>
          <p:nvPr/>
        </p:nvSpPr>
        <p:spPr>
          <a:xfrm>
            <a:off x="4608571"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5" name="bk object 105"/>
          <p:cNvSpPr/>
          <p:nvPr/>
        </p:nvSpPr>
        <p:spPr>
          <a:xfrm>
            <a:off x="4894020"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6" name="bk object 106"/>
          <p:cNvSpPr/>
          <p:nvPr/>
        </p:nvSpPr>
        <p:spPr>
          <a:xfrm>
            <a:off x="5179457"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7" name="bk object 107"/>
          <p:cNvSpPr/>
          <p:nvPr/>
        </p:nvSpPr>
        <p:spPr>
          <a:xfrm>
            <a:off x="5464905"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8" name="bk object 108"/>
          <p:cNvSpPr/>
          <p:nvPr/>
        </p:nvSpPr>
        <p:spPr>
          <a:xfrm>
            <a:off x="5750353"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9" name="bk object 109"/>
          <p:cNvSpPr/>
          <p:nvPr/>
        </p:nvSpPr>
        <p:spPr>
          <a:xfrm>
            <a:off x="6035805"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0" name="bk object 110"/>
          <p:cNvSpPr/>
          <p:nvPr/>
        </p:nvSpPr>
        <p:spPr>
          <a:xfrm>
            <a:off x="6321248" y="430051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11" name="bk object 111"/>
          <p:cNvSpPr/>
          <p:nvPr/>
        </p:nvSpPr>
        <p:spPr>
          <a:xfrm>
            <a:off x="6606692" y="4300510"/>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12" name="bk object 112"/>
          <p:cNvSpPr/>
          <p:nvPr/>
        </p:nvSpPr>
        <p:spPr>
          <a:xfrm>
            <a:off x="6892144" y="430051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13" name="bk object 113"/>
          <p:cNvSpPr/>
          <p:nvPr/>
        </p:nvSpPr>
        <p:spPr>
          <a:xfrm>
            <a:off x="7177587" y="430051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14" name="bk object 114"/>
          <p:cNvSpPr/>
          <p:nvPr/>
        </p:nvSpPr>
        <p:spPr>
          <a:xfrm>
            <a:off x="7463039"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5" name="bk object 115"/>
          <p:cNvSpPr/>
          <p:nvPr/>
        </p:nvSpPr>
        <p:spPr>
          <a:xfrm>
            <a:off x="7748482" y="430051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16" name="bk object 116"/>
          <p:cNvSpPr/>
          <p:nvPr/>
        </p:nvSpPr>
        <p:spPr>
          <a:xfrm>
            <a:off x="8033935"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7" name="bk object 117"/>
          <p:cNvSpPr/>
          <p:nvPr/>
        </p:nvSpPr>
        <p:spPr>
          <a:xfrm>
            <a:off x="8319377" y="430051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18" name="bk object 118"/>
          <p:cNvSpPr/>
          <p:nvPr/>
        </p:nvSpPr>
        <p:spPr>
          <a:xfrm>
            <a:off x="3752224"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9" name="bk object 119"/>
          <p:cNvSpPr/>
          <p:nvPr/>
        </p:nvSpPr>
        <p:spPr>
          <a:xfrm>
            <a:off x="4037671"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0" name="bk object 120"/>
          <p:cNvSpPr/>
          <p:nvPr/>
        </p:nvSpPr>
        <p:spPr>
          <a:xfrm>
            <a:off x="4323124"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1" name="bk object 121"/>
          <p:cNvSpPr/>
          <p:nvPr/>
        </p:nvSpPr>
        <p:spPr>
          <a:xfrm>
            <a:off x="4608571"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2" name="bk object 122"/>
          <p:cNvSpPr/>
          <p:nvPr/>
        </p:nvSpPr>
        <p:spPr>
          <a:xfrm>
            <a:off x="4894020"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3" name="bk object 123"/>
          <p:cNvSpPr/>
          <p:nvPr/>
        </p:nvSpPr>
        <p:spPr>
          <a:xfrm>
            <a:off x="5464905"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4" name="bk object 124"/>
          <p:cNvSpPr/>
          <p:nvPr/>
        </p:nvSpPr>
        <p:spPr>
          <a:xfrm>
            <a:off x="5179457"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5" name="bk object 125"/>
          <p:cNvSpPr/>
          <p:nvPr/>
        </p:nvSpPr>
        <p:spPr>
          <a:xfrm>
            <a:off x="5750353"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6" name="bk object 126"/>
          <p:cNvSpPr/>
          <p:nvPr/>
        </p:nvSpPr>
        <p:spPr>
          <a:xfrm>
            <a:off x="6035805"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7" name="bk object 127"/>
          <p:cNvSpPr/>
          <p:nvPr/>
        </p:nvSpPr>
        <p:spPr>
          <a:xfrm>
            <a:off x="6321248" y="4582933"/>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28" name="bk object 128"/>
          <p:cNvSpPr/>
          <p:nvPr/>
        </p:nvSpPr>
        <p:spPr>
          <a:xfrm>
            <a:off x="6606692" y="4582933"/>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29" name="bk object 129"/>
          <p:cNvSpPr/>
          <p:nvPr/>
        </p:nvSpPr>
        <p:spPr>
          <a:xfrm>
            <a:off x="7177587" y="4582933"/>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30" name="bk object 130"/>
          <p:cNvSpPr/>
          <p:nvPr/>
        </p:nvSpPr>
        <p:spPr>
          <a:xfrm>
            <a:off x="6892144" y="4582933"/>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31" name="bk object 131"/>
          <p:cNvSpPr/>
          <p:nvPr/>
        </p:nvSpPr>
        <p:spPr>
          <a:xfrm>
            <a:off x="7463039"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2" name="bk object 132"/>
          <p:cNvSpPr/>
          <p:nvPr/>
        </p:nvSpPr>
        <p:spPr>
          <a:xfrm>
            <a:off x="7748482" y="4582933"/>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33" name="bk object 133"/>
          <p:cNvSpPr/>
          <p:nvPr/>
        </p:nvSpPr>
        <p:spPr>
          <a:xfrm>
            <a:off x="8033935"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4" name="bk object 134"/>
          <p:cNvSpPr/>
          <p:nvPr/>
        </p:nvSpPr>
        <p:spPr>
          <a:xfrm>
            <a:off x="8319377" y="4582933"/>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35" name="bk object 135"/>
          <p:cNvSpPr/>
          <p:nvPr/>
        </p:nvSpPr>
        <p:spPr>
          <a:xfrm>
            <a:off x="3752224"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6" name="bk object 136"/>
          <p:cNvSpPr/>
          <p:nvPr/>
        </p:nvSpPr>
        <p:spPr>
          <a:xfrm>
            <a:off x="4037671"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7" name="bk object 137"/>
          <p:cNvSpPr/>
          <p:nvPr/>
        </p:nvSpPr>
        <p:spPr>
          <a:xfrm>
            <a:off x="4323124"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8" name="bk object 138"/>
          <p:cNvSpPr/>
          <p:nvPr/>
        </p:nvSpPr>
        <p:spPr>
          <a:xfrm>
            <a:off x="4608571"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9" name="bk object 139"/>
          <p:cNvSpPr/>
          <p:nvPr/>
        </p:nvSpPr>
        <p:spPr>
          <a:xfrm>
            <a:off x="4894020"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0" name="bk object 140"/>
          <p:cNvSpPr/>
          <p:nvPr/>
        </p:nvSpPr>
        <p:spPr>
          <a:xfrm>
            <a:off x="5179457"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1" name="bk object 141"/>
          <p:cNvSpPr/>
          <p:nvPr/>
        </p:nvSpPr>
        <p:spPr>
          <a:xfrm>
            <a:off x="5464905"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2" name="bk object 142"/>
          <p:cNvSpPr/>
          <p:nvPr/>
        </p:nvSpPr>
        <p:spPr>
          <a:xfrm>
            <a:off x="5750353"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3" name="bk object 143"/>
          <p:cNvSpPr/>
          <p:nvPr/>
        </p:nvSpPr>
        <p:spPr>
          <a:xfrm>
            <a:off x="6035805"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4" name="bk object 144"/>
          <p:cNvSpPr/>
          <p:nvPr/>
        </p:nvSpPr>
        <p:spPr>
          <a:xfrm>
            <a:off x="6321248" y="4857221"/>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45" name="bk object 145"/>
          <p:cNvSpPr/>
          <p:nvPr/>
        </p:nvSpPr>
        <p:spPr>
          <a:xfrm>
            <a:off x="6606692" y="4857221"/>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46" name="bk object 146"/>
          <p:cNvSpPr/>
          <p:nvPr/>
        </p:nvSpPr>
        <p:spPr>
          <a:xfrm>
            <a:off x="6892144" y="4857221"/>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47" name="bk object 147"/>
          <p:cNvSpPr/>
          <p:nvPr/>
        </p:nvSpPr>
        <p:spPr>
          <a:xfrm>
            <a:off x="7177587" y="4857221"/>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48" name="bk object 148"/>
          <p:cNvSpPr/>
          <p:nvPr/>
        </p:nvSpPr>
        <p:spPr>
          <a:xfrm>
            <a:off x="7463039"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9" name="bk object 149"/>
          <p:cNvSpPr/>
          <p:nvPr/>
        </p:nvSpPr>
        <p:spPr>
          <a:xfrm>
            <a:off x="7748482" y="4857221"/>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50" name="bk object 150"/>
          <p:cNvSpPr/>
          <p:nvPr/>
        </p:nvSpPr>
        <p:spPr>
          <a:xfrm>
            <a:off x="8033935"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1" name="bk object 151"/>
          <p:cNvSpPr/>
          <p:nvPr/>
        </p:nvSpPr>
        <p:spPr>
          <a:xfrm>
            <a:off x="8319377" y="4857221"/>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52" name="bk object 152"/>
          <p:cNvSpPr/>
          <p:nvPr/>
        </p:nvSpPr>
        <p:spPr>
          <a:xfrm>
            <a:off x="3752224"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3" name="bk object 153"/>
          <p:cNvSpPr/>
          <p:nvPr/>
        </p:nvSpPr>
        <p:spPr>
          <a:xfrm>
            <a:off x="4037671"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4" name="bk object 154"/>
          <p:cNvSpPr/>
          <p:nvPr/>
        </p:nvSpPr>
        <p:spPr>
          <a:xfrm>
            <a:off x="4323124"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5" name="bk object 155"/>
          <p:cNvSpPr/>
          <p:nvPr/>
        </p:nvSpPr>
        <p:spPr>
          <a:xfrm>
            <a:off x="4608571"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6" name="bk object 156"/>
          <p:cNvSpPr/>
          <p:nvPr/>
        </p:nvSpPr>
        <p:spPr>
          <a:xfrm>
            <a:off x="4894020"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7" name="bk object 157"/>
          <p:cNvSpPr/>
          <p:nvPr/>
        </p:nvSpPr>
        <p:spPr>
          <a:xfrm>
            <a:off x="5179457"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8" name="bk object 158"/>
          <p:cNvSpPr/>
          <p:nvPr/>
        </p:nvSpPr>
        <p:spPr>
          <a:xfrm>
            <a:off x="5464905"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9" name="bk object 159"/>
          <p:cNvSpPr/>
          <p:nvPr/>
        </p:nvSpPr>
        <p:spPr>
          <a:xfrm>
            <a:off x="5750353"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0" name="bk object 160"/>
          <p:cNvSpPr/>
          <p:nvPr/>
        </p:nvSpPr>
        <p:spPr>
          <a:xfrm>
            <a:off x="6035805"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1" name="bk object 161"/>
          <p:cNvSpPr/>
          <p:nvPr/>
        </p:nvSpPr>
        <p:spPr>
          <a:xfrm>
            <a:off x="6321248" y="513151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62" name="bk object 162"/>
          <p:cNvSpPr/>
          <p:nvPr/>
        </p:nvSpPr>
        <p:spPr>
          <a:xfrm>
            <a:off x="6606692" y="5131512"/>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63" name="bk object 163"/>
          <p:cNvSpPr/>
          <p:nvPr/>
        </p:nvSpPr>
        <p:spPr>
          <a:xfrm>
            <a:off x="6892144" y="513151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64" name="bk object 164"/>
          <p:cNvSpPr/>
          <p:nvPr/>
        </p:nvSpPr>
        <p:spPr>
          <a:xfrm>
            <a:off x="7177587" y="513151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65" name="bk object 165"/>
          <p:cNvSpPr/>
          <p:nvPr/>
        </p:nvSpPr>
        <p:spPr>
          <a:xfrm>
            <a:off x="7463039"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6" name="bk object 166"/>
          <p:cNvSpPr/>
          <p:nvPr/>
        </p:nvSpPr>
        <p:spPr>
          <a:xfrm>
            <a:off x="7748482" y="513151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67" name="bk object 167"/>
          <p:cNvSpPr/>
          <p:nvPr/>
        </p:nvSpPr>
        <p:spPr>
          <a:xfrm>
            <a:off x="8033935"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8" name="bk object 168"/>
          <p:cNvSpPr/>
          <p:nvPr/>
        </p:nvSpPr>
        <p:spPr>
          <a:xfrm>
            <a:off x="8319377" y="513151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69" name="bk object 169"/>
          <p:cNvSpPr/>
          <p:nvPr/>
        </p:nvSpPr>
        <p:spPr>
          <a:xfrm>
            <a:off x="3752224"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0" name="bk object 170"/>
          <p:cNvSpPr/>
          <p:nvPr/>
        </p:nvSpPr>
        <p:spPr>
          <a:xfrm>
            <a:off x="4037671"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1" name="bk object 171"/>
          <p:cNvSpPr/>
          <p:nvPr/>
        </p:nvSpPr>
        <p:spPr>
          <a:xfrm>
            <a:off x="4323124"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2" name="bk object 172"/>
          <p:cNvSpPr/>
          <p:nvPr/>
        </p:nvSpPr>
        <p:spPr>
          <a:xfrm>
            <a:off x="4608571"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3" name="bk object 173"/>
          <p:cNvSpPr/>
          <p:nvPr/>
        </p:nvSpPr>
        <p:spPr>
          <a:xfrm>
            <a:off x="4894020"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4" name="bk object 174"/>
          <p:cNvSpPr/>
          <p:nvPr/>
        </p:nvSpPr>
        <p:spPr>
          <a:xfrm>
            <a:off x="5179457"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5" name="bk object 175"/>
          <p:cNvSpPr/>
          <p:nvPr/>
        </p:nvSpPr>
        <p:spPr>
          <a:xfrm>
            <a:off x="5464905"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6" name="bk object 176"/>
          <p:cNvSpPr/>
          <p:nvPr/>
        </p:nvSpPr>
        <p:spPr>
          <a:xfrm>
            <a:off x="5750353"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7" name="bk object 177"/>
          <p:cNvSpPr/>
          <p:nvPr/>
        </p:nvSpPr>
        <p:spPr>
          <a:xfrm>
            <a:off x="6035805"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8" name="bk object 178"/>
          <p:cNvSpPr/>
          <p:nvPr/>
        </p:nvSpPr>
        <p:spPr>
          <a:xfrm>
            <a:off x="6321248" y="5405804"/>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79" name="bk object 179"/>
          <p:cNvSpPr/>
          <p:nvPr/>
        </p:nvSpPr>
        <p:spPr>
          <a:xfrm>
            <a:off x="6606692" y="5405804"/>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80" name="bk object 180"/>
          <p:cNvSpPr/>
          <p:nvPr/>
        </p:nvSpPr>
        <p:spPr>
          <a:xfrm>
            <a:off x="6892144" y="5405804"/>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81" name="bk object 181"/>
          <p:cNvSpPr/>
          <p:nvPr/>
        </p:nvSpPr>
        <p:spPr>
          <a:xfrm>
            <a:off x="7177587"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2" name="bk object 182"/>
          <p:cNvSpPr/>
          <p:nvPr/>
        </p:nvSpPr>
        <p:spPr>
          <a:xfrm>
            <a:off x="7463039"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3" name="bk object 183"/>
          <p:cNvSpPr/>
          <p:nvPr/>
        </p:nvSpPr>
        <p:spPr>
          <a:xfrm>
            <a:off x="7748482"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4" name="bk object 184"/>
          <p:cNvSpPr/>
          <p:nvPr/>
        </p:nvSpPr>
        <p:spPr>
          <a:xfrm>
            <a:off x="8033935"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5" name="bk object 185"/>
          <p:cNvSpPr/>
          <p:nvPr/>
        </p:nvSpPr>
        <p:spPr>
          <a:xfrm>
            <a:off x="8319377"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6" name="bk object 186"/>
          <p:cNvSpPr/>
          <p:nvPr/>
        </p:nvSpPr>
        <p:spPr>
          <a:xfrm>
            <a:off x="3752224"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7" name="bk object 187"/>
          <p:cNvSpPr/>
          <p:nvPr/>
        </p:nvSpPr>
        <p:spPr>
          <a:xfrm>
            <a:off x="4037671"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8" name="bk object 188"/>
          <p:cNvSpPr/>
          <p:nvPr/>
        </p:nvSpPr>
        <p:spPr>
          <a:xfrm>
            <a:off x="4323124"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9" name="bk object 189"/>
          <p:cNvSpPr/>
          <p:nvPr/>
        </p:nvSpPr>
        <p:spPr>
          <a:xfrm>
            <a:off x="4608571"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0" name="bk object 190"/>
          <p:cNvSpPr/>
          <p:nvPr/>
        </p:nvSpPr>
        <p:spPr>
          <a:xfrm>
            <a:off x="4894020"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1" name="bk object 191"/>
          <p:cNvSpPr/>
          <p:nvPr/>
        </p:nvSpPr>
        <p:spPr>
          <a:xfrm>
            <a:off x="5179457"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2" name="bk object 192"/>
          <p:cNvSpPr/>
          <p:nvPr/>
        </p:nvSpPr>
        <p:spPr>
          <a:xfrm>
            <a:off x="5464905"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3" name="bk object 193"/>
          <p:cNvSpPr/>
          <p:nvPr/>
        </p:nvSpPr>
        <p:spPr>
          <a:xfrm>
            <a:off x="5750353"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4" name="bk object 194"/>
          <p:cNvSpPr/>
          <p:nvPr/>
        </p:nvSpPr>
        <p:spPr>
          <a:xfrm>
            <a:off x="6035805"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5" name="bk object 195"/>
          <p:cNvSpPr/>
          <p:nvPr/>
        </p:nvSpPr>
        <p:spPr>
          <a:xfrm>
            <a:off x="6321248" y="568010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96" name="bk object 196"/>
          <p:cNvSpPr/>
          <p:nvPr/>
        </p:nvSpPr>
        <p:spPr>
          <a:xfrm>
            <a:off x="6606692" y="568010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97" name="bk object 197"/>
          <p:cNvSpPr/>
          <p:nvPr/>
        </p:nvSpPr>
        <p:spPr>
          <a:xfrm>
            <a:off x="6892144" y="568010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98" name="bk object 198"/>
          <p:cNvSpPr/>
          <p:nvPr/>
        </p:nvSpPr>
        <p:spPr>
          <a:xfrm>
            <a:off x="7177587"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9" name="bk object 199"/>
          <p:cNvSpPr/>
          <p:nvPr/>
        </p:nvSpPr>
        <p:spPr>
          <a:xfrm>
            <a:off x="7463039"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0" name="bk object 200"/>
          <p:cNvSpPr/>
          <p:nvPr/>
        </p:nvSpPr>
        <p:spPr>
          <a:xfrm>
            <a:off x="7748482"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1" name="bk object 201"/>
          <p:cNvSpPr/>
          <p:nvPr/>
        </p:nvSpPr>
        <p:spPr>
          <a:xfrm>
            <a:off x="8033935"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2" name="bk object 202"/>
          <p:cNvSpPr/>
          <p:nvPr/>
        </p:nvSpPr>
        <p:spPr>
          <a:xfrm>
            <a:off x="8319377"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3" name="bk object 203"/>
          <p:cNvSpPr/>
          <p:nvPr/>
        </p:nvSpPr>
        <p:spPr>
          <a:xfrm>
            <a:off x="3752224"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4" name="bk object 204"/>
          <p:cNvSpPr/>
          <p:nvPr/>
        </p:nvSpPr>
        <p:spPr>
          <a:xfrm>
            <a:off x="4037671"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5" name="bk object 205"/>
          <p:cNvSpPr/>
          <p:nvPr/>
        </p:nvSpPr>
        <p:spPr>
          <a:xfrm>
            <a:off x="4323124"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6" name="bk object 206"/>
          <p:cNvSpPr/>
          <p:nvPr/>
        </p:nvSpPr>
        <p:spPr>
          <a:xfrm>
            <a:off x="4608571"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7" name="bk object 207"/>
          <p:cNvSpPr/>
          <p:nvPr/>
        </p:nvSpPr>
        <p:spPr>
          <a:xfrm>
            <a:off x="4894020"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8" name="bk object 208"/>
          <p:cNvSpPr/>
          <p:nvPr/>
        </p:nvSpPr>
        <p:spPr>
          <a:xfrm>
            <a:off x="5179457"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9" name="bk object 209"/>
          <p:cNvSpPr/>
          <p:nvPr/>
        </p:nvSpPr>
        <p:spPr>
          <a:xfrm>
            <a:off x="5464905"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0" name="bk object 210"/>
          <p:cNvSpPr/>
          <p:nvPr/>
        </p:nvSpPr>
        <p:spPr>
          <a:xfrm>
            <a:off x="5750353"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1" name="bk object 211"/>
          <p:cNvSpPr/>
          <p:nvPr/>
        </p:nvSpPr>
        <p:spPr>
          <a:xfrm>
            <a:off x="6035805"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2" name="bk object 212"/>
          <p:cNvSpPr/>
          <p:nvPr/>
        </p:nvSpPr>
        <p:spPr>
          <a:xfrm>
            <a:off x="6321248" y="595439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13" name="bk object 213"/>
          <p:cNvSpPr/>
          <p:nvPr/>
        </p:nvSpPr>
        <p:spPr>
          <a:xfrm>
            <a:off x="6606692" y="5954392"/>
            <a:ext cx="120395" cy="111135"/>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14" name="bk object 214"/>
          <p:cNvSpPr/>
          <p:nvPr/>
        </p:nvSpPr>
        <p:spPr>
          <a:xfrm>
            <a:off x="6892144" y="595439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15" name="bk object 215"/>
          <p:cNvSpPr/>
          <p:nvPr/>
        </p:nvSpPr>
        <p:spPr>
          <a:xfrm>
            <a:off x="7177587" y="595439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16" name="bk object 216"/>
          <p:cNvSpPr/>
          <p:nvPr/>
        </p:nvSpPr>
        <p:spPr>
          <a:xfrm>
            <a:off x="7463039"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7" name="bk object 217"/>
          <p:cNvSpPr/>
          <p:nvPr/>
        </p:nvSpPr>
        <p:spPr>
          <a:xfrm>
            <a:off x="7748482" y="595439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18" name="bk object 218"/>
          <p:cNvSpPr/>
          <p:nvPr/>
        </p:nvSpPr>
        <p:spPr>
          <a:xfrm>
            <a:off x="8033935"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9" name="bk object 219"/>
          <p:cNvSpPr/>
          <p:nvPr/>
        </p:nvSpPr>
        <p:spPr>
          <a:xfrm>
            <a:off x="8319377" y="595439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20" name="bk object 220"/>
          <p:cNvSpPr/>
          <p:nvPr/>
        </p:nvSpPr>
        <p:spPr>
          <a:xfrm>
            <a:off x="3752224"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1" name="bk object 221"/>
          <p:cNvSpPr/>
          <p:nvPr/>
        </p:nvSpPr>
        <p:spPr>
          <a:xfrm>
            <a:off x="4037671"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2" name="bk object 222"/>
          <p:cNvSpPr/>
          <p:nvPr/>
        </p:nvSpPr>
        <p:spPr>
          <a:xfrm>
            <a:off x="4608571"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3" name="bk object 223"/>
          <p:cNvSpPr/>
          <p:nvPr/>
        </p:nvSpPr>
        <p:spPr>
          <a:xfrm>
            <a:off x="4323124"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4" name="bk object 224"/>
          <p:cNvSpPr/>
          <p:nvPr/>
        </p:nvSpPr>
        <p:spPr>
          <a:xfrm>
            <a:off x="4894020"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5" name="bk object 225"/>
          <p:cNvSpPr/>
          <p:nvPr/>
        </p:nvSpPr>
        <p:spPr>
          <a:xfrm>
            <a:off x="5179457"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6" name="bk object 226"/>
          <p:cNvSpPr/>
          <p:nvPr/>
        </p:nvSpPr>
        <p:spPr>
          <a:xfrm>
            <a:off x="5464905"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7" name="bk object 227"/>
          <p:cNvSpPr/>
          <p:nvPr/>
        </p:nvSpPr>
        <p:spPr>
          <a:xfrm>
            <a:off x="5750353"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8" name="bk object 228"/>
          <p:cNvSpPr/>
          <p:nvPr/>
        </p:nvSpPr>
        <p:spPr>
          <a:xfrm>
            <a:off x="6321248" y="622868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29" name="bk object 229"/>
          <p:cNvSpPr/>
          <p:nvPr/>
        </p:nvSpPr>
        <p:spPr>
          <a:xfrm>
            <a:off x="6035805"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0" name="bk object 230"/>
          <p:cNvSpPr/>
          <p:nvPr/>
        </p:nvSpPr>
        <p:spPr>
          <a:xfrm>
            <a:off x="6606692" y="6228682"/>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31" name="bk object 231"/>
          <p:cNvSpPr/>
          <p:nvPr/>
        </p:nvSpPr>
        <p:spPr>
          <a:xfrm>
            <a:off x="6892144" y="622868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32" name="bk object 232"/>
          <p:cNvSpPr/>
          <p:nvPr/>
        </p:nvSpPr>
        <p:spPr>
          <a:xfrm>
            <a:off x="7177587" y="622868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33" name="bk object 233"/>
          <p:cNvSpPr/>
          <p:nvPr/>
        </p:nvSpPr>
        <p:spPr>
          <a:xfrm>
            <a:off x="7463039"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4" name="bk object 234"/>
          <p:cNvSpPr/>
          <p:nvPr/>
        </p:nvSpPr>
        <p:spPr>
          <a:xfrm>
            <a:off x="7748482" y="622868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35" name="bk object 235"/>
          <p:cNvSpPr/>
          <p:nvPr/>
        </p:nvSpPr>
        <p:spPr>
          <a:xfrm>
            <a:off x="8033935"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6" name="bk object 236"/>
          <p:cNvSpPr/>
          <p:nvPr/>
        </p:nvSpPr>
        <p:spPr>
          <a:xfrm>
            <a:off x="8319377" y="622868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37" name="bk object 237"/>
          <p:cNvSpPr/>
          <p:nvPr/>
        </p:nvSpPr>
        <p:spPr>
          <a:xfrm>
            <a:off x="4037671"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8" name="bk object 238"/>
          <p:cNvSpPr/>
          <p:nvPr/>
        </p:nvSpPr>
        <p:spPr>
          <a:xfrm>
            <a:off x="3752224"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9" name="bk object 239"/>
          <p:cNvSpPr/>
          <p:nvPr/>
        </p:nvSpPr>
        <p:spPr>
          <a:xfrm>
            <a:off x="4608571"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0" name="bk object 240"/>
          <p:cNvSpPr/>
          <p:nvPr/>
        </p:nvSpPr>
        <p:spPr>
          <a:xfrm>
            <a:off x="4323124"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1" name="bk object 241"/>
          <p:cNvSpPr/>
          <p:nvPr/>
        </p:nvSpPr>
        <p:spPr>
          <a:xfrm>
            <a:off x="4894020"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2" name="bk object 242"/>
          <p:cNvSpPr/>
          <p:nvPr/>
        </p:nvSpPr>
        <p:spPr>
          <a:xfrm>
            <a:off x="5179457"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3" name="bk object 243"/>
          <p:cNvSpPr/>
          <p:nvPr/>
        </p:nvSpPr>
        <p:spPr>
          <a:xfrm>
            <a:off x="5464905"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4" name="bk object 244"/>
          <p:cNvSpPr/>
          <p:nvPr/>
        </p:nvSpPr>
        <p:spPr>
          <a:xfrm>
            <a:off x="6035805"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5" name="bk object 245"/>
          <p:cNvSpPr/>
          <p:nvPr/>
        </p:nvSpPr>
        <p:spPr>
          <a:xfrm>
            <a:off x="5750353"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6" name="bk object 246"/>
          <p:cNvSpPr/>
          <p:nvPr/>
        </p:nvSpPr>
        <p:spPr>
          <a:xfrm>
            <a:off x="6321248" y="452291"/>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47" name="bk object 247"/>
          <p:cNvSpPr/>
          <p:nvPr/>
        </p:nvSpPr>
        <p:spPr>
          <a:xfrm>
            <a:off x="6606692" y="452291"/>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48" name="bk object 248"/>
          <p:cNvSpPr/>
          <p:nvPr/>
        </p:nvSpPr>
        <p:spPr>
          <a:xfrm>
            <a:off x="6892144" y="452291"/>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49" name="bk object 249"/>
          <p:cNvSpPr/>
          <p:nvPr/>
        </p:nvSpPr>
        <p:spPr>
          <a:xfrm>
            <a:off x="7177587" y="452291"/>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50" name="bk object 250"/>
          <p:cNvSpPr/>
          <p:nvPr/>
        </p:nvSpPr>
        <p:spPr>
          <a:xfrm>
            <a:off x="7748482" y="452291"/>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51" name="bk object 251"/>
          <p:cNvSpPr/>
          <p:nvPr/>
        </p:nvSpPr>
        <p:spPr>
          <a:xfrm>
            <a:off x="7463039"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2" name="bk object 252"/>
          <p:cNvSpPr/>
          <p:nvPr/>
        </p:nvSpPr>
        <p:spPr>
          <a:xfrm>
            <a:off x="8033935"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3" name="bk object 253"/>
          <p:cNvSpPr/>
          <p:nvPr/>
        </p:nvSpPr>
        <p:spPr>
          <a:xfrm>
            <a:off x="8319377" y="452291"/>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54" name="bk object 254"/>
          <p:cNvSpPr/>
          <p:nvPr/>
        </p:nvSpPr>
        <p:spPr>
          <a:xfrm>
            <a:off x="4037671"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5" name="bk object 255"/>
          <p:cNvSpPr/>
          <p:nvPr/>
        </p:nvSpPr>
        <p:spPr>
          <a:xfrm>
            <a:off x="3752224"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6" name="bk object 256"/>
          <p:cNvSpPr/>
          <p:nvPr/>
        </p:nvSpPr>
        <p:spPr>
          <a:xfrm>
            <a:off x="4608571"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7" name="bk object 257"/>
          <p:cNvSpPr/>
          <p:nvPr/>
        </p:nvSpPr>
        <p:spPr>
          <a:xfrm>
            <a:off x="4323124"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8" name="bk object 258"/>
          <p:cNvSpPr/>
          <p:nvPr/>
        </p:nvSpPr>
        <p:spPr>
          <a:xfrm>
            <a:off x="4894020"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9" name="bk object 259"/>
          <p:cNvSpPr/>
          <p:nvPr/>
        </p:nvSpPr>
        <p:spPr>
          <a:xfrm>
            <a:off x="5464905"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0" name="bk object 260"/>
          <p:cNvSpPr/>
          <p:nvPr/>
        </p:nvSpPr>
        <p:spPr>
          <a:xfrm>
            <a:off x="5179457"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1" name="bk object 261"/>
          <p:cNvSpPr/>
          <p:nvPr/>
        </p:nvSpPr>
        <p:spPr>
          <a:xfrm>
            <a:off x="5750353"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2" name="bk object 262"/>
          <p:cNvSpPr/>
          <p:nvPr/>
        </p:nvSpPr>
        <p:spPr>
          <a:xfrm>
            <a:off x="6035805"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3" name="bk object 263"/>
          <p:cNvSpPr/>
          <p:nvPr/>
        </p:nvSpPr>
        <p:spPr>
          <a:xfrm>
            <a:off x="6321248" y="72658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64" name="bk object 264"/>
          <p:cNvSpPr/>
          <p:nvPr/>
        </p:nvSpPr>
        <p:spPr>
          <a:xfrm>
            <a:off x="6892144" y="72658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65" name="bk object 265"/>
          <p:cNvSpPr/>
          <p:nvPr/>
        </p:nvSpPr>
        <p:spPr>
          <a:xfrm>
            <a:off x="6606692" y="726582"/>
            <a:ext cx="120395" cy="111135"/>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66" name="bk object 266"/>
          <p:cNvSpPr/>
          <p:nvPr/>
        </p:nvSpPr>
        <p:spPr>
          <a:xfrm>
            <a:off x="7177587" y="72658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67" name="bk object 267"/>
          <p:cNvSpPr/>
          <p:nvPr/>
        </p:nvSpPr>
        <p:spPr>
          <a:xfrm>
            <a:off x="7463039"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8" name="bk object 268"/>
          <p:cNvSpPr/>
          <p:nvPr/>
        </p:nvSpPr>
        <p:spPr>
          <a:xfrm>
            <a:off x="7748482" y="72658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69" name="bk object 269"/>
          <p:cNvSpPr/>
          <p:nvPr/>
        </p:nvSpPr>
        <p:spPr>
          <a:xfrm>
            <a:off x="8319377" y="72658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70" name="bk object 270"/>
          <p:cNvSpPr/>
          <p:nvPr/>
        </p:nvSpPr>
        <p:spPr>
          <a:xfrm>
            <a:off x="8033935"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71" name="bk object 271"/>
          <p:cNvSpPr/>
          <p:nvPr/>
        </p:nvSpPr>
        <p:spPr>
          <a:xfrm>
            <a:off x="3752224"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2" name="bk object 272"/>
          <p:cNvSpPr/>
          <p:nvPr/>
        </p:nvSpPr>
        <p:spPr>
          <a:xfrm>
            <a:off x="4037671"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3" name="bk object 273"/>
          <p:cNvSpPr/>
          <p:nvPr/>
        </p:nvSpPr>
        <p:spPr>
          <a:xfrm>
            <a:off x="4323124"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4" name="bk object 274"/>
          <p:cNvSpPr/>
          <p:nvPr/>
        </p:nvSpPr>
        <p:spPr>
          <a:xfrm>
            <a:off x="4608571"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5" name="bk object 275"/>
          <p:cNvSpPr/>
          <p:nvPr/>
        </p:nvSpPr>
        <p:spPr>
          <a:xfrm>
            <a:off x="4894020"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6" name="bk object 276"/>
          <p:cNvSpPr/>
          <p:nvPr/>
        </p:nvSpPr>
        <p:spPr>
          <a:xfrm>
            <a:off x="5179457"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7" name="bk object 277"/>
          <p:cNvSpPr/>
          <p:nvPr/>
        </p:nvSpPr>
        <p:spPr>
          <a:xfrm>
            <a:off x="5464905"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8" name="bk object 278"/>
          <p:cNvSpPr/>
          <p:nvPr/>
        </p:nvSpPr>
        <p:spPr>
          <a:xfrm>
            <a:off x="5750353"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9" name="bk object 279"/>
          <p:cNvSpPr/>
          <p:nvPr/>
        </p:nvSpPr>
        <p:spPr>
          <a:xfrm>
            <a:off x="6035805"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0" name="bk object 280"/>
          <p:cNvSpPr/>
          <p:nvPr/>
        </p:nvSpPr>
        <p:spPr>
          <a:xfrm>
            <a:off x="6321248" y="1000875"/>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81" name="bk object 281"/>
          <p:cNvSpPr/>
          <p:nvPr/>
        </p:nvSpPr>
        <p:spPr>
          <a:xfrm>
            <a:off x="6606692" y="1000875"/>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82" name="bk object 282"/>
          <p:cNvSpPr/>
          <p:nvPr/>
        </p:nvSpPr>
        <p:spPr>
          <a:xfrm>
            <a:off x="6892144" y="1000875"/>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83" name="bk object 283"/>
          <p:cNvSpPr/>
          <p:nvPr/>
        </p:nvSpPr>
        <p:spPr>
          <a:xfrm>
            <a:off x="7177587"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4" name="bk object 284"/>
          <p:cNvSpPr/>
          <p:nvPr/>
        </p:nvSpPr>
        <p:spPr>
          <a:xfrm>
            <a:off x="7463039"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5" name="bk object 285"/>
          <p:cNvSpPr/>
          <p:nvPr/>
        </p:nvSpPr>
        <p:spPr>
          <a:xfrm>
            <a:off x="7748482"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6" name="bk object 286"/>
          <p:cNvSpPr/>
          <p:nvPr/>
        </p:nvSpPr>
        <p:spPr>
          <a:xfrm>
            <a:off x="8033935"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7" name="bk object 287"/>
          <p:cNvSpPr/>
          <p:nvPr/>
        </p:nvSpPr>
        <p:spPr>
          <a:xfrm>
            <a:off x="8319377"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8" name="bk object 288"/>
          <p:cNvSpPr/>
          <p:nvPr/>
        </p:nvSpPr>
        <p:spPr>
          <a:xfrm>
            <a:off x="3752224"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9" name="bk object 289"/>
          <p:cNvSpPr/>
          <p:nvPr/>
        </p:nvSpPr>
        <p:spPr>
          <a:xfrm>
            <a:off x="4037671"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0" name="bk object 290"/>
          <p:cNvSpPr/>
          <p:nvPr/>
        </p:nvSpPr>
        <p:spPr>
          <a:xfrm>
            <a:off x="4323124"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1" name="bk object 291"/>
          <p:cNvSpPr/>
          <p:nvPr/>
        </p:nvSpPr>
        <p:spPr>
          <a:xfrm>
            <a:off x="4608571"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2" name="bk object 292"/>
          <p:cNvSpPr/>
          <p:nvPr/>
        </p:nvSpPr>
        <p:spPr>
          <a:xfrm>
            <a:off x="4894020"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3" name="bk object 293"/>
          <p:cNvSpPr/>
          <p:nvPr/>
        </p:nvSpPr>
        <p:spPr>
          <a:xfrm>
            <a:off x="5179457"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4" name="bk object 294"/>
          <p:cNvSpPr/>
          <p:nvPr/>
        </p:nvSpPr>
        <p:spPr>
          <a:xfrm>
            <a:off x="5464905"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5" name="bk object 295"/>
          <p:cNvSpPr/>
          <p:nvPr/>
        </p:nvSpPr>
        <p:spPr>
          <a:xfrm>
            <a:off x="5750353"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6" name="bk object 296"/>
          <p:cNvSpPr/>
          <p:nvPr/>
        </p:nvSpPr>
        <p:spPr>
          <a:xfrm>
            <a:off x="6035805"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7" name="bk object 297"/>
          <p:cNvSpPr/>
          <p:nvPr/>
        </p:nvSpPr>
        <p:spPr>
          <a:xfrm>
            <a:off x="6321248" y="1275166"/>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98" name="bk object 298"/>
          <p:cNvSpPr/>
          <p:nvPr/>
        </p:nvSpPr>
        <p:spPr>
          <a:xfrm>
            <a:off x="6606692" y="1275166"/>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99" name="bk object 299"/>
          <p:cNvSpPr/>
          <p:nvPr/>
        </p:nvSpPr>
        <p:spPr>
          <a:xfrm>
            <a:off x="6892144" y="1275166"/>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00" name="bk object 300"/>
          <p:cNvSpPr/>
          <p:nvPr/>
        </p:nvSpPr>
        <p:spPr>
          <a:xfrm>
            <a:off x="7177587"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1" name="bk object 301"/>
          <p:cNvSpPr/>
          <p:nvPr/>
        </p:nvSpPr>
        <p:spPr>
          <a:xfrm>
            <a:off x="7463039"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2" name="bk object 302"/>
          <p:cNvSpPr/>
          <p:nvPr/>
        </p:nvSpPr>
        <p:spPr>
          <a:xfrm>
            <a:off x="7748482"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3" name="bk object 303"/>
          <p:cNvSpPr/>
          <p:nvPr/>
        </p:nvSpPr>
        <p:spPr>
          <a:xfrm>
            <a:off x="8033935"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4" name="bk object 304"/>
          <p:cNvSpPr/>
          <p:nvPr/>
        </p:nvSpPr>
        <p:spPr>
          <a:xfrm>
            <a:off x="8319377"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5" name="bk object 305"/>
          <p:cNvSpPr/>
          <p:nvPr/>
        </p:nvSpPr>
        <p:spPr>
          <a:xfrm>
            <a:off x="3752224"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6" name="bk object 306"/>
          <p:cNvSpPr/>
          <p:nvPr/>
        </p:nvSpPr>
        <p:spPr>
          <a:xfrm>
            <a:off x="4037671"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7" name="bk object 307"/>
          <p:cNvSpPr/>
          <p:nvPr/>
        </p:nvSpPr>
        <p:spPr>
          <a:xfrm>
            <a:off x="4323124"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8" name="bk object 308"/>
          <p:cNvSpPr/>
          <p:nvPr/>
        </p:nvSpPr>
        <p:spPr>
          <a:xfrm>
            <a:off x="4608571"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9" name="bk object 309"/>
          <p:cNvSpPr/>
          <p:nvPr/>
        </p:nvSpPr>
        <p:spPr>
          <a:xfrm>
            <a:off x="4894020"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0" name="bk object 310"/>
          <p:cNvSpPr/>
          <p:nvPr/>
        </p:nvSpPr>
        <p:spPr>
          <a:xfrm>
            <a:off x="5179457"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1" name="bk object 311"/>
          <p:cNvSpPr/>
          <p:nvPr/>
        </p:nvSpPr>
        <p:spPr>
          <a:xfrm>
            <a:off x="5464905"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2" name="bk object 312"/>
          <p:cNvSpPr/>
          <p:nvPr/>
        </p:nvSpPr>
        <p:spPr>
          <a:xfrm>
            <a:off x="5750353"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3" name="bk object 313"/>
          <p:cNvSpPr/>
          <p:nvPr/>
        </p:nvSpPr>
        <p:spPr>
          <a:xfrm>
            <a:off x="6035805"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4" name="bk object 314"/>
          <p:cNvSpPr/>
          <p:nvPr/>
        </p:nvSpPr>
        <p:spPr>
          <a:xfrm>
            <a:off x="6321248" y="1549462"/>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15" name="bk object 315"/>
          <p:cNvSpPr/>
          <p:nvPr/>
        </p:nvSpPr>
        <p:spPr>
          <a:xfrm>
            <a:off x="6606692" y="1549462"/>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16" name="bk object 316"/>
          <p:cNvSpPr/>
          <p:nvPr/>
        </p:nvSpPr>
        <p:spPr>
          <a:xfrm>
            <a:off x="6892144" y="1549462"/>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17" name="bk object 317"/>
          <p:cNvSpPr/>
          <p:nvPr/>
        </p:nvSpPr>
        <p:spPr>
          <a:xfrm>
            <a:off x="7177587" y="1549462"/>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18" name="bk object 318"/>
          <p:cNvSpPr/>
          <p:nvPr/>
        </p:nvSpPr>
        <p:spPr>
          <a:xfrm>
            <a:off x="7463039"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9" name="bk object 319"/>
          <p:cNvSpPr/>
          <p:nvPr/>
        </p:nvSpPr>
        <p:spPr>
          <a:xfrm>
            <a:off x="7748482" y="1549462"/>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20" name="bk object 320"/>
          <p:cNvSpPr/>
          <p:nvPr/>
        </p:nvSpPr>
        <p:spPr>
          <a:xfrm>
            <a:off x="8033935"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1" name="bk object 321"/>
          <p:cNvSpPr/>
          <p:nvPr/>
        </p:nvSpPr>
        <p:spPr>
          <a:xfrm>
            <a:off x="8319377" y="1549462"/>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22" name="bk object 322"/>
          <p:cNvSpPr/>
          <p:nvPr/>
        </p:nvSpPr>
        <p:spPr>
          <a:xfrm>
            <a:off x="3752224"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3" name="bk object 323"/>
          <p:cNvSpPr/>
          <p:nvPr/>
        </p:nvSpPr>
        <p:spPr>
          <a:xfrm>
            <a:off x="4037671"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4" name="bk object 324"/>
          <p:cNvSpPr/>
          <p:nvPr/>
        </p:nvSpPr>
        <p:spPr>
          <a:xfrm>
            <a:off x="4323124"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5" name="bk object 325"/>
          <p:cNvSpPr/>
          <p:nvPr/>
        </p:nvSpPr>
        <p:spPr>
          <a:xfrm>
            <a:off x="4608571"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6" name="bk object 326"/>
          <p:cNvSpPr/>
          <p:nvPr/>
        </p:nvSpPr>
        <p:spPr>
          <a:xfrm>
            <a:off x="4894020"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7" name="bk object 327"/>
          <p:cNvSpPr/>
          <p:nvPr/>
        </p:nvSpPr>
        <p:spPr>
          <a:xfrm>
            <a:off x="5179457"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8" name="bk object 328"/>
          <p:cNvSpPr/>
          <p:nvPr/>
        </p:nvSpPr>
        <p:spPr>
          <a:xfrm>
            <a:off x="5464905"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9" name="bk object 329"/>
          <p:cNvSpPr/>
          <p:nvPr/>
        </p:nvSpPr>
        <p:spPr>
          <a:xfrm>
            <a:off x="5750353"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0" name="bk object 330"/>
          <p:cNvSpPr/>
          <p:nvPr/>
        </p:nvSpPr>
        <p:spPr>
          <a:xfrm>
            <a:off x="6035805"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1" name="bk object 331"/>
          <p:cNvSpPr/>
          <p:nvPr/>
        </p:nvSpPr>
        <p:spPr>
          <a:xfrm>
            <a:off x="6321248" y="1823754"/>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32" name="bk object 332"/>
          <p:cNvSpPr/>
          <p:nvPr/>
        </p:nvSpPr>
        <p:spPr>
          <a:xfrm>
            <a:off x="6606692" y="1823754"/>
            <a:ext cx="120395" cy="111135"/>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33" name="bk object 333"/>
          <p:cNvSpPr/>
          <p:nvPr/>
        </p:nvSpPr>
        <p:spPr>
          <a:xfrm>
            <a:off x="6892144" y="1823754"/>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34" name="bk object 334"/>
          <p:cNvSpPr/>
          <p:nvPr/>
        </p:nvSpPr>
        <p:spPr>
          <a:xfrm>
            <a:off x="7177587" y="1823754"/>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5" name="bk object 335"/>
          <p:cNvSpPr/>
          <p:nvPr/>
        </p:nvSpPr>
        <p:spPr>
          <a:xfrm>
            <a:off x="7463039"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6" name="bk object 336"/>
          <p:cNvSpPr/>
          <p:nvPr/>
        </p:nvSpPr>
        <p:spPr>
          <a:xfrm>
            <a:off x="7748482" y="1823754"/>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7" name="bk object 337"/>
          <p:cNvSpPr/>
          <p:nvPr/>
        </p:nvSpPr>
        <p:spPr>
          <a:xfrm>
            <a:off x="8033935"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8" name="bk object 338"/>
          <p:cNvSpPr/>
          <p:nvPr/>
        </p:nvSpPr>
        <p:spPr>
          <a:xfrm>
            <a:off x="8319377" y="1823754"/>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9" name="bk object 339"/>
          <p:cNvSpPr/>
          <p:nvPr/>
        </p:nvSpPr>
        <p:spPr>
          <a:xfrm>
            <a:off x="3752224"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0" name="bk object 340"/>
          <p:cNvSpPr/>
          <p:nvPr/>
        </p:nvSpPr>
        <p:spPr>
          <a:xfrm>
            <a:off x="4037671"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1" name="bk object 341"/>
          <p:cNvSpPr/>
          <p:nvPr/>
        </p:nvSpPr>
        <p:spPr>
          <a:xfrm>
            <a:off x="4323124"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2" name="bk object 342"/>
          <p:cNvSpPr/>
          <p:nvPr/>
        </p:nvSpPr>
        <p:spPr>
          <a:xfrm>
            <a:off x="4608571"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3" name="bk object 343"/>
          <p:cNvSpPr/>
          <p:nvPr/>
        </p:nvSpPr>
        <p:spPr>
          <a:xfrm>
            <a:off x="4894020"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4" name="bk object 344"/>
          <p:cNvSpPr/>
          <p:nvPr/>
        </p:nvSpPr>
        <p:spPr>
          <a:xfrm>
            <a:off x="5179457"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5" name="bk object 345"/>
          <p:cNvSpPr/>
          <p:nvPr/>
        </p:nvSpPr>
        <p:spPr>
          <a:xfrm>
            <a:off x="5464905"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6" name="bk object 346"/>
          <p:cNvSpPr/>
          <p:nvPr/>
        </p:nvSpPr>
        <p:spPr>
          <a:xfrm>
            <a:off x="5750353"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7" name="bk object 347"/>
          <p:cNvSpPr/>
          <p:nvPr/>
        </p:nvSpPr>
        <p:spPr>
          <a:xfrm>
            <a:off x="6035805"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8" name="bk object 348"/>
          <p:cNvSpPr/>
          <p:nvPr/>
        </p:nvSpPr>
        <p:spPr>
          <a:xfrm>
            <a:off x="6321248" y="2106168"/>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49" name="bk object 349"/>
          <p:cNvSpPr/>
          <p:nvPr/>
        </p:nvSpPr>
        <p:spPr>
          <a:xfrm>
            <a:off x="6606692" y="2106168"/>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50" name="bk object 350"/>
          <p:cNvSpPr/>
          <p:nvPr/>
        </p:nvSpPr>
        <p:spPr>
          <a:xfrm>
            <a:off x="6892144" y="2106168"/>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51" name="bk object 351"/>
          <p:cNvSpPr/>
          <p:nvPr/>
        </p:nvSpPr>
        <p:spPr>
          <a:xfrm>
            <a:off x="7177587"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2" name="bk object 352"/>
          <p:cNvSpPr/>
          <p:nvPr/>
        </p:nvSpPr>
        <p:spPr>
          <a:xfrm>
            <a:off x="7463039"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3" name="bk object 353"/>
          <p:cNvSpPr/>
          <p:nvPr/>
        </p:nvSpPr>
        <p:spPr>
          <a:xfrm>
            <a:off x="7748482"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4" name="bk object 354"/>
          <p:cNvSpPr/>
          <p:nvPr/>
        </p:nvSpPr>
        <p:spPr>
          <a:xfrm>
            <a:off x="8033935"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5" name="bk object 355"/>
          <p:cNvSpPr/>
          <p:nvPr/>
        </p:nvSpPr>
        <p:spPr>
          <a:xfrm>
            <a:off x="8319377"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6" name="bk object 356"/>
          <p:cNvSpPr/>
          <p:nvPr/>
        </p:nvSpPr>
        <p:spPr>
          <a:xfrm>
            <a:off x="3752224"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57" name="bk object 357"/>
          <p:cNvSpPr/>
          <p:nvPr/>
        </p:nvSpPr>
        <p:spPr>
          <a:xfrm>
            <a:off x="4037671"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58" name="bk object 358"/>
          <p:cNvSpPr/>
          <p:nvPr/>
        </p:nvSpPr>
        <p:spPr>
          <a:xfrm>
            <a:off x="4323124"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59" name="bk object 359"/>
          <p:cNvSpPr/>
          <p:nvPr/>
        </p:nvSpPr>
        <p:spPr>
          <a:xfrm>
            <a:off x="4608571"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0" name="bk object 360"/>
          <p:cNvSpPr/>
          <p:nvPr/>
        </p:nvSpPr>
        <p:spPr>
          <a:xfrm>
            <a:off x="4894020"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1" name="bk object 361"/>
          <p:cNvSpPr/>
          <p:nvPr/>
        </p:nvSpPr>
        <p:spPr>
          <a:xfrm>
            <a:off x="5179457"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2" name="bk object 362"/>
          <p:cNvSpPr/>
          <p:nvPr/>
        </p:nvSpPr>
        <p:spPr>
          <a:xfrm>
            <a:off x="5464905"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3" name="bk object 363"/>
          <p:cNvSpPr/>
          <p:nvPr/>
        </p:nvSpPr>
        <p:spPr>
          <a:xfrm>
            <a:off x="5750353"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4" name="bk object 364"/>
          <p:cNvSpPr/>
          <p:nvPr/>
        </p:nvSpPr>
        <p:spPr>
          <a:xfrm>
            <a:off x="6035805"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5" name="bk object 365"/>
          <p:cNvSpPr/>
          <p:nvPr/>
        </p:nvSpPr>
        <p:spPr>
          <a:xfrm>
            <a:off x="6321248" y="238046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66" name="bk object 366"/>
          <p:cNvSpPr/>
          <p:nvPr/>
        </p:nvSpPr>
        <p:spPr>
          <a:xfrm>
            <a:off x="6606692" y="2380460"/>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67" name="bk object 367"/>
          <p:cNvSpPr/>
          <p:nvPr/>
        </p:nvSpPr>
        <p:spPr>
          <a:xfrm>
            <a:off x="6892144" y="238046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68" name="bk object 368"/>
          <p:cNvSpPr/>
          <p:nvPr/>
        </p:nvSpPr>
        <p:spPr>
          <a:xfrm>
            <a:off x="7177587" y="238046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69" name="bk object 369"/>
          <p:cNvSpPr/>
          <p:nvPr/>
        </p:nvSpPr>
        <p:spPr>
          <a:xfrm>
            <a:off x="7463039"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0" name="bk object 370"/>
          <p:cNvSpPr/>
          <p:nvPr/>
        </p:nvSpPr>
        <p:spPr>
          <a:xfrm>
            <a:off x="7748482" y="238046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71" name="bk object 371"/>
          <p:cNvSpPr/>
          <p:nvPr/>
        </p:nvSpPr>
        <p:spPr>
          <a:xfrm>
            <a:off x="8033935"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2" name="bk object 372"/>
          <p:cNvSpPr/>
          <p:nvPr/>
        </p:nvSpPr>
        <p:spPr>
          <a:xfrm>
            <a:off x="8319377" y="238046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73" name="bk object 373"/>
          <p:cNvSpPr/>
          <p:nvPr/>
        </p:nvSpPr>
        <p:spPr>
          <a:xfrm>
            <a:off x="3752224"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4" name="bk object 374"/>
          <p:cNvSpPr/>
          <p:nvPr/>
        </p:nvSpPr>
        <p:spPr>
          <a:xfrm>
            <a:off x="4037671"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5" name="bk object 375"/>
          <p:cNvSpPr/>
          <p:nvPr/>
        </p:nvSpPr>
        <p:spPr>
          <a:xfrm>
            <a:off x="4323124"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6" name="bk object 376"/>
          <p:cNvSpPr/>
          <p:nvPr/>
        </p:nvSpPr>
        <p:spPr>
          <a:xfrm>
            <a:off x="4608571"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7" name="bk object 377"/>
          <p:cNvSpPr/>
          <p:nvPr/>
        </p:nvSpPr>
        <p:spPr>
          <a:xfrm>
            <a:off x="4894020"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8" name="bk object 378"/>
          <p:cNvSpPr/>
          <p:nvPr/>
        </p:nvSpPr>
        <p:spPr>
          <a:xfrm>
            <a:off x="5179457"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9" name="bk object 379"/>
          <p:cNvSpPr/>
          <p:nvPr/>
        </p:nvSpPr>
        <p:spPr>
          <a:xfrm>
            <a:off x="5464905"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0" name="bk object 380"/>
          <p:cNvSpPr/>
          <p:nvPr/>
        </p:nvSpPr>
        <p:spPr>
          <a:xfrm>
            <a:off x="5750353"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1" name="bk object 381"/>
          <p:cNvSpPr/>
          <p:nvPr/>
        </p:nvSpPr>
        <p:spPr>
          <a:xfrm>
            <a:off x="6035805"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2" name="bk object 382"/>
          <p:cNvSpPr/>
          <p:nvPr/>
        </p:nvSpPr>
        <p:spPr>
          <a:xfrm>
            <a:off x="6321248" y="2654755"/>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83" name="bk object 383"/>
          <p:cNvSpPr/>
          <p:nvPr/>
        </p:nvSpPr>
        <p:spPr>
          <a:xfrm>
            <a:off x="6606692" y="2654755"/>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84" name="bk object 384"/>
          <p:cNvSpPr/>
          <p:nvPr/>
        </p:nvSpPr>
        <p:spPr>
          <a:xfrm>
            <a:off x="6892144" y="2654755"/>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85" name="bk object 385"/>
          <p:cNvSpPr/>
          <p:nvPr/>
        </p:nvSpPr>
        <p:spPr>
          <a:xfrm>
            <a:off x="7177587" y="2654755"/>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86" name="bk object 386"/>
          <p:cNvSpPr/>
          <p:nvPr/>
        </p:nvSpPr>
        <p:spPr>
          <a:xfrm>
            <a:off x="7463039"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7" name="bk object 387"/>
          <p:cNvSpPr/>
          <p:nvPr/>
        </p:nvSpPr>
        <p:spPr>
          <a:xfrm>
            <a:off x="7748482" y="2654755"/>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88" name="bk object 388"/>
          <p:cNvSpPr/>
          <p:nvPr/>
        </p:nvSpPr>
        <p:spPr>
          <a:xfrm>
            <a:off x="8033935"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9" name="bk object 389"/>
          <p:cNvSpPr/>
          <p:nvPr/>
        </p:nvSpPr>
        <p:spPr>
          <a:xfrm>
            <a:off x="8319377" y="2654755"/>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90" name="bk object 390"/>
          <p:cNvSpPr/>
          <p:nvPr/>
        </p:nvSpPr>
        <p:spPr>
          <a:xfrm>
            <a:off x="1675600" y="2618094"/>
            <a:ext cx="8841105" cy="1519311"/>
          </a:xfrm>
          <a:custGeom>
            <a:avLst/>
            <a:gdLst/>
            <a:ahLst/>
            <a:cxnLst/>
            <a:rect l="l" t="t" r="r" b="b"/>
            <a:pathLst>
              <a:path w="11788140" h="2194560">
                <a:moveTo>
                  <a:pt x="11787733" y="2194483"/>
                </a:moveTo>
                <a:lnTo>
                  <a:pt x="0" y="2194483"/>
                </a:lnTo>
                <a:lnTo>
                  <a:pt x="0" y="0"/>
                </a:lnTo>
                <a:lnTo>
                  <a:pt x="11787733" y="0"/>
                </a:lnTo>
                <a:lnTo>
                  <a:pt x="11787733" y="2194483"/>
                </a:lnTo>
                <a:close/>
              </a:path>
            </a:pathLst>
          </a:custGeom>
          <a:solidFill>
            <a:srgbClr val="FFFFFF"/>
          </a:solidFill>
        </p:spPr>
        <p:txBody>
          <a:bodyPr wrap="square" lIns="0" tIns="0" rIns="0" bIns="0" rtlCol="0"/>
          <a:lstStyle/>
          <a:p>
            <a:endParaRPr sz="1246">
              <a:solidFill>
                <a:prstClr val="black"/>
              </a:solidFill>
            </a:endParaRPr>
          </a:p>
        </p:txBody>
      </p:sp>
      <p:sp>
        <p:nvSpPr>
          <p:cNvPr id="391" name="bk object 391"/>
          <p:cNvSpPr/>
          <p:nvPr/>
        </p:nvSpPr>
        <p:spPr>
          <a:xfrm>
            <a:off x="6096000" y="0"/>
            <a:ext cx="2344103" cy="265088"/>
          </a:xfrm>
          <a:custGeom>
            <a:avLst/>
            <a:gdLst/>
            <a:ahLst/>
            <a:cxnLst/>
            <a:rect l="l" t="t" r="r" b="b"/>
            <a:pathLst>
              <a:path w="3125470" h="382905">
                <a:moveTo>
                  <a:pt x="0" y="382790"/>
                </a:moveTo>
                <a:lnTo>
                  <a:pt x="3125025" y="382790"/>
                </a:lnTo>
                <a:lnTo>
                  <a:pt x="3125025" y="0"/>
                </a:lnTo>
                <a:lnTo>
                  <a:pt x="0" y="0"/>
                </a:lnTo>
                <a:lnTo>
                  <a:pt x="0" y="382790"/>
                </a:lnTo>
                <a:close/>
              </a:path>
            </a:pathLst>
          </a:custGeom>
          <a:solidFill>
            <a:srgbClr val="EB3B46"/>
          </a:solidFill>
        </p:spPr>
        <p:txBody>
          <a:bodyPr wrap="square" lIns="0" tIns="0" rIns="0" bIns="0" rtlCol="0"/>
          <a:lstStyle/>
          <a:p>
            <a:endParaRPr sz="1246">
              <a:solidFill>
                <a:prstClr val="black"/>
              </a:solidFill>
            </a:endParaRPr>
          </a:p>
        </p:txBody>
      </p:sp>
      <p:sp>
        <p:nvSpPr>
          <p:cNvPr id="392" name="bk object 392"/>
          <p:cNvSpPr/>
          <p:nvPr/>
        </p:nvSpPr>
        <p:spPr>
          <a:xfrm>
            <a:off x="3752230" y="0"/>
            <a:ext cx="2344103" cy="265088"/>
          </a:xfrm>
          <a:custGeom>
            <a:avLst/>
            <a:gdLst/>
            <a:ahLst/>
            <a:cxnLst/>
            <a:rect l="l" t="t" r="r" b="b"/>
            <a:pathLst>
              <a:path w="3125470" h="382905">
                <a:moveTo>
                  <a:pt x="0" y="382790"/>
                </a:moveTo>
                <a:lnTo>
                  <a:pt x="3125025" y="382790"/>
                </a:lnTo>
                <a:lnTo>
                  <a:pt x="3125025" y="0"/>
                </a:lnTo>
                <a:lnTo>
                  <a:pt x="0" y="0"/>
                </a:lnTo>
                <a:lnTo>
                  <a:pt x="0" y="382790"/>
                </a:lnTo>
                <a:close/>
              </a:path>
            </a:pathLst>
          </a:custGeom>
          <a:solidFill>
            <a:srgbClr val="0F69B4"/>
          </a:solidFill>
        </p:spPr>
        <p:txBody>
          <a:bodyPr wrap="square" lIns="0" tIns="0" rIns="0" bIns="0" rtlCol="0"/>
          <a:lstStyle/>
          <a:p>
            <a:endParaRPr sz="1246">
              <a:solidFill>
                <a:prstClr val="black"/>
              </a:solidFill>
            </a:endParaRPr>
          </a:p>
        </p:txBody>
      </p:sp>
      <p:sp>
        <p:nvSpPr>
          <p:cNvPr id="393" name="bk object 393"/>
          <p:cNvSpPr/>
          <p:nvPr/>
        </p:nvSpPr>
        <p:spPr>
          <a:xfrm>
            <a:off x="6096000" y="6592991"/>
            <a:ext cx="2344103" cy="265088"/>
          </a:xfrm>
          <a:custGeom>
            <a:avLst/>
            <a:gdLst/>
            <a:ahLst/>
            <a:cxnLst/>
            <a:rect l="l" t="t" r="r" b="b"/>
            <a:pathLst>
              <a:path w="3125470" h="382904">
                <a:moveTo>
                  <a:pt x="0" y="382790"/>
                </a:moveTo>
                <a:lnTo>
                  <a:pt x="3125025" y="382790"/>
                </a:lnTo>
                <a:lnTo>
                  <a:pt x="3125025" y="0"/>
                </a:lnTo>
                <a:lnTo>
                  <a:pt x="0" y="0"/>
                </a:lnTo>
                <a:lnTo>
                  <a:pt x="0" y="382790"/>
                </a:lnTo>
                <a:close/>
              </a:path>
            </a:pathLst>
          </a:custGeom>
          <a:solidFill>
            <a:srgbClr val="EB3B46"/>
          </a:solidFill>
        </p:spPr>
        <p:txBody>
          <a:bodyPr wrap="square" lIns="0" tIns="0" rIns="0" bIns="0" rtlCol="0"/>
          <a:lstStyle/>
          <a:p>
            <a:endParaRPr sz="1246">
              <a:solidFill>
                <a:prstClr val="black"/>
              </a:solidFill>
            </a:endParaRPr>
          </a:p>
        </p:txBody>
      </p:sp>
      <p:sp>
        <p:nvSpPr>
          <p:cNvPr id="394" name="bk object 394"/>
          <p:cNvSpPr/>
          <p:nvPr/>
        </p:nvSpPr>
        <p:spPr>
          <a:xfrm>
            <a:off x="3752230" y="6592991"/>
            <a:ext cx="2344103" cy="265088"/>
          </a:xfrm>
          <a:custGeom>
            <a:avLst/>
            <a:gdLst/>
            <a:ahLst/>
            <a:cxnLst/>
            <a:rect l="l" t="t" r="r" b="b"/>
            <a:pathLst>
              <a:path w="3125470" h="382904">
                <a:moveTo>
                  <a:pt x="0" y="382790"/>
                </a:moveTo>
                <a:lnTo>
                  <a:pt x="3125025" y="382790"/>
                </a:lnTo>
                <a:lnTo>
                  <a:pt x="3125025" y="0"/>
                </a:lnTo>
                <a:lnTo>
                  <a:pt x="0" y="0"/>
                </a:lnTo>
                <a:lnTo>
                  <a:pt x="0" y="382790"/>
                </a:lnTo>
                <a:close/>
              </a:path>
            </a:pathLst>
          </a:custGeom>
          <a:solidFill>
            <a:srgbClr val="0F69B4"/>
          </a:solidFill>
        </p:spPr>
        <p:txBody>
          <a:bodyPr wrap="square" lIns="0" tIns="0" rIns="0" bIns="0" rtlCol="0"/>
          <a:lstStyle/>
          <a:p>
            <a:endParaRPr sz="1246">
              <a:solidFill>
                <a:prstClr val="black"/>
              </a:solidFill>
            </a:endParaRPr>
          </a:p>
        </p:txBody>
      </p:sp>
      <p:sp>
        <p:nvSpPr>
          <p:cNvPr id="2" name="Holder 2"/>
          <p:cNvSpPr>
            <a:spLocks noGrp="1"/>
          </p:cNvSpPr>
          <p:nvPr>
            <p:ph type="title"/>
          </p:nvPr>
        </p:nvSpPr>
        <p:spPr>
          <a:xfrm>
            <a:off x="4189132" y="2995654"/>
            <a:ext cx="3813736" cy="319639"/>
          </a:xfrm>
        </p:spPr>
        <p:txBody>
          <a:bodyPr lIns="0" tIns="0" rIns="0" bIns="0"/>
          <a:lstStyle>
            <a:lvl1pPr>
              <a:defRPr sz="2077" b="0" i="0">
                <a:solidFill>
                  <a:srgbClr val="0F69B4"/>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843060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1471263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46166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901538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189132" y="2995654"/>
            <a:ext cx="3813736" cy="319639"/>
          </a:xfrm>
        </p:spPr>
        <p:txBody>
          <a:bodyPr lIns="0" tIns="0" rIns="0" bIns="0"/>
          <a:lstStyle>
            <a:lvl1pPr>
              <a:defRPr sz="2077" b="0" i="0">
                <a:solidFill>
                  <a:srgbClr val="0F69B4"/>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1815209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189132" y="2995654"/>
            <a:ext cx="3813736" cy="319639"/>
          </a:xfrm>
        </p:spPr>
        <p:txBody>
          <a:bodyPr lIns="0" tIns="0" rIns="0" bIns="0"/>
          <a:lstStyle>
            <a:lvl1pPr>
              <a:defRPr sz="2077" b="0" i="0">
                <a:solidFill>
                  <a:srgbClr val="0F69B4"/>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2363425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219E6D1-134F-44F4-BE39-6BE82958CBD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03201174-196E-435A-B23B-9A5B1777870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86A0DFCF-B55B-477B-9906-8E7EDDD98488}"/>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5" name="Marcador de pie de página 4">
            <a:extLst>
              <a:ext uri="{FF2B5EF4-FFF2-40B4-BE49-F238E27FC236}">
                <a16:creationId xmlns:a16="http://schemas.microsoft.com/office/drawing/2014/main" xmlns="" id="{18D40776-AB16-4A0E-8C55-C2C6D250EA0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309EF041-3B64-4F47-9FEF-EBA8E51FCA36}"/>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41974713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752224"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7" name="bk object 17"/>
          <p:cNvSpPr/>
          <p:nvPr/>
        </p:nvSpPr>
        <p:spPr>
          <a:xfrm>
            <a:off x="4037671"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8" name="bk object 18"/>
          <p:cNvSpPr/>
          <p:nvPr/>
        </p:nvSpPr>
        <p:spPr>
          <a:xfrm>
            <a:off x="4323124"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9" name="bk object 19"/>
          <p:cNvSpPr/>
          <p:nvPr/>
        </p:nvSpPr>
        <p:spPr>
          <a:xfrm>
            <a:off x="4608571"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 name="bk object 20"/>
          <p:cNvSpPr/>
          <p:nvPr/>
        </p:nvSpPr>
        <p:spPr>
          <a:xfrm>
            <a:off x="4894020"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 name="bk object 21"/>
          <p:cNvSpPr/>
          <p:nvPr/>
        </p:nvSpPr>
        <p:spPr>
          <a:xfrm>
            <a:off x="5179457"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 name="bk object 22"/>
          <p:cNvSpPr/>
          <p:nvPr/>
        </p:nvSpPr>
        <p:spPr>
          <a:xfrm>
            <a:off x="5464905"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 name="bk object 23"/>
          <p:cNvSpPr/>
          <p:nvPr/>
        </p:nvSpPr>
        <p:spPr>
          <a:xfrm>
            <a:off x="5750353"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 name="bk object 24"/>
          <p:cNvSpPr/>
          <p:nvPr/>
        </p:nvSpPr>
        <p:spPr>
          <a:xfrm>
            <a:off x="6035805" y="292904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 name="bk object 25"/>
          <p:cNvSpPr/>
          <p:nvPr/>
        </p:nvSpPr>
        <p:spPr>
          <a:xfrm>
            <a:off x="6321248" y="292904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6" name="bk object 26"/>
          <p:cNvSpPr/>
          <p:nvPr/>
        </p:nvSpPr>
        <p:spPr>
          <a:xfrm>
            <a:off x="6606692" y="2929048"/>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7" name="bk object 27"/>
          <p:cNvSpPr/>
          <p:nvPr/>
        </p:nvSpPr>
        <p:spPr>
          <a:xfrm>
            <a:off x="6892144" y="292904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8" name="bk object 28"/>
          <p:cNvSpPr/>
          <p:nvPr/>
        </p:nvSpPr>
        <p:spPr>
          <a:xfrm>
            <a:off x="7177587" y="292904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9" name="bk object 29"/>
          <p:cNvSpPr/>
          <p:nvPr/>
        </p:nvSpPr>
        <p:spPr>
          <a:xfrm>
            <a:off x="7463039"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 name="bk object 30"/>
          <p:cNvSpPr/>
          <p:nvPr/>
        </p:nvSpPr>
        <p:spPr>
          <a:xfrm>
            <a:off x="7748482" y="292904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1" name="bk object 31"/>
          <p:cNvSpPr/>
          <p:nvPr/>
        </p:nvSpPr>
        <p:spPr>
          <a:xfrm>
            <a:off x="8033935" y="292904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 name="bk object 32"/>
          <p:cNvSpPr/>
          <p:nvPr/>
        </p:nvSpPr>
        <p:spPr>
          <a:xfrm>
            <a:off x="8319377" y="292904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 name="bk object 33"/>
          <p:cNvSpPr/>
          <p:nvPr/>
        </p:nvSpPr>
        <p:spPr>
          <a:xfrm>
            <a:off x="3752224"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 name="bk object 34"/>
          <p:cNvSpPr/>
          <p:nvPr/>
        </p:nvSpPr>
        <p:spPr>
          <a:xfrm>
            <a:off x="4037671"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 name="bk object 35"/>
          <p:cNvSpPr/>
          <p:nvPr/>
        </p:nvSpPr>
        <p:spPr>
          <a:xfrm>
            <a:off x="4323124"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6" name="bk object 36"/>
          <p:cNvSpPr/>
          <p:nvPr/>
        </p:nvSpPr>
        <p:spPr>
          <a:xfrm>
            <a:off x="4608571"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7" name="bk object 37"/>
          <p:cNvSpPr/>
          <p:nvPr/>
        </p:nvSpPr>
        <p:spPr>
          <a:xfrm>
            <a:off x="4894020"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8" name="bk object 38"/>
          <p:cNvSpPr/>
          <p:nvPr/>
        </p:nvSpPr>
        <p:spPr>
          <a:xfrm>
            <a:off x="5179457"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9" name="bk object 39"/>
          <p:cNvSpPr/>
          <p:nvPr/>
        </p:nvSpPr>
        <p:spPr>
          <a:xfrm>
            <a:off x="5464905"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0" name="bk object 40"/>
          <p:cNvSpPr/>
          <p:nvPr/>
        </p:nvSpPr>
        <p:spPr>
          <a:xfrm>
            <a:off x="5750353"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1" name="bk object 41"/>
          <p:cNvSpPr/>
          <p:nvPr/>
        </p:nvSpPr>
        <p:spPr>
          <a:xfrm>
            <a:off x="6035805" y="3203339"/>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2" name="bk object 42"/>
          <p:cNvSpPr/>
          <p:nvPr/>
        </p:nvSpPr>
        <p:spPr>
          <a:xfrm>
            <a:off x="6321248" y="3203339"/>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43" name="bk object 43"/>
          <p:cNvSpPr/>
          <p:nvPr/>
        </p:nvSpPr>
        <p:spPr>
          <a:xfrm>
            <a:off x="6606692" y="3203339"/>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44" name="bk object 44"/>
          <p:cNvSpPr/>
          <p:nvPr/>
        </p:nvSpPr>
        <p:spPr>
          <a:xfrm>
            <a:off x="6892144" y="3203339"/>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45" name="bk object 45"/>
          <p:cNvSpPr/>
          <p:nvPr/>
        </p:nvSpPr>
        <p:spPr>
          <a:xfrm>
            <a:off x="7177587"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6" name="bk object 46"/>
          <p:cNvSpPr/>
          <p:nvPr/>
        </p:nvSpPr>
        <p:spPr>
          <a:xfrm>
            <a:off x="7463039"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7" name="bk object 47"/>
          <p:cNvSpPr/>
          <p:nvPr/>
        </p:nvSpPr>
        <p:spPr>
          <a:xfrm>
            <a:off x="7748482"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8" name="bk object 48"/>
          <p:cNvSpPr/>
          <p:nvPr/>
        </p:nvSpPr>
        <p:spPr>
          <a:xfrm>
            <a:off x="8033935"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49" name="bk object 49"/>
          <p:cNvSpPr/>
          <p:nvPr/>
        </p:nvSpPr>
        <p:spPr>
          <a:xfrm>
            <a:off x="8319377" y="3203339"/>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0" name="bk object 50"/>
          <p:cNvSpPr/>
          <p:nvPr/>
        </p:nvSpPr>
        <p:spPr>
          <a:xfrm>
            <a:off x="3752224"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1" name="bk object 51"/>
          <p:cNvSpPr/>
          <p:nvPr/>
        </p:nvSpPr>
        <p:spPr>
          <a:xfrm>
            <a:off x="4037671"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2" name="bk object 52"/>
          <p:cNvSpPr/>
          <p:nvPr/>
        </p:nvSpPr>
        <p:spPr>
          <a:xfrm>
            <a:off x="4323124"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3" name="bk object 53"/>
          <p:cNvSpPr/>
          <p:nvPr/>
        </p:nvSpPr>
        <p:spPr>
          <a:xfrm>
            <a:off x="4608571"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4" name="bk object 54"/>
          <p:cNvSpPr/>
          <p:nvPr/>
        </p:nvSpPr>
        <p:spPr>
          <a:xfrm>
            <a:off x="4894020"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5" name="bk object 55"/>
          <p:cNvSpPr/>
          <p:nvPr/>
        </p:nvSpPr>
        <p:spPr>
          <a:xfrm>
            <a:off x="5179457"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6" name="bk object 56"/>
          <p:cNvSpPr/>
          <p:nvPr/>
        </p:nvSpPr>
        <p:spPr>
          <a:xfrm>
            <a:off x="5464905"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7" name="bk object 57"/>
          <p:cNvSpPr/>
          <p:nvPr/>
        </p:nvSpPr>
        <p:spPr>
          <a:xfrm>
            <a:off x="5750353"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8" name="bk object 58"/>
          <p:cNvSpPr/>
          <p:nvPr/>
        </p:nvSpPr>
        <p:spPr>
          <a:xfrm>
            <a:off x="6035805" y="347764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59" name="bk object 59"/>
          <p:cNvSpPr/>
          <p:nvPr/>
        </p:nvSpPr>
        <p:spPr>
          <a:xfrm>
            <a:off x="6321248" y="347764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60" name="bk object 60"/>
          <p:cNvSpPr/>
          <p:nvPr/>
        </p:nvSpPr>
        <p:spPr>
          <a:xfrm>
            <a:off x="6606692" y="347764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61" name="bk object 61"/>
          <p:cNvSpPr/>
          <p:nvPr/>
        </p:nvSpPr>
        <p:spPr>
          <a:xfrm>
            <a:off x="6892144" y="347764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62" name="bk object 62"/>
          <p:cNvSpPr/>
          <p:nvPr/>
        </p:nvSpPr>
        <p:spPr>
          <a:xfrm>
            <a:off x="7177587"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3" name="bk object 63"/>
          <p:cNvSpPr/>
          <p:nvPr/>
        </p:nvSpPr>
        <p:spPr>
          <a:xfrm>
            <a:off x="7463039"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4" name="bk object 64"/>
          <p:cNvSpPr/>
          <p:nvPr/>
        </p:nvSpPr>
        <p:spPr>
          <a:xfrm>
            <a:off x="7748482"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5" name="bk object 65"/>
          <p:cNvSpPr/>
          <p:nvPr/>
        </p:nvSpPr>
        <p:spPr>
          <a:xfrm>
            <a:off x="8033935"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6" name="bk object 66"/>
          <p:cNvSpPr/>
          <p:nvPr/>
        </p:nvSpPr>
        <p:spPr>
          <a:xfrm>
            <a:off x="8319377" y="347764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67" name="bk object 67"/>
          <p:cNvSpPr/>
          <p:nvPr/>
        </p:nvSpPr>
        <p:spPr>
          <a:xfrm>
            <a:off x="3752224"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68" name="bk object 68"/>
          <p:cNvSpPr/>
          <p:nvPr/>
        </p:nvSpPr>
        <p:spPr>
          <a:xfrm>
            <a:off x="4037671"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69" name="bk object 69"/>
          <p:cNvSpPr/>
          <p:nvPr/>
        </p:nvSpPr>
        <p:spPr>
          <a:xfrm>
            <a:off x="4608571"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0" name="bk object 70"/>
          <p:cNvSpPr/>
          <p:nvPr/>
        </p:nvSpPr>
        <p:spPr>
          <a:xfrm>
            <a:off x="4323124"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1" name="bk object 71"/>
          <p:cNvSpPr/>
          <p:nvPr/>
        </p:nvSpPr>
        <p:spPr>
          <a:xfrm>
            <a:off x="4894020"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2" name="bk object 72"/>
          <p:cNvSpPr/>
          <p:nvPr/>
        </p:nvSpPr>
        <p:spPr>
          <a:xfrm>
            <a:off x="5179457"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3" name="bk object 73"/>
          <p:cNvSpPr/>
          <p:nvPr/>
        </p:nvSpPr>
        <p:spPr>
          <a:xfrm>
            <a:off x="5464905"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4" name="bk object 74"/>
          <p:cNvSpPr/>
          <p:nvPr/>
        </p:nvSpPr>
        <p:spPr>
          <a:xfrm>
            <a:off x="5750353"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5" name="bk object 75"/>
          <p:cNvSpPr/>
          <p:nvPr/>
        </p:nvSpPr>
        <p:spPr>
          <a:xfrm>
            <a:off x="6035805" y="3751927"/>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76" name="bk object 76"/>
          <p:cNvSpPr/>
          <p:nvPr/>
        </p:nvSpPr>
        <p:spPr>
          <a:xfrm>
            <a:off x="6321248" y="3751927"/>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77" name="bk object 77"/>
          <p:cNvSpPr/>
          <p:nvPr/>
        </p:nvSpPr>
        <p:spPr>
          <a:xfrm>
            <a:off x="6606692" y="3751927"/>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78" name="bk object 78"/>
          <p:cNvSpPr/>
          <p:nvPr/>
        </p:nvSpPr>
        <p:spPr>
          <a:xfrm>
            <a:off x="6892144" y="3751927"/>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79" name="bk object 79"/>
          <p:cNvSpPr/>
          <p:nvPr/>
        </p:nvSpPr>
        <p:spPr>
          <a:xfrm>
            <a:off x="7177587" y="3751927"/>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80" name="bk object 80"/>
          <p:cNvSpPr/>
          <p:nvPr/>
        </p:nvSpPr>
        <p:spPr>
          <a:xfrm>
            <a:off x="7463039"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1" name="bk object 81"/>
          <p:cNvSpPr/>
          <p:nvPr/>
        </p:nvSpPr>
        <p:spPr>
          <a:xfrm>
            <a:off x="7748482" y="3751927"/>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82" name="bk object 82"/>
          <p:cNvSpPr/>
          <p:nvPr/>
        </p:nvSpPr>
        <p:spPr>
          <a:xfrm>
            <a:off x="8033935" y="3751927"/>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3" name="bk object 83"/>
          <p:cNvSpPr/>
          <p:nvPr/>
        </p:nvSpPr>
        <p:spPr>
          <a:xfrm>
            <a:off x="8319377" y="3751927"/>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84" name="bk object 84"/>
          <p:cNvSpPr/>
          <p:nvPr/>
        </p:nvSpPr>
        <p:spPr>
          <a:xfrm>
            <a:off x="3752224"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5" name="bk object 85"/>
          <p:cNvSpPr/>
          <p:nvPr/>
        </p:nvSpPr>
        <p:spPr>
          <a:xfrm>
            <a:off x="4037671"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6" name="bk object 86"/>
          <p:cNvSpPr/>
          <p:nvPr/>
        </p:nvSpPr>
        <p:spPr>
          <a:xfrm>
            <a:off x="4323124"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7" name="bk object 87"/>
          <p:cNvSpPr/>
          <p:nvPr/>
        </p:nvSpPr>
        <p:spPr>
          <a:xfrm>
            <a:off x="4608571"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8" name="bk object 88"/>
          <p:cNvSpPr/>
          <p:nvPr/>
        </p:nvSpPr>
        <p:spPr>
          <a:xfrm>
            <a:off x="4894020"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89" name="bk object 89"/>
          <p:cNvSpPr/>
          <p:nvPr/>
        </p:nvSpPr>
        <p:spPr>
          <a:xfrm>
            <a:off x="5179457"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0" name="bk object 90"/>
          <p:cNvSpPr/>
          <p:nvPr/>
        </p:nvSpPr>
        <p:spPr>
          <a:xfrm>
            <a:off x="5464905"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1" name="bk object 91"/>
          <p:cNvSpPr/>
          <p:nvPr/>
        </p:nvSpPr>
        <p:spPr>
          <a:xfrm>
            <a:off x="5750353"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2" name="bk object 92"/>
          <p:cNvSpPr/>
          <p:nvPr/>
        </p:nvSpPr>
        <p:spPr>
          <a:xfrm>
            <a:off x="6035805" y="4026218"/>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3" name="bk object 93"/>
          <p:cNvSpPr/>
          <p:nvPr/>
        </p:nvSpPr>
        <p:spPr>
          <a:xfrm>
            <a:off x="6321248" y="402621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94" name="bk object 94"/>
          <p:cNvSpPr/>
          <p:nvPr/>
        </p:nvSpPr>
        <p:spPr>
          <a:xfrm>
            <a:off x="6606692" y="4026218"/>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95" name="bk object 95"/>
          <p:cNvSpPr/>
          <p:nvPr/>
        </p:nvSpPr>
        <p:spPr>
          <a:xfrm>
            <a:off x="6892144" y="4026218"/>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96" name="bk object 96"/>
          <p:cNvSpPr/>
          <p:nvPr/>
        </p:nvSpPr>
        <p:spPr>
          <a:xfrm>
            <a:off x="7177587" y="402621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97" name="bk object 97"/>
          <p:cNvSpPr/>
          <p:nvPr/>
        </p:nvSpPr>
        <p:spPr>
          <a:xfrm>
            <a:off x="7463039"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98" name="bk object 98"/>
          <p:cNvSpPr/>
          <p:nvPr/>
        </p:nvSpPr>
        <p:spPr>
          <a:xfrm>
            <a:off x="7748482" y="402621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99" name="bk object 99"/>
          <p:cNvSpPr/>
          <p:nvPr/>
        </p:nvSpPr>
        <p:spPr>
          <a:xfrm>
            <a:off x="8033935" y="4026218"/>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0" name="bk object 100"/>
          <p:cNvSpPr/>
          <p:nvPr/>
        </p:nvSpPr>
        <p:spPr>
          <a:xfrm>
            <a:off x="8319377" y="4026218"/>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01" name="bk object 101"/>
          <p:cNvSpPr/>
          <p:nvPr/>
        </p:nvSpPr>
        <p:spPr>
          <a:xfrm>
            <a:off x="3752224"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2" name="bk object 102"/>
          <p:cNvSpPr/>
          <p:nvPr/>
        </p:nvSpPr>
        <p:spPr>
          <a:xfrm>
            <a:off x="4037671"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3" name="bk object 103"/>
          <p:cNvSpPr/>
          <p:nvPr/>
        </p:nvSpPr>
        <p:spPr>
          <a:xfrm>
            <a:off x="4323124"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4" name="bk object 104"/>
          <p:cNvSpPr/>
          <p:nvPr/>
        </p:nvSpPr>
        <p:spPr>
          <a:xfrm>
            <a:off x="4608571"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5" name="bk object 105"/>
          <p:cNvSpPr/>
          <p:nvPr/>
        </p:nvSpPr>
        <p:spPr>
          <a:xfrm>
            <a:off x="4894020"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6" name="bk object 106"/>
          <p:cNvSpPr/>
          <p:nvPr/>
        </p:nvSpPr>
        <p:spPr>
          <a:xfrm>
            <a:off x="5179457"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7" name="bk object 107"/>
          <p:cNvSpPr/>
          <p:nvPr/>
        </p:nvSpPr>
        <p:spPr>
          <a:xfrm>
            <a:off x="5464905"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8" name="bk object 108"/>
          <p:cNvSpPr/>
          <p:nvPr/>
        </p:nvSpPr>
        <p:spPr>
          <a:xfrm>
            <a:off x="5750353"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09" name="bk object 109"/>
          <p:cNvSpPr/>
          <p:nvPr/>
        </p:nvSpPr>
        <p:spPr>
          <a:xfrm>
            <a:off x="6035805" y="430051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0" name="bk object 110"/>
          <p:cNvSpPr/>
          <p:nvPr/>
        </p:nvSpPr>
        <p:spPr>
          <a:xfrm>
            <a:off x="6321248" y="430051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11" name="bk object 111"/>
          <p:cNvSpPr/>
          <p:nvPr/>
        </p:nvSpPr>
        <p:spPr>
          <a:xfrm>
            <a:off x="6606692" y="4300510"/>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12" name="bk object 112"/>
          <p:cNvSpPr/>
          <p:nvPr/>
        </p:nvSpPr>
        <p:spPr>
          <a:xfrm>
            <a:off x="6892144" y="430051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13" name="bk object 113"/>
          <p:cNvSpPr/>
          <p:nvPr/>
        </p:nvSpPr>
        <p:spPr>
          <a:xfrm>
            <a:off x="7177587" y="430051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14" name="bk object 114"/>
          <p:cNvSpPr/>
          <p:nvPr/>
        </p:nvSpPr>
        <p:spPr>
          <a:xfrm>
            <a:off x="7463039"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5" name="bk object 115"/>
          <p:cNvSpPr/>
          <p:nvPr/>
        </p:nvSpPr>
        <p:spPr>
          <a:xfrm>
            <a:off x="7748482" y="430051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16" name="bk object 116"/>
          <p:cNvSpPr/>
          <p:nvPr/>
        </p:nvSpPr>
        <p:spPr>
          <a:xfrm>
            <a:off x="8033935" y="430051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7" name="bk object 117"/>
          <p:cNvSpPr/>
          <p:nvPr/>
        </p:nvSpPr>
        <p:spPr>
          <a:xfrm>
            <a:off x="8319377" y="430051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18" name="bk object 118"/>
          <p:cNvSpPr/>
          <p:nvPr/>
        </p:nvSpPr>
        <p:spPr>
          <a:xfrm>
            <a:off x="3752224"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19" name="bk object 119"/>
          <p:cNvSpPr/>
          <p:nvPr/>
        </p:nvSpPr>
        <p:spPr>
          <a:xfrm>
            <a:off x="4037671"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0" name="bk object 120"/>
          <p:cNvSpPr/>
          <p:nvPr/>
        </p:nvSpPr>
        <p:spPr>
          <a:xfrm>
            <a:off x="4323124"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1" name="bk object 121"/>
          <p:cNvSpPr/>
          <p:nvPr/>
        </p:nvSpPr>
        <p:spPr>
          <a:xfrm>
            <a:off x="4608571"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2" name="bk object 122"/>
          <p:cNvSpPr/>
          <p:nvPr/>
        </p:nvSpPr>
        <p:spPr>
          <a:xfrm>
            <a:off x="4894020"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3" name="bk object 123"/>
          <p:cNvSpPr/>
          <p:nvPr/>
        </p:nvSpPr>
        <p:spPr>
          <a:xfrm>
            <a:off x="5464905"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4" name="bk object 124"/>
          <p:cNvSpPr/>
          <p:nvPr/>
        </p:nvSpPr>
        <p:spPr>
          <a:xfrm>
            <a:off x="5179457"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5" name="bk object 125"/>
          <p:cNvSpPr/>
          <p:nvPr/>
        </p:nvSpPr>
        <p:spPr>
          <a:xfrm>
            <a:off x="5750353"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6" name="bk object 126"/>
          <p:cNvSpPr/>
          <p:nvPr/>
        </p:nvSpPr>
        <p:spPr>
          <a:xfrm>
            <a:off x="6035805" y="4582933"/>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27" name="bk object 127"/>
          <p:cNvSpPr/>
          <p:nvPr/>
        </p:nvSpPr>
        <p:spPr>
          <a:xfrm>
            <a:off x="6321248" y="4582933"/>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28" name="bk object 128"/>
          <p:cNvSpPr/>
          <p:nvPr/>
        </p:nvSpPr>
        <p:spPr>
          <a:xfrm>
            <a:off x="6606692" y="4582933"/>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29" name="bk object 129"/>
          <p:cNvSpPr/>
          <p:nvPr/>
        </p:nvSpPr>
        <p:spPr>
          <a:xfrm>
            <a:off x="7177587" y="4582933"/>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30" name="bk object 130"/>
          <p:cNvSpPr/>
          <p:nvPr/>
        </p:nvSpPr>
        <p:spPr>
          <a:xfrm>
            <a:off x="6892144" y="4582933"/>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31" name="bk object 131"/>
          <p:cNvSpPr/>
          <p:nvPr/>
        </p:nvSpPr>
        <p:spPr>
          <a:xfrm>
            <a:off x="7463039"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2" name="bk object 132"/>
          <p:cNvSpPr/>
          <p:nvPr/>
        </p:nvSpPr>
        <p:spPr>
          <a:xfrm>
            <a:off x="7748482" y="4582933"/>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33" name="bk object 133"/>
          <p:cNvSpPr/>
          <p:nvPr/>
        </p:nvSpPr>
        <p:spPr>
          <a:xfrm>
            <a:off x="8033935" y="4582933"/>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4" name="bk object 134"/>
          <p:cNvSpPr/>
          <p:nvPr/>
        </p:nvSpPr>
        <p:spPr>
          <a:xfrm>
            <a:off x="8319377" y="4582933"/>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35" name="bk object 135"/>
          <p:cNvSpPr/>
          <p:nvPr/>
        </p:nvSpPr>
        <p:spPr>
          <a:xfrm>
            <a:off x="3752224"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6" name="bk object 136"/>
          <p:cNvSpPr/>
          <p:nvPr/>
        </p:nvSpPr>
        <p:spPr>
          <a:xfrm>
            <a:off x="4037671"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7" name="bk object 137"/>
          <p:cNvSpPr/>
          <p:nvPr/>
        </p:nvSpPr>
        <p:spPr>
          <a:xfrm>
            <a:off x="4323124"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8" name="bk object 138"/>
          <p:cNvSpPr/>
          <p:nvPr/>
        </p:nvSpPr>
        <p:spPr>
          <a:xfrm>
            <a:off x="4608571"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39" name="bk object 139"/>
          <p:cNvSpPr/>
          <p:nvPr/>
        </p:nvSpPr>
        <p:spPr>
          <a:xfrm>
            <a:off x="4894020"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0" name="bk object 140"/>
          <p:cNvSpPr/>
          <p:nvPr/>
        </p:nvSpPr>
        <p:spPr>
          <a:xfrm>
            <a:off x="5179457"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1" name="bk object 141"/>
          <p:cNvSpPr/>
          <p:nvPr/>
        </p:nvSpPr>
        <p:spPr>
          <a:xfrm>
            <a:off x="5464905"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2" name="bk object 142"/>
          <p:cNvSpPr/>
          <p:nvPr/>
        </p:nvSpPr>
        <p:spPr>
          <a:xfrm>
            <a:off x="5750353"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3" name="bk object 143"/>
          <p:cNvSpPr/>
          <p:nvPr/>
        </p:nvSpPr>
        <p:spPr>
          <a:xfrm>
            <a:off x="6035805" y="4857221"/>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4" name="bk object 144"/>
          <p:cNvSpPr/>
          <p:nvPr/>
        </p:nvSpPr>
        <p:spPr>
          <a:xfrm>
            <a:off x="6321248" y="4857221"/>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45" name="bk object 145"/>
          <p:cNvSpPr/>
          <p:nvPr/>
        </p:nvSpPr>
        <p:spPr>
          <a:xfrm>
            <a:off x="6606692" y="4857221"/>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46" name="bk object 146"/>
          <p:cNvSpPr/>
          <p:nvPr/>
        </p:nvSpPr>
        <p:spPr>
          <a:xfrm>
            <a:off x="6892144" y="4857221"/>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47" name="bk object 147"/>
          <p:cNvSpPr/>
          <p:nvPr/>
        </p:nvSpPr>
        <p:spPr>
          <a:xfrm>
            <a:off x="7177587" y="4857221"/>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48" name="bk object 148"/>
          <p:cNvSpPr/>
          <p:nvPr/>
        </p:nvSpPr>
        <p:spPr>
          <a:xfrm>
            <a:off x="7463039"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49" name="bk object 149"/>
          <p:cNvSpPr/>
          <p:nvPr/>
        </p:nvSpPr>
        <p:spPr>
          <a:xfrm>
            <a:off x="7748482" y="4857221"/>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50" name="bk object 150"/>
          <p:cNvSpPr/>
          <p:nvPr/>
        </p:nvSpPr>
        <p:spPr>
          <a:xfrm>
            <a:off x="8033935" y="4857221"/>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1" name="bk object 151"/>
          <p:cNvSpPr/>
          <p:nvPr/>
        </p:nvSpPr>
        <p:spPr>
          <a:xfrm>
            <a:off x="8319377" y="4857221"/>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52" name="bk object 152"/>
          <p:cNvSpPr/>
          <p:nvPr/>
        </p:nvSpPr>
        <p:spPr>
          <a:xfrm>
            <a:off x="3752224"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3" name="bk object 153"/>
          <p:cNvSpPr/>
          <p:nvPr/>
        </p:nvSpPr>
        <p:spPr>
          <a:xfrm>
            <a:off x="4037671"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4" name="bk object 154"/>
          <p:cNvSpPr/>
          <p:nvPr/>
        </p:nvSpPr>
        <p:spPr>
          <a:xfrm>
            <a:off x="4323124"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5" name="bk object 155"/>
          <p:cNvSpPr/>
          <p:nvPr/>
        </p:nvSpPr>
        <p:spPr>
          <a:xfrm>
            <a:off x="4608571"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6" name="bk object 156"/>
          <p:cNvSpPr/>
          <p:nvPr/>
        </p:nvSpPr>
        <p:spPr>
          <a:xfrm>
            <a:off x="4894020"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7" name="bk object 157"/>
          <p:cNvSpPr/>
          <p:nvPr/>
        </p:nvSpPr>
        <p:spPr>
          <a:xfrm>
            <a:off x="5179457"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8" name="bk object 158"/>
          <p:cNvSpPr/>
          <p:nvPr/>
        </p:nvSpPr>
        <p:spPr>
          <a:xfrm>
            <a:off x="5464905"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59" name="bk object 159"/>
          <p:cNvSpPr/>
          <p:nvPr/>
        </p:nvSpPr>
        <p:spPr>
          <a:xfrm>
            <a:off x="5750353"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0" name="bk object 160"/>
          <p:cNvSpPr/>
          <p:nvPr/>
        </p:nvSpPr>
        <p:spPr>
          <a:xfrm>
            <a:off x="6035805" y="513151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1" name="bk object 161"/>
          <p:cNvSpPr/>
          <p:nvPr/>
        </p:nvSpPr>
        <p:spPr>
          <a:xfrm>
            <a:off x="6321248" y="513151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62" name="bk object 162"/>
          <p:cNvSpPr/>
          <p:nvPr/>
        </p:nvSpPr>
        <p:spPr>
          <a:xfrm>
            <a:off x="6606692" y="5131512"/>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163" name="bk object 163"/>
          <p:cNvSpPr/>
          <p:nvPr/>
        </p:nvSpPr>
        <p:spPr>
          <a:xfrm>
            <a:off x="6892144" y="513151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164" name="bk object 164"/>
          <p:cNvSpPr/>
          <p:nvPr/>
        </p:nvSpPr>
        <p:spPr>
          <a:xfrm>
            <a:off x="7177587" y="513151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65" name="bk object 165"/>
          <p:cNvSpPr/>
          <p:nvPr/>
        </p:nvSpPr>
        <p:spPr>
          <a:xfrm>
            <a:off x="7463039"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6" name="bk object 166"/>
          <p:cNvSpPr/>
          <p:nvPr/>
        </p:nvSpPr>
        <p:spPr>
          <a:xfrm>
            <a:off x="7748482" y="513151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67" name="bk object 167"/>
          <p:cNvSpPr/>
          <p:nvPr/>
        </p:nvSpPr>
        <p:spPr>
          <a:xfrm>
            <a:off x="8033935" y="513151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168" name="bk object 168"/>
          <p:cNvSpPr/>
          <p:nvPr/>
        </p:nvSpPr>
        <p:spPr>
          <a:xfrm>
            <a:off x="8319377" y="513151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169" name="bk object 169"/>
          <p:cNvSpPr/>
          <p:nvPr/>
        </p:nvSpPr>
        <p:spPr>
          <a:xfrm>
            <a:off x="3752224"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0" name="bk object 170"/>
          <p:cNvSpPr/>
          <p:nvPr/>
        </p:nvSpPr>
        <p:spPr>
          <a:xfrm>
            <a:off x="4037671"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1" name="bk object 171"/>
          <p:cNvSpPr/>
          <p:nvPr/>
        </p:nvSpPr>
        <p:spPr>
          <a:xfrm>
            <a:off x="4323124"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2" name="bk object 172"/>
          <p:cNvSpPr/>
          <p:nvPr/>
        </p:nvSpPr>
        <p:spPr>
          <a:xfrm>
            <a:off x="4608571"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3" name="bk object 173"/>
          <p:cNvSpPr/>
          <p:nvPr/>
        </p:nvSpPr>
        <p:spPr>
          <a:xfrm>
            <a:off x="4894020"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4" name="bk object 174"/>
          <p:cNvSpPr/>
          <p:nvPr/>
        </p:nvSpPr>
        <p:spPr>
          <a:xfrm>
            <a:off x="5179457"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5" name="bk object 175"/>
          <p:cNvSpPr/>
          <p:nvPr/>
        </p:nvSpPr>
        <p:spPr>
          <a:xfrm>
            <a:off x="5464905"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6" name="bk object 176"/>
          <p:cNvSpPr/>
          <p:nvPr/>
        </p:nvSpPr>
        <p:spPr>
          <a:xfrm>
            <a:off x="5750353"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7" name="bk object 177"/>
          <p:cNvSpPr/>
          <p:nvPr/>
        </p:nvSpPr>
        <p:spPr>
          <a:xfrm>
            <a:off x="6035805" y="5405804"/>
            <a:ext cx="120386"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78" name="bk object 178"/>
          <p:cNvSpPr/>
          <p:nvPr/>
        </p:nvSpPr>
        <p:spPr>
          <a:xfrm>
            <a:off x="6321248" y="5405804"/>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79" name="bk object 179"/>
          <p:cNvSpPr/>
          <p:nvPr/>
        </p:nvSpPr>
        <p:spPr>
          <a:xfrm>
            <a:off x="6606692" y="5405804"/>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80" name="bk object 180"/>
          <p:cNvSpPr/>
          <p:nvPr/>
        </p:nvSpPr>
        <p:spPr>
          <a:xfrm>
            <a:off x="6892144" y="5405804"/>
            <a:ext cx="120395" cy="111134"/>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81" name="bk object 181"/>
          <p:cNvSpPr/>
          <p:nvPr/>
        </p:nvSpPr>
        <p:spPr>
          <a:xfrm>
            <a:off x="7177587"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2" name="bk object 182"/>
          <p:cNvSpPr/>
          <p:nvPr/>
        </p:nvSpPr>
        <p:spPr>
          <a:xfrm>
            <a:off x="7463039"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3" name="bk object 183"/>
          <p:cNvSpPr/>
          <p:nvPr/>
        </p:nvSpPr>
        <p:spPr>
          <a:xfrm>
            <a:off x="7748482"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4" name="bk object 184"/>
          <p:cNvSpPr/>
          <p:nvPr/>
        </p:nvSpPr>
        <p:spPr>
          <a:xfrm>
            <a:off x="8033935"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5" name="bk object 185"/>
          <p:cNvSpPr/>
          <p:nvPr/>
        </p:nvSpPr>
        <p:spPr>
          <a:xfrm>
            <a:off x="8319377" y="5405804"/>
            <a:ext cx="120395" cy="111134"/>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6" name="bk object 186"/>
          <p:cNvSpPr/>
          <p:nvPr/>
        </p:nvSpPr>
        <p:spPr>
          <a:xfrm>
            <a:off x="3752224"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7" name="bk object 187"/>
          <p:cNvSpPr/>
          <p:nvPr/>
        </p:nvSpPr>
        <p:spPr>
          <a:xfrm>
            <a:off x="4037671"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8" name="bk object 188"/>
          <p:cNvSpPr/>
          <p:nvPr/>
        </p:nvSpPr>
        <p:spPr>
          <a:xfrm>
            <a:off x="4323124"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89" name="bk object 189"/>
          <p:cNvSpPr/>
          <p:nvPr/>
        </p:nvSpPr>
        <p:spPr>
          <a:xfrm>
            <a:off x="4608571"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0" name="bk object 190"/>
          <p:cNvSpPr/>
          <p:nvPr/>
        </p:nvSpPr>
        <p:spPr>
          <a:xfrm>
            <a:off x="4894020"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1" name="bk object 191"/>
          <p:cNvSpPr/>
          <p:nvPr/>
        </p:nvSpPr>
        <p:spPr>
          <a:xfrm>
            <a:off x="5179457"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2" name="bk object 192"/>
          <p:cNvSpPr/>
          <p:nvPr/>
        </p:nvSpPr>
        <p:spPr>
          <a:xfrm>
            <a:off x="5464905"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3" name="bk object 193"/>
          <p:cNvSpPr/>
          <p:nvPr/>
        </p:nvSpPr>
        <p:spPr>
          <a:xfrm>
            <a:off x="5750353"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4" name="bk object 194"/>
          <p:cNvSpPr/>
          <p:nvPr/>
        </p:nvSpPr>
        <p:spPr>
          <a:xfrm>
            <a:off x="6035805" y="5680100"/>
            <a:ext cx="120386"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5" name="bk object 195"/>
          <p:cNvSpPr/>
          <p:nvPr/>
        </p:nvSpPr>
        <p:spPr>
          <a:xfrm>
            <a:off x="6321248" y="568010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96" name="bk object 196"/>
          <p:cNvSpPr/>
          <p:nvPr/>
        </p:nvSpPr>
        <p:spPr>
          <a:xfrm>
            <a:off x="6606692" y="568010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97" name="bk object 197"/>
          <p:cNvSpPr/>
          <p:nvPr/>
        </p:nvSpPr>
        <p:spPr>
          <a:xfrm>
            <a:off x="6892144" y="5680100"/>
            <a:ext cx="120395" cy="111126"/>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198" name="bk object 198"/>
          <p:cNvSpPr/>
          <p:nvPr/>
        </p:nvSpPr>
        <p:spPr>
          <a:xfrm>
            <a:off x="7177587"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199" name="bk object 199"/>
          <p:cNvSpPr/>
          <p:nvPr/>
        </p:nvSpPr>
        <p:spPr>
          <a:xfrm>
            <a:off x="7463039"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0" name="bk object 200"/>
          <p:cNvSpPr/>
          <p:nvPr/>
        </p:nvSpPr>
        <p:spPr>
          <a:xfrm>
            <a:off x="7748482"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1" name="bk object 201"/>
          <p:cNvSpPr/>
          <p:nvPr/>
        </p:nvSpPr>
        <p:spPr>
          <a:xfrm>
            <a:off x="8033935"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2" name="bk object 202"/>
          <p:cNvSpPr/>
          <p:nvPr/>
        </p:nvSpPr>
        <p:spPr>
          <a:xfrm>
            <a:off x="8319377" y="5680100"/>
            <a:ext cx="120395" cy="111126"/>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03" name="bk object 203"/>
          <p:cNvSpPr/>
          <p:nvPr/>
        </p:nvSpPr>
        <p:spPr>
          <a:xfrm>
            <a:off x="3752224"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4" name="bk object 204"/>
          <p:cNvSpPr/>
          <p:nvPr/>
        </p:nvSpPr>
        <p:spPr>
          <a:xfrm>
            <a:off x="4037671"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5" name="bk object 205"/>
          <p:cNvSpPr/>
          <p:nvPr/>
        </p:nvSpPr>
        <p:spPr>
          <a:xfrm>
            <a:off x="4323124"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6" name="bk object 206"/>
          <p:cNvSpPr/>
          <p:nvPr/>
        </p:nvSpPr>
        <p:spPr>
          <a:xfrm>
            <a:off x="4608571"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7" name="bk object 207"/>
          <p:cNvSpPr/>
          <p:nvPr/>
        </p:nvSpPr>
        <p:spPr>
          <a:xfrm>
            <a:off x="4894020"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8" name="bk object 208"/>
          <p:cNvSpPr/>
          <p:nvPr/>
        </p:nvSpPr>
        <p:spPr>
          <a:xfrm>
            <a:off x="5179457"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09" name="bk object 209"/>
          <p:cNvSpPr/>
          <p:nvPr/>
        </p:nvSpPr>
        <p:spPr>
          <a:xfrm>
            <a:off x="5464905"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0" name="bk object 210"/>
          <p:cNvSpPr/>
          <p:nvPr/>
        </p:nvSpPr>
        <p:spPr>
          <a:xfrm>
            <a:off x="5750353"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1" name="bk object 211"/>
          <p:cNvSpPr/>
          <p:nvPr/>
        </p:nvSpPr>
        <p:spPr>
          <a:xfrm>
            <a:off x="6035805" y="595439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2" name="bk object 212"/>
          <p:cNvSpPr/>
          <p:nvPr/>
        </p:nvSpPr>
        <p:spPr>
          <a:xfrm>
            <a:off x="6321248" y="595439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13" name="bk object 213"/>
          <p:cNvSpPr/>
          <p:nvPr/>
        </p:nvSpPr>
        <p:spPr>
          <a:xfrm>
            <a:off x="6606692" y="5954392"/>
            <a:ext cx="120395" cy="111135"/>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14" name="bk object 214"/>
          <p:cNvSpPr/>
          <p:nvPr/>
        </p:nvSpPr>
        <p:spPr>
          <a:xfrm>
            <a:off x="6892144" y="595439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15" name="bk object 215"/>
          <p:cNvSpPr/>
          <p:nvPr/>
        </p:nvSpPr>
        <p:spPr>
          <a:xfrm>
            <a:off x="7177587" y="595439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16" name="bk object 216"/>
          <p:cNvSpPr/>
          <p:nvPr/>
        </p:nvSpPr>
        <p:spPr>
          <a:xfrm>
            <a:off x="7463039"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7" name="bk object 217"/>
          <p:cNvSpPr/>
          <p:nvPr/>
        </p:nvSpPr>
        <p:spPr>
          <a:xfrm>
            <a:off x="7748482" y="595439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18" name="bk object 218"/>
          <p:cNvSpPr/>
          <p:nvPr/>
        </p:nvSpPr>
        <p:spPr>
          <a:xfrm>
            <a:off x="8033935" y="595439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19" name="bk object 219"/>
          <p:cNvSpPr/>
          <p:nvPr/>
        </p:nvSpPr>
        <p:spPr>
          <a:xfrm>
            <a:off x="8319377" y="595439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20" name="bk object 220"/>
          <p:cNvSpPr/>
          <p:nvPr/>
        </p:nvSpPr>
        <p:spPr>
          <a:xfrm>
            <a:off x="3752224"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1" name="bk object 221"/>
          <p:cNvSpPr/>
          <p:nvPr/>
        </p:nvSpPr>
        <p:spPr>
          <a:xfrm>
            <a:off x="4037671"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2" name="bk object 222"/>
          <p:cNvSpPr/>
          <p:nvPr/>
        </p:nvSpPr>
        <p:spPr>
          <a:xfrm>
            <a:off x="4608571"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3" name="bk object 223"/>
          <p:cNvSpPr/>
          <p:nvPr/>
        </p:nvSpPr>
        <p:spPr>
          <a:xfrm>
            <a:off x="4323124"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4" name="bk object 224"/>
          <p:cNvSpPr/>
          <p:nvPr/>
        </p:nvSpPr>
        <p:spPr>
          <a:xfrm>
            <a:off x="4894020"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5" name="bk object 225"/>
          <p:cNvSpPr/>
          <p:nvPr/>
        </p:nvSpPr>
        <p:spPr>
          <a:xfrm>
            <a:off x="5179457"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6" name="bk object 226"/>
          <p:cNvSpPr/>
          <p:nvPr/>
        </p:nvSpPr>
        <p:spPr>
          <a:xfrm>
            <a:off x="5464905"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7" name="bk object 227"/>
          <p:cNvSpPr/>
          <p:nvPr/>
        </p:nvSpPr>
        <p:spPr>
          <a:xfrm>
            <a:off x="5750353"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28" name="bk object 228"/>
          <p:cNvSpPr/>
          <p:nvPr/>
        </p:nvSpPr>
        <p:spPr>
          <a:xfrm>
            <a:off x="6321248" y="622868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29" name="bk object 229"/>
          <p:cNvSpPr/>
          <p:nvPr/>
        </p:nvSpPr>
        <p:spPr>
          <a:xfrm>
            <a:off x="6035805" y="6228682"/>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0" name="bk object 230"/>
          <p:cNvSpPr/>
          <p:nvPr/>
        </p:nvSpPr>
        <p:spPr>
          <a:xfrm>
            <a:off x="6606692" y="6228682"/>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31" name="bk object 231"/>
          <p:cNvSpPr/>
          <p:nvPr/>
        </p:nvSpPr>
        <p:spPr>
          <a:xfrm>
            <a:off x="6892144" y="6228682"/>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32" name="bk object 232"/>
          <p:cNvSpPr/>
          <p:nvPr/>
        </p:nvSpPr>
        <p:spPr>
          <a:xfrm>
            <a:off x="7177587" y="622868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33" name="bk object 233"/>
          <p:cNvSpPr/>
          <p:nvPr/>
        </p:nvSpPr>
        <p:spPr>
          <a:xfrm>
            <a:off x="7463039"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4" name="bk object 234"/>
          <p:cNvSpPr/>
          <p:nvPr/>
        </p:nvSpPr>
        <p:spPr>
          <a:xfrm>
            <a:off x="7748482" y="622868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35" name="bk object 235"/>
          <p:cNvSpPr/>
          <p:nvPr/>
        </p:nvSpPr>
        <p:spPr>
          <a:xfrm>
            <a:off x="8033935" y="6228682"/>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6" name="bk object 236"/>
          <p:cNvSpPr/>
          <p:nvPr/>
        </p:nvSpPr>
        <p:spPr>
          <a:xfrm>
            <a:off x="8319377" y="6228682"/>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37" name="bk object 237"/>
          <p:cNvSpPr/>
          <p:nvPr/>
        </p:nvSpPr>
        <p:spPr>
          <a:xfrm>
            <a:off x="4037671"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8" name="bk object 238"/>
          <p:cNvSpPr/>
          <p:nvPr/>
        </p:nvSpPr>
        <p:spPr>
          <a:xfrm>
            <a:off x="3752224"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39" name="bk object 239"/>
          <p:cNvSpPr/>
          <p:nvPr/>
        </p:nvSpPr>
        <p:spPr>
          <a:xfrm>
            <a:off x="4608571"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0" name="bk object 240"/>
          <p:cNvSpPr/>
          <p:nvPr/>
        </p:nvSpPr>
        <p:spPr>
          <a:xfrm>
            <a:off x="4323124"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1" name="bk object 241"/>
          <p:cNvSpPr/>
          <p:nvPr/>
        </p:nvSpPr>
        <p:spPr>
          <a:xfrm>
            <a:off x="4894020"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2" name="bk object 242"/>
          <p:cNvSpPr/>
          <p:nvPr/>
        </p:nvSpPr>
        <p:spPr>
          <a:xfrm>
            <a:off x="5179457"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3" name="bk object 243"/>
          <p:cNvSpPr/>
          <p:nvPr/>
        </p:nvSpPr>
        <p:spPr>
          <a:xfrm>
            <a:off x="5464905"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4" name="bk object 244"/>
          <p:cNvSpPr/>
          <p:nvPr/>
        </p:nvSpPr>
        <p:spPr>
          <a:xfrm>
            <a:off x="6035805" y="452291"/>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5" name="bk object 245"/>
          <p:cNvSpPr/>
          <p:nvPr/>
        </p:nvSpPr>
        <p:spPr>
          <a:xfrm>
            <a:off x="5750353"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46" name="bk object 246"/>
          <p:cNvSpPr/>
          <p:nvPr/>
        </p:nvSpPr>
        <p:spPr>
          <a:xfrm>
            <a:off x="6321248" y="452291"/>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47" name="bk object 247"/>
          <p:cNvSpPr/>
          <p:nvPr/>
        </p:nvSpPr>
        <p:spPr>
          <a:xfrm>
            <a:off x="6606692" y="452291"/>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48" name="bk object 248"/>
          <p:cNvSpPr/>
          <p:nvPr/>
        </p:nvSpPr>
        <p:spPr>
          <a:xfrm>
            <a:off x="6892144" y="452291"/>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49" name="bk object 249"/>
          <p:cNvSpPr/>
          <p:nvPr/>
        </p:nvSpPr>
        <p:spPr>
          <a:xfrm>
            <a:off x="7177587" y="452291"/>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50" name="bk object 250"/>
          <p:cNvSpPr/>
          <p:nvPr/>
        </p:nvSpPr>
        <p:spPr>
          <a:xfrm>
            <a:off x="7748482" y="452291"/>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51" name="bk object 251"/>
          <p:cNvSpPr/>
          <p:nvPr/>
        </p:nvSpPr>
        <p:spPr>
          <a:xfrm>
            <a:off x="7463039"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2" name="bk object 252"/>
          <p:cNvSpPr/>
          <p:nvPr/>
        </p:nvSpPr>
        <p:spPr>
          <a:xfrm>
            <a:off x="8033935" y="452291"/>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3" name="bk object 253"/>
          <p:cNvSpPr/>
          <p:nvPr/>
        </p:nvSpPr>
        <p:spPr>
          <a:xfrm>
            <a:off x="8319377" y="452291"/>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54" name="bk object 254"/>
          <p:cNvSpPr/>
          <p:nvPr/>
        </p:nvSpPr>
        <p:spPr>
          <a:xfrm>
            <a:off x="4037671"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5" name="bk object 255"/>
          <p:cNvSpPr/>
          <p:nvPr/>
        </p:nvSpPr>
        <p:spPr>
          <a:xfrm>
            <a:off x="3752224"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6" name="bk object 256"/>
          <p:cNvSpPr/>
          <p:nvPr/>
        </p:nvSpPr>
        <p:spPr>
          <a:xfrm>
            <a:off x="4608571"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7" name="bk object 257"/>
          <p:cNvSpPr/>
          <p:nvPr/>
        </p:nvSpPr>
        <p:spPr>
          <a:xfrm>
            <a:off x="4323124"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8" name="bk object 258"/>
          <p:cNvSpPr/>
          <p:nvPr/>
        </p:nvSpPr>
        <p:spPr>
          <a:xfrm>
            <a:off x="4894020"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59" name="bk object 259"/>
          <p:cNvSpPr/>
          <p:nvPr/>
        </p:nvSpPr>
        <p:spPr>
          <a:xfrm>
            <a:off x="5464905"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0" name="bk object 260"/>
          <p:cNvSpPr/>
          <p:nvPr/>
        </p:nvSpPr>
        <p:spPr>
          <a:xfrm>
            <a:off x="5179457"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1" name="bk object 261"/>
          <p:cNvSpPr/>
          <p:nvPr/>
        </p:nvSpPr>
        <p:spPr>
          <a:xfrm>
            <a:off x="5750353"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2" name="bk object 262"/>
          <p:cNvSpPr/>
          <p:nvPr/>
        </p:nvSpPr>
        <p:spPr>
          <a:xfrm>
            <a:off x="6035805" y="726582"/>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3" name="bk object 263"/>
          <p:cNvSpPr/>
          <p:nvPr/>
        </p:nvSpPr>
        <p:spPr>
          <a:xfrm>
            <a:off x="6321248" y="72658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64" name="bk object 264"/>
          <p:cNvSpPr/>
          <p:nvPr/>
        </p:nvSpPr>
        <p:spPr>
          <a:xfrm>
            <a:off x="6892144" y="726582"/>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265" name="bk object 265"/>
          <p:cNvSpPr/>
          <p:nvPr/>
        </p:nvSpPr>
        <p:spPr>
          <a:xfrm>
            <a:off x="6606692" y="726582"/>
            <a:ext cx="120395" cy="111135"/>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266" name="bk object 266"/>
          <p:cNvSpPr/>
          <p:nvPr/>
        </p:nvSpPr>
        <p:spPr>
          <a:xfrm>
            <a:off x="7177587" y="72658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67" name="bk object 267"/>
          <p:cNvSpPr/>
          <p:nvPr/>
        </p:nvSpPr>
        <p:spPr>
          <a:xfrm>
            <a:off x="7463039"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68" name="bk object 268"/>
          <p:cNvSpPr/>
          <p:nvPr/>
        </p:nvSpPr>
        <p:spPr>
          <a:xfrm>
            <a:off x="7748482" y="72658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69" name="bk object 269"/>
          <p:cNvSpPr/>
          <p:nvPr/>
        </p:nvSpPr>
        <p:spPr>
          <a:xfrm>
            <a:off x="8319377" y="726582"/>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270" name="bk object 270"/>
          <p:cNvSpPr/>
          <p:nvPr/>
        </p:nvSpPr>
        <p:spPr>
          <a:xfrm>
            <a:off x="8033935" y="726582"/>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271" name="bk object 271"/>
          <p:cNvSpPr/>
          <p:nvPr/>
        </p:nvSpPr>
        <p:spPr>
          <a:xfrm>
            <a:off x="3752224"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2" name="bk object 272"/>
          <p:cNvSpPr/>
          <p:nvPr/>
        </p:nvSpPr>
        <p:spPr>
          <a:xfrm>
            <a:off x="4037671"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3" name="bk object 273"/>
          <p:cNvSpPr/>
          <p:nvPr/>
        </p:nvSpPr>
        <p:spPr>
          <a:xfrm>
            <a:off x="4323124"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4" name="bk object 274"/>
          <p:cNvSpPr/>
          <p:nvPr/>
        </p:nvSpPr>
        <p:spPr>
          <a:xfrm>
            <a:off x="4608571"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5" name="bk object 275"/>
          <p:cNvSpPr/>
          <p:nvPr/>
        </p:nvSpPr>
        <p:spPr>
          <a:xfrm>
            <a:off x="4894020"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6" name="bk object 276"/>
          <p:cNvSpPr/>
          <p:nvPr/>
        </p:nvSpPr>
        <p:spPr>
          <a:xfrm>
            <a:off x="5179457"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7" name="bk object 277"/>
          <p:cNvSpPr/>
          <p:nvPr/>
        </p:nvSpPr>
        <p:spPr>
          <a:xfrm>
            <a:off x="5464905"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8" name="bk object 278"/>
          <p:cNvSpPr/>
          <p:nvPr/>
        </p:nvSpPr>
        <p:spPr>
          <a:xfrm>
            <a:off x="5750353"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79" name="bk object 279"/>
          <p:cNvSpPr/>
          <p:nvPr/>
        </p:nvSpPr>
        <p:spPr>
          <a:xfrm>
            <a:off x="6035805" y="1000875"/>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0" name="bk object 280"/>
          <p:cNvSpPr/>
          <p:nvPr/>
        </p:nvSpPr>
        <p:spPr>
          <a:xfrm>
            <a:off x="6321248" y="1000875"/>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81" name="bk object 281"/>
          <p:cNvSpPr/>
          <p:nvPr/>
        </p:nvSpPr>
        <p:spPr>
          <a:xfrm>
            <a:off x="6606692" y="1000875"/>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82" name="bk object 282"/>
          <p:cNvSpPr/>
          <p:nvPr/>
        </p:nvSpPr>
        <p:spPr>
          <a:xfrm>
            <a:off x="6892144" y="1000875"/>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83" name="bk object 283"/>
          <p:cNvSpPr/>
          <p:nvPr/>
        </p:nvSpPr>
        <p:spPr>
          <a:xfrm>
            <a:off x="7177587"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4" name="bk object 284"/>
          <p:cNvSpPr/>
          <p:nvPr/>
        </p:nvSpPr>
        <p:spPr>
          <a:xfrm>
            <a:off x="7463039"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5" name="bk object 285"/>
          <p:cNvSpPr/>
          <p:nvPr/>
        </p:nvSpPr>
        <p:spPr>
          <a:xfrm>
            <a:off x="7748482"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6" name="bk object 286"/>
          <p:cNvSpPr/>
          <p:nvPr/>
        </p:nvSpPr>
        <p:spPr>
          <a:xfrm>
            <a:off x="8033935"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7" name="bk object 287"/>
          <p:cNvSpPr/>
          <p:nvPr/>
        </p:nvSpPr>
        <p:spPr>
          <a:xfrm>
            <a:off x="8319377" y="1000875"/>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8" name="bk object 288"/>
          <p:cNvSpPr/>
          <p:nvPr/>
        </p:nvSpPr>
        <p:spPr>
          <a:xfrm>
            <a:off x="3752224"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89" name="bk object 289"/>
          <p:cNvSpPr/>
          <p:nvPr/>
        </p:nvSpPr>
        <p:spPr>
          <a:xfrm>
            <a:off x="4037671"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0" name="bk object 290"/>
          <p:cNvSpPr/>
          <p:nvPr/>
        </p:nvSpPr>
        <p:spPr>
          <a:xfrm>
            <a:off x="4323124"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1" name="bk object 291"/>
          <p:cNvSpPr/>
          <p:nvPr/>
        </p:nvSpPr>
        <p:spPr>
          <a:xfrm>
            <a:off x="4608571"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2" name="bk object 292"/>
          <p:cNvSpPr/>
          <p:nvPr/>
        </p:nvSpPr>
        <p:spPr>
          <a:xfrm>
            <a:off x="4894020"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3" name="bk object 293"/>
          <p:cNvSpPr/>
          <p:nvPr/>
        </p:nvSpPr>
        <p:spPr>
          <a:xfrm>
            <a:off x="5179457"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4" name="bk object 294"/>
          <p:cNvSpPr/>
          <p:nvPr/>
        </p:nvSpPr>
        <p:spPr>
          <a:xfrm>
            <a:off x="5464905"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5" name="bk object 295"/>
          <p:cNvSpPr/>
          <p:nvPr/>
        </p:nvSpPr>
        <p:spPr>
          <a:xfrm>
            <a:off x="5750353"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6" name="bk object 296"/>
          <p:cNvSpPr/>
          <p:nvPr/>
        </p:nvSpPr>
        <p:spPr>
          <a:xfrm>
            <a:off x="6035805" y="1275166"/>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297" name="bk object 297"/>
          <p:cNvSpPr/>
          <p:nvPr/>
        </p:nvSpPr>
        <p:spPr>
          <a:xfrm>
            <a:off x="6321248" y="1275166"/>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98" name="bk object 298"/>
          <p:cNvSpPr/>
          <p:nvPr/>
        </p:nvSpPr>
        <p:spPr>
          <a:xfrm>
            <a:off x="6606692" y="1275166"/>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299" name="bk object 299"/>
          <p:cNvSpPr/>
          <p:nvPr/>
        </p:nvSpPr>
        <p:spPr>
          <a:xfrm>
            <a:off x="6892144" y="1275166"/>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00" name="bk object 300"/>
          <p:cNvSpPr/>
          <p:nvPr/>
        </p:nvSpPr>
        <p:spPr>
          <a:xfrm>
            <a:off x="7177587"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1" name="bk object 301"/>
          <p:cNvSpPr/>
          <p:nvPr/>
        </p:nvSpPr>
        <p:spPr>
          <a:xfrm>
            <a:off x="7463039"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2" name="bk object 302"/>
          <p:cNvSpPr/>
          <p:nvPr/>
        </p:nvSpPr>
        <p:spPr>
          <a:xfrm>
            <a:off x="7748482"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3" name="bk object 303"/>
          <p:cNvSpPr/>
          <p:nvPr/>
        </p:nvSpPr>
        <p:spPr>
          <a:xfrm>
            <a:off x="8033935"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4" name="bk object 304"/>
          <p:cNvSpPr/>
          <p:nvPr/>
        </p:nvSpPr>
        <p:spPr>
          <a:xfrm>
            <a:off x="8319377" y="1275166"/>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05" name="bk object 305"/>
          <p:cNvSpPr/>
          <p:nvPr/>
        </p:nvSpPr>
        <p:spPr>
          <a:xfrm>
            <a:off x="3752224"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6" name="bk object 306"/>
          <p:cNvSpPr/>
          <p:nvPr/>
        </p:nvSpPr>
        <p:spPr>
          <a:xfrm>
            <a:off x="4037671"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7" name="bk object 307"/>
          <p:cNvSpPr/>
          <p:nvPr/>
        </p:nvSpPr>
        <p:spPr>
          <a:xfrm>
            <a:off x="4323124"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8" name="bk object 308"/>
          <p:cNvSpPr/>
          <p:nvPr/>
        </p:nvSpPr>
        <p:spPr>
          <a:xfrm>
            <a:off x="4608571"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09" name="bk object 309"/>
          <p:cNvSpPr/>
          <p:nvPr/>
        </p:nvSpPr>
        <p:spPr>
          <a:xfrm>
            <a:off x="4894020"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0" name="bk object 310"/>
          <p:cNvSpPr/>
          <p:nvPr/>
        </p:nvSpPr>
        <p:spPr>
          <a:xfrm>
            <a:off x="5179457"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1" name="bk object 311"/>
          <p:cNvSpPr/>
          <p:nvPr/>
        </p:nvSpPr>
        <p:spPr>
          <a:xfrm>
            <a:off x="5464905"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2" name="bk object 312"/>
          <p:cNvSpPr/>
          <p:nvPr/>
        </p:nvSpPr>
        <p:spPr>
          <a:xfrm>
            <a:off x="5750353"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3" name="bk object 313"/>
          <p:cNvSpPr/>
          <p:nvPr/>
        </p:nvSpPr>
        <p:spPr>
          <a:xfrm>
            <a:off x="6035805" y="1549462"/>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4" name="bk object 314"/>
          <p:cNvSpPr/>
          <p:nvPr/>
        </p:nvSpPr>
        <p:spPr>
          <a:xfrm>
            <a:off x="6321248" y="1549462"/>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15" name="bk object 315"/>
          <p:cNvSpPr/>
          <p:nvPr/>
        </p:nvSpPr>
        <p:spPr>
          <a:xfrm>
            <a:off x="6606692" y="1549462"/>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16" name="bk object 316"/>
          <p:cNvSpPr/>
          <p:nvPr/>
        </p:nvSpPr>
        <p:spPr>
          <a:xfrm>
            <a:off x="6892144" y="1549462"/>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17" name="bk object 317"/>
          <p:cNvSpPr/>
          <p:nvPr/>
        </p:nvSpPr>
        <p:spPr>
          <a:xfrm>
            <a:off x="7177587" y="1549462"/>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18" name="bk object 318"/>
          <p:cNvSpPr/>
          <p:nvPr/>
        </p:nvSpPr>
        <p:spPr>
          <a:xfrm>
            <a:off x="7463039"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19" name="bk object 319"/>
          <p:cNvSpPr/>
          <p:nvPr/>
        </p:nvSpPr>
        <p:spPr>
          <a:xfrm>
            <a:off x="7748482" y="1549462"/>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20" name="bk object 320"/>
          <p:cNvSpPr/>
          <p:nvPr/>
        </p:nvSpPr>
        <p:spPr>
          <a:xfrm>
            <a:off x="8033935" y="1549462"/>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1" name="bk object 321"/>
          <p:cNvSpPr/>
          <p:nvPr/>
        </p:nvSpPr>
        <p:spPr>
          <a:xfrm>
            <a:off x="8319377" y="1549462"/>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22" name="bk object 322"/>
          <p:cNvSpPr/>
          <p:nvPr/>
        </p:nvSpPr>
        <p:spPr>
          <a:xfrm>
            <a:off x="3752224"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3" name="bk object 323"/>
          <p:cNvSpPr/>
          <p:nvPr/>
        </p:nvSpPr>
        <p:spPr>
          <a:xfrm>
            <a:off x="4037671"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4" name="bk object 324"/>
          <p:cNvSpPr/>
          <p:nvPr/>
        </p:nvSpPr>
        <p:spPr>
          <a:xfrm>
            <a:off x="4323124"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5" name="bk object 325"/>
          <p:cNvSpPr/>
          <p:nvPr/>
        </p:nvSpPr>
        <p:spPr>
          <a:xfrm>
            <a:off x="4608571"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6" name="bk object 326"/>
          <p:cNvSpPr/>
          <p:nvPr/>
        </p:nvSpPr>
        <p:spPr>
          <a:xfrm>
            <a:off x="4894020"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7" name="bk object 327"/>
          <p:cNvSpPr/>
          <p:nvPr/>
        </p:nvSpPr>
        <p:spPr>
          <a:xfrm>
            <a:off x="5179457"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8" name="bk object 328"/>
          <p:cNvSpPr/>
          <p:nvPr/>
        </p:nvSpPr>
        <p:spPr>
          <a:xfrm>
            <a:off x="5464905"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29" name="bk object 329"/>
          <p:cNvSpPr/>
          <p:nvPr/>
        </p:nvSpPr>
        <p:spPr>
          <a:xfrm>
            <a:off x="5750353"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0" name="bk object 330"/>
          <p:cNvSpPr/>
          <p:nvPr/>
        </p:nvSpPr>
        <p:spPr>
          <a:xfrm>
            <a:off x="6035805" y="1823754"/>
            <a:ext cx="120386"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1" name="bk object 331"/>
          <p:cNvSpPr/>
          <p:nvPr/>
        </p:nvSpPr>
        <p:spPr>
          <a:xfrm>
            <a:off x="6321248" y="1823754"/>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32" name="bk object 332"/>
          <p:cNvSpPr/>
          <p:nvPr/>
        </p:nvSpPr>
        <p:spPr>
          <a:xfrm>
            <a:off x="6606692" y="1823754"/>
            <a:ext cx="120395" cy="111135"/>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33" name="bk object 333"/>
          <p:cNvSpPr/>
          <p:nvPr/>
        </p:nvSpPr>
        <p:spPr>
          <a:xfrm>
            <a:off x="6892144" y="1823754"/>
            <a:ext cx="120395" cy="111135"/>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34" name="bk object 334"/>
          <p:cNvSpPr/>
          <p:nvPr/>
        </p:nvSpPr>
        <p:spPr>
          <a:xfrm>
            <a:off x="7177587" y="1823754"/>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5" name="bk object 335"/>
          <p:cNvSpPr/>
          <p:nvPr/>
        </p:nvSpPr>
        <p:spPr>
          <a:xfrm>
            <a:off x="7463039"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6" name="bk object 336"/>
          <p:cNvSpPr/>
          <p:nvPr/>
        </p:nvSpPr>
        <p:spPr>
          <a:xfrm>
            <a:off x="7748482" y="1823754"/>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7" name="bk object 337"/>
          <p:cNvSpPr/>
          <p:nvPr/>
        </p:nvSpPr>
        <p:spPr>
          <a:xfrm>
            <a:off x="8033935" y="1823754"/>
            <a:ext cx="120395" cy="111135"/>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38" name="bk object 338"/>
          <p:cNvSpPr/>
          <p:nvPr/>
        </p:nvSpPr>
        <p:spPr>
          <a:xfrm>
            <a:off x="8319377" y="1823754"/>
            <a:ext cx="120395" cy="111135"/>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39" name="bk object 339"/>
          <p:cNvSpPr/>
          <p:nvPr/>
        </p:nvSpPr>
        <p:spPr>
          <a:xfrm>
            <a:off x="3752224"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0" name="bk object 340"/>
          <p:cNvSpPr/>
          <p:nvPr/>
        </p:nvSpPr>
        <p:spPr>
          <a:xfrm>
            <a:off x="4037671"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1" name="bk object 341"/>
          <p:cNvSpPr/>
          <p:nvPr/>
        </p:nvSpPr>
        <p:spPr>
          <a:xfrm>
            <a:off x="4323124"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2" name="bk object 342"/>
          <p:cNvSpPr/>
          <p:nvPr/>
        </p:nvSpPr>
        <p:spPr>
          <a:xfrm>
            <a:off x="4608571"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3" name="bk object 343"/>
          <p:cNvSpPr/>
          <p:nvPr/>
        </p:nvSpPr>
        <p:spPr>
          <a:xfrm>
            <a:off x="4894020"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4" name="bk object 344"/>
          <p:cNvSpPr/>
          <p:nvPr/>
        </p:nvSpPr>
        <p:spPr>
          <a:xfrm>
            <a:off x="5179457"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5" name="bk object 345"/>
          <p:cNvSpPr/>
          <p:nvPr/>
        </p:nvSpPr>
        <p:spPr>
          <a:xfrm>
            <a:off x="5464905"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6" name="bk object 346"/>
          <p:cNvSpPr/>
          <p:nvPr/>
        </p:nvSpPr>
        <p:spPr>
          <a:xfrm>
            <a:off x="5750353"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7" name="bk object 347"/>
          <p:cNvSpPr/>
          <p:nvPr/>
        </p:nvSpPr>
        <p:spPr>
          <a:xfrm>
            <a:off x="6035805" y="2106168"/>
            <a:ext cx="120386"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48" name="bk object 348"/>
          <p:cNvSpPr/>
          <p:nvPr/>
        </p:nvSpPr>
        <p:spPr>
          <a:xfrm>
            <a:off x="6321248" y="2106168"/>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49" name="bk object 349"/>
          <p:cNvSpPr/>
          <p:nvPr/>
        </p:nvSpPr>
        <p:spPr>
          <a:xfrm>
            <a:off x="6606692" y="2106168"/>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50" name="bk object 350"/>
          <p:cNvSpPr/>
          <p:nvPr/>
        </p:nvSpPr>
        <p:spPr>
          <a:xfrm>
            <a:off x="6892144" y="2106168"/>
            <a:ext cx="120395" cy="111135"/>
          </a:xfrm>
          <a:prstGeom prst="rect">
            <a:avLst/>
          </a:prstGeom>
          <a:blipFill>
            <a:blip r:embed="rId7" cstate="print"/>
            <a:stretch>
              <a:fillRect/>
            </a:stretch>
          </a:blipFill>
        </p:spPr>
        <p:txBody>
          <a:bodyPr wrap="square" lIns="0" tIns="0" rIns="0" bIns="0" rtlCol="0"/>
          <a:lstStyle/>
          <a:p>
            <a:endParaRPr sz="1246">
              <a:solidFill>
                <a:prstClr val="black"/>
              </a:solidFill>
            </a:endParaRPr>
          </a:p>
        </p:txBody>
      </p:sp>
      <p:sp>
        <p:nvSpPr>
          <p:cNvPr id="351" name="bk object 351"/>
          <p:cNvSpPr/>
          <p:nvPr/>
        </p:nvSpPr>
        <p:spPr>
          <a:xfrm>
            <a:off x="7177587"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2" name="bk object 352"/>
          <p:cNvSpPr/>
          <p:nvPr/>
        </p:nvSpPr>
        <p:spPr>
          <a:xfrm>
            <a:off x="7463039"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3" name="bk object 353"/>
          <p:cNvSpPr/>
          <p:nvPr/>
        </p:nvSpPr>
        <p:spPr>
          <a:xfrm>
            <a:off x="7748482"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4" name="bk object 354"/>
          <p:cNvSpPr/>
          <p:nvPr/>
        </p:nvSpPr>
        <p:spPr>
          <a:xfrm>
            <a:off x="8033935"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5" name="bk object 355"/>
          <p:cNvSpPr/>
          <p:nvPr/>
        </p:nvSpPr>
        <p:spPr>
          <a:xfrm>
            <a:off x="8319377" y="2106168"/>
            <a:ext cx="120395" cy="111135"/>
          </a:xfrm>
          <a:prstGeom prst="rect">
            <a:avLst/>
          </a:prstGeom>
          <a:blipFill>
            <a:blip r:embed="rId6" cstate="print"/>
            <a:stretch>
              <a:fillRect/>
            </a:stretch>
          </a:blipFill>
        </p:spPr>
        <p:txBody>
          <a:bodyPr wrap="square" lIns="0" tIns="0" rIns="0" bIns="0" rtlCol="0"/>
          <a:lstStyle/>
          <a:p>
            <a:endParaRPr sz="1246">
              <a:solidFill>
                <a:prstClr val="black"/>
              </a:solidFill>
            </a:endParaRPr>
          </a:p>
        </p:txBody>
      </p:sp>
      <p:sp>
        <p:nvSpPr>
          <p:cNvPr id="356" name="bk object 356"/>
          <p:cNvSpPr/>
          <p:nvPr/>
        </p:nvSpPr>
        <p:spPr>
          <a:xfrm>
            <a:off x="3752224"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57" name="bk object 357"/>
          <p:cNvSpPr/>
          <p:nvPr/>
        </p:nvSpPr>
        <p:spPr>
          <a:xfrm>
            <a:off x="4037671"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58" name="bk object 358"/>
          <p:cNvSpPr/>
          <p:nvPr/>
        </p:nvSpPr>
        <p:spPr>
          <a:xfrm>
            <a:off x="4323124"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59" name="bk object 359"/>
          <p:cNvSpPr/>
          <p:nvPr/>
        </p:nvSpPr>
        <p:spPr>
          <a:xfrm>
            <a:off x="4608571"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0" name="bk object 360"/>
          <p:cNvSpPr/>
          <p:nvPr/>
        </p:nvSpPr>
        <p:spPr>
          <a:xfrm>
            <a:off x="4894020"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1" name="bk object 361"/>
          <p:cNvSpPr/>
          <p:nvPr/>
        </p:nvSpPr>
        <p:spPr>
          <a:xfrm>
            <a:off x="5179457"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2" name="bk object 362"/>
          <p:cNvSpPr/>
          <p:nvPr/>
        </p:nvSpPr>
        <p:spPr>
          <a:xfrm>
            <a:off x="5464905"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3" name="bk object 363"/>
          <p:cNvSpPr/>
          <p:nvPr/>
        </p:nvSpPr>
        <p:spPr>
          <a:xfrm>
            <a:off x="5750353"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4" name="bk object 364"/>
          <p:cNvSpPr/>
          <p:nvPr/>
        </p:nvSpPr>
        <p:spPr>
          <a:xfrm>
            <a:off x="6035805" y="2380460"/>
            <a:ext cx="120386"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65" name="bk object 365"/>
          <p:cNvSpPr/>
          <p:nvPr/>
        </p:nvSpPr>
        <p:spPr>
          <a:xfrm>
            <a:off x="6321248" y="238046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66" name="bk object 366"/>
          <p:cNvSpPr/>
          <p:nvPr/>
        </p:nvSpPr>
        <p:spPr>
          <a:xfrm>
            <a:off x="6606692" y="2380460"/>
            <a:ext cx="120395" cy="111134"/>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67" name="bk object 367"/>
          <p:cNvSpPr/>
          <p:nvPr/>
        </p:nvSpPr>
        <p:spPr>
          <a:xfrm>
            <a:off x="6892144" y="2380460"/>
            <a:ext cx="120395" cy="111134"/>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68" name="bk object 368"/>
          <p:cNvSpPr/>
          <p:nvPr/>
        </p:nvSpPr>
        <p:spPr>
          <a:xfrm>
            <a:off x="7177587" y="238046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69" name="bk object 369"/>
          <p:cNvSpPr/>
          <p:nvPr/>
        </p:nvSpPr>
        <p:spPr>
          <a:xfrm>
            <a:off x="7463039"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0" name="bk object 370"/>
          <p:cNvSpPr/>
          <p:nvPr/>
        </p:nvSpPr>
        <p:spPr>
          <a:xfrm>
            <a:off x="7748482" y="238046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71" name="bk object 371"/>
          <p:cNvSpPr/>
          <p:nvPr/>
        </p:nvSpPr>
        <p:spPr>
          <a:xfrm>
            <a:off x="8033935" y="2380460"/>
            <a:ext cx="120395" cy="111134"/>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2" name="bk object 372"/>
          <p:cNvSpPr/>
          <p:nvPr/>
        </p:nvSpPr>
        <p:spPr>
          <a:xfrm>
            <a:off x="8319377" y="2380460"/>
            <a:ext cx="120395" cy="111134"/>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73" name="bk object 373"/>
          <p:cNvSpPr/>
          <p:nvPr/>
        </p:nvSpPr>
        <p:spPr>
          <a:xfrm>
            <a:off x="3752224"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4" name="bk object 374"/>
          <p:cNvSpPr/>
          <p:nvPr/>
        </p:nvSpPr>
        <p:spPr>
          <a:xfrm>
            <a:off x="4037671"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5" name="bk object 375"/>
          <p:cNvSpPr/>
          <p:nvPr/>
        </p:nvSpPr>
        <p:spPr>
          <a:xfrm>
            <a:off x="4323124"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6" name="bk object 376"/>
          <p:cNvSpPr/>
          <p:nvPr/>
        </p:nvSpPr>
        <p:spPr>
          <a:xfrm>
            <a:off x="4608571"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7" name="bk object 377"/>
          <p:cNvSpPr/>
          <p:nvPr/>
        </p:nvSpPr>
        <p:spPr>
          <a:xfrm>
            <a:off x="4894020"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8" name="bk object 378"/>
          <p:cNvSpPr/>
          <p:nvPr/>
        </p:nvSpPr>
        <p:spPr>
          <a:xfrm>
            <a:off x="5179457"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79" name="bk object 379"/>
          <p:cNvSpPr/>
          <p:nvPr/>
        </p:nvSpPr>
        <p:spPr>
          <a:xfrm>
            <a:off x="5464905"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0" name="bk object 380"/>
          <p:cNvSpPr/>
          <p:nvPr/>
        </p:nvSpPr>
        <p:spPr>
          <a:xfrm>
            <a:off x="5750353"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1" name="bk object 381"/>
          <p:cNvSpPr/>
          <p:nvPr/>
        </p:nvSpPr>
        <p:spPr>
          <a:xfrm>
            <a:off x="6035805" y="2654755"/>
            <a:ext cx="120386"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2" name="bk object 382"/>
          <p:cNvSpPr/>
          <p:nvPr/>
        </p:nvSpPr>
        <p:spPr>
          <a:xfrm>
            <a:off x="6321248" y="2654755"/>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83" name="bk object 383"/>
          <p:cNvSpPr/>
          <p:nvPr/>
        </p:nvSpPr>
        <p:spPr>
          <a:xfrm>
            <a:off x="6606692" y="2654755"/>
            <a:ext cx="120395" cy="111126"/>
          </a:xfrm>
          <a:prstGeom prst="rect">
            <a:avLst/>
          </a:prstGeom>
          <a:blipFill>
            <a:blip r:embed="rId4" cstate="print"/>
            <a:stretch>
              <a:fillRect/>
            </a:stretch>
          </a:blipFill>
        </p:spPr>
        <p:txBody>
          <a:bodyPr wrap="square" lIns="0" tIns="0" rIns="0" bIns="0" rtlCol="0"/>
          <a:lstStyle/>
          <a:p>
            <a:endParaRPr sz="1246">
              <a:solidFill>
                <a:prstClr val="black"/>
              </a:solidFill>
            </a:endParaRPr>
          </a:p>
        </p:txBody>
      </p:sp>
      <p:sp>
        <p:nvSpPr>
          <p:cNvPr id="384" name="bk object 384"/>
          <p:cNvSpPr/>
          <p:nvPr/>
        </p:nvSpPr>
        <p:spPr>
          <a:xfrm>
            <a:off x="6892144" y="2654755"/>
            <a:ext cx="120395" cy="111126"/>
          </a:xfrm>
          <a:prstGeom prst="rect">
            <a:avLst/>
          </a:prstGeom>
          <a:blipFill>
            <a:blip r:embed="rId3" cstate="print"/>
            <a:stretch>
              <a:fillRect/>
            </a:stretch>
          </a:blipFill>
        </p:spPr>
        <p:txBody>
          <a:bodyPr wrap="square" lIns="0" tIns="0" rIns="0" bIns="0" rtlCol="0"/>
          <a:lstStyle/>
          <a:p>
            <a:endParaRPr sz="1246">
              <a:solidFill>
                <a:prstClr val="black"/>
              </a:solidFill>
            </a:endParaRPr>
          </a:p>
        </p:txBody>
      </p:sp>
      <p:sp>
        <p:nvSpPr>
          <p:cNvPr id="385" name="bk object 385"/>
          <p:cNvSpPr/>
          <p:nvPr/>
        </p:nvSpPr>
        <p:spPr>
          <a:xfrm>
            <a:off x="7177587" y="2654755"/>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86" name="bk object 386"/>
          <p:cNvSpPr/>
          <p:nvPr/>
        </p:nvSpPr>
        <p:spPr>
          <a:xfrm>
            <a:off x="7463039"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7" name="bk object 387"/>
          <p:cNvSpPr/>
          <p:nvPr/>
        </p:nvSpPr>
        <p:spPr>
          <a:xfrm>
            <a:off x="7748482" y="2654755"/>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88" name="bk object 388"/>
          <p:cNvSpPr/>
          <p:nvPr/>
        </p:nvSpPr>
        <p:spPr>
          <a:xfrm>
            <a:off x="8033935" y="2654755"/>
            <a:ext cx="120395" cy="111126"/>
          </a:xfrm>
          <a:prstGeom prst="rect">
            <a:avLst/>
          </a:prstGeom>
          <a:blipFill>
            <a:blip r:embed="rId2" cstate="print"/>
            <a:stretch>
              <a:fillRect/>
            </a:stretch>
          </a:blipFill>
        </p:spPr>
        <p:txBody>
          <a:bodyPr wrap="square" lIns="0" tIns="0" rIns="0" bIns="0" rtlCol="0"/>
          <a:lstStyle/>
          <a:p>
            <a:endParaRPr sz="1246">
              <a:solidFill>
                <a:prstClr val="black"/>
              </a:solidFill>
            </a:endParaRPr>
          </a:p>
        </p:txBody>
      </p:sp>
      <p:sp>
        <p:nvSpPr>
          <p:cNvPr id="389" name="bk object 389"/>
          <p:cNvSpPr/>
          <p:nvPr/>
        </p:nvSpPr>
        <p:spPr>
          <a:xfrm>
            <a:off x="8319377" y="2654755"/>
            <a:ext cx="120395" cy="111126"/>
          </a:xfrm>
          <a:prstGeom prst="rect">
            <a:avLst/>
          </a:prstGeom>
          <a:blipFill>
            <a:blip r:embed="rId5" cstate="print"/>
            <a:stretch>
              <a:fillRect/>
            </a:stretch>
          </a:blipFill>
        </p:spPr>
        <p:txBody>
          <a:bodyPr wrap="square" lIns="0" tIns="0" rIns="0" bIns="0" rtlCol="0"/>
          <a:lstStyle/>
          <a:p>
            <a:endParaRPr sz="1246">
              <a:solidFill>
                <a:prstClr val="black"/>
              </a:solidFill>
            </a:endParaRPr>
          </a:p>
        </p:txBody>
      </p:sp>
      <p:sp>
        <p:nvSpPr>
          <p:cNvPr id="390" name="bk object 390"/>
          <p:cNvSpPr/>
          <p:nvPr/>
        </p:nvSpPr>
        <p:spPr>
          <a:xfrm>
            <a:off x="1675600" y="2618094"/>
            <a:ext cx="8841105" cy="1519311"/>
          </a:xfrm>
          <a:custGeom>
            <a:avLst/>
            <a:gdLst/>
            <a:ahLst/>
            <a:cxnLst/>
            <a:rect l="l" t="t" r="r" b="b"/>
            <a:pathLst>
              <a:path w="11788140" h="2194560">
                <a:moveTo>
                  <a:pt x="11787733" y="2194483"/>
                </a:moveTo>
                <a:lnTo>
                  <a:pt x="0" y="2194483"/>
                </a:lnTo>
                <a:lnTo>
                  <a:pt x="0" y="0"/>
                </a:lnTo>
                <a:lnTo>
                  <a:pt x="11787733" y="0"/>
                </a:lnTo>
                <a:lnTo>
                  <a:pt x="11787733" y="2194483"/>
                </a:lnTo>
                <a:close/>
              </a:path>
            </a:pathLst>
          </a:custGeom>
          <a:solidFill>
            <a:srgbClr val="FFFFFF"/>
          </a:solidFill>
        </p:spPr>
        <p:txBody>
          <a:bodyPr wrap="square" lIns="0" tIns="0" rIns="0" bIns="0" rtlCol="0"/>
          <a:lstStyle/>
          <a:p>
            <a:endParaRPr sz="1246">
              <a:solidFill>
                <a:prstClr val="black"/>
              </a:solidFill>
            </a:endParaRPr>
          </a:p>
        </p:txBody>
      </p:sp>
      <p:sp>
        <p:nvSpPr>
          <p:cNvPr id="391" name="bk object 391"/>
          <p:cNvSpPr/>
          <p:nvPr/>
        </p:nvSpPr>
        <p:spPr>
          <a:xfrm>
            <a:off x="6096000" y="0"/>
            <a:ext cx="2344103" cy="265088"/>
          </a:xfrm>
          <a:custGeom>
            <a:avLst/>
            <a:gdLst/>
            <a:ahLst/>
            <a:cxnLst/>
            <a:rect l="l" t="t" r="r" b="b"/>
            <a:pathLst>
              <a:path w="3125470" h="382905">
                <a:moveTo>
                  <a:pt x="0" y="382790"/>
                </a:moveTo>
                <a:lnTo>
                  <a:pt x="3125025" y="382790"/>
                </a:lnTo>
                <a:lnTo>
                  <a:pt x="3125025" y="0"/>
                </a:lnTo>
                <a:lnTo>
                  <a:pt x="0" y="0"/>
                </a:lnTo>
                <a:lnTo>
                  <a:pt x="0" y="382790"/>
                </a:lnTo>
                <a:close/>
              </a:path>
            </a:pathLst>
          </a:custGeom>
          <a:solidFill>
            <a:srgbClr val="EB3B46"/>
          </a:solidFill>
        </p:spPr>
        <p:txBody>
          <a:bodyPr wrap="square" lIns="0" tIns="0" rIns="0" bIns="0" rtlCol="0"/>
          <a:lstStyle/>
          <a:p>
            <a:endParaRPr sz="1246">
              <a:solidFill>
                <a:prstClr val="black"/>
              </a:solidFill>
            </a:endParaRPr>
          </a:p>
        </p:txBody>
      </p:sp>
      <p:sp>
        <p:nvSpPr>
          <p:cNvPr id="392" name="bk object 392"/>
          <p:cNvSpPr/>
          <p:nvPr/>
        </p:nvSpPr>
        <p:spPr>
          <a:xfrm>
            <a:off x="3752230" y="0"/>
            <a:ext cx="2344103" cy="265088"/>
          </a:xfrm>
          <a:custGeom>
            <a:avLst/>
            <a:gdLst/>
            <a:ahLst/>
            <a:cxnLst/>
            <a:rect l="l" t="t" r="r" b="b"/>
            <a:pathLst>
              <a:path w="3125470" h="382905">
                <a:moveTo>
                  <a:pt x="0" y="382790"/>
                </a:moveTo>
                <a:lnTo>
                  <a:pt x="3125025" y="382790"/>
                </a:lnTo>
                <a:lnTo>
                  <a:pt x="3125025" y="0"/>
                </a:lnTo>
                <a:lnTo>
                  <a:pt x="0" y="0"/>
                </a:lnTo>
                <a:lnTo>
                  <a:pt x="0" y="382790"/>
                </a:lnTo>
                <a:close/>
              </a:path>
            </a:pathLst>
          </a:custGeom>
          <a:solidFill>
            <a:srgbClr val="0F69B4"/>
          </a:solidFill>
        </p:spPr>
        <p:txBody>
          <a:bodyPr wrap="square" lIns="0" tIns="0" rIns="0" bIns="0" rtlCol="0"/>
          <a:lstStyle/>
          <a:p>
            <a:endParaRPr sz="1246">
              <a:solidFill>
                <a:prstClr val="black"/>
              </a:solidFill>
            </a:endParaRPr>
          </a:p>
        </p:txBody>
      </p:sp>
      <p:sp>
        <p:nvSpPr>
          <p:cNvPr id="393" name="bk object 393"/>
          <p:cNvSpPr/>
          <p:nvPr/>
        </p:nvSpPr>
        <p:spPr>
          <a:xfrm>
            <a:off x="6096000" y="6592991"/>
            <a:ext cx="2344103" cy="265088"/>
          </a:xfrm>
          <a:custGeom>
            <a:avLst/>
            <a:gdLst/>
            <a:ahLst/>
            <a:cxnLst/>
            <a:rect l="l" t="t" r="r" b="b"/>
            <a:pathLst>
              <a:path w="3125470" h="382904">
                <a:moveTo>
                  <a:pt x="0" y="382790"/>
                </a:moveTo>
                <a:lnTo>
                  <a:pt x="3125025" y="382790"/>
                </a:lnTo>
                <a:lnTo>
                  <a:pt x="3125025" y="0"/>
                </a:lnTo>
                <a:lnTo>
                  <a:pt x="0" y="0"/>
                </a:lnTo>
                <a:lnTo>
                  <a:pt x="0" y="382790"/>
                </a:lnTo>
                <a:close/>
              </a:path>
            </a:pathLst>
          </a:custGeom>
          <a:solidFill>
            <a:srgbClr val="EB3B46"/>
          </a:solidFill>
        </p:spPr>
        <p:txBody>
          <a:bodyPr wrap="square" lIns="0" tIns="0" rIns="0" bIns="0" rtlCol="0"/>
          <a:lstStyle/>
          <a:p>
            <a:endParaRPr sz="1246">
              <a:solidFill>
                <a:prstClr val="black"/>
              </a:solidFill>
            </a:endParaRPr>
          </a:p>
        </p:txBody>
      </p:sp>
      <p:sp>
        <p:nvSpPr>
          <p:cNvPr id="394" name="bk object 394"/>
          <p:cNvSpPr/>
          <p:nvPr/>
        </p:nvSpPr>
        <p:spPr>
          <a:xfrm>
            <a:off x="3752230" y="6592991"/>
            <a:ext cx="2344103" cy="265088"/>
          </a:xfrm>
          <a:custGeom>
            <a:avLst/>
            <a:gdLst/>
            <a:ahLst/>
            <a:cxnLst/>
            <a:rect l="l" t="t" r="r" b="b"/>
            <a:pathLst>
              <a:path w="3125470" h="382904">
                <a:moveTo>
                  <a:pt x="0" y="382790"/>
                </a:moveTo>
                <a:lnTo>
                  <a:pt x="3125025" y="382790"/>
                </a:lnTo>
                <a:lnTo>
                  <a:pt x="3125025" y="0"/>
                </a:lnTo>
                <a:lnTo>
                  <a:pt x="0" y="0"/>
                </a:lnTo>
                <a:lnTo>
                  <a:pt x="0" y="382790"/>
                </a:lnTo>
                <a:close/>
              </a:path>
            </a:pathLst>
          </a:custGeom>
          <a:solidFill>
            <a:srgbClr val="0F69B4"/>
          </a:solidFill>
        </p:spPr>
        <p:txBody>
          <a:bodyPr wrap="square" lIns="0" tIns="0" rIns="0" bIns="0" rtlCol="0"/>
          <a:lstStyle/>
          <a:p>
            <a:endParaRPr sz="1246">
              <a:solidFill>
                <a:prstClr val="black"/>
              </a:solidFill>
            </a:endParaRPr>
          </a:p>
        </p:txBody>
      </p:sp>
      <p:sp>
        <p:nvSpPr>
          <p:cNvPr id="2" name="Holder 2"/>
          <p:cNvSpPr>
            <a:spLocks noGrp="1"/>
          </p:cNvSpPr>
          <p:nvPr>
            <p:ph type="title"/>
          </p:nvPr>
        </p:nvSpPr>
        <p:spPr>
          <a:xfrm>
            <a:off x="4189132" y="2995654"/>
            <a:ext cx="3813736" cy="319639"/>
          </a:xfrm>
        </p:spPr>
        <p:txBody>
          <a:bodyPr lIns="0" tIns="0" rIns="0" bIns="0"/>
          <a:lstStyle>
            <a:lvl1pPr>
              <a:defRPr sz="2077" b="0" i="0">
                <a:solidFill>
                  <a:srgbClr val="0F69B4"/>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827777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764281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76C7BA-CC71-4C8B-8DED-2C7751DA6C1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B00424BA-6870-4CC8-97CF-8E4BD4341E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10605C7F-7F96-4785-A484-2249D7276859}"/>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5" name="Marcador de pie de página 4">
            <a:extLst>
              <a:ext uri="{FF2B5EF4-FFF2-40B4-BE49-F238E27FC236}">
                <a16:creationId xmlns:a16="http://schemas.microsoft.com/office/drawing/2014/main" xmlns="" id="{D9D76D32-A201-403E-9D44-2796DC89743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E6CE591B-A0DA-4F1D-97D9-F47E687DE11A}"/>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277422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6BFC510-84BC-48A1-89E3-0C8F2C12326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DF60C92D-2E11-4B9A-818A-8EF0B958FC3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xmlns="" id="{FAE2915D-ADA4-4176-8C62-3C894506607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xmlns="" id="{FE078F33-F6D8-4909-B916-6C3AE89C3072}"/>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6" name="Marcador de pie de página 5">
            <a:extLst>
              <a:ext uri="{FF2B5EF4-FFF2-40B4-BE49-F238E27FC236}">
                <a16:creationId xmlns:a16="http://schemas.microsoft.com/office/drawing/2014/main" xmlns="" id="{F422F6DE-37CB-428D-A2D7-28C6D13EA62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xmlns="" id="{4F761148-C728-4C21-81F9-195487F8F8D0}"/>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123776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FCF7F39-2A83-427B-A8F7-8664557FDF3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0A6EDCE7-2CDF-4586-9BEE-695E771A56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2A2744DD-7E06-45C3-BC55-6457B05B85F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xmlns="" id="{5498DB4C-C0E4-4C3D-B99B-F5CDE70FF2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1E50D2AA-13E7-4679-BA4D-489EA2834F2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xmlns="" id="{447DB849-5E6F-4E47-85BF-3E1A4A034518}"/>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8" name="Marcador de pie de página 7">
            <a:extLst>
              <a:ext uri="{FF2B5EF4-FFF2-40B4-BE49-F238E27FC236}">
                <a16:creationId xmlns:a16="http://schemas.microsoft.com/office/drawing/2014/main" xmlns="" id="{C8A8892D-A272-461F-9717-08BC33A712E0}"/>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xmlns="" id="{36A83E60-2462-47E7-B640-83F2F23A3D38}"/>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2992743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C61BF71-47C7-46AA-97CB-602FD85CE3E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xmlns="" id="{AA9E64C3-C6AC-4651-BADB-40BF9FE755F4}"/>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4" name="Marcador de pie de página 3">
            <a:extLst>
              <a:ext uri="{FF2B5EF4-FFF2-40B4-BE49-F238E27FC236}">
                <a16:creationId xmlns:a16="http://schemas.microsoft.com/office/drawing/2014/main" xmlns="" id="{834D327B-703E-403B-8604-2C8FD04CA78A}"/>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xmlns="" id="{8879D18C-CB7C-4F9B-9A93-6D51A3A9CB2A}"/>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394725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DEA4AF76-745E-4164-937F-05BF654D2335}"/>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3" name="Marcador de pie de página 2">
            <a:extLst>
              <a:ext uri="{FF2B5EF4-FFF2-40B4-BE49-F238E27FC236}">
                <a16:creationId xmlns:a16="http://schemas.microsoft.com/office/drawing/2014/main" xmlns="" id="{F7FB3820-36CB-43E9-B23F-91B3904EFEB4}"/>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xmlns="" id="{07F87A1B-07AB-4090-838C-E1F48F51C2EB}"/>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106576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64369C9-0846-405C-A777-E4C8030F1B8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E47EB67C-9219-4756-96F6-F8F1EA11EE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xmlns="" id="{0277AE66-A7C2-4300-A07E-7110FA0AE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BB232DB9-D9C1-4838-812F-8566A1C98A78}"/>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6" name="Marcador de pie de página 5">
            <a:extLst>
              <a:ext uri="{FF2B5EF4-FFF2-40B4-BE49-F238E27FC236}">
                <a16:creationId xmlns:a16="http://schemas.microsoft.com/office/drawing/2014/main" xmlns="" id="{BF566FFD-F5D7-4B59-B25C-52FC770EAB7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xmlns="" id="{FCBD6E90-A769-45E2-8552-7608153FF52E}"/>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1033042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39EFC36-6FF8-4595-BC21-240E5993F53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xmlns="" id="{55952789-FF33-44B6-813A-2BBD13083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xmlns="" id="{9035073F-AA77-4A8B-9A0E-796C4DE6D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BA091445-D12E-43C2-A987-7011E07CF4FF}"/>
              </a:ext>
            </a:extLst>
          </p:cNvPr>
          <p:cNvSpPr>
            <a:spLocks noGrp="1"/>
          </p:cNvSpPr>
          <p:nvPr>
            <p:ph type="dt" sz="half" idx="10"/>
          </p:nvPr>
        </p:nvSpPr>
        <p:spPr/>
        <p:txBody>
          <a:bodyPr/>
          <a:lstStyle/>
          <a:p>
            <a:fld id="{7B9E61E7-B603-4685-85EE-4B0CA9B9793A}" type="datetimeFigureOut">
              <a:rPr lang="es-CL" smtClean="0"/>
              <a:t>17-06-2021</a:t>
            </a:fld>
            <a:endParaRPr lang="es-CL"/>
          </a:p>
        </p:txBody>
      </p:sp>
      <p:sp>
        <p:nvSpPr>
          <p:cNvPr id="6" name="Marcador de pie de página 5">
            <a:extLst>
              <a:ext uri="{FF2B5EF4-FFF2-40B4-BE49-F238E27FC236}">
                <a16:creationId xmlns:a16="http://schemas.microsoft.com/office/drawing/2014/main" xmlns="" id="{5D0FF041-B6E8-4199-9340-FC112F791D6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xmlns="" id="{B0B6D198-FD94-4D03-90A4-7FA12EFF8E7E}"/>
              </a:ext>
            </a:extLst>
          </p:cNvPr>
          <p:cNvSpPr>
            <a:spLocks noGrp="1"/>
          </p:cNvSpPr>
          <p:nvPr>
            <p:ph type="sldNum" sz="quarter" idx="12"/>
          </p:nvPr>
        </p:nvSpPr>
        <p:spPr/>
        <p:txBody>
          <a:bodyPr/>
          <a:lstStyle/>
          <a:p>
            <a:fld id="{F00A9CB7-AB10-4862-BA97-CD41E8E17841}" type="slidenum">
              <a:rPr lang="es-CL" smtClean="0"/>
              <a:t>‹Nº›</a:t>
            </a:fld>
            <a:endParaRPr lang="es-CL"/>
          </a:p>
        </p:txBody>
      </p:sp>
    </p:spTree>
    <p:extLst>
      <p:ext uri="{BB962C8B-B14F-4D97-AF65-F5344CB8AC3E}">
        <p14:creationId xmlns:p14="http://schemas.microsoft.com/office/powerpoint/2010/main" val="77307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3.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1399F69B-3600-4D59-AF73-5B8729A0E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4B1C4094-8190-4CEB-869F-4C9072834E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91C8BAEB-7F8F-4B2D-BFD6-82BF916E5C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E61E7-B603-4685-85EE-4B0CA9B9793A}" type="datetimeFigureOut">
              <a:rPr lang="es-CL" smtClean="0"/>
              <a:t>17-06-2021</a:t>
            </a:fld>
            <a:endParaRPr lang="es-CL"/>
          </a:p>
        </p:txBody>
      </p:sp>
      <p:sp>
        <p:nvSpPr>
          <p:cNvPr id="5" name="Marcador de pie de página 4">
            <a:extLst>
              <a:ext uri="{FF2B5EF4-FFF2-40B4-BE49-F238E27FC236}">
                <a16:creationId xmlns:a16="http://schemas.microsoft.com/office/drawing/2014/main" xmlns="" id="{1D8E8F2E-5CD4-41D9-8B85-35F3F2187F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xmlns="" id="{FBD34F29-C3DD-48E6-A5FB-5522AAE8AE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A9CB7-AB10-4862-BA97-CD41E8E17841}" type="slidenum">
              <a:rPr lang="es-CL" smtClean="0"/>
              <a:t>‹Nº›</a:t>
            </a:fld>
            <a:endParaRPr lang="es-CL"/>
          </a:p>
        </p:txBody>
      </p:sp>
    </p:spTree>
    <p:extLst>
      <p:ext uri="{BB962C8B-B14F-4D97-AF65-F5344CB8AC3E}">
        <p14:creationId xmlns:p14="http://schemas.microsoft.com/office/powerpoint/2010/main" val="1515702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189132" y="2995654"/>
            <a:ext cx="3813736" cy="461665"/>
          </a:xfrm>
          <a:prstGeom prst="rect">
            <a:avLst/>
          </a:prstGeom>
        </p:spPr>
        <p:txBody>
          <a:bodyPr wrap="square" lIns="0" tIns="0" rIns="0" bIns="0">
            <a:spAutoFit/>
          </a:bodyPr>
          <a:lstStyle>
            <a:lvl1pPr>
              <a:defRPr sz="3000" b="0" i="0">
                <a:solidFill>
                  <a:srgbClr val="0F69B4"/>
                </a:solidFill>
                <a:latin typeface="Calibri"/>
                <a:cs typeface="Calibri"/>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742661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16520">
        <a:defRPr>
          <a:latin typeface="+mn-lt"/>
          <a:ea typeface="+mn-ea"/>
          <a:cs typeface="+mn-cs"/>
        </a:defRPr>
      </a:lvl2pPr>
      <a:lvl3pPr marL="633039">
        <a:defRPr>
          <a:latin typeface="+mn-lt"/>
          <a:ea typeface="+mn-ea"/>
          <a:cs typeface="+mn-cs"/>
        </a:defRPr>
      </a:lvl3pPr>
      <a:lvl4pPr marL="949559">
        <a:defRPr>
          <a:latin typeface="+mn-lt"/>
          <a:ea typeface="+mn-ea"/>
          <a:cs typeface="+mn-cs"/>
        </a:defRPr>
      </a:lvl4pPr>
      <a:lvl5pPr marL="1266078">
        <a:defRPr>
          <a:latin typeface="+mn-lt"/>
          <a:ea typeface="+mn-ea"/>
          <a:cs typeface="+mn-cs"/>
        </a:defRPr>
      </a:lvl5pPr>
      <a:lvl6pPr marL="1582598">
        <a:defRPr>
          <a:latin typeface="+mn-lt"/>
          <a:ea typeface="+mn-ea"/>
          <a:cs typeface="+mn-cs"/>
        </a:defRPr>
      </a:lvl6pPr>
      <a:lvl7pPr marL="1899117">
        <a:defRPr>
          <a:latin typeface="+mn-lt"/>
          <a:ea typeface="+mn-ea"/>
          <a:cs typeface="+mn-cs"/>
        </a:defRPr>
      </a:lvl7pPr>
      <a:lvl8pPr marL="2215637">
        <a:defRPr>
          <a:latin typeface="+mn-lt"/>
          <a:ea typeface="+mn-ea"/>
          <a:cs typeface="+mn-cs"/>
        </a:defRPr>
      </a:lvl8pPr>
      <a:lvl9pPr marL="2532156">
        <a:defRPr>
          <a:latin typeface="+mn-lt"/>
          <a:ea typeface="+mn-ea"/>
          <a:cs typeface="+mn-cs"/>
        </a:defRPr>
      </a:lvl9pPr>
    </p:bodyStyle>
    <p:otherStyle>
      <a:lvl1pPr marL="0">
        <a:defRPr>
          <a:latin typeface="+mn-lt"/>
          <a:ea typeface="+mn-ea"/>
          <a:cs typeface="+mn-cs"/>
        </a:defRPr>
      </a:lvl1pPr>
      <a:lvl2pPr marL="316520">
        <a:defRPr>
          <a:latin typeface="+mn-lt"/>
          <a:ea typeface="+mn-ea"/>
          <a:cs typeface="+mn-cs"/>
        </a:defRPr>
      </a:lvl2pPr>
      <a:lvl3pPr marL="633039">
        <a:defRPr>
          <a:latin typeface="+mn-lt"/>
          <a:ea typeface="+mn-ea"/>
          <a:cs typeface="+mn-cs"/>
        </a:defRPr>
      </a:lvl3pPr>
      <a:lvl4pPr marL="949559">
        <a:defRPr>
          <a:latin typeface="+mn-lt"/>
          <a:ea typeface="+mn-ea"/>
          <a:cs typeface="+mn-cs"/>
        </a:defRPr>
      </a:lvl4pPr>
      <a:lvl5pPr marL="1266078">
        <a:defRPr>
          <a:latin typeface="+mn-lt"/>
          <a:ea typeface="+mn-ea"/>
          <a:cs typeface="+mn-cs"/>
        </a:defRPr>
      </a:lvl5pPr>
      <a:lvl6pPr marL="1582598">
        <a:defRPr>
          <a:latin typeface="+mn-lt"/>
          <a:ea typeface="+mn-ea"/>
          <a:cs typeface="+mn-cs"/>
        </a:defRPr>
      </a:lvl6pPr>
      <a:lvl7pPr marL="1899117">
        <a:defRPr>
          <a:latin typeface="+mn-lt"/>
          <a:ea typeface="+mn-ea"/>
          <a:cs typeface="+mn-cs"/>
        </a:defRPr>
      </a:lvl7pPr>
      <a:lvl8pPr marL="2215637">
        <a:defRPr>
          <a:latin typeface="+mn-lt"/>
          <a:ea typeface="+mn-ea"/>
          <a:cs typeface="+mn-cs"/>
        </a:defRPr>
      </a:lvl8pPr>
      <a:lvl9pPr marL="2532156">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189132" y="2995654"/>
            <a:ext cx="3813736" cy="461665"/>
          </a:xfrm>
          <a:prstGeom prst="rect">
            <a:avLst/>
          </a:prstGeom>
        </p:spPr>
        <p:txBody>
          <a:bodyPr wrap="square" lIns="0" tIns="0" rIns="0" bIns="0">
            <a:spAutoFit/>
          </a:bodyPr>
          <a:lstStyle>
            <a:lvl1pPr>
              <a:defRPr sz="3000" b="0" i="0">
                <a:solidFill>
                  <a:srgbClr val="0F69B4"/>
                </a:solidFill>
                <a:latin typeface="Calibri"/>
                <a:cs typeface="Calibri"/>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6/17/2021</a:t>
            </a:fld>
            <a:endParaRPr lang="en-US">
              <a:solidFill>
                <a:prstClr val="black">
                  <a:tint val="75000"/>
                </a:prstClr>
              </a:solidFill>
            </a:endParaRP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78627557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316520">
        <a:defRPr>
          <a:latin typeface="+mn-lt"/>
          <a:ea typeface="+mn-ea"/>
          <a:cs typeface="+mn-cs"/>
        </a:defRPr>
      </a:lvl2pPr>
      <a:lvl3pPr marL="633039">
        <a:defRPr>
          <a:latin typeface="+mn-lt"/>
          <a:ea typeface="+mn-ea"/>
          <a:cs typeface="+mn-cs"/>
        </a:defRPr>
      </a:lvl3pPr>
      <a:lvl4pPr marL="949559">
        <a:defRPr>
          <a:latin typeface="+mn-lt"/>
          <a:ea typeface="+mn-ea"/>
          <a:cs typeface="+mn-cs"/>
        </a:defRPr>
      </a:lvl4pPr>
      <a:lvl5pPr marL="1266078">
        <a:defRPr>
          <a:latin typeface="+mn-lt"/>
          <a:ea typeface="+mn-ea"/>
          <a:cs typeface="+mn-cs"/>
        </a:defRPr>
      </a:lvl5pPr>
      <a:lvl6pPr marL="1582598">
        <a:defRPr>
          <a:latin typeface="+mn-lt"/>
          <a:ea typeface="+mn-ea"/>
          <a:cs typeface="+mn-cs"/>
        </a:defRPr>
      </a:lvl6pPr>
      <a:lvl7pPr marL="1899117">
        <a:defRPr>
          <a:latin typeface="+mn-lt"/>
          <a:ea typeface="+mn-ea"/>
          <a:cs typeface="+mn-cs"/>
        </a:defRPr>
      </a:lvl7pPr>
      <a:lvl8pPr marL="2215637">
        <a:defRPr>
          <a:latin typeface="+mn-lt"/>
          <a:ea typeface="+mn-ea"/>
          <a:cs typeface="+mn-cs"/>
        </a:defRPr>
      </a:lvl8pPr>
      <a:lvl9pPr marL="2532156">
        <a:defRPr>
          <a:latin typeface="+mn-lt"/>
          <a:ea typeface="+mn-ea"/>
          <a:cs typeface="+mn-cs"/>
        </a:defRPr>
      </a:lvl9pPr>
    </p:bodyStyle>
    <p:otherStyle>
      <a:lvl1pPr marL="0">
        <a:defRPr>
          <a:latin typeface="+mn-lt"/>
          <a:ea typeface="+mn-ea"/>
          <a:cs typeface="+mn-cs"/>
        </a:defRPr>
      </a:lvl1pPr>
      <a:lvl2pPr marL="316520">
        <a:defRPr>
          <a:latin typeface="+mn-lt"/>
          <a:ea typeface="+mn-ea"/>
          <a:cs typeface="+mn-cs"/>
        </a:defRPr>
      </a:lvl2pPr>
      <a:lvl3pPr marL="633039">
        <a:defRPr>
          <a:latin typeface="+mn-lt"/>
          <a:ea typeface="+mn-ea"/>
          <a:cs typeface="+mn-cs"/>
        </a:defRPr>
      </a:lvl3pPr>
      <a:lvl4pPr marL="949559">
        <a:defRPr>
          <a:latin typeface="+mn-lt"/>
          <a:ea typeface="+mn-ea"/>
          <a:cs typeface="+mn-cs"/>
        </a:defRPr>
      </a:lvl4pPr>
      <a:lvl5pPr marL="1266078">
        <a:defRPr>
          <a:latin typeface="+mn-lt"/>
          <a:ea typeface="+mn-ea"/>
          <a:cs typeface="+mn-cs"/>
        </a:defRPr>
      </a:lvl5pPr>
      <a:lvl6pPr marL="1582598">
        <a:defRPr>
          <a:latin typeface="+mn-lt"/>
          <a:ea typeface="+mn-ea"/>
          <a:cs typeface="+mn-cs"/>
        </a:defRPr>
      </a:lvl6pPr>
      <a:lvl7pPr marL="1899117">
        <a:defRPr>
          <a:latin typeface="+mn-lt"/>
          <a:ea typeface="+mn-ea"/>
          <a:cs typeface="+mn-cs"/>
        </a:defRPr>
      </a:lvl7pPr>
      <a:lvl8pPr marL="2215637">
        <a:defRPr>
          <a:latin typeface="+mn-lt"/>
          <a:ea typeface="+mn-ea"/>
          <a:cs typeface="+mn-cs"/>
        </a:defRPr>
      </a:lvl8pPr>
      <a:lvl9pPr marL="253215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media/image19.jpe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5" Target="../media/image21.jpeg" Type="http://schemas.openxmlformats.org/officeDocument/2006/relationships/image"/><Relationship Id="rId4" Target="../media/image20.jpeg" Type="http://schemas.openxmlformats.org/officeDocument/2006/relationships/image"/></Relationships>
</file>

<file path=ppt/slides/_rels/slide11.xml.rels><?xml version="1.0" encoding="UTF-8" standalone="yes" ?><Relationships xmlns="http://schemas.openxmlformats.org/package/2006/relationships"><Relationship Id="rId3" Target="../media/image22.jpe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5" Target="../media/image24.jpeg" Type="http://schemas.openxmlformats.org/officeDocument/2006/relationships/image"/><Relationship Id="rId4" Target="../media/image23.jpeg" Type="http://schemas.openxmlformats.org/officeDocument/2006/relationships/image"/></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arget="../media/image25.pn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5" Target="../media/image27.jpeg" Type="http://schemas.openxmlformats.org/officeDocument/2006/relationships/image"/><Relationship Id="rId4" Target="../media/image26.jpeg" Type="http://schemas.openxmlformats.org/officeDocument/2006/relationships/image"/></Relationships>
</file>

<file path=ppt/slides/_rels/slide14.xml.rels><?xml version="1.0" encoding="UTF-8" standalone="yes" ?><Relationships xmlns="http://schemas.openxmlformats.org/package/2006/relationships"><Relationship Id="rId3" Target="../media/image28.jpeg" Type="http://schemas.openxmlformats.org/officeDocument/2006/relationships/image"/><Relationship Id="rId2" Target="https://www.ips.gob.cl/servlet/internet/content/1421810825211/aporte-previsional-solidario-invalidez" TargetMode="External" Type="http://schemas.openxmlformats.org/officeDocument/2006/relationships/hyperlink"/><Relationship Id="rId1" Target="../slideLayouts/slideLayout2.xml" Type="http://schemas.openxmlformats.org/officeDocument/2006/relationships/slideLayout"/><Relationship Id="rId5" Target="../media/image30.jpeg" Type="http://schemas.openxmlformats.org/officeDocument/2006/relationships/image"/><Relationship Id="rId4" Target="../media/image29.jpeg" Type="http://schemas.openxmlformats.org/officeDocument/2006/relationships/image"/></Relationships>
</file>

<file path=ppt/slides/_rels/slide15.xml.rels><?xml version="1.0" encoding="UTF-8" standalone="yes" ?><Relationships xmlns="http://schemas.openxmlformats.org/package/2006/relationships"><Relationship Id="rId3" Target="../media/image9.jpeg" Type="http://schemas.openxmlformats.org/officeDocument/2006/relationships/image"/><Relationship Id="rId2" Target="https://www.ips.gob.cl/servlet/internet/content/1421810825033/aporte-previsional-solidario-de-vejez" TargetMode="External" Type="http://schemas.openxmlformats.org/officeDocument/2006/relationships/hyperlink"/><Relationship Id="rId1" Target="../slideLayouts/slideLayout2.xml" Type="http://schemas.openxmlformats.org/officeDocument/2006/relationships/slideLayout"/><Relationship Id="rId5" Target="../media/image30.jpeg" Type="http://schemas.openxmlformats.org/officeDocument/2006/relationships/image"/><Relationship Id="rId4" Target="../media/image31.jpeg" Type="http://schemas.openxmlformats.org/officeDocument/2006/relationships/image"/></Relationships>
</file>

<file path=ppt/slides/_rels/slide16.xml.rels><?xml version="1.0" encoding="UTF-8" standalone="yes" ?><Relationships xmlns="http://schemas.openxmlformats.org/package/2006/relationships"><Relationship Id="rId3" Target="../media/image9.jpeg" Type="http://schemas.openxmlformats.org/officeDocument/2006/relationships/image"/><Relationship Id="rId2" Target="https://www.ips.gob.cl/servlet/internet/content/1421810823021/pension-basica-solidaria-invalidez" TargetMode="External" Type="http://schemas.openxmlformats.org/officeDocument/2006/relationships/hyperlink"/><Relationship Id="rId1" Target="../slideLayouts/slideLayout2.xml" Type="http://schemas.openxmlformats.org/officeDocument/2006/relationships/slideLayout"/><Relationship Id="rId5" Target="../media/image24.jpeg" Type="http://schemas.openxmlformats.org/officeDocument/2006/relationships/image"/><Relationship Id="rId4" Target="../media/image31.jpeg" Type="http://schemas.openxmlformats.org/officeDocument/2006/relationships/image"/></Relationships>
</file>

<file path=ppt/slides/_rels/slide17.xml.rels><?xml version="1.0" encoding="UTF-8" standalone="yes" ?><Relationships xmlns="http://schemas.openxmlformats.org/package/2006/relationships"><Relationship Id="rId3" Target="../media/image29.jpe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4" Target="../media/image24.jpeg" Type="http://schemas.openxmlformats.org/officeDocument/2006/relationships/image"/></Relationships>
</file>

<file path=ppt/slides/_rels/slide18.xml.rels><?xml version="1.0" encoding="UTF-8" standalone="yes" ?><Relationships xmlns="http://schemas.openxmlformats.org/package/2006/relationships"><Relationship Id="rId3" Target="../media/image29.jpe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4" Target="../media/image30.jpeg" Type="http://schemas.openxmlformats.org/officeDocument/2006/relationships/image"/></Relationships>
</file>

<file path=ppt/slides/_rels/slide19.xml.rels><?xml version="1.0" encoding="UTF-8" standalone="yes" ?><Relationships xmlns="http://schemas.openxmlformats.org/package/2006/relationships"><Relationship Id="rId3" Target="../media/image29.jpe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4" Target="../media/image24.jpeg" Type="http://schemas.openxmlformats.org/officeDocument/2006/relationships/image"/></Relationships>
</file>

<file path=ppt/slides/_rels/slide2.xml.rels><?xml version="1.0" encoding="UTF-8" standalone="yes" ?><Relationships xmlns="http://schemas.openxmlformats.org/package/2006/relationships"><Relationship Id="rId3" Target="../media/image9.jpeg" Type="http://schemas.openxmlformats.org/officeDocument/2006/relationships/image"/><Relationship Id="rId2" Target="../media/image8.jpeg" Type="http://schemas.openxmlformats.org/officeDocument/2006/relationships/image"/><Relationship Id="rId1" Target="../slideLayouts/slideLayout16.xml" Type="http://schemas.openxmlformats.org/officeDocument/2006/relationships/slideLayout"/></Relationships>
</file>

<file path=ppt/slides/_rels/slide20.xml.rels><?xml version="1.0" encoding="UTF-8" standalone="yes" ?><Relationships xmlns="http://schemas.openxmlformats.org/package/2006/relationships"><Relationship Id="rId3" Target="../media/image9.jpeg" Type="http://schemas.openxmlformats.org/officeDocument/2006/relationships/image"/><Relationship Id="rId2" Target="../media/image32.jpeg" Type="http://schemas.openxmlformats.org/officeDocument/2006/relationships/image"/><Relationship Id="rId1" Target="../slideLayouts/slideLayout2.xml" Type="http://schemas.openxmlformats.org/officeDocument/2006/relationships/slideLayout"/></Relationships>
</file>

<file path=ppt/slides/_rels/slide21.xml.rels><?xml version="1.0" encoding="UTF-8" standalone="yes" ?><Relationships xmlns="http://schemas.openxmlformats.org/package/2006/relationships"><Relationship Id="rId3" Target="../media/image9.jpeg" Type="http://schemas.openxmlformats.org/officeDocument/2006/relationships/image"/><Relationship Id="rId2" Target="../media/image33.jpeg" Type="http://schemas.openxmlformats.org/officeDocument/2006/relationships/image"/><Relationship Id="rId1" Target="../slideLayouts/slideLayout2.xml" Type="http://schemas.openxmlformats.org/officeDocument/2006/relationships/slideLayout"/></Relationships>
</file>

<file path=ppt/slides/_rels/slide22.xml.rels><?xml version="1.0" encoding="UTF-8" standalone="yes" ?><Relationships xmlns="http://schemas.openxmlformats.org/package/2006/relationships"><Relationship Id="rId3" Target="../media/image9.jpeg" Type="http://schemas.openxmlformats.org/officeDocument/2006/relationships/image"/><Relationship Id="rId2" Target="http://bonoschile.com/bono-para-cuidadores-de-personas-con-discapacidad/926/#:~:text=Bono%20para%20cuidadores%20de%20personas%20con%20discapacidad.%20A,cada%20a%C3%B1o%29%20por%20la%20prestaci%C3%B3n%20de%20sus%20servicios." TargetMode="External" Type="http://schemas.openxmlformats.org/officeDocument/2006/relationships/hyperlink"/><Relationship Id="rId1" Target="../slideLayouts/slideLayout2.xml" Type="http://schemas.openxmlformats.org/officeDocument/2006/relationships/slideLayout"/><Relationship Id="rId4" Target="../media/image34.png" Type="http://schemas.openxmlformats.org/officeDocument/2006/relationships/image"/></Relationships>
</file>

<file path=ppt/slides/_rels/slide23.xml.rels><?xml version="1.0" encoding="UTF-8" standalone="yes" ?><Relationships xmlns="http://schemas.openxmlformats.org/package/2006/relationships"><Relationship Id="rId3" Target="http://www.cnachile.cl/" TargetMode="External" Type="http://schemas.openxmlformats.org/officeDocument/2006/relationships/hyperlink"/><Relationship Id="rId2" Target="https://www.chileatiende.gob.cl/fichas/3376-inscripcion-en-el-registro-nacional-de-la-discapacidad-rnd" TargetMode="External" Type="http://schemas.openxmlformats.org/officeDocument/2006/relationships/hyperlink"/><Relationship Id="rId1" Target="../slideLayouts/slideLayout2.xml" Type="http://schemas.openxmlformats.org/officeDocument/2006/relationships/slideLayout"/><Relationship Id="rId5" Target="../media/image9.jpeg" Type="http://schemas.openxmlformats.org/officeDocument/2006/relationships/image"/><Relationship Id="rId4" Target="../media/image35.png" Type="http://schemas.openxmlformats.org/officeDocument/2006/relationships/image"/></Relationships>
</file>

<file path=ppt/slides/_rels/slide2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hyperlink" Target="https://portal.beneficiosestudiantiles.cl/guia-paso-paso-inscripci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arget="../media/image38.jpeg" Type="http://schemas.openxmlformats.org/officeDocument/2006/relationships/image"/><Relationship Id="rId2" Target="../media/image37.png" Type="http://schemas.openxmlformats.org/officeDocument/2006/relationships/image"/><Relationship Id="rId1" Target="../slideLayouts/slideLayout2.xml" Type="http://schemas.openxmlformats.org/officeDocument/2006/relationships/slideLayout"/><Relationship Id="rId5" Target="../media/image39.png" Type="http://schemas.openxmlformats.org/officeDocument/2006/relationships/image"/><Relationship Id="rId4" Target="../media/image9.jpeg" Type="http://schemas.openxmlformats.org/officeDocument/2006/relationships/image"/></Relationships>
</file>

<file path=ppt/slides/_rels/slide26.xml.rels><?xml version="1.0" encoding="UTF-8" standalone="yes"?>
<Relationships xmlns="http://schemas.openxmlformats.org/package/2006/relationships"><Relationship Id="rId8" Type="http://schemas.openxmlformats.org/officeDocument/2006/relationships/hyperlink" Target="https://www.senadis.gob.cl/areas/trabajo/documentos" TargetMode="External"/><Relationship Id="rId3" Type="http://schemas.openxmlformats.org/officeDocument/2006/relationships/hyperlink" Target="https://www.youtube.com/watch?v=SehMr3XiGOQ" TargetMode="External"/><Relationship Id="rId7" Type="http://schemas.openxmlformats.org/officeDocument/2006/relationships/hyperlink" Target="https://www.youtube.com/watch?v=NB5hrPulyzk&amp;t=178s" TargetMode="External"/><Relationship Id="rId2" Type="http://schemas.openxmlformats.org/officeDocument/2006/relationships/hyperlink" Target="https://www.youtube.com/channel/UC6GJZkAP7ojgmHKCOUgIPtA" TargetMode="External"/><Relationship Id="rId1" Type="http://schemas.openxmlformats.org/officeDocument/2006/relationships/slideLayout" Target="../slideLayouts/slideLayout2.xml"/><Relationship Id="rId6" Type="http://schemas.openxmlformats.org/officeDocument/2006/relationships/hyperlink" Target="https://www.youtube.com/watch?v=9Be-17SVozo" TargetMode="External"/><Relationship Id="rId5" Type="http://schemas.openxmlformats.org/officeDocument/2006/relationships/hyperlink" Target="http://youtube.com/watch?time_continue=5&amp;v=LPTudQZXlCs" TargetMode="External"/><Relationship Id="rId10" Type="http://schemas.openxmlformats.org/officeDocument/2006/relationships/hyperlink" Target="https://www.reddeproteccion.cl/" TargetMode="External"/><Relationship Id="rId4" Type="http://schemas.openxmlformats.org/officeDocument/2006/relationships/hyperlink" Target="https://www.youtube.com/watch?v=FCEz2UO5vsI&amp;t=85s" TargetMode="External"/><Relationship Id="rId9" Type="http://schemas.openxmlformats.org/officeDocument/2006/relationships/hyperlink" Target="https://www.gob.cl/noticias/quieres-saber-a-que-beneficios-sociales-puedes-acceder-gobierno-presenta-el-buscador-de-beneficios-para-facilitar-el-acceso-y-las-postulaciones-a-ellos/" TargetMode="External"/></Relationships>
</file>

<file path=ppt/slides/_rels/slide27.xml.rels><?xml version="1.0" encoding="UTF-8" standalone="yes" ?><Relationships xmlns="http://schemas.openxmlformats.org/package/2006/relationships"><Relationship Id="rId2" Target="../media/image40.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3" Target="../media/image9.jpeg" Type="http://schemas.openxmlformats.org/officeDocument/2006/relationships/image"/><Relationship Id="rId2" Target="../media/image10.jpeg" Type="http://schemas.openxmlformats.org/officeDocument/2006/relationships/image"/><Relationship Id="rId1" Target="../slideLayouts/slideLayout21.xml" Type="http://schemas.openxmlformats.org/officeDocument/2006/relationships/slideLayout"/></Relationships>
</file>

<file path=ppt/slides/_rels/slide4.xml.rels><?xml version="1.0" encoding="UTF-8" standalone="yes" ?><Relationships xmlns="http://schemas.openxmlformats.org/package/2006/relationships"><Relationship Id="rId3" Target="../media/image9.jpeg" Type="http://schemas.openxmlformats.org/officeDocument/2006/relationships/image"/><Relationship Id="rId2" Target="../media/image11.jpeg" Type="http://schemas.openxmlformats.org/officeDocument/2006/relationships/image"/><Relationship Id="rId1" Target="../slideLayouts/slideLayout2.xml" Type="http://schemas.openxmlformats.org/officeDocument/2006/relationships/slideLayout"/></Relationships>
</file>

<file path=ppt/slides/_rels/slide5.xml.rels><?xml version="1.0" encoding="UTF-8" standalone="yes" ?><Relationships xmlns="http://schemas.openxmlformats.org/package/2006/relationships"><Relationship Id="rId3" Target="../media/image9.jpeg" Type="http://schemas.openxmlformats.org/officeDocument/2006/relationships/image"/><Relationship Id="rId2" Target="../media/image12.png" Type="http://schemas.openxmlformats.org/officeDocument/2006/relationships/imag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3" Target="../diagrams/data1.xml" Type="http://schemas.openxmlformats.org/officeDocument/2006/relationships/diagramData"/><Relationship Id="rId7" Target="../diagrams/drawing1.xml" Type="http://schemas.microsoft.com/office/2007/relationships/diagramDrawing"/><Relationship Id="rId2" Target="../media/image9.jpeg" Type="http://schemas.openxmlformats.org/officeDocument/2006/relationships/image"/><Relationship Id="rId1" Target="../slideLayouts/slideLayout21.xml" Type="http://schemas.openxmlformats.org/officeDocument/2006/relationships/slideLayout"/><Relationship Id="rId6" Target="../diagrams/colors1.xml" Type="http://schemas.openxmlformats.org/officeDocument/2006/relationships/diagramColors"/><Relationship Id="rId5" Target="../diagrams/quickStyle1.xml" Type="http://schemas.openxmlformats.org/officeDocument/2006/relationships/diagramQuickStyle"/><Relationship Id="rId4" Target="../diagrams/layout1.xml" Type="http://schemas.openxmlformats.org/officeDocument/2006/relationships/diagramLayout"/></Relationships>
</file>

<file path=ppt/slides/_rels/slide7.xml.rels><?xml version="1.0" encoding="UTF-8" standalone="yes" ?><Relationships xmlns="http://schemas.openxmlformats.org/package/2006/relationships"><Relationship Id="rId3" Target="../media/image14.jpeg" Type="http://schemas.openxmlformats.org/officeDocument/2006/relationships/image"/><Relationship Id="rId2" Target="../media/image13.jpeg" Type="http://schemas.openxmlformats.org/officeDocument/2006/relationships/image"/><Relationship Id="rId1" Target="../slideLayouts/slideLayout21.xml" Type="http://schemas.openxmlformats.org/officeDocument/2006/relationships/slideLayout"/><Relationship Id="rId4" Target="../media/image9.jpeg" Type="http://schemas.openxmlformats.org/officeDocument/2006/relationships/image"/></Relationships>
</file>

<file path=ppt/slides/_rels/slide8.xml.rels><?xml version="1.0" encoding="UTF-8" standalone="yes" ?><Relationships xmlns="http://schemas.openxmlformats.org/package/2006/relationships"><Relationship Id="rId3" Target="../media/image16.jpeg" Type="http://schemas.openxmlformats.org/officeDocument/2006/relationships/image"/><Relationship Id="rId2" Target="../media/image15.jpeg" Type="http://schemas.openxmlformats.org/officeDocument/2006/relationships/image"/><Relationship Id="rId1" Target="../slideLayouts/slideLayout2.xml" Type="http://schemas.openxmlformats.org/officeDocument/2006/relationships/slideLayout"/><Relationship Id="rId5" Target="../media/image17.png" Type="http://schemas.openxmlformats.org/officeDocument/2006/relationships/image"/><Relationship Id="rId4" Target="../media/image9.jpeg" Type="http://schemas.openxmlformats.org/officeDocument/2006/relationships/image"/></Relationships>
</file>

<file path=ppt/slides/_rels/slide9.xml.rels><?xml version="1.0" encoding="UTF-8" standalone="yes" ?><Relationships xmlns="http://schemas.openxmlformats.org/package/2006/relationships"><Relationship Id="rId3" Target="../media/image18.pn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 Id="rId4" Target="../media/image16.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Interfaz de usuario gráfica, Sitio web&#10;&#10;Descripción generada automáticamente" id="5" name="Imagen 4">
            <a:extLst>
              <a:ext uri="{FF2B5EF4-FFF2-40B4-BE49-F238E27FC236}">
                <a16:creationId xmlns:a16="http://schemas.microsoft.com/office/drawing/2014/main" xmlns="" id="{199B820F-7460-4A1C-A2A7-EEAE136535AE}"/>
              </a:ext>
            </a:extLst>
          </p:cNvPr>
          <p:cNvPicPr>
            <a:picLocks noChangeAspect="1"/>
          </p:cNvPicPr>
          <p:nvPr/>
        </p:nvPicPr>
        <p:blipFill rotWithShape="1">
          <a:blip r:embed="rId2">
            <a:extLst>
              <a:ext uri="{28A0092B-C50C-407E-A947-70E740481C1C}">
                <a14:useLocalDpi xmlns:a14="http://schemas.microsoft.com/office/drawing/2010/main" val="0"/>
              </a:ext>
            </a:extLst>
          </a:blip>
          <a:srcRect b="35555"/>
          <a:stretch/>
        </p:blipFill>
        <p:spPr>
          <a:xfrm>
            <a:off x="1" y="0"/>
            <a:ext cx="6095999" cy="6858000"/>
          </a:xfrm>
          <a:prstGeom prst="rect">
            <a:avLst/>
          </a:prstGeom>
        </p:spPr>
      </p:pic>
      <p:pic>
        <p:nvPicPr>
          <p:cNvPr descr="Interfaz de usuario gráfica, Sitio web&#10;&#10;Descripción generada automáticamente" id="8" name="Imagen 7">
            <a:extLst>
              <a:ext uri="{FF2B5EF4-FFF2-40B4-BE49-F238E27FC236}">
                <a16:creationId xmlns:a16="http://schemas.microsoft.com/office/drawing/2014/main" xmlns="" id="{877D70FE-E66D-4B00-A493-8752A49DFA01}"/>
              </a:ext>
            </a:extLst>
          </p:cNvPr>
          <p:cNvPicPr>
            <a:picLocks noChangeAspect="1"/>
          </p:cNvPicPr>
          <p:nvPr/>
        </p:nvPicPr>
        <p:blipFill rotWithShape="1">
          <a:blip r:embed="rId2">
            <a:extLst>
              <a:ext uri="{28A0092B-C50C-407E-A947-70E740481C1C}">
                <a14:useLocalDpi xmlns:a14="http://schemas.microsoft.com/office/drawing/2010/main" val="0"/>
              </a:ext>
            </a:extLst>
          </a:blip>
          <a:srcRect b="1" t="75447"/>
          <a:stretch/>
        </p:blipFill>
        <p:spPr>
          <a:xfrm>
            <a:off x="6248400" y="2076449"/>
            <a:ext cx="5772150" cy="3590925"/>
          </a:xfrm>
          <a:prstGeom prst="rect">
            <a:avLst/>
          </a:prstGeom>
        </p:spPr>
      </p:pic>
    </p:spTree>
    <p:extLst>
      <p:ext uri="{BB962C8B-B14F-4D97-AF65-F5344CB8AC3E}">
        <p14:creationId xmlns:p14="http://schemas.microsoft.com/office/powerpoint/2010/main" val="3652477022"/>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xmlns="" id="{1349AC72-8020-4A71-B047-3C6E1870C525}"/>
              </a:ext>
            </a:extLst>
          </p:cNvPr>
          <p:cNvPicPr>
            <a:picLocks noChangeAspect="1"/>
          </p:cNvPicPr>
          <p:nvPr/>
        </p:nvPicPr>
        <p:blipFill>
          <a:blip r:embed="rId2"/>
          <a:stretch>
            <a:fillRect/>
          </a:stretch>
        </p:blipFill>
        <p:spPr>
          <a:xfrm>
            <a:off x="10460586" y="0"/>
            <a:ext cx="1731414" cy="1322947"/>
          </a:xfrm>
          <a:prstGeom prst="rect">
            <a:avLst/>
          </a:prstGeom>
        </p:spPr>
      </p:pic>
      <p:sp>
        <p:nvSpPr>
          <p:cNvPr id="12" name="CuadroTexto 11">
            <a:extLst>
              <a:ext uri="{FF2B5EF4-FFF2-40B4-BE49-F238E27FC236}">
                <a16:creationId xmlns:a16="http://schemas.microsoft.com/office/drawing/2014/main" xmlns="" id="{824E8483-765C-43A1-A7CA-5C01135B6C54}"/>
              </a:ext>
            </a:extLst>
          </p:cNvPr>
          <p:cNvSpPr txBox="1"/>
          <p:nvPr/>
        </p:nvSpPr>
        <p:spPr>
          <a:xfrm>
            <a:off x="2454333" y="102133"/>
            <a:ext cx="8156517" cy="584775"/>
          </a:xfrm>
          <a:prstGeom prst="rect">
            <a:avLst/>
          </a:prstGeom>
          <a:noFill/>
        </p:spPr>
        <p:txBody>
          <a:bodyPr wrap="square">
            <a:spAutoFit/>
          </a:bodyPr>
          <a:lstStyle/>
          <a:p>
            <a:r>
              <a:rPr b="1" dirty="0" lang="es-ES" sz="3200"/>
              <a:t>¿Cómo obtener la credencial de Discapacidad?</a:t>
            </a:r>
            <a:endParaRPr b="1" dirty="0" lang="es-CL" sz="3200"/>
          </a:p>
        </p:txBody>
      </p:sp>
      <p:sp>
        <p:nvSpPr>
          <p:cNvPr id="15" name="AutoShape 2">
            <a:extLst>
              <a:ext uri="{FF2B5EF4-FFF2-40B4-BE49-F238E27FC236}">
                <a16:creationId xmlns:a16="http://schemas.microsoft.com/office/drawing/2014/main" xmlns="" id="{2D8A746C-5A93-48D0-BCA4-3A1FB286866C}"/>
              </a:ext>
            </a:extLst>
          </p:cNvPr>
          <p:cNvSpPr>
            <a:spLocks noChangeArrowheads="1" noChangeAspect="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nchor="t" anchorCtr="0" bIns="45720" compatLnSpc="1" lIns="91440" numCol="1" rIns="91440" tIns="45720" vert="horz" wrap="square">
            <a:prstTxWarp prst="textNoShape">
              <a:avLst/>
            </a:prstTxWarp>
          </a:bodyPr>
          <a:lstStyle/>
          <a:p>
            <a:endParaRPr lang="es-CL"/>
          </a:p>
        </p:txBody>
      </p:sp>
      <p:sp>
        <p:nvSpPr>
          <p:cNvPr id="2" name="CuadroTexto 1">
            <a:extLst>
              <a:ext uri="{FF2B5EF4-FFF2-40B4-BE49-F238E27FC236}">
                <a16:creationId xmlns:a16="http://schemas.microsoft.com/office/drawing/2014/main" xmlns="" id="{7BE19B24-BAEE-4B17-817D-B1516DABE266}"/>
              </a:ext>
            </a:extLst>
          </p:cNvPr>
          <p:cNvSpPr txBox="1"/>
          <p:nvPr/>
        </p:nvSpPr>
        <p:spPr>
          <a:xfrm>
            <a:off x="58838" y="1569311"/>
            <a:ext cx="3648819" cy="369332"/>
          </a:xfrm>
          <a:prstGeom prst="rect">
            <a:avLst/>
          </a:prstGeom>
          <a:noFill/>
        </p:spPr>
        <p:txBody>
          <a:bodyPr rtlCol="0" wrap="none">
            <a:spAutoFit/>
          </a:bodyPr>
          <a:lstStyle/>
          <a:p>
            <a:r>
              <a:rPr b="1" dirty="0" lang="es-CL"/>
              <a:t>1.- Acudir al centro de salud cercano</a:t>
            </a:r>
          </a:p>
        </p:txBody>
      </p:sp>
      <p:sp>
        <p:nvSpPr>
          <p:cNvPr id="14" name="CuadroTexto 13">
            <a:extLst>
              <a:ext uri="{FF2B5EF4-FFF2-40B4-BE49-F238E27FC236}">
                <a16:creationId xmlns:a16="http://schemas.microsoft.com/office/drawing/2014/main" xmlns="" id="{C95151B5-F375-461D-892B-C2EB819B1B41}"/>
              </a:ext>
            </a:extLst>
          </p:cNvPr>
          <p:cNvSpPr txBox="1"/>
          <p:nvPr/>
        </p:nvSpPr>
        <p:spPr>
          <a:xfrm>
            <a:off x="240982" y="2020961"/>
            <a:ext cx="3880486" cy="1477328"/>
          </a:xfrm>
          <a:prstGeom prst="rect">
            <a:avLst/>
          </a:prstGeom>
          <a:noFill/>
        </p:spPr>
        <p:txBody>
          <a:bodyPr rtlCol="0" wrap="none">
            <a:spAutoFit/>
          </a:bodyPr>
          <a:lstStyle/>
          <a:p>
            <a:r>
              <a:rPr dirty="0" lang="es-CL"/>
              <a:t>Presentar caso, y le emitirán</a:t>
            </a:r>
          </a:p>
          <a:p>
            <a:r>
              <a:rPr dirty="0" lang="es-CL"/>
              <a:t>informes obligatorios: </a:t>
            </a:r>
          </a:p>
          <a:p>
            <a:pPr indent="-285750" marL="285750">
              <a:buFont charset="0" panose="020B0604020202020204" pitchFamily="34" typeface="Arial"/>
              <a:buChar char="•"/>
            </a:pPr>
            <a:r>
              <a:rPr dirty="0" lang="es-CL"/>
              <a:t>Informe Biomédico Funcional</a:t>
            </a:r>
          </a:p>
          <a:p>
            <a:pPr indent="-285750" marL="285750">
              <a:buFont charset="0" panose="020B0604020202020204" pitchFamily="34" typeface="Arial"/>
              <a:buChar char="•"/>
            </a:pPr>
            <a:r>
              <a:rPr dirty="0" lang="es-CL"/>
              <a:t>Informe Social y de Redes de Apoyo</a:t>
            </a:r>
          </a:p>
          <a:p>
            <a:pPr indent="-285750" marL="285750">
              <a:buFont charset="0" panose="020B0604020202020204" pitchFamily="34" typeface="Arial"/>
              <a:buChar char="•"/>
            </a:pPr>
            <a:r>
              <a:rPr dirty="0" lang="es-CL"/>
              <a:t>Informe de Desempeño (IVADEC)</a:t>
            </a:r>
          </a:p>
        </p:txBody>
      </p:sp>
      <p:sp>
        <p:nvSpPr>
          <p:cNvPr id="16" name="CuadroTexto 15">
            <a:extLst>
              <a:ext uri="{FF2B5EF4-FFF2-40B4-BE49-F238E27FC236}">
                <a16:creationId xmlns:a16="http://schemas.microsoft.com/office/drawing/2014/main" xmlns="" id="{A099E586-BC6D-4689-9595-B7B9769E46C5}"/>
              </a:ext>
            </a:extLst>
          </p:cNvPr>
          <p:cNvSpPr txBox="1"/>
          <p:nvPr/>
        </p:nvSpPr>
        <p:spPr>
          <a:xfrm>
            <a:off x="688657" y="4283210"/>
            <a:ext cx="6038000" cy="369332"/>
          </a:xfrm>
          <a:prstGeom prst="rect">
            <a:avLst/>
          </a:prstGeom>
          <a:noFill/>
        </p:spPr>
        <p:txBody>
          <a:bodyPr rtlCol="0" wrap="none">
            <a:spAutoFit/>
          </a:bodyPr>
          <a:lstStyle/>
          <a:p>
            <a:r>
              <a:rPr b="1" dirty="0" lang="es-CL"/>
              <a:t>2.- COMPIN (Comisión de medicina preventiva de invalidez)  </a:t>
            </a:r>
          </a:p>
        </p:txBody>
      </p:sp>
      <p:sp>
        <p:nvSpPr>
          <p:cNvPr id="17" name="CuadroTexto 16">
            <a:extLst>
              <a:ext uri="{FF2B5EF4-FFF2-40B4-BE49-F238E27FC236}">
                <a16:creationId xmlns:a16="http://schemas.microsoft.com/office/drawing/2014/main" xmlns="" id="{57492E68-2383-4F93-BC00-EB7CAE0E54B6}"/>
              </a:ext>
            </a:extLst>
          </p:cNvPr>
          <p:cNvSpPr txBox="1"/>
          <p:nvPr/>
        </p:nvSpPr>
        <p:spPr>
          <a:xfrm>
            <a:off x="2382426" y="4703998"/>
            <a:ext cx="4271962" cy="1754326"/>
          </a:xfrm>
          <a:prstGeom prst="rect">
            <a:avLst/>
          </a:prstGeom>
          <a:noFill/>
        </p:spPr>
        <p:txBody>
          <a:bodyPr wrap="square">
            <a:spAutoFit/>
          </a:bodyPr>
          <a:lstStyle/>
          <a:p>
            <a:pPr algn="just"/>
            <a:r>
              <a:rPr dirty="0" lang="es-ES"/>
              <a:t>Revisará los antecedentes para realizar la certificación de discapacidad, estableciendo el porcentaje de discapacidad global, la causa principal de discapacidad, la vigencia de la certificación y la existencia o no de movilidad reducida.</a:t>
            </a:r>
            <a:endParaRPr dirty="0" lang="es-CL"/>
          </a:p>
        </p:txBody>
      </p:sp>
      <p:sp>
        <p:nvSpPr>
          <p:cNvPr id="19" name="CuadroTexto 18">
            <a:extLst>
              <a:ext uri="{FF2B5EF4-FFF2-40B4-BE49-F238E27FC236}">
                <a16:creationId xmlns:a16="http://schemas.microsoft.com/office/drawing/2014/main" xmlns="" id="{CE378C56-9BCF-477D-9505-BBB9B1A33F36}"/>
              </a:ext>
            </a:extLst>
          </p:cNvPr>
          <p:cNvSpPr txBox="1"/>
          <p:nvPr/>
        </p:nvSpPr>
        <p:spPr>
          <a:xfrm>
            <a:off x="7905239" y="4275685"/>
            <a:ext cx="4353436" cy="369332"/>
          </a:xfrm>
          <a:prstGeom prst="rect">
            <a:avLst/>
          </a:prstGeom>
          <a:noFill/>
        </p:spPr>
        <p:txBody>
          <a:bodyPr rtlCol="0" wrap="none">
            <a:spAutoFit/>
          </a:bodyPr>
          <a:lstStyle/>
          <a:p>
            <a:r>
              <a:rPr b="1" dirty="0" lang="es-CL"/>
              <a:t>3.- REGISTRO NACIONAL DE DISCAPACIDAD </a:t>
            </a:r>
          </a:p>
        </p:txBody>
      </p:sp>
      <p:pic>
        <p:nvPicPr>
          <p:cNvPr id="8" name="Imagen 7">
            <a:extLst>
              <a:ext uri="{FF2B5EF4-FFF2-40B4-BE49-F238E27FC236}">
                <a16:creationId xmlns:a16="http://schemas.microsoft.com/office/drawing/2014/main" xmlns="" id="{73AF1456-EBF0-493D-9EBC-95DEF7FB4B3B}"/>
              </a:ext>
            </a:extLst>
          </p:cNvPr>
          <p:cNvPicPr>
            <a:picLocks noChangeAspect="1"/>
          </p:cNvPicPr>
          <p:nvPr/>
        </p:nvPicPr>
        <p:blipFill>
          <a:blip r:embed="rId3"/>
          <a:stretch>
            <a:fillRect/>
          </a:stretch>
        </p:blipFill>
        <p:spPr>
          <a:xfrm>
            <a:off x="240982" y="377991"/>
            <a:ext cx="2031207" cy="975943"/>
          </a:xfrm>
          <a:prstGeom prst="rect">
            <a:avLst/>
          </a:prstGeom>
          <a:ln>
            <a:noFill/>
          </a:ln>
          <a:effectLst>
            <a:outerShdw algn="tl" blurRad="190500" rotWithShape="0">
              <a:srgbClr val="000000">
                <a:alpha val="70000"/>
              </a:srgbClr>
            </a:outerShdw>
          </a:effectLst>
        </p:spPr>
      </p:pic>
      <p:pic>
        <p:nvPicPr>
          <p:cNvPr id="9" name="Imagen 8">
            <a:extLst>
              <a:ext uri="{FF2B5EF4-FFF2-40B4-BE49-F238E27FC236}">
                <a16:creationId xmlns:a16="http://schemas.microsoft.com/office/drawing/2014/main" xmlns="" id="{AB1BA231-5F80-4D2C-9635-01CA8C097807}"/>
              </a:ext>
            </a:extLst>
          </p:cNvPr>
          <p:cNvPicPr>
            <a:picLocks noChangeAspect="1"/>
          </p:cNvPicPr>
          <p:nvPr/>
        </p:nvPicPr>
        <p:blipFill>
          <a:blip r:embed="rId4"/>
          <a:stretch>
            <a:fillRect/>
          </a:stretch>
        </p:blipFill>
        <p:spPr>
          <a:xfrm>
            <a:off x="9689769" y="4703998"/>
            <a:ext cx="1774038" cy="1895793"/>
          </a:xfrm>
          <a:prstGeom prst="rect">
            <a:avLst/>
          </a:prstGeom>
          <a:ln>
            <a:noFill/>
          </a:ln>
          <a:effectLst>
            <a:outerShdw algn="tl" blurRad="190500" rotWithShape="0">
              <a:srgbClr val="000000">
                <a:alpha val="70000"/>
              </a:srgbClr>
            </a:outerShdw>
          </a:effectLst>
        </p:spPr>
      </p:pic>
      <p:pic>
        <p:nvPicPr>
          <p:cNvPr id="24" name="Imagen 23">
            <a:extLst>
              <a:ext uri="{FF2B5EF4-FFF2-40B4-BE49-F238E27FC236}">
                <a16:creationId xmlns:a16="http://schemas.microsoft.com/office/drawing/2014/main" xmlns="" id="{B388ADFD-A6D0-47E1-8819-D757687F122C}"/>
              </a:ext>
            </a:extLst>
          </p:cNvPr>
          <p:cNvPicPr>
            <a:picLocks noChangeAspect="1"/>
          </p:cNvPicPr>
          <p:nvPr/>
        </p:nvPicPr>
        <p:blipFill rotWithShape="1">
          <a:blip r:embed="rId5"/>
          <a:srcRect b="460" l="1" r="1" t="1"/>
          <a:stretch/>
        </p:blipFill>
        <p:spPr>
          <a:xfrm>
            <a:off x="1154163" y="4820709"/>
            <a:ext cx="1118026" cy="1637615"/>
          </a:xfrm>
          <a:prstGeom prst="rect">
            <a:avLst/>
          </a:prstGeom>
          <a:ln>
            <a:noFill/>
          </a:ln>
          <a:effectLst>
            <a:outerShdw algn="tl" blurRad="190500" rotWithShape="0">
              <a:srgbClr val="000000">
                <a:alpha val="70000"/>
              </a:srgbClr>
            </a:outerShdw>
          </a:effectLst>
        </p:spPr>
      </p:pic>
      <p:sp>
        <p:nvSpPr>
          <p:cNvPr id="25" name="Cerrar llave 24">
            <a:extLst>
              <a:ext uri="{FF2B5EF4-FFF2-40B4-BE49-F238E27FC236}">
                <a16:creationId xmlns:a16="http://schemas.microsoft.com/office/drawing/2014/main" xmlns="" id="{E7A29A8A-F574-4AC4-BEA1-9D36DCBEA289}"/>
              </a:ext>
            </a:extLst>
          </p:cNvPr>
          <p:cNvSpPr/>
          <p:nvPr/>
        </p:nvSpPr>
        <p:spPr>
          <a:xfrm>
            <a:off x="4121468" y="1852795"/>
            <a:ext cx="373381" cy="1576206"/>
          </a:xfrm>
          <a:prstGeom prst="rightBrace">
            <a:avLst/>
          </a:prstGeom>
        </p:spPr>
        <p:style>
          <a:lnRef idx="1">
            <a:schemeClr val="accent1"/>
          </a:lnRef>
          <a:fillRef idx="0">
            <a:schemeClr val="accent1"/>
          </a:fillRef>
          <a:effectRef idx="0">
            <a:schemeClr val="accent1"/>
          </a:effectRef>
          <a:fontRef idx="minor">
            <a:schemeClr val="tx1"/>
          </a:fontRef>
        </p:style>
        <p:txBody>
          <a:bodyPr anchor="ctr" rtlCol="0"/>
          <a:lstStyle/>
          <a:p>
            <a:pPr algn="ctr"/>
            <a:endParaRPr dirty="0" lang="es-CL">
              <a:ln w="57150">
                <a:solidFill>
                  <a:schemeClr val="tx1"/>
                </a:solidFill>
              </a:ln>
            </a:endParaRPr>
          </a:p>
        </p:txBody>
      </p:sp>
      <p:sp>
        <p:nvSpPr>
          <p:cNvPr id="26" name="CuadroTexto 25">
            <a:extLst>
              <a:ext uri="{FF2B5EF4-FFF2-40B4-BE49-F238E27FC236}">
                <a16:creationId xmlns:a16="http://schemas.microsoft.com/office/drawing/2014/main" xmlns="" id="{8BDF8B1B-D0D4-4EF2-A21F-0670A28109DD}"/>
              </a:ext>
            </a:extLst>
          </p:cNvPr>
          <p:cNvSpPr txBox="1"/>
          <p:nvPr/>
        </p:nvSpPr>
        <p:spPr>
          <a:xfrm>
            <a:off x="4494849" y="1792513"/>
            <a:ext cx="2944460" cy="1477328"/>
          </a:xfrm>
          <a:prstGeom prst="rect">
            <a:avLst/>
          </a:prstGeom>
          <a:noFill/>
        </p:spPr>
        <p:txBody>
          <a:bodyPr rtlCol="0" wrap="none">
            <a:spAutoFit/>
          </a:bodyPr>
          <a:lstStyle/>
          <a:p>
            <a:r>
              <a:rPr dirty="0" lang="es-CL"/>
              <a:t>Más: </a:t>
            </a:r>
          </a:p>
          <a:p>
            <a:pPr indent="-285750" marL="285750">
              <a:buFont charset="0" panose="020B0604020202020204" pitchFamily="34" typeface="Arial"/>
              <a:buChar char="•"/>
            </a:pPr>
            <a:r>
              <a:rPr dirty="0" lang="es-CL"/>
              <a:t>Exámenes médicos </a:t>
            </a:r>
          </a:p>
          <a:p>
            <a:pPr indent="-285750" marL="285750">
              <a:buFont charset="0" panose="020B0604020202020204" pitchFamily="34" typeface="Arial"/>
              <a:buChar char="•"/>
            </a:pPr>
            <a:r>
              <a:rPr dirty="0" lang="es-CL"/>
              <a:t>Carnet de identidad</a:t>
            </a:r>
          </a:p>
          <a:p>
            <a:pPr indent="-285750" marL="285750">
              <a:buFont charset="0" panose="020B0604020202020204" pitchFamily="34" typeface="Arial"/>
              <a:buChar char="•"/>
            </a:pPr>
            <a:r>
              <a:rPr dirty="0" lang="es-CL"/>
              <a:t>Certificado de nacimiento </a:t>
            </a:r>
          </a:p>
          <a:p>
            <a:pPr indent="-285750" marL="285750">
              <a:buFont charset="0" panose="020B0604020202020204" pitchFamily="34" typeface="Arial"/>
              <a:buChar char="•"/>
            </a:pPr>
            <a:r>
              <a:rPr dirty="0" lang="es-CL"/>
              <a:t>Certificado de residencia </a:t>
            </a:r>
          </a:p>
        </p:txBody>
      </p:sp>
      <p:sp>
        <p:nvSpPr>
          <p:cNvPr id="27" name="Flecha: hacia abajo 26">
            <a:extLst>
              <a:ext uri="{FF2B5EF4-FFF2-40B4-BE49-F238E27FC236}">
                <a16:creationId xmlns:a16="http://schemas.microsoft.com/office/drawing/2014/main" xmlns="" id="{14FD7A63-CBE5-4441-A26A-3EDB605309D0}"/>
              </a:ext>
            </a:extLst>
          </p:cNvPr>
          <p:cNvSpPr/>
          <p:nvPr/>
        </p:nvSpPr>
        <p:spPr>
          <a:xfrm>
            <a:off x="8513901" y="4636794"/>
            <a:ext cx="381000" cy="21556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CL"/>
          </a:p>
        </p:txBody>
      </p:sp>
      <p:sp>
        <p:nvSpPr>
          <p:cNvPr id="28" name="Flecha: hacia abajo 27">
            <a:extLst>
              <a:ext uri="{FF2B5EF4-FFF2-40B4-BE49-F238E27FC236}">
                <a16:creationId xmlns:a16="http://schemas.microsoft.com/office/drawing/2014/main" xmlns="" id="{00EE1BC8-0E24-4911-A26E-B89C850F6F4E}"/>
              </a:ext>
            </a:extLst>
          </p:cNvPr>
          <p:cNvSpPr/>
          <p:nvPr/>
        </p:nvSpPr>
        <p:spPr>
          <a:xfrm>
            <a:off x="2647950" y="3498289"/>
            <a:ext cx="219075" cy="7849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CL"/>
          </a:p>
        </p:txBody>
      </p:sp>
      <p:sp>
        <p:nvSpPr>
          <p:cNvPr id="29" name="Flecha: hacia abajo 28">
            <a:extLst>
              <a:ext uri="{FF2B5EF4-FFF2-40B4-BE49-F238E27FC236}">
                <a16:creationId xmlns:a16="http://schemas.microsoft.com/office/drawing/2014/main" xmlns="" id="{B305E09E-8BE9-4332-86F0-2A66A5F7D8E0}"/>
              </a:ext>
            </a:extLst>
          </p:cNvPr>
          <p:cNvSpPr/>
          <p:nvPr/>
        </p:nvSpPr>
        <p:spPr>
          <a:xfrm rot="16200000">
            <a:off x="6937311" y="4066735"/>
            <a:ext cx="219075" cy="7849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CL"/>
          </a:p>
        </p:txBody>
      </p:sp>
    </p:spTree>
    <p:extLst>
      <p:ext uri="{BB962C8B-B14F-4D97-AF65-F5344CB8AC3E}">
        <p14:creationId xmlns:p14="http://schemas.microsoft.com/office/powerpoint/2010/main" val="3112515049"/>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xmlns="" id="{1349AC72-8020-4A71-B047-3C6E1870C525}"/>
              </a:ext>
            </a:extLst>
          </p:cNvPr>
          <p:cNvPicPr>
            <a:picLocks noChangeAspect="1"/>
          </p:cNvPicPr>
          <p:nvPr/>
        </p:nvPicPr>
        <p:blipFill>
          <a:blip r:embed="rId2"/>
          <a:stretch>
            <a:fillRect/>
          </a:stretch>
        </p:blipFill>
        <p:spPr>
          <a:xfrm>
            <a:off x="10460586" y="0"/>
            <a:ext cx="1731414" cy="1322947"/>
          </a:xfrm>
          <a:prstGeom prst="rect">
            <a:avLst/>
          </a:prstGeom>
        </p:spPr>
      </p:pic>
      <p:sp>
        <p:nvSpPr>
          <p:cNvPr id="7" name="CuadroTexto 6">
            <a:extLst>
              <a:ext uri="{FF2B5EF4-FFF2-40B4-BE49-F238E27FC236}">
                <a16:creationId xmlns:a16="http://schemas.microsoft.com/office/drawing/2014/main" xmlns="" id="{DE7EB19A-8AB0-4B05-BCC8-D1CF0864AC67}"/>
              </a:ext>
            </a:extLst>
          </p:cNvPr>
          <p:cNvSpPr txBox="1"/>
          <p:nvPr/>
        </p:nvSpPr>
        <p:spPr>
          <a:xfrm>
            <a:off x="4195762" y="4650761"/>
            <a:ext cx="6096000" cy="830997"/>
          </a:xfrm>
          <a:prstGeom prst="rect">
            <a:avLst/>
          </a:prstGeom>
          <a:noFill/>
        </p:spPr>
        <p:txBody>
          <a:bodyPr wrap="square">
            <a:spAutoFit/>
          </a:bodyPr>
          <a:lstStyle/>
          <a:p>
            <a:r>
              <a:rPr b="1" dirty="0" lang="es-ES" sz="2400"/>
              <a:t>Certificado de inscripción en el Registro Nacional de la Discapacidad</a:t>
            </a:r>
            <a:endParaRPr b="1" dirty="0" lang="es-CL" sz="2400"/>
          </a:p>
        </p:txBody>
      </p:sp>
      <p:sp>
        <p:nvSpPr>
          <p:cNvPr id="11" name="CuadroTexto 10">
            <a:extLst>
              <a:ext uri="{FF2B5EF4-FFF2-40B4-BE49-F238E27FC236}">
                <a16:creationId xmlns:a16="http://schemas.microsoft.com/office/drawing/2014/main" xmlns="" id="{BD636980-9367-4143-88A1-70BBD4BED47E}"/>
              </a:ext>
            </a:extLst>
          </p:cNvPr>
          <p:cNvSpPr txBox="1"/>
          <p:nvPr/>
        </p:nvSpPr>
        <p:spPr>
          <a:xfrm>
            <a:off x="4195762" y="5526204"/>
            <a:ext cx="6096000" cy="1295868"/>
          </a:xfrm>
          <a:prstGeom prst="rect">
            <a:avLst/>
          </a:prstGeom>
          <a:noFill/>
        </p:spPr>
        <p:txBody>
          <a:bodyPr wrap="square">
            <a:spAutoFit/>
          </a:bodyPr>
          <a:lstStyle/>
          <a:p>
            <a:pPr>
              <a:lnSpc>
                <a:spcPct val="150000"/>
              </a:lnSpc>
            </a:pPr>
            <a:r>
              <a:rPr dirty="0" lang="es-ES"/>
              <a:t>Documento que permite acreditar que la persona está inscrita en el Registro Nacional de la Discapacidad (RND). También es conocido como "certificado de discapacidad".</a:t>
            </a:r>
            <a:endParaRPr dirty="0" lang="es-CL"/>
          </a:p>
        </p:txBody>
      </p:sp>
      <p:sp>
        <p:nvSpPr>
          <p:cNvPr id="12" name="CuadroTexto 11">
            <a:extLst>
              <a:ext uri="{FF2B5EF4-FFF2-40B4-BE49-F238E27FC236}">
                <a16:creationId xmlns:a16="http://schemas.microsoft.com/office/drawing/2014/main" xmlns="" id="{824E8483-765C-43A1-A7CA-5C01135B6C54}"/>
              </a:ext>
            </a:extLst>
          </p:cNvPr>
          <p:cNvSpPr txBox="1"/>
          <p:nvPr/>
        </p:nvSpPr>
        <p:spPr>
          <a:xfrm>
            <a:off x="4195762" y="245974"/>
            <a:ext cx="6096000" cy="830997"/>
          </a:xfrm>
          <a:prstGeom prst="rect">
            <a:avLst/>
          </a:prstGeom>
          <a:noFill/>
        </p:spPr>
        <p:txBody>
          <a:bodyPr wrap="square">
            <a:spAutoFit/>
          </a:bodyPr>
          <a:lstStyle/>
          <a:p>
            <a:r>
              <a:rPr b="1" dirty="0" lang="es-ES" sz="2400"/>
              <a:t>Inscripción en el Registro Nacional de la Discapacidad (RND)</a:t>
            </a:r>
            <a:endParaRPr b="1" dirty="0" lang="es-CL" sz="2400"/>
          </a:p>
        </p:txBody>
      </p:sp>
      <p:sp>
        <p:nvSpPr>
          <p:cNvPr id="13" name="CuadroTexto 12">
            <a:extLst>
              <a:ext uri="{FF2B5EF4-FFF2-40B4-BE49-F238E27FC236}">
                <a16:creationId xmlns:a16="http://schemas.microsoft.com/office/drawing/2014/main" xmlns="" id="{290F6609-52EA-4501-BC2F-A4F361054C0B}"/>
              </a:ext>
            </a:extLst>
          </p:cNvPr>
          <p:cNvSpPr txBox="1"/>
          <p:nvPr/>
        </p:nvSpPr>
        <p:spPr>
          <a:xfrm>
            <a:off x="4124325" y="1054942"/>
            <a:ext cx="7803602" cy="3788858"/>
          </a:xfrm>
          <a:prstGeom prst="rect">
            <a:avLst/>
          </a:prstGeom>
          <a:noFill/>
        </p:spPr>
        <p:txBody>
          <a:bodyPr wrap="square">
            <a:spAutoFit/>
          </a:bodyPr>
          <a:lstStyle/>
          <a:p>
            <a:pPr algn="just">
              <a:lnSpc>
                <a:spcPct val="150000"/>
              </a:lnSpc>
            </a:pPr>
            <a:r>
              <a:rPr dirty="0" lang="es-ES"/>
              <a:t>Personas naturales o jurídicas con discapacidad, organizaciones de rehabilitación, capacitación o beneficencia; entidades productivas, educativas, gremiales, sindicales; y, en general, a todas las personas que se desempeñan o relacionan con personas con discapacidad, que cumplan con los siguientes requisitos:</a:t>
            </a:r>
          </a:p>
          <a:p>
            <a:pPr algn="just">
              <a:lnSpc>
                <a:spcPct val="150000"/>
              </a:lnSpc>
            </a:pPr>
            <a:r>
              <a:rPr b="1" dirty="0" lang="es-ES"/>
              <a:t>Personas naturales: </a:t>
            </a:r>
            <a:r>
              <a:rPr dirty="0" lang="es-ES"/>
              <a:t>ser declarado con discapacidad por la respectiva Comisión de Medicina Preventiva e Invalidez (COMPIN). </a:t>
            </a:r>
          </a:p>
          <a:p>
            <a:pPr algn="just">
              <a:lnSpc>
                <a:spcPct val="150000"/>
              </a:lnSpc>
            </a:pPr>
            <a:r>
              <a:rPr b="1" dirty="0" lang="es-ES"/>
              <a:t>Personas jurídicas: </a:t>
            </a:r>
            <a:r>
              <a:rPr dirty="0" lang="es-ES"/>
              <a:t>que sus objetivos legales actúen en el ámbito de la discapacidad, e importen elementos necesarios para el cumplimiento de sus fines o para el uso o beneficio de personas con discapacidad que ellas atiendan.</a:t>
            </a:r>
            <a:endParaRPr dirty="0" lang="es-CL"/>
          </a:p>
        </p:txBody>
      </p:sp>
      <p:sp>
        <p:nvSpPr>
          <p:cNvPr id="15" name="AutoShape 2">
            <a:extLst>
              <a:ext uri="{FF2B5EF4-FFF2-40B4-BE49-F238E27FC236}">
                <a16:creationId xmlns:a16="http://schemas.microsoft.com/office/drawing/2014/main" xmlns="" id="{2D8A746C-5A93-48D0-BCA4-3A1FB286866C}"/>
              </a:ext>
            </a:extLst>
          </p:cNvPr>
          <p:cNvSpPr>
            <a:spLocks noChangeArrowheads="1" noChangeAspect="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nchor="t" anchorCtr="0" bIns="45720" compatLnSpc="1" lIns="91440" numCol="1" rIns="91440" tIns="45720" vert="horz" wrap="square">
            <a:prstTxWarp prst="textNoShape">
              <a:avLst/>
            </a:prstTxWarp>
          </a:bodyPr>
          <a:lstStyle/>
          <a:p>
            <a:endParaRPr lang="es-CL"/>
          </a:p>
        </p:txBody>
      </p:sp>
      <p:pic>
        <p:nvPicPr>
          <p:cNvPr id="18" name="Imagen 17">
            <a:extLst>
              <a:ext uri="{FF2B5EF4-FFF2-40B4-BE49-F238E27FC236}">
                <a16:creationId xmlns:a16="http://schemas.microsoft.com/office/drawing/2014/main" xmlns="" id="{137ECCFF-697F-4945-9A3D-49FCA5B0668B}"/>
              </a:ext>
            </a:extLst>
          </p:cNvPr>
          <p:cNvPicPr>
            <a:picLocks noChangeAspect="1"/>
          </p:cNvPicPr>
          <p:nvPr/>
        </p:nvPicPr>
        <p:blipFill>
          <a:blip r:embed="rId3"/>
          <a:stretch>
            <a:fillRect/>
          </a:stretch>
        </p:blipFill>
        <p:spPr>
          <a:xfrm>
            <a:off x="0" y="3174866"/>
            <a:ext cx="3771900" cy="2351338"/>
          </a:xfrm>
          <a:prstGeom prst="rect">
            <a:avLst/>
          </a:prstGeom>
          <a:ln>
            <a:noFill/>
          </a:ln>
          <a:effectLst>
            <a:outerShdw algn="tl" blurRad="190500" rotWithShape="0">
              <a:srgbClr val="000000">
                <a:alpha val="70000"/>
              </a:srgbClr>
            </a:outerShdw>
          </a:effectLst>
        </p:spPr>
      </p:pic>
      <p:sp>
        <p:nvSpPr>
          <p:cNvPr id="20" name="CuadroTexto 19">
            <a:extLst>
              <a:ext uri="{FF2B5EF4-FFF2-40B4-BE49-F238E27FC236}">
                <a16:creationId xmlns:a16="http://schemas.microsoft.com/office/drawing/2014/main" xmlns="" id="{23C8995D-F3C5-4620-920A-BB91C9F6F84A}"/>
              </a:ext>
            </a:extLst>
          </p:cNvPr>
          <p:cNvSpPr txBox="1"/>
          <p:nvPr/>
        </p:nvSpPr>
        <p:spPr>
          <a:xfrm>
            <a:off x="0" y="6027003"/>
            <a:ext cx="4271962" cy="830997"/>
          </a:xfrm>
          <a:prstGeom prst="rect">
            <a:avLst/>
          </a:prstGeom>
          <a:noFill/>
        </p:spPr>
        <p:txBody>
          <a:bodyPr wrap="square">
            <a:spAutoFit/>
          </a:bodyPr>
          <a:lstStyle/>
          <a:p>
            <a:r>
              <a:rPr dirty="0" lang="es-CL" sz="1600"/>
              <a:t>https://www.chileatiende.gob.cl/fichas/3376-inscripcion-en-el-registro-nacional-de-la-discapacidad-rnd</a:t>
            </a:r>
          </a:p>
        </p:txBody>
      </p:sp>
      <p:pic>
        <p:nvPicPr>
          <p:cNvPr id="21" name="Imagen 20">
            <a:extLst>
              <a:ext uri="{FF2B5EF4-FFF2-40B4-BE49-F238E27FC236}">
                <a16:creationId xmlns:a16="http://schemas.microsoft.com/office/drawing/2014/main" xmlns="" id="{2735AF79-B3FA-4C15-8B9D-65E3017044E2}"/>
              </a:ext>
            </a:extLst>
          </p:cNvPr>
          <p:cNvPicPr>
            <a:picLocks noChangeAspect="1"/>
          </p:cNvPicPr>
          <p:nvPr/>
        </p:nvPicPr>
        <p:blipFill rotWithShape="1">
          <a:blip r:embed="rId4"/>
          <a:srcRect b="186" t="74"/>
          <a:stretch/>
        </p:blipFill>
        <p:spPr>
          <a:xfrm>
            <a:off x="264073" y="405703"/>
            <a:ext cx="3684039" cy="2518763"/>
          </a:xfrm>
          <a:prstGeom prst="rect">
            <a:avLst/>
          </a:prstGeom>
          <a:ln>
            <a:noFill/>
          </a:ln>
          <a:effectLst>
            <a:outerShdw algn="tl" blurRad="190500" rotWithShape="0">
              <a:srgbClr val="000000">
                <a:alpha val="70000"/>
              </a:srgbClr>
            </a:outerShdw>
          </a:effectLst>
        </p:spPr>
      </p:pic>
      <p:pic>
        <p:nvPicPr>
          <p:cNvPr id="22" name="Imagen 21">
            <a:extLst>
              <a:ext uri="{FF2B5EF4-FFF2-40B4-BE49-F238E27FC236}">
                <a16:creationId xmlns:a16="http://schemas.microsoft.com/office/drawing/2014/main" xmlns="" id="{D9515DC3-0365-4302-A58B-355A900E14F6}"/>
              </a:ext>
            </a:extLst>
          </p:cNvPr>
          <p:cNvPicPr>
            <a:picLocks noChangeAspect="1"/>
          </p:cNvPicPr>
          <p:nvPr/>
        </p:nvPicPr>
        <p:blipFill rotWithShape="1">
          <a:blip r:embed="rId5"/>
          <a:srcRect b="248" l="29" r="36"/>
          <a:stretch/>
        </p:blipFill>
        <p:spPr>
          <a:xfrm>
            <a:off x="1914525" y="2535313"/>
            <a:ext cx="2069306" cy="1255972"/>
          </a:xfrm>
          <a:prstGeom prst="rect">
            <a:avLst/>
          </a:prstGeom>
          <a:ln>
            <a:noFill/>
          </a:ln>
          <a:effectLst>
            <a:outerShdw algn="tl" blurRad="190500" rotWithShape="0">
              <a:srgbClr val="000000">
                <a:alpha val="70000"/>
              </a:srgbClr>
            </a:outerShdw>
          </a:effectLst>
        </p:spPr>
      </p:pic>
    </p:spTree>
    <p:extLst>
      <p:ext uri="{BB962C8B-B14F-4D97-AF65-F5344CB8AC3E}">
        <p14:creationId xmlns:p14="http://schemas.microsoft.com/office/powerpoint/2010/main" val="423924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9122" y="50428"/>
            <a:ext cx="10515600" cy="598343"/>
          </a:xfrm>
        </p:spPr>
        <p:txBody>
          <a:bodyPr>
            <a:normAutofit fontScale="90000"/>
          </a:bodyPr>
          <a:lstStyle/>
          <a:p>
            <a:r>
              <a:rPr lang="es-CL" dirty="0"/>
              <a:t>¿Para qué me sirve estar en el Registro?</a:t>
            </a:r>
          </a:p>
        </p:txBody>
      </p:sp>
      <p:sp>
        <p:nvSpPr>
          <p:cNvPr id="3" name="Marcador de contenido 2"/>
          <p:cNvSpPr>
            <a:spLocks noGrp="1"/>
          </p:cNvSpPr>
          <p:nvPr>
            <p:ph idx="1"/>
          </p:nvPr>
        </p:nvSpPr>
        <p:spPr>
          <a:xfrm>
            <a:off x="8220074" y="5633011"/>
            <a:ext cx="3324225" cy="1089529"/>
          </a:xfrm>
          <a:effectLst>
            <a:outerShdw blurRad="50800" dist="38100" dir="18900000" algn="b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0" indent="0" algn="just">
              <a:buNone/>
            </a:pPr>
            <a:r>
              <a:rPr lang="es-CL" sz="2400" dirty="0"/>
              <a:t>Uso de estacionamientos exclusivos para personas con discapacidad.</a:t>
            </a:r>
          </a:p>
        </p:txBody>
      </p:sp>
      <p:sp>
        <p:nvSpPr>
          <p:cNvPr id="5" name="CuadroTexto 4">
            <a:extLst>
              <a:ext uri="{FF2B5EF4-FFF2-40B4-BE49-F238E27FC236}">
                <a16:creationId xmlns:a16="http://schemas.microsoft.com/office/drawing/2014/main" xmlns="" id="{06C6F549-EDD7-4FBF-94E7-E39DA50DF250}"/>
              </a:ext>
            </a:extLst>
          </p:cNvPr>
          <p:cNvSpPr txBox="1"/>
          <p:nvPr/>
        </p:nvSpPr>
        <p:spPr>
          <a:xfrm>
            <a:off x="296456" y="848152"/>
            <a:ext cx="4495802" cy="1938992"/>
          </a:xfrm>
          <a:prstGeom prst="rect">
            <a:avLst/>
          </a:prstGeom>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lang="es-CL" sz="2000" dirty="0"/>
              <a:t>Se utiliza en el procedimiento de cálculo de la Calificación Socioeconómica del Registro Social de Hogares, considerando que un hogar con uno o más miembros con discapacidad tiene en general mayores gastos.</a:t>
            </a:r>
          </a:p>
        </p:txBody>
      </p:sp>
      <p:sp>
        <p:nvSpPr>
          <p:cNvPr id="17" name="CuadroTexto 16">
            <a:extLst>
              <a:ext uri="{FF2B5EF4-FFF2-40B4-BE49-F238E27FC236}">
                <a16:creationId xmlns:a16="http://schemas.microsoft.com/office/drawing/2014/main" xmlns="" id="{9AAB0C7B-ADCF-4A34-B855-85DD44461C54}"/>
              </a:ext>
            </a:extLst>
          </p:cNvPr>
          <p:cNvSpPr txBox="1"/>
          <p:nvPr/>
        </p:nvSpPr>
        <p:spPr>
          <a:xfrm>
            <a:off x="429794" y="3099539"/>
            <a:ext cx="4065995" cy="1938992"/>
          </a:xfrm>
          <a:prstGeom prst="rect">
            <a:avLst/>
          </a:prstGeom>
          <a:effectLst>
            <a:outerShdw blurRad="50800" dist="38100" algn="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0" indent="0" algn="just">
              <a:buNone/>
            </a:pPr>
            <a:r>
              <a:rPr lang="es-CL" sz="2400" dirty="0"/>
              <a:t>Prestaciones de Atención de Salud en Modalidad de Libre Elección en Kinesiología, Terapia Ocupacional y Fonoaudiología sin tope anual.</a:t>
            </a:r>
          </a:p>
        </p:txBody>
      </p:sp>
      <p:sp>
        <p:nvSpPr>
          <p:cNvPr id="19" name="CuadroTexto 18">
            <a:extLst>
              <a:ext uri="{FF2B5EF4-FFF2-40B4-BE49-F238E27FC236}">
                <a16:creationId xmlns:a16="http://schemas.microsoft.com/office/drawing/2014/main" xmlns="" id="{84867D3A-F3FB-4306-81FC-76DA50589E02}"/>
              </a:ext>
            </a:extLst>
          </p:cNvPr>
          <p:cNvSpPr txBox="1"/>
          <p:nvPr/>
        </p:nvSpPr>
        <p:spPr>
          <a:xfrm>
            <a:off x="8782049" y="2942855"/>
            <a:ext cx="3206351" cy="1200329"/>
          </a:xfrm>
          <a:prstGeom prst="rect">
            <a:avLst/>
          </a:prstGeom>
          <a:effectLst>
            <a:outerShdw blurRad="50800" dist="38100" dir="18900000" algn="b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spAutoFit/>
          </a:bodyPr>
          <a:lstStyle/>
          <a:p>
            <a:r>
              <a:rPr lang="es-CL" sz="2400" dirty="0"/>
              <a:t>Postular a Programas y Fondos concursables de SENADIS</a:t>
            </a:r>
          </a:p>
        </p:txBody>
      </p:sp>
      <p:sp>
        <p:nvSpPr>
          <p:cNvPr id="21" name="CuadroTexto 20">
            <a:extLst>
              <a:ext uri="{FF2B5EF4-FFF2-40B4-BE49-F238E27FC236}">
                <a16:creationId xmlns:a16="http://schemas.microsoft.com/office/drawing/2014/main" xmlns="" id="{5C6C15CC-0D33-4E10-987C-3F05194207CA}"/>
              </a:ext>
            </a:extLst>
          </p:cNvPr>
          <p:cNvSpPr txBox="1"/>
          <p:nvPr/>
        </p:nvSpPr>
        <p:spPr>
          <a:xfrm>
            <a:off x="3778450" y="5237912"/>
            <a:ext cx="4051100" cy="156966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marL="0" indent="0" algn="just">
              <a:buNone/>
            </a:pPr>
            <a:r>
              <a:rPr lang="es-CL" sz="2400" dirty="0">
                <a:solidFill>
                  <a:schemeClr val="tx1"/>
                </a:solidFill>
              </a:rPr>
              <a:t>Acceder a los requisitos de la Ley de Inclusión Laboral para personas con discapacidad (Ley N°21.015)</a:t>
            </a:r>
          </a:p>
        </p:txBody>
      </p:sp>
      <p:sp>
        <p:nvSpPr>
          <p:cNvPr id="23" name="CuadroTexto 22">
            <a:extLst>
              <a:ext uri="{FF2B5EF4-FFF2-40B4-BE49-F238E27FC236}">
                <a16:creationId xmlns:a16="http://schemas.microsoft.com/office/drawing/2014/main" xmlns="" id="{20F9A4AA-9EF8-499D-9646-A15C7EE34035}"/>
              </a:ext>
            </a:extLst>
          </p:cNvPr>
          <p:cNvSpPr txBox="1"/>
          <p:nvPr/>
        </p:nvSpPr>
        <p:spPr>
          <a:xfrm>
            <a:off x="8782048" y="4501069"/>
            <a:ext cx="3206351" cy="1015663"/>
          </a:xfrm>
          <a:prstGeom prst="rect">
            <a:avLst/>
          </a:prstGeom>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lang="es-CL" sz="2000" dirty="0"/>
              <a:t>Postular a subsidios habitacionales del Ministerio de Vivienda y Urbanismo</a:t>
            </a:r>
          </a:p>
        </p:txBody>
      </p:sp>
      <p:sp>
        <p:nvSpPr>
          <p:cNvPr id="25" name="CuadroTexto 24">
            <a:extLst>
              <a:ext uri="{FF2B5EF4-FFF2-40B4-BE49-F238E27FC236}">
                <a16:creationId xmlns:a16="http://schemas.microsoft.com/office/drawing/2014/main" xmlns="" id="{E3453B03-B8AF-4E99-B8B2-13CDEEA48386}"/>
              </a:ext>
            </a:extLst>
          </p:cNvPr>
          <p:cNvSpPr txBox="1"/>
          <p:nvPr/>
        </p:nvSpPr>
        <p:spPr>
          <a:xfrm>
            <a:off x="296456" y="5350926"/>
            <a:ext cx="2950972" cy="1200329"/>
          </a:xfrm>
          <a:prstGeom prst="rect">
            <a:avLst/>
          </a:prstGeom>
          <a:effectLst>
            <a:outerShdw blurRad="50800" dist="38100" dir="18900000" algn="b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just"/>
            <a:r>
              <a:rPr lang="es-CL" sz="2400" dirty="0"/>
              <a:t>Becas de educación del Ministerio de Educación</a:t>
            </a:r>
          </a:p>
        </p:txBody>
      </p:sp>
      <p:sp>
        <p:nvSpPr>
          <p:cNvPr id="27" name="CuadroTexto 26">
            <a:extLst>
              <a:ext uri="{FF2B5EF4-FFF2-40B4-BE49-F238E27FC236}">
                <a16:creationId xmlns:a16="http://schemas.microsoft.com/office/drawing/2014/main" xmlns="" id="{752C5B27-E2AA-41EC-842E-5D7D3AB2590E}"/>
              </a:ext>
            </a:extLst>
          </p:cNvPr>
          <p:cNvSpPr txBox="1"/>
          <p:nvPr/>
        </p:nvSpPr>
        <p:spPr>
          <a:xfrm>
            <a:off x="4667250" y="2858796"/>
            <a:ext cx="3958826" cy="1569660"/>
          </a:xfrm>
          <a:prstGeom prst="rect">
            <a:avLst/>
          </a:prstGeom>
          <a:effectLst>
            <a:outerShdw blurRad="50800" dist="38100" dir="18900000" algn="b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wrap="square">
            <a:spAutoFit/>
          </a:bodyPr>
          <a:lstStyle/>
          <a:p>
            <a:pPr algn="just"/>
            <a:r>
              <a:rPr lang="es-CL" sz="2400" dirty="0"/>
              <a:t>Solicitud de Ajustes, Adecuaciones o Apoyos en la Rendición para Postulantes con Discapacidad del DEMRE</a:t>
            </a:r>
          </a:p>
        </p:txBody>
      </p:sp>
      <p:sp>
        <p:nvSpPr>
          <p:cNvPr id="29" name="CuadroTexto 28">
            <a:extLst>
              <a:ext uri="{FF2B5EF4-FFF2-40B4-BE49-F238E27FC236}">
                <a16:creationId xmlns:a16="http://schemas.microsoft.com/office/drawing/2014/main" xmlns="" id="{91F39D22-CE02-4379-88C5-D7A5C89B49A9}"/>
              </a:ext>
            </a:extLst>
          </p:cNvPr>
          <p:cNvSpPr txBox="1"/>
          <p:nvPr/>
        </p:nvSpPr>
        <p:spPr>
          <a:xfrm>
            <a:off x="5170287" y="1052754"/>
            <a:ext cx="3259928" cy="1200329"/>
          </a:xfrm>
          <a:prstGeom prst="rect">
            <a:avLst/>
          </a:prstGeom>
          <a:effectLst>
            <a:outerShdw blurRad="50800" dist="38100" dir="18900000" algn="bl" rotWithShape="0">
              <a:prstClr val="black">
                <a:alpha val="40000"/>
              </a:prstClr>
            </a:outerShdw>
          </a:effectLst>
        </p:spPr>
        <p:style>
          <a:lnRef idx="0">
            <a:schemeClr val="accent4"/>
          </a:lnRef>
          <a:fillRef idx="3">
            <a:schemeClr val="accent4"/>
          </a:fillRef>
          <a:effectRef idx="3">
            <a:schemeClr val="accent4"/>
          </a:effectRef>
          <a:fontRef idx="minor">
            <a:schemeClr val="lt1"/>
          </a:fontRef>
        </p:style>
        <p:txBody>
          <a:bodyPr wrap="square">
            <a:spAutoFit/>
          </a:bodyPr>
          <a:lstStyle/>
          <a:p>
            <a:pPr marL="0" indent="0" algn="just">
              <a:buNone/>
            </a:pPr>
            <a:r>
              <a:rPr lang="es-CL" sz="2400" dirty="0">
                <a:solidFill>
                  <a:schemeClr val="tx1"/>
                </a:solidFill>
              </a:rPr>
              <a:t>Solicitud de Exención de Restricción Vehicular (Región Metropolitana)</a:t>
            </a:r>
          </a:p>
        </p:txBody>
      </p:sp>
      <p:sp>
        <p:nvSpPr>
          <p:cNvPr id="31" name="CuadroTexto 30">
            <a:extLst>
              <a:ext uri="{FF2B5EF4-FFF2-40B4-BE49-F238E27FC236}">
                <a16:creationId xmlns:a16="http://schemas.microsoft.com/office/drawing/2014/main" xmlns="" id="{7F490EE5-6AB6-4EE8-B124-45C0BEA8E819}"/>
              </a:ext>
            </a:extLst>
          </p:cNvPr>
          <p:cNvSpPr txBox="1"/>
          <p:nvPr/>
        </p:nvSpPr>
        <p:spPr>
          <a:xfrm>
            <a:off x="9317828" y="775825"/>
            <a:ext cx="2788446" cy="193899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0" indent="0" algn="just">
              <a:buNone/>
            </a:pPr>
            <a:r>
              <a:rPr lang="es-CL" sz="2400" dirty="0"/>
              <a:t>Acceder a rebajas arancelarias en la importación de vehículos y de ayudas técnicas.</a:t>
            </a:r>
          </a:p>
        </p:txBody>
      </p:sp>
    </p:spTree>
    <p:extLst>
      <p:ext uri="{BB962C8B-B14F-4D97-AF65-F5344CB8AC3E}">
        <p14:creationId xmlns:p14="http://schemas.microsoft.com/office/powerpoint/2010/main" val="4172063124"/>
      </p:ext>
    </p:extLst>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xmlns="" id="{1349AC72-8020-4A71-B047-3C6E1870C525}"/>
              </a:ext>
            </a:extLst>
          </p:cNvPr>
          <p:cNvPicPr>
            <a:picLocks noChangeAspect="1"/>
          </p:cNvPicPr>
          <p:nvPr/>
        </p:nvPicPr>
        <p:blipFill>
          <a:blip r:embed="rId2"/>
          <a:stretch>
            <a:fillRect/>
          </a:stretch>
        </p:blipFill>
        <p:spPr>
          <a:xfrm>
            <a:off x="10460586" y="0"/>
            <a:ext cx="1731414" cy="1322947"/>
          </a:xfrm>
          <a:prstGeom prst="rect">
            <a:avLst/>
          </a:prstGeom>
        </p:spPr>
      </p:pic>
      <p:sp>
        <p:nvSpPr>
          <p:cNvPr id="15" name="AutoShape 2">
            <a:extLst>
              <a:ext uri="{FF2B5EF4-FFF2-40B4-BE49-F238E27FC236}">
                <a16:creationId xmlns:a16="http://schemas.microsoft.com/office/drawing/2014/main" xmlns="" id="{2D8A746C-5A93-48D0-BCA4-3A1FB286866C}"/>
              </a:ext>
            </a:extLst>
          </p:cNvPr>
          <p:cNvSpPr>
            <a:spLocks noChangeArrowheads="1" noChangeAspect="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nchor="t" anchorCtr="0" bIns="45720" compatLnSpc="1" lIns="91440" numCol="1" rIns="91440" tIns="45720" vert="horz" wrap="square">
            <a:prstTxWarp prst="textNoShape">
              <a:avLst/>
            </a:prstTxWarp>
          </a:bodyPr>
          <a:lstStyle/>
          <a:p>
            <a:endParaRPr lang="es-CL"/>
          </a:p>
        </p:txBody>
      </p:sp>
      <p:pic>
        <p:nvPicPr>
          <p:cNvPr id="3" name="Imagen 2">
            <a:extLst>
              <a:ext uri="{FF2B5EF4-FFF2-40B4-BE49-F238E27FC236}">
                <a16:creationId xmlns:a16="http://schemas.microsoft.com/office/drawing/2014/main" xmlns="" id="{B001E3E7-A9FA-40DC-94AF-12BBCF504C4D}"/>
              </a:ext>
            </a:extLst>
          </p:cNvPr>
          <p:cNvPicPr>
            <a:picLocks noChangeAspect="1"/>
          </p:cNvPicPr>
          <p:nvPr/>
        </p:nvPicPr>
        <p:blipFill rotWithShape="1">
          <a:blip r:embed="rId3"/>
          <a:srcRect b="35" l="15" t="127"/>
          <a:stretch/>
        </p:blipFill>
        <p:spPr>
          <a:xfrm>
            <a:off x="825500" y="473070"/>
            <a:ext cx="9466580" cy="5911860"/>
          </a:xfrm>
          <a:prstGeom prst="rect">
            <a:avLst/>
          </a:prstGeom>
          <a:ln>
            <a:noFill/>
          </a:ln>
          <a:effectLst>
            <a:outerShdw algn="tl" blurRad="190500" rotWithShape="0">
              <a:srgbClr val="000000">
                <a:alpha val="70000"/>
              </a:srgbClr>
            </a:outerShdw>
          </a:effectLst>
        </p:spPr>
      </p:pic>
      <p:pic>
        <p:nvPicPr>
          <p:cNvPr id="4" name="Imagen 3">
            <a:extLst>
              <a:ext uri="{FF2B5EF4-FFF2-40B4-BE49-F238E27FC236}">
                <a16:creationId xmlns:a16="http://schemas.microsoft.com/office/drawing/2014/main" xmlns="" id="{7E290B9B-BA11-4C48-9EB9-7A7F1076DF79}"/>
              </a:ext>
            </a:extLst>
          </p:cNvPr>
          <p:cNvPicPr>
            <a:picLocks noChangeAspect="1"/>
          </p:cNvPicPr>
          <p:nvPr/>
        </p:nvPicPr>
        <p:blipFill rotWithShape="1">
          <a:blip r:embed="rId4"/>
          <a:srcRect b="97" l="44" r="42" t="157"/>
          <a:stretch/>
        </p:blipFill>
        <p:spPr>
          <a:xfrm>
            <a:off x="544195" y="473070"/>
            <a:ext cx="1727200" cy="2021840"/>
          </a:xfrm>
          <a:prstGeom prst="rect">
            <a:avLst/>
          </a:prstGeom>
        </p:spPr>
      </p:pic>
      <p:pic>
        <p:nvPicPr>
          <p:cNvPr id="5" name="Imagen 4">
            <a:extLst>
              <a:ext uri="{FF2B5EF4-FFF2-40B4-BE49-F238E27FC236}">
                <a16:creationId xmlns:a16="http://schemas.microsoft.com/office/drawing/2014/main" xmlns="" id="{A3B99362-3559-46DC-A4B7-D9C44D097236}"/>
              </a:ext>
            </a:extLst>
          </p:cNvPr>
          <p:cNvPicPr>
            <a:picLocks noChangeAspect="1"/>
          </p:cNvPicPr>
          <p:nvPr/>
        </p:nvPicPr>
        <p:blipFill>
          <a:blip r:embed="rId5"/>
          <a:stretch>
            <a:fillRect/>
          </a:stretch>
        </p:blipFill>
        <p:spPr>
          <a:xfrm>
            <a:off x="8225357" y="294640"/>
            <a:ext cx="2066723" cy="1261981"/>
          </a:xfrm>
          <a:prstGeom prst="rect">
            <a:avLst/>
          </a:prstGeom>
        </p:spPr>
      </p:pic>
    </p:spTree>
    <p:extLst>
      <p:ext uri="{BB962C8B-B14F-4D97-AF65-F5344CB8AC3E}">
        <p14:creationId xmlns:p14="http://schemas.microsoft.com/office/powerpoint/2010/main" val="275089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26C4E08-9A0F-4870-942D-943E16BFF03D}"/>
              </a:ext>
            </a:extLst>
          </p:cNvPr>
          <p:cNvSpPr>
            <a:spLocks noGrp="1"/>
          </p:cNvSpPr>
          <p:nvPr>
            <p:ph type="title"/>
          </p:nvPr>
        </p:nvSpPr>
        <p:spPr>
          <a:xfrm>
            <a:off x="180975" y="281245"/>
            <a:ext cx="8229600" cy="1325563"/>
          </a:xfrm>
        </p:spPr>
        <p:txBody>
          <a:bodyPr/>
          <a:lstStyle/>
          <a:p>
            <a:r>
              <a:rPr lang="es-CL" b="1" dirty="0"/>
              <a:t>Aporte Previsional Solidario de Invalidez (APSI)</a:t>
            </a:r>
          </a:p>
        </p:txBody>
      </p:sp>
      <p:sp>
        <p:nvSpPr>
          <p:cNvPr id="5" name="CuadroTexto 4">
            <a:extLst>
              <a:ext uri="{FF2B5EF4-FFF2-40B4-BE49-F238E27FC236}">
                <a16:creationId xmlns:a16="http://schemas.microsoft.com/office/drawing/2014/main" xmlns="" id="{75D6C08E-8D8B-4205-A01F-B4AA0763FA42}"/>
              </a:ext>
            </a:extLst>
          </p:cNvPr>
          <p:cNvSpPr txBox="1"/>
          <p:nvPr/>
        </p:nvSpPr>
        <p:spPr>
          <a:xfrm>
            <a:off x="1514475" y="1951762"/>
            <a:ext cx="6096000" cy="3276282"/>
          </a:xfrm>
          <a:prstGeom prst="rect">
            <a:avLst/>
          </a:prstGeom>
          <a:noFill/>
        </p:spPr>
        <p:txBody>
          <a:bodyPr wrap="square">
            <a:spAutoFit/>
          </a:bodyPr>
          <a:lstStyle/>
          <a:p>
            <a:pPr algn="just">
              <a:lnSpc>
                <a:spcPct val="150000"/>
              </a:lnSpc>
            </a:pPr>
            <a:r>
              <a:rPr lang="es-ES" sz="2000" b="0" i="0" dirty="0">
                <a:solidFill>
                  <a:srgbClr val="151F2C"/>
                </a:solidFill>
                <a:effectLst/>
              </a:rPr>
              <a:t>Destinado para personas de 18 a 65 años, consiste en un aporte mensual de $467.894 para quienes reciben una pensión previsional de invalidez (que sea inferior a $141.374) por su discapacidad física o mental. Entre los requisitos se encuentra el pertenecer al 60% más vulnerable de la población, según el Registro Social de Hogares.</a:t>
            </a:r>
            <a:endParaRPr lang="es-CL" sz="2000" dirty="0"/>
          </a:p>
        </p:txBody>
      </p:sp>
      <p:sp>
        <p:nvSpPr>
          <p:cNvPr id="7" name="CuadroTexto 6">
            <a:extLst>
              <a:ext uri="{FF2B5EF4-FFF2-40B4-BE49-F238E27FC236}">
                <a16:creationId xmlns:a16="http://schemas.microsoft.com/office/drawing/2014/main" xmlns="" id="{1F080770-58A1-422D-B153-7094FEA02EDD}"/>
              </a:ext>
            </a:extLst>
          </p:cNvPr>
          <p:cNvSpPr txBox="1"/>
          <p:nvPr/>
        </p:nvSpPr>
        <p:spPr>
          <a:xfrm>
            <a:off x="5657850" y="6488668"/>
            <a:ext cx="6610350" cy="307777"/>
          </a:xfrm>
          <a:prstGeom prst="rect">
            <a:avLst/>
          </a:prstGeom>
          <a:noFill/>
        </p:spPr>
        <p:txBody>
          <a:bodyPr wrap="square">
            <a:spAutoFit/>
          </a:bodyPr>
          <a:lstStyle/>
          <a:p>
            <a:r>
              <a:rPr lang="es-CL" sz="1400" dirty="0">
                <a:hlinkClick r:id="rId2"/>
              </a:rPr>
              <a:t>Aporte Previsional Solidario de Invalidez (APSI) - Instituto de Previsión Social (ips.gob.cl)</a:t>
            </a:r>
            <a:endParaRPr lang="es-CL" sz="1400" dirty="0"/>
          </a:p>
        </p:txBody>
      </p:sp>
      <p:pic>
        <p:nvPicPr>
          <p:cNvPr id="9" name="Imagen 8">
            <a:extLst>
              <a:ext uri="{FF2B5EF4-FFF2-40B4-BE49-F238E27FC236}">
                <a16:creationId xmlns:a16="http://schemas.microsoft.com/office/drawing/2014/main" xmlns="" id="{B6A2292A-FD51-4BE2-9D4E-A22AEC5A6D26}"/>
              </a:ext>
            </a:extLst>
          </p:cNvPr>
          <p:cNvPicPr>
            <a:picLocks noChangeAspect="1"/>
          </p:cNvPicPr>
          <p:nvPr/>
        </p:nvPicPr>
        <p:blipFill>
          <a:blip r:embed="rId3"/>
          <a:stretch>
            <a:fillRect/>
          </a:stretch>
        </p:blipFill>
        <p:spPr>
          <a:xfrm>
            <a:off x="10463529" y="0"/>
            <a:ext cx="1728471" cy="1325563"/>
          </a:xfrm>
          <a:prstGeom prst="rect">
            <a:avLst/>
          </a:prstGeom>
        </p:spPr>
      </p:pic>
      <p:pic>
        <p:nvPicPr>
          <p:cNvPr id="10" name="Imagen 9">
            <a:extLst>
              <a:ext uri="{FF2B5EF4-FFF2-40B4-BE49-F238E27FC236}">
                <a16:creationId xmlns:a16="http://schemas.microsoft.com/office/drawing/2014/main" xmlns="" id="{DE356BC4-6AE5-43C1-A98B-7D4F46B63A67}"/>
              </a:ext>
            </a:extLst>
          </p:cNvPr>
          <p:cNvPicPr>
            <a:picLocks noChangeAspect="1"/>
          </p:cNvPicPr>
          <p:nvPr/>
        </p:nvPicPr>
        <p:blipFill>
          <a:blip r:embed="rId4"/>
          <a:stretch>
            <a:fillRect/>
          </a:stretch>
        </p:blipFill>
        <p:spPr>
          <a:xfrm>
            <a:off x="7850822" y="2329815"/>
            <a:ext cx="3114675" cy="2381250"/>
          </a:xfrm>
          <a:prstGeom prst="rect">
            <a:avLst/>
          </a:prstGeom>
        </p:spPr>
      </p:pic>
      <p:pic>
        <p:nvPicPr>
          <p:cNvPr id="11" name="Imagen 10">
            <a:extLst>
              <a:ext uri="{FF2B5EF4-FFF2-40B4-BE49-F238E27FC236}">
                <a16:creationId xmlns:a16="http://schemas.microsoft.com/office/drawing/2014/main" xmlns="" id="{F0B7A4D9-33CA-41EA-83C7-FA33A2EFDD68}"/>
              </a:ext>
            </a:extLst>
          </p:cNvPr>
          <p:cNvPicPr>
            <a:picLocks noChangeAspect="1"/>
          </p:cNvPicPr>
          <p:nvPr/>
        </p:nvPicPr>
        <p:blipFill>
          <a:blip r:embed="rId5"/>
          <a:stretch>
            <a:fillRect/>
          </a:stretch>
        </p:blipFill>
        <p:spPr>
          <a:xfrm>
            <a:off x="0" y="5602115"/>
            <a:ext cx="2072820" cy="1255885"/>
          </a:xfrm>
          <a:prstGeom prst="rect">
            <a:avLst/>
          </a:prstGeom>
        </p:spPr>
      </p:pic>
    </p:spTree>
    <p:extLst>
      <p:ext uri="{BB962C8B-B14F-4D97-AF65-F5344CB8AC3E}">
        <p14:creationId xmlns:p14="http://schemas.microsoft.com/office/powerpoint/2010/main" val="2376562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2AE4441-37D4-4A2D-A9CF-F61C667B51DA}"/>
              </a:ext>
            </a:extLst>
          </p:cNvPr>
          <p:cNvSpPr>
            <a:spLocks noGrp="1"/>
          </p:cNvSpPr>
          <p:nvPr>
            <p:ph type="title"/>
          </p:nvPr>
        </p:nvSpPr>
        <p:spPr>
          <a:xfrm>
            <a:off x="238760" y="314325"/>
            <a:ext cx="10515600" cy="1325563"/>
          </a:xfrm>
        </p:spPr>
        <p:txBody>
          <a:bodyPr/>
          <a:lstStyle/>
          <a:p>
            <a:r>
              <a:rPr lang="es-CL" b="1" dirty="0"/>
              <a:t>Aporte Previsional Solidario de Vejez (APSV)</a:t>
            </a:r>
          </a:p>
        </p:txBody>
      </p:sp>
      <p:sp>
        <p:nvSpPr>
          <p:cNvPr id="5" name="CuadroTexto 4">
            <a:extLst>
              <a:ext uri="{FF2B5EF4-FFF2-40B4-BE49-F238E27FC236}">
                <a16:creationId xmlns:a16="http://schemas.microsoft.com/office/drawing/2014/main" xmlns="" id="{DE665B7C-11AD-4246-B832-ECBEF9E56136}"/>
              </a:ext>
            </a:extLst>
          </p:cNvPr>
          <p:cNvSpPr txBox="1"/>
          <p:nvPr/>
        </p:nvSpPr>
        <p:spPr>
          <a:xfrm>
            <a:off x="4097338" y="1885564"/>
            <a:ext cx="6753543" cy="3086871"/>
          </a:xfrm>
          <a:prstGeom prst="rect">
            <a:avLst/>
          </a:prstGeom>
          <a:noFill/>
        </p:spPr>
        <p:txBody>
          <a:bodyPr wrap="square">
            <a:spAutoFit/>
          </a:bodyPr>
          <a:lstStyle/>
          <a:p>
            <a:pPr algn="just">
              <a:lnSpc>
                <a:spcPct val="150000"/>
              </a:lnSpc>
            </a:pPr>
            <a:r>
              <a:rPr lang="es-ES" sz="2200" b="0" i="0" dirty="0">
                <a:solidFill>
                  <a:srgbClr val="151F2C"/>
                </a:solidFill>
                <a:effectLst/>
              </a:rPr>
              <a:t>Aquellos beneficiarios del APSI que cumplan 65 años o hayan superado esa edad pueden acceder a este aporte mensual que incrementa las pensiones percibidas en el sistema contributivo, siempre y cuando cumplan con las condiciones. Dependiendo de la edad, el dinero a entregar va desde los $467.894 hasta $501.316. </a:t>
            </a:r>
            <a:endParaRPr lang="es-CL" sz="2200" dirty="0"/>
          </a:p>
        </p:txBody>
      </p:sp>
      <p:sp>
        <p:nvSpPr>
          <p:cNvPr id="6" name="CuadroTexto 5">
            <a:extLst>
              <a:ext uri="{FF2B5EF4-FFF2-40B4-BE49-F238E27FC236}">
                <a16:creationId xmlns:a16="http://schemas.microsoft.com/office/drawing/2014/main" xmlns="" id="{B29406DF-7E52-49D7-B5E1-4A11A3A2DCB1}"/>
              </a:ext>
            </a:extLst>
          </p:cNvPr>
          <p:cNvSpPr txBox="1"/>
          <p:nvPr/>
        </p:nvSpPr>
        <p:spPr>
          <a:xfrm>
            <a:off x="5772150" y="6469618"/>
            <a:ext cx="6400800" cy="307777"/>
          </a:xfrm>
          <a:prstGeom prst="rect">
            <a:avLst/>
          </a:prstGeom>
          <a:noFill/>
        </p:spPr>
        <p:txBody>
          <a:bodyPr wrap="square">
            <a:spAutoFit/>
          </a:bodyPr>
          <a:lstStyle/>
          <a:p>
            <a:r>
              <a:rPr lang="es-CL" sz="1400" dirty="0">
                <a:hlinkClick r:id="rId2"/>
              </a:rPr>
              <a:t>Aporte Previsional Solidario de Vejez (APSV) - Instituto de Previsión Social (ips.gob.cl)</a:t>
            </a:r>
            <a:endParaRPr lang="es-CL" sz="1400" dirty="0"/>
          </a:p>
        </p:txBody>
      </p:sp>
      <p:pic>
        <p:nvPicPr>
          <p:cNvPr id="9" name="Imagen 8">
            <a:extLst>
              <a:ext uri="{FF2B5EF4-FFF2-40B4-BE49-F238E27FC236}">
                <a16:creationId xmlns:a16="http://schemas.microsoft.com/office/drawing/2014/main" xmlns="" id="{21E5D294-F370-4622-9E29-D5B035156B7C}"/>
              </a:ext>
            </a:extLst>
          </p:cNvPr>
          <p:cNvPicPr>
            <a:picLocks noChangeAspect="1"/>
          </p:cNvPicPr>
          <p:nvPr/>
        </p:nvPicPr>
        <p:blipFill>
          <a:blip r:embed="rId3"/>
          <a:stretch>
            <a:fillRect/>
          </a:stretch>
        </p:blipFill>
        <p:spPr>
          <a:xfrm>
            <a:off x="10441536" y="0"/>
            <a:ext cx="1731414" cy="1322947"/>
          </a:xfrm>
          <a:prstGeom prst="rect">
            <a:avLst/>
          </a:prstGeom>
        </p:spPr>
      </p:pic>
      <p:pic>
        <p:nvPicPr>
          <p:cNvPr id="1026" name="Picture 2" descr="Resultado de imagen de i instituyo de prevision social s">
            <a:extLst>
              <a:ext uri="{FF2B5EF4-FFF2-40B4-BE49-F238E27FC236}">
                <a16:creationId xmlns:a16="http://schemas.microsoft.com/office/drawing/2014/main" xmlns="" id="{4781EAEA-EB53-47B2-B22C-B5136C67FB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82" y="1639888"/>
            <a:ext cx="3922811" cy="2999091"/>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n 9">
            <a:extLst>
              <a:ext uri="{FF2B5EF4-FFF2-40B4-BE49-F238E27FC236}">
                <a16:creationId xmlns:a16="http://schemas.microsoft.com/office/drawing/2014/main" xmlns="" id="{7DC1FCB7-167B-4AE6-A458-E1BAC3114C4C}"/>
              </a:ext>
            </a:extLst>
          </p:cNvPr>
          <p:cNvPicPr>
            <a:picLocks noChangeAspect="1"/>
          </p:cNvPicPr>
          <p:nvPr/>
        </p:nvPicPr>
        <p:blipFill>
          <a:blip r:embed="rId5"/>
          <a:stretch>
            <a:fillRect/>
          </a:stretch>
        </p:blipFill>
        <p:spPr>
          <a:xfrm>
            <a:off x="0" y="5602115"/>
            <a:ext cx="2072820" cy="1255885"/>
          </a:xfrm>
          <a:prstGeom prst="rect">
            <a:avLst/>
          </a:prstGeom>
        </p:spPr>
      </p:pic>
    </p:spTree>
    <p:extLst>
      <p:ext uri="{BB962C8B-B14F-4D97-AF65-F5344CB8AC3E}">
        <p14:creationId xmlns:p14="http://schemas.microsoft.com/office/powerpoint/2010/main" val="1506913566"/>
      </p:ext>
    </p:extLst>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71662E-E1C1-426E-A7B3-85747E9E0AD6}"/>
              </a:ext>
            </a:extLst>
          </p:cNvPr>
          <p:cNvSpPr>
            <a:spLocks noGrp="1"/>
          </p:cNvSpPr>
          <p:nvPr>
            <p:ph type="title"/>
          </p:nvPr>
        </p:nvSpPr>
        <p:spPr>
          <a:xfrm>
            <a:off x="106680" y="375285"/>
            <a:ext cx="10515600" cy="1325563"/>
          </a:xfrm>
        </p:spPr>
        <p:txBody>
          <a:bodyPr/>
          <a:lstStyle/>
          <a:p>
            <a:r>
              <a:rPr b="1" dirty="0" lang="es-CL"/>
              <a:t>Pensión Básica Solidaria de Invalidez (PBSI)</a:t>
            </a:r>
          </a:p>
        </p:txBody>
      </p:sp>
      <p:sp>
        <p:nvSpPr>
          <p:cNvPr id="3" name="Marcador de contenido 2">
            <a:extLst>
              <a:ext uri="{FF2B5EF4-FFF2-40B4-BE49-F238E27FC236}">
                <a16:creationId xmlns:a16="http://schemas.microsoft.com/office/drawing/2014/main" xmlns="" id="{720F5468-0D05-4759-94A5-3FD0F6D9557B}"/>
              </a:ext>
            </a:extLst>
          </p:cNvPr>
          <p:cNvSpPr>
            <a:spLocks noGrp="1"/>
          </p:cNvSpPr>
          <p:nvPr>
            <p:ph idx="1"/>
          </p:nvPr>
        </p:nvSpPr>
        <p:spPr>
          <a:xfrm>
            <a:off x="838200" y="1825625"/>
            <a:ext cx="6086475" cy="3213100"/>
          </a:xfrm>
        </p:spPr>
        <p:txBody>
          <a:bodyPr>
            <a:normAutofit fontScale="92500" lnSpcReduction="10000"/>
          </a:bodyPr>
          <a:lstStyle/>
          <a:p>
            <a:pPr algn="just" indent="0" marL="0">
              <a:lnSpc>
                <a:spcPct val="160000"/>
              </a:lnSpc>
              <a:buNone/>
            </a:pPr>
            <a:r>
              <a:rPr dirty="0" lang="es-ES" sz="2400"/>
              <a:t>También orientado para personas discapacitadas de 18 a 65 años, pero entrega $158.339 a las que no tienen derecho a pensión en algún régimen previsional. El monto se reajusta el 1 de julio de cada año y una de las condiciones para recibirlo es pertenecer al 60% más vulnerable de la población.</a:t>
            </a:r>
            <a:endParaRPr dirty="0" lang="es-CL" sz="2400"/>
          </a:p>
        </p:txBody>
      </p:sp>
      <p:sp>
        <p:nvSpPr>
          <p:cNvPr id="4" name="CuadroTexto 3">
            <a:extLst>
              <a:ext uri="{FF2B5EF4-FFF2-40B4-BE49-F238E27FC236}">
                <a16:creationId xmlns:a16="http://schemas.microsoft.com/office/drawing/2014/main" xmlns="" id="{37B965A7-AD45-4F45-86DA-112F88EBC6F0}"/>
              </a:ext>
            </a:extLst>
          </p:cNvPr>
          <p:cNvSpPr txBox="1"/>
          <p:nvPr/>
        </p:nvSpPr>
        <p:spPr>
          <a:xfrm>
            <a:off x="5857875" y="6544939"/>
            <a:ext cx="6334125" cy="307777"/>
          </a:xfrm>
          <a:prstGeom prst="rect">
            <a:avLst/>
          </a:prstGeom>
          <a:noFill/>
        </p:spPr>
        <p:txBody>
          <a:bodyPr wrap="square">
            <a:spAutoFit/>
          </a:bodyPr>
          <a:lstStyle/>
          <a:p>
            <a:r>
              <a:rPr lang="es-ES" sz="1400">
                <a:hlinkClick r:id="rId2"/>
              </a:rPr>
              <a:t>Pensión Básica Solidaria de Invalidez (PBSI) - Instituto de Previsión Social (ips.gob.cl)</a:t>
            </a:r>
            <a:endParaRPr dirty="0" lang="es-CL" sz="1400"/>
          </a:p>
        </p:txBody>
      </p:sp>
      <p:pic>
        <p:nvPicPr>
          <p:cNvPr id="6" name="Imagen 5">
            <a:extLst>
              <a:ext uri="{FF2B5EF4-FFF2-40B4-BE49-F238E27FC236}">
                <a16:creationId xmlns:a16="http://schemas.microsoft.com/office/drawing/2014/main" xmlns="" id="{9335BFDA-020C-4F9C-92BE-9C097FDCDE0A}"/>
              </a:ext>
            </a:extLst>
          </p:cNvPr>
          <p:cNvPicPr>
            <a:picLocks noChangeAspect="1"/>
          </p:cNvPicPr>
          <p:nvPr/>
        </p:nvPicPr>
        <p:blipFill>
          <a:blip r:embed="rId3"/>
          <a:stretch>
            <a:fillRect/>
          </a:stretch>
        </p:blipFill>
        <p:spPr>
          <a:xfrm>
            <a:off x="10460586" y="5284"/>
            <a:ext cx="1731414" cy="1322947"/>
          </a:xfrm>
          <a:prstGeom prst="rect">
            <a:avLst/>
          </a:prstGeom>
        </p:spPr>
      </p:pic>
      <p:pic>
        <p:nvPicPr>
          <p:cNvPr descr="Resultado de imagen de i instituyo de prevision social s" id="3074" name="Picture 2">
            <a:extLst>
              <a:ext uri="{FF2B5EF4-FFF2-40B4-BE49-F238E27FC236}">
                <a16:creationId xmlns:a16="http://schemas.microsoft.com/office/drawing/2014/main" xmlns="" id="{B5DD815C-4643-46E0-98FD-D75283D160A3}"/>
              </a:ext>
            </a:extLst>
          </p:cNvPr>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24675" y="1825625"/>
            <a:ext cx="4680832" cy="3578618"/>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xmlns="" id="{2BE2AD89-2A47-484F-A491-E787FB21A411}"/>
              </a:ext>
            </a:extLst>
          </p:cNvPr>
          <p:cNvPicPr>
            <a:picLocks noChangeAspect="1"/>
          </p:cNvPicPr>
          <p:nvPr/>
        </p:nvPicPr>
        <p:blipFill rotWithShape="1">
          <a:blip r:embed="rId5"/>
          <a:srcRect b="248" l="29" r="36"/>
          <a:stretch/>
        </p:blipFill>
        <p:spPr>
          <a:xfrm>
            <a:off x="0" y="5602028"/>
            <a:ext cx="2069306" cy="1255972"/>
          </a:xfrm>
          <a:prstGeom prst="rect">
            <a:avLst/>
          </a:prstGeom>
        </p:spPr>
      </p:pic>
    </p:spTree>
    <p:extLst>
      <p:ext uri="{BB962C8B-B14F-4D97-AF65-F5344CB8AC3E}">
        <p14:creationId xmlns:p14="http://schemas.microsoft.com/office/powerpoint/2010/main" val="787627638"/>
      </p:ext>
    </p:extLst>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69A7CB-51AF-4661-BF4C-06E7E0D00B12}"/>
              </a:ext>
            </a:extLst>
          </p:cNvPr>
          <p:cNvSpPr>
            <a:spLocks noGrp="1"/>
          </p:cNvSpPr>
          <p:nvPr>
            <p:ph type="title"/>
          </p:nvPr>
        </p:nvSpPr>
        <p:spPr>
          <a:xfrm>
            <a:off x="104775" y="194308"/>
            <a:ext cx="10515600" cy="1325563"/>
          </a:xfrm>
        </p:spPr>
        <p:txBody>
          <a:bodyPr/>
          <a:lstStyle/>
          <a:p>
            <a:r>
              <a:rPr b="1" dirty="0" i="0" lang="es-ES">
                <a:effectLst/>
              </a:rPr>
              <a:t>Pensión Básica Solidaria de Vejez (PBSV)</a:t>
            </a:r>
            <a:br>
              <a:rPr b="1" dirty="0" i="0" lang="es-ES">
                <a:effectLst/>
              </a:rPr>
            </a:br>
            <a:endParaRPr b="1" dirty="0" lang="es-CL"/>
          </a:p>
        </p:txBody>
      </p:sp>
      <p:sp>
        <p:nvSpPr>
          <p:cNvPr id="3" name="Marcador de contenido 2">
            <a:extLst>
              <a:ext uri="{FF2B5EF4-FFF2-40B4-BE49-F238E27FC236}">
                <a16:creationId xmlns:a16="http://schemas.microsoft.com/office/drawing/2014/main" xmlns="" id="{3E25C047-D66B-481A-83A5-8626DC969465}"/>
              </a:ext>
            </a:extLst>
          </p:cNvPr>
          <p:cNvSpPr>
            <a:spLocks noGrp="1"/>
          </p:cNvSpPr>
          <p:nvPr>
            <p:ph idx="1"/>
          </p:nvPr>
        </p:nvSpPr>
        <p:spPr>
          <a:xfrm>
            <a:off x="4943981" y="1906904"/>
            <a:ext cx="6486525" cy="2860675"/>
          </a:xfrm>
        </p:spPr>
        <p:txBody>
          <a:bodyPr>
            <a:normAutofit/>
          </a:bodyPr>
          <a:lstStyle/>
          <a:p>
            <a:pPr algn="just" indent="0" marL="0">
              <a:lnSpc>
                <a:spcPct val="150000"/>
              </a:lnSpc>
              <a:buNone/>
            </a:pPr>
            <a:r>
              <a:rPr dirty="0" lang="es-ES" sz="2200"/>
              <a:t>Los beneficiarios de la PBSI podrán acceder a esta ayuda social cuando hayan cumplido o superado los 65 años, si es que cumplen las condiciones. La cantidad del monto depende de la edad del solicitante y va desde los $158.339 hasta los $169.649.</a:t>
            </a:r>
            <a:endParaRPr dirty="0" lang="es-CL" sz="2200"/>
          </a:p>
        </p:txBody>
      </p:sp>
      <p:sp>
        <p:nvSpPr>
          <p:cNvPr id="7" name="CuadroTexto 6">
            <a:extLst>
              <a:ext uri="{FF2B5EF4-FFF2-40B4-BE49-F238E27FC236}">
                <a16:creationId xmlns:a16="http://schemas.microsoft.com/office/drawing/2014/main" xmlns="" id="{85A99244-A03C-4686-80EC-37C0D66224E8}"/>
              </a:ext>
            </a:extLst>
          </p:cNvPr>
          <p:cNvSpPr txBox="1"/>
          <p:nvPr/>
        </p:nvSpPr>
        <p:spPr>
          <a:xfrm>
            <a:off x="4991100" y="6464833"/>
            <a:ext cx="7200900" cy="307777"/>
          </a:xfrm>
          <a:prstGeom prst="rect">
            <a:avLst/>
          </a:prstGeom>
          <a:noFill/>
        </p:spPr>
        <p:txBody>
          <a:bodyPr wrap="square">
            <a:spAutoFit/>
          </a:bodyPr>
          <a:lstStyle/>
          <a:p>
            <a:r>
              <a:rPr dirty="0" lang="es-CL" sz="1400">
                <a:solidFill>
                  <a:srgbClr val="0070C0"/>
                </a:solidFill>
              </a:rPr>
              <a:t>https://www.ips.gob.cl/servlet/internet/content/1421810823272/pension-basica-solidaria-vejez</a:t>
            </a:r>
          </a:p>
        </p:txBody>
      </p:sp>
      <p:pic>
        <p:nvPicPr>
          <p:cNvPr id="9" name="Imagen 8">
            <a:extLst>
              <a:ext uri="{FF2B5EF4-FFF2-40B4-BE49-F238E27FC236}">
                <a16:creationId xmlns:a16="http://schemas.microsoft.com/office/drawing/2014/main" xmlns="" id="{F4A717B8-0514-4487-B24C-5DC84BEFB3DB}"/>
              </a:ext>
            </a:extLst>
          </p:cNvPr>
          <p:cNvPicPr>
            <a:picLocks noChangeAspect="1"/>
          </p:cNvPicPr>
          <p:nvPr/>
        </p:nvPicPr>
        <p:blipFill>
          <a:blip r:embed="rId2"/>
          <a:stretch>
            <a:fillRect/>
          </a:stretch>
        </p:blipFill>
        <p:spPr>
          <a:xfrm>
            <a:off x="10460586" y="0"/>
            <a:ext cx="1731414" cy="1322947"/>
          </a:xfrm>
          <a:prstGeom prst="rect">
            <a:avLst/>
          </a:prstGeom>
        </p:spPr>
      </p:pic>
      <p:pic>
        <p:nvPicPr>
          <p:cNvPr id="10" name="Imagen 9">
            <a:extLst>
              <a:ext uri="{FF2B5EF4-FFF2-40B4-BE49-F238E27FC236}">
                <a16:creationId xmlns:a16="http://schemas.microsoft.com/office/drawing/2014/main" xmlns="" id="{8517BFD9-B497-4A17-A542-F5F4884D37FC}"/>
              </a:ext>
            </a:extLst>
          </p:cNvPr>
          <p:cNvPicPr>
            <a:picLocks noChangeAspect="1"/>
          </p:cNvPicPr>
          <p:nvPr/>
        </p:nvPicPr>
        <p:blipFill>
          <a:blip r:embed="rId3"/>
          <a:stretch>
            <a:fillRect/>
          </a:stretch>
        </p:blipFill>
        <p:spPr>
          <a:xfrm>
            <a:off x="891222" y="1869876"/>
            <a:ext cx="3114675" cy="2381250"/>
          </a:xfrm>
          <a:prstGeom prst="rect">
            <a:avLst/>
          </a:prstGeom>
        </p:spPr>
      </p:pic>
      <p:pic>
        <p:nvPicPr>
          <p:cNvPr id="11" name="Imagen 10">
            <a:extLst>
              <a:ext uri="{FF2B5EF4-FFF2-40B4-BE49-F238E27FC236}">
                <a16:creationId xmlns:a16="http://schemas.microsoft.com/office/drawing/2014/main" xmlns="" id="{1451687E-C790-42AB-928C-643DD6B6B51E}"/>
              </a:ext>
            </a:extLst>
          </p:cNvPr>
          <p:cNvPicPr>
            <a:picLocks noChangeAspect="1"/>
          </p:cNvPicPr>
          <p:nvPr/>
        </p:nvPicPr>
        <p:blipFill rotWithShape="1">
          <a:blip r:embed="rId4"/>
          <a:srcRect b="248" l="29" r="36"/>
          <a:stretch/>
        </p:blipFill>
        <p:spPr>
          <a:xfrm>
            <a:off x="0" y="5516638"/>
            <a:ext cx="2069306" cy="1255972"/>
          </a:xfrm>
          <a:prstGeom prst="rect">
            <a:avLst/>
          </a:prstGeom>
        </p:spPr>
      </p:pic>
    </p:spTree>
    <p:extLst>
      <p:ext uri="{BB962C8B-B14F-4D97-AF65-F5344CB8AC3E}">
        <p14:creationId xmlns:p14="http://schemas.microsoft.com/office/powerpoint/2010/main" val="3167945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CF07E95-5208-4B2D-9B5D-0B14A1DEB62E}"/>
              </a:ext>
            </a:extLst>
          </p:cNvPr>
          <p:cNvSpPr>
            <a:spLocks noGrp="1"/>
          </p:cNvSpPr>
          <p:nvPr>
            <p:ph type="title"/>
          </p:nvPr>
        </p:nvSpPr>
        <p:spPr>
          <a:xfrm>
            <a:off x="218440" y="283845"/>
            <a:ext cx="10515600" cy="1325563"/>
          </a:xfrm>
        </p:spPr>
        <p:txBody>
          <a:bodyPr>
            <a:noAutofit/>
          </a:bodyPr>
          <a:lstStyle/>
          <a:p>
            <a:r>
              <a:rPr lang="es-ES" b="1" i="0" dirty="0">
                <a:effectLst/>
              </a:rPr>
              <a:t>Subsidio para las personas con discapacidad mental menores de 18 años</a:t>
            </a:r>
            <a:br>
              <a:rPr lang="es-ES" b="1" i="0" dirty="0">
                <a:effectLst/>
              </a:rPr>
            </a:br>
            <a:endParaRPr lang="es-CL" b="1" dirty="0"/>
          </a:p>
        </p:txBody>
      </p:sp>
      <p:sp>
        <p:nvSpPr>
          <p:cNvPr id="3" name="Marcador de contenido 2">
            <a:extLst>
              <a:ext uri="{FF2B5EF4-FFF2-40B4-BE49-F238E27FC236}">
                <a16:creationId xmlns:a16="http://schemas.microsoft.com/office/drawing/2014/main" xmlns="" id="{31C347A3-C4A0-49EC-9224-E5F16965A2DE}"/>
              </a:ext>
            </a:extLst>
          </p:cNvPr>
          <p:cNvSpPr>
            <a:spLocks noGrp="1"/>
          </p:cNvSpPr>
          <p:nvPr>
            <p:ph idx="1"/>
          </p:nvPr>
        </p:nvSpPr>
        <p:spPr>
          <a:xfrm>
            <a:off x="981074" y="1690688"/>
            <a:ext cx="6638926" cy="4351338"/>
          </a:xfrm>
        </p:spPr>
        <p:txBody>
          <a:bodyPr>
            <a:normAutofit/>
          </a:bodyPr>
          <a:lstStyle/>
          <a:p>
            <a:pPr marL="0" indent="0" algn="just">
              <a:lnSpc>
                <a:spcPct val="150000"/>
              </a:lnSpc>
              <a:buNone/>
            </a:pPr>
            <a:r>
              <a:rPr lang="es-ES" sz="2200" b="0" i="0" dirty="0">
                <a:solidFill>
                  <a:srgbClr val="151F2C"/>
                </a:solidFill>
                <a:effectLst/>
              </a:rPr>
              <a:t>No solo entrega un aporte monetario mensual de $73.282 para personas menores de 18 años, sino que también les garantiza la atención médica gratuita en consultorios y hospitales del Servicio Nacional de Salud. Para obtener el beneficio se exige que el menor de edad no posea previsión social ni debe estar recibiendo ningún otro tipo de subsidio, entre otros requisitos.</a:t>
            </a:r>
            <a:endParaRPr lang="es-CL" sz="2200" dirty="0"/>
          </a:p>
        </p:txBody>
      </p:sp>
      <p:sp>
        <p:nvSpPr>
          <p:cNvPr id="5" name="CuadroTexto 4">
            <a:extLst>
              <a:ext uri="{FF2B5EF4-FFF2-40B4-BE49-F238E27FC236}">
                <a16:creationId xmlns:a16="http://schemas.microsoft.com/office/drawing/2014/main" xmlns="" id="{A2716707-2A48-4DFC-9626-64B621D7503A}"/>
              </a:ext>
            </a:extLst>
          </p:cNvPr>
          <p:cNvSpPr txBox="1"/>
          <p:nvPr/>
        </p:nvSpPr>
        <p:spPr>
          <a:xfrm>
            <a:off x="2072820" y="6550223"/>
            <a:ext cx="10033455" cy="338554"/>
          </a:xfrm>
          <a:prstGeom prst="rect">
            <a:avLst/>
          </a:prstGeom>
          <a:noFill/>
        </p:spPr>
        <p:txBody>
          <a:bodyPr wrap="square">
            <a:spAutoFit/>
          </a:bodyPr>
          <a:lstStyle/>
          <a:p>
            <a:r>
              <a:rPr lang="es-CL" sz="1600" dirty="0">
                <a:solidFill>
                  <a:srgbClr val="0070C0"/>
                </a:solidFill>
              </a:rPr>
              <a:t>https://www.ips.gob.cl/servlet/internet/content/1421810798758/subsidios-personas-discapacidad-menores-a-18-anos</a:t>
            </a:r>
          </a:p>
        </p:txBody>
      </p:sp>
      <p:pic>
        <p:nvPicPr>
          <p:cNvPr id="7" name="Imagen 6">
            <a:extLst>
              <a:ext uri="{FF2B5EF4-FFF2-40B4-BE49-F238E27FC236}">
                <a16:creationId xmlns:a16="http://schemas.microsoft.com/office/drawing/2014/main" xmlns="" id="{518E15B9-1975-4CD9-A9E6-1AB8BA8DE5F0}"/>
              </a:ext>
            </a:extLst>
          </p:cNvPr>
          <p:cNvPicPr>
            <a:picLocks noChangeAspect="1"/>
          </p:cNvPicPr>
          <p:nvPr/>
        </p:nvPicPr>
        <p:blipFill>
          <a:blip r:embed="rId2"/>
          <a:stretch>
            <a:fillRect/>
          </a:stretch>
        </p:blipFill>
        <p:spPr>
          <a:xfrm>
            <a:off x="10460586" y="0"/>
            <a:ext cx="1731414" cy="1322947"/>
          </a:xfrm>
          <a:prstGeom prst="rect">
            <a:avLst/>
          </a:prstGeom>
        </p:spPr>
      </p:pic>
      <p:pic>
        <p:nvPicPr>
          <p:cNvPr id="8" name="Imagen 7">
            <a:extLst>
              <a:ext uri="{FF2B5EF4-FFF2-40B4-BE49-F238E27FC236}">
                <a16:creationId xmlns:a16="http://schemas.microsoft.com/office/drawing/2014/main" xmlns="" id="{53733610-E7FA-4ABD-BEC5-B5642C64B1E8}"/>
              </a:ext>
            </a:extLst>
          </p:cNvPr>
          <p:cNvPicPr>
            <a:picLocks noChangeAspect="1"/>
          </p:cNvPicPr>
          <p:nvPr/>
        </p:nvPicPr>
        <p:blipFill>
          <a:blip r:embed="rId3"/>
          <a:stretch>
            <a:fillRect/>
          </a:stretch>
        </p:blipFill>
        <p:spPr>
          <a:xfrm>
            <a:off x="7817611" y="1831144"/>
            <a:ext cx="3831466" cy="2929255"/>
          </a:xfrm>
          <a:prstGeom prst="rect">
            <a:avLst/>
          </a:prstGeom>
        </p:spPr>
      </p:pic>
      <p:pic>
        <p:nvPicPr>
          <p:cNvPr id="9" name="Imagen 8">
            <a:extLst>
              <a:ext uri="{FF2B5EF4-FFF2-40B4-BE49-F238E27FC236}">
                <a16:creationId xmlns:a16="http://schemas.microsoft.com/office/drawing/2014/main" xmlns="" id="{7348A6E3-4AEB-4E03-AD1E-F6D9879C78B5}"/>
              </a:ext>
            </a:extLst>
          </p:cNvPr>
          <p:cNvPicPr>
            <a:picLocks noChangeAspect="1"/>
          </p:cNvPicPr>
          <p:nvPr/>
        </p:nvPicPr>
        <p:blipFill>
          <a:blip r:embed="rId4"/>
          <a:stretch>
            <a:fillRect/>
          </a:stretch>
        </p:blipFill>
        <p:spPr>
          <a:xfrm>
            <a:off x="0" y="5602115"/>
            <a:ext cx="2072820" cy="1255885"/>
          </a:xfrm>
          <a:prstGeom prst="rect">
            <a:avLst/>
          </a:prstGeom>
        </p:spPr>
      </p:pic>
    </p:spTree>
    <p:extLst>
      <p:ext uri="{BB962C8B-B14F-4D97-AF65-F5344CB8AC3E}">
        <p14:creationId xmlns:p14="http://schemas.microsoft.com/office/powerpoint/2010/main" val="260446893"/>
      </p:ext>
    </p:extLst>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69E4466-C417-40FC-8D57-1AF09B4CF7D5}"/>
              </a:ext>
            </a:extLst>
          </p:cNvPr>
          <p:cNvSpPr>
            <a:spLocks noGrp="1"/>
          </p:cNvSpPr>
          <p:nvPr>
            <p:ph type="title"/>
          </p:nvPr>
        </p:nvSpPr>
        <p:spPr>
          <a:xfrm>
            <a:off x="0" y="296282"/>
            <a:ext cx="10515600" cy="1325563"/>
          </a:xfrm>
        </p:spPr>
        <p:txBody>
          <a:bodyPr>
            <a:normAutofit fontScale="90000"/>
          </a:bodyPr>
          <a:lstStyle/>
          <a:p>
            <a:r>
              <a:rPr b="1" dirty="0" i="0" lang="es-ES">
                <a:effectLst/>
                <a:latin typeface="gobCLBold"/>
              </a:rPr>
              <a:t>Pensión de Invalidez del sistema de pensiones (AFP)</a:t>
            </a:r>
            <a:br>
              <a:rPr b="1" dirty="0" i="0" lang="es-ES">
                <a:effectLst/>
                <a:latin typeface="gobCLBold"/>
              </a:rPr>
            </a:br>
            <a:endParaRPr b="1" dirty="0" lang="es-CL"/>
          </a:p>
        </p:txBody>
      </p:sp>
      <p:sp>
        <p:nvSpPr>
          <p:cNvPr id="3" name="Marcador de contenido 2">
            <a:extLst>
              <a:ext uri="{FF2B5EF4-FFF2-40B4-BE49-F238E27FC236}">
                <a16:creationId xmlns:a16="http://schemas.microsoft.com/office/drawing/2014/main" xmlns="" id="{0AE64636-1B28-4424-8439-3E0B80E912CF}"/>
              </a:ext>
            </a:extLst>
          </p:cNvPr>
          <p:cNvSpPr>
            <a:spLocks noGrp="1"/>
          </p:cNvSpPr>
          <p:nvPr>
            <p:ph idx="1"/>
          </p:nvPr>
        </p:nvSpPr>
        <p:spPr>
          <a:xfrm>
            <a:off x="4318000" y="1699760"/>
            <a:ext cx="6929120" cy="4351338"/>
          </a:xfrm>
        </p:spPr>
        <p:txBody>
          <a:bodyPr>
            <a:normAutofit/>
          </a:bodyPr>
          <a:lstStyle/>
          <a:p>
            <a:pPr algn="just" indent="0" marL="0">
              <a:lnSpc>
                <a:spcPct val="150000"/>
              </a:lnSpc>
              <a:buNone/>
            </a:pPr>
            <a:r>
              <a:rPr b="0" dirty="0" i="0" lang="es-ES" sz="2200">
                <a:solidFill>
                  <a:srgbClr val="151F2C"/>
                </a:solidFill>
                <a:effectLst/>
              </a:rPr>
              <a:t>Para afiliados de Administradoras de Fondos de Pensiones (AFP) menores a 65 años que sean total o parcialmente discapacitados de manera física o mental, se les entrega un monto por un periodo de tres años. Eso sí, tal invalidez no debe haber sido provocada por accidente de trabajo o por una denominada "enfermedad profesional".</a:t>
            </a:r>
            <a:endParaRPr dirty="0" lang="es-CL" sz="2200"/>
          </a:p>
        </p:txBody>
      </p:sp>
      <p:sp>
        <p:nvSpPr>
          <p:cNvPr id="5" name="CuadroTexto 4">
            <a:extLst>
              <a:ext uri="{FF2B5EF4-FFF2-40B4-BE49-F238E27FC236}">
                <a16:creationId xmlns:a16="http://schemas.microsoft.com/office/drawing/2014/main" xmlns="" id="{41A048F1-CF2B-4073-9A54-6792816D08E1}"/>
              </a:ext>
            </a:extLst>
          </p:cNvPr>
          <p:cNvSpPr txBox="1"/>
          <p:nvPr/>
        </p:nvSpPr>
        <p:spPr>
          <a:xfrm>
            <a:off x="4053204" y="6550223"/>
            <a:ext cx="8329296" cy="307777"/>
          </a:xfrm>
          <a:prstGeom prst="rect">
            <a:avLst/>
          </a:prstGeom>
          <a:noFill/>
        </p:spPr>
        <p:txBody>
          <a:bodyPr wrap="square">
            <a:spAutoFit/>
          </a:bodyPr>
          <a:lstStyle/>
          <a:p>
            <a:r>
              <a:rPr dirty="0" lang="es-CL" sz="1400"/>
              <a:t>https://www.ips.gob.cl/servlet/internet/content/1421810143264/pension-de-invalidez-sistema-de-pensiones</a:t>
            </a:r>
          </a:p>
        </p:txBody>
      </p:sp>
      <p:pic>
        <p:nvPicPr>
          <p:cNvPr id="7" name="Imagen 6">
            <a:extLst>
              <a:ext uri="{FF2B5EF4-FFF2-40B4-BE49-F238E27FC236}">
                <a16:creationId xmlns:a16="http://schemas.microsoft.com/office/drawing/2014/main" xmlns="" id="{A228E79D-7993-4293-8E36-F68FF80B8C69}"/>
              </a:ext>
            </a:extLst>
          </p:cNvPr>
          <p:cNvPicPr>
            <a:picLocks noChangeAspect="1"/>
          </p:cNvPicPr>
          <p:nvPr/>
        </p:nvPicPr>
        <p:blipFill>
          <a:blip r:embed="rId2"/>
          <a:stretch>
            <a:fillRect/>
          </a:stretch>
        </p:blipFill>
        <p:spPr>
          <a:xfrm>
            <a:off x="10460586" y="0"/>
            <a:ext cx="1731414" cy="1322947"/>
          </a:xfrm>
          <a:prstGeom prst="rect">
            <a:avLst/>
          </a:prstGeom>
        </p:spPr>
      </p:pic>
      <p:pic>
        <p:nvPicPr>
          <p:cNvPr id="8" name="Imagen 7">
            <a:extLst>
              <a:ext uri="{FF2B5EF4-FFF2-40B4-BE49-F238E27FC236}">
                <a16:creationId xmlns:a16="http://schemas.microsoft.com/office/drawing/2014/main" xmlns="" id="{ABDB5F61-80F1-463B-82C2-2D40D44F1181}"/>
              </a:ext>
            </a:extLst>
          </p:cNvPr>
          <p:cNvPicPr>
            <a:picLocks noChangeAspect="1"/>
          </p:cNvPicPr>
          <p:nvPr/>
        </p:nvPicPr>
        <p:blipFill>
          <a:blip r:embed="rId3"/>
          <a:stretch>
            <a:fillRect/>
          </a:stretch>
        </p:blipFill>
        <p:spPr>
          <a:xfrm>
            <a:off x="182880" y="1699760"/>
            <a:ext cx="4038917" cy="3087857"/>
          </a:xfrm>
          <a:prstGeom prst="rect">
            <a:avLst/>
          </a:prstGeom>
        </p:spPr>
      </p:pic>
      <p:pic>
        <p:nvPicPr>
          <p:cNvPr id="9" name="Imagen 8">
            <a:extLst>
              <a:ext uri="{FF2B5EF4-FFF2-40B4-BE49-F238E27FC236}">
                <a16:creationId xmlns:a16="http://schemas.microsoft.com/office/drawing/2014/main" xmlns="" id="{00400DBC-1F4B-4F86-AEAD-45B6DCDEAEE1}"/>
              </a:ext>
            </a:extLst>
          </p:cNvPr>
          <p:cNvPicPr>
            <a:picLocks noChangeAspect="1"/>
          </p:cNvPicPr>
          <p:nvPr/>
        </p:nvPicPr>
        <p:blipFill rotWithShape="1">
          <a:blip r:embed="rId4"/>
          <a:srcRect b="248" l="29" r="36"/>
          <a:stretch/>
        </p:blipFill>
        <p:spPr>
          <a:xfrm>
            <a:off x="0" y="5548977"/>
            <a:ext cx="2069306" cy="1255972"/>
          </a:xfrm>
          <a:prstGeom prst="rect">
            <a:avLst/>
          </a:prstGeom>
        </p:spPr>
      </p:pic>
    </p:spTree>
    <p:extLst>
      <p:ext uri="{BB962C8B-B14F-4D97-AF65-F5344CB8AC3E}">
        <p14:creationId xmlns:p14="http://schemas.microsoft.com/office/powerpoint/2010/main" val="181383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p:nvPr/>
        </p:nvSpPr>
        <p:spPr>
          <a:xfrm>
            <a:off x="1387131" y="332922"/>
            <a:ext cx="723607" cy="494085"/>
          </a:xfrm>
          <a:prstGeom prst="rect">
            <a:avLst/>
          </a:prstGeom>
        </p:spPr>
        <p:txBody>
          <a:bodyPr vert="horz" wrap="square" lIns="0" tIns="25058" rIns="0" bIns="0" rtlCol="0">
            <a:spAutoFit/>
          </a:bodyPr>
          <a:lstStyle/>
          <a:p>
            <a:pPr algn="ctr">
              <a:spcBef>
                <a:spcPts val="197"/>
              </a:spcBef>
            </a:pPr>
            <a:r>
              <a:rPr sz="969" b="1" spc="73" dirty="0">
                <a:solidFill>
                  <a:srgbClr val="FFFFFF"/>
                </a:solidFill>
                <a:latin typeface="Arial"/>
                <a:cs typeface="Arial"/>
              </a:rPr>
              <a:t>MÓDUL</a:t>
            </a:r>
            <a:r>
              <a:rPr sz="969" b="1" spc="-87" dirty="0">
                <a:solidFill>
                  <a:srgbClr val="FFFFFF"/>
                </a:solidFill>
                <a:latin typeface="Arial"/>
                <a:cs typeface="Arial"/>
              </a:rPr>
              <a:t>O</a:t>
            </a:r>
            <a:r>
              <a:rPr sz="969" b="1" spc="3" dirty="0">
                <a:solidFill>
                  <a:srgbClr val="FFFFFF"/>
                </a:solidFill>
                <a:latin typeface="Arial"/>
                <a:cs typeface="Arial"/>
              </a:rPr>
              <a:t> </a:t>
            </a:r>
            <a:r>
              <a:rPr lang="es-CL" sz="2077" spc="128" dirty="0">
                <a:solidFill>
                  <a:srgbClr val="FFFFFF"/>
                </a:solidFill>
                <a:latin typeface="Trebuchet MS"/>
                <a:cs typeface="Trebuchet MS"/>
              </a:rPr>
              <a:t>4</a:t>
            </a:r>
            <a:endParaRPr sz="2077" dirty="0">
              <a:solidFill>
                <a:prstClr val="black"/>
              </a:solidFill>
              <a:latin typeface="Trebuchet MS"/>
              <a:cs typeface="Trebuchet MS"/>
            </a:endParaRPr>
          </a:p>
        </p:txBody>
      </p:sp>
      <p:sp>
        <p:nvSpPr>
          <p:cNvPr id="12" name="object 12"/>
          <p:cNvSpPr txBox="1"/>
          <p:nvPr/>
        </p:nvSpPr>
        <p:spPr>
          <a:xfrm>
            <a:off x="125114" y="130945"/>
            <a:ext cx="9247485" cy="2829621"/>
          </a:xfrm>
          <a:prstGeom prst="rect">
            <a:avLst/>
          </a:prstGeom>
        </p:spPr>
        <p:txBody>
          <a:bodyPr vert="horz" wrap="square" lIns="0" tIns="28575" rIns="0" bIns="0" rtlCol="0">
            <a:spAutoFit/>
          </a:bodyPr>
          <a:lstStyle/>
          <a:p>
            <a:pPr marL="8792" marR="3517" algn="just">
              <a:spcBef>
                <a:spcPts val="225"/>
              </a:spcBef>
            </a:pPr>
            <a:r>
              <a:rPr lang="es-CL" sz="4400" dirty="0">
                <a:latin typeface="+mj-lt"/>
                <a:ea typeface="+mj-ea"/>
                <a:cs typeface="+mj-cs"/>
              </a:rPr>
              <a:t>Paradigma Social de la discapacidad</a:t>
            </a:r>
          </a:p>
          <a:p>
            <a:pPr marL="8792" marR="3517" algn="just">
              <a:spcBef>
                <a:spcPts val="225"/>
              </a:spcBef>
            </a:pPr>
            <a:r>
              <a:rPr lang="es-CL" sz="4400" dirty="0">
                <a:latin typeface="+mj-lt"/>
                <a:ea typeface="+mj-ea"/>
                <a:cs typeface="+mj-cs"/>
              </a:rPr>
              <a:t>y barreras. </a:t>
            </a:r>
          </a:p>
          <a:p>
            <a:pPr marL="8792" marR="3517" algn="just">
              <a:spcBef>
                <a:spcPts val="225"/>
              </a:spcBef>
            </a:pPr>
            <a:endParaRPr lang="es-CL" sz="4400" dirty="0">
              <a:latin typeface="+mj-lt"/>
              <a:ea typeface="+mj-ea"/>
              <a:cs typeface="+mj-cs"/>
            </a:endParaRPr>
          </a:p>
          <a:p>
            <a:pPr marL="8792" marR="3517" algn="just">
              <a:lnSpc>
                <a:spcPts val="2658"/>
              </a:lnSpc>
              <a:spcBef>
                <a:spcPts val="225"/>
              </a:spcBef>
            </a:pPr>
            <a:endParaRPr lang="es-CL" sz="2285" dirty="0">
              <a:solidFill>
                <a:prstClr val="black"/>
              </a:solidFill>
              <a:latin typeface="Gill Sans MT"/>
              <a:cs typeface="Gill Sans MT"/>
            </a:endParaRPr>
          </a:p>
          <a:p>
            <a:pPr marL="8792" marR="3517" algn="just">
              <a:lnSpc>
                <a:spcPts val="2658"/>
              </a:lnSpc>
              <a:spcBef>
                <a:spcPts val="225"/>
              </a:spcBef>
            </a:pPr>
            <a:endParaRPr sz="2285" dirty="0">
              <a:solidFill>
                <a:prstClr val="black"/>
              </a:solidFill>
              <a:latin typeface="Gill Sans MT"/>
              <a:cs typeface="Gill Sans MT"/>
            </a:endParaRPr>
          </a:p>
        </p:txBody>
      </p:sp>
      <p:sp>
        <p:nvSpPr>
          <p:cNvPr id="13" name="object 13"/>
          <p:cNvSpPr txBox="1"/>
          <p:nvPr/>
        </p:nvSpPr>
        <p:spPr>
          <a:xfrm>
            <a:off x="460150" y="1966764"/>
            <a:ext cx="5546193" cy="4487668"/>
          </a:xfrm>
          <a:prstGeom prst="rect">
            <a:avLst/>
          </a:prstGeom>
        </p:spPr>
        <p:txBody>
          <a:bodyPr vert="horz" wrap="square" lIns="0" tIns="8792" rIns="0" bIns="0" rtlCol="0">
            <a:spAutoFit/>
          </a:bodyPr>
          <a:lstStyle/>
          <a:p>
            <a:pPr marL="158260" indent="-158260" algn="just">
              <a:lnSpc>
                <a:spcPct val="150000"/>
              </a:lnSpc>
              <a:spcBef>
                <a:spcPts val="692"/>
              </a:spcBef>
              <a:buFont typeface="Arial" panose="020B0604020202020204" pitchFamily="34" charset="0"/>
              <a:buChar char="•"/>
            </a:pPr>
            <a:r>
              <a:rPr lang="es-CL" dirty="0">
                <a:solidFill>
                  <a:prstClr val="black"/>
                </a:solidFill>
              </a:rPr>
              <a:t>El </a:t>
            </a:r>
            <a:r>
              <a:rPr lang="es-CL" sz="2400" dirty="0">
                <a:solidFill>
                  <a:prstClr val="black"/>
                </a:solidFill>
              </a:rPr>
              <a:t>nuevo paradigma social </a:t>
            </a:r>
            <a:r>
              <a:rPr lang="es-CL" dirty="0">
                <a:solidFill>
                  <a:prstClr val="black"/>
                </a:solidFill>
              </a:rPr>
              <a:t>sobre discapacidad llama a entender la discapacidad como el </a:t>
            </a:r>
            <a:r>
              <a:rPr lang="es-CL" u="sng" dirty="0">
                <a:solidFill>
                  <a:prstClr val="black"/>
                </a:solidFill>
              </a:rPr>
              <a:t>resultado de la interacción de esa condición, con elementos contextuales, </a:t>
            </a:r>
            <a:r>
              <a:rPr lang="es-CL" dirty="0">
                <a:solidFill>
                  <a:prstClr val="black"/>
                </a:solidFill>
              </a:rPr>
              <a:t>como barreras del entorno y restricciones a la participación en la sociedad y </a:t>
            </a:r>
            <a:r>
              <a:rPr lang="es-CL" u="sng" dirty="0">
                <a:solidFill>
                  <a:prstClr val="black"/>
                </a:solidFill>
              </a:rPr>
              <a:t>actitudinales</a:t>
            </a:r>
            <a:r>
              <a:rPr lang="es-CL" dirty="0">
                <a:solidFill>
                  <a:prstClr val="black"/>
                </a:solidFill>
              </a:rPr>
              <a:t> que esa persona puede enfrentar.</a:t>
            </a:r>
          </a:p>
          <a:p>
            <a:pPr marL="158260" indent="-158260" algn="just">
              <a:lnSpc>
                <a:spcPct val="150000"/>
              </a:lnSpc>
              <a:spcBef>
                <a:spcPts val="692"/>
              </a:spcBef>
              <a:buFont typeface="Arial" panose="020B0604020202020204" pitchFamily="34" charset="0"/>
              <a:buChar char="•"/>
            </a:pPr>
            <a:r>
              <a:rPr lang="es-CL" dirty="0">
                <a:solidFill>
                  <a:prstClr val="black"/>
                </a:solidFill>
              </a:rPr>
              <a:t>Estas  </a:t>
            </a:r>
            <a:r>
              <a:rPr lang="es-CL" sz="2400" dirty="0">
                <a:solidFill>
                  <a:prstClr val="black"/>
                </a:solidFill>
              </a:rPr>
              <a:t>barreras son factores </a:t>
            </a:r>
            <a:r>
              <a:rPr lang="es-CL" dirty="0">
                <a:solidFill>
                  <a:prstClr val="black"/>
                </a:solidFill>
              </a:rPr>
              <a:t>que obstaculizan la participación y el desarrollo de las PSD e influyen tanto en el funcionamiento de las personas , como en la realización cotidianas y su desempeño social.</a:t>
            </a:r>
          </a:p>
        </p:txBody>
      </p:sp>
      <p:sp>
        <p:nvSpPr>
          <p:cNvPr id="15" name="object 15"/>
          <p:cNvSpPr txBox="1"/>
          <p:nvPr/>
        </p:nvSpPr>
        <p:spPr>
          <a:xfrm>
            <a:off x="7838920" y="3756381"/>
            <a:ext cx="2675939" cy="721351"/>
          </a:xfrm>
          <a:prstGeom prst="rect">
            <a:avLst/>
          </a:prstGeom>
        </p:spPr>
        <p:txBody>
          <a:bodyPr vert="horz" wrap="square" lIns="0" tIns="28575" rIns="0" bIns="0" rtlCol="0">
            <a:spAutoFit/>
          </a:bodyPr>
          <a:lstStyle/>
          <a:p>
            <a:pPr marL="759207" marR="3517" indent="-750855">
              <a:lnSpc>
                <a:spcPts val="2658"/>
              </a:lnSpc>
              <a:spcBef>
                <a:spcPts val="225"/>
              </a:spcBef>
            </a:pPr>
            <a:r>
              <a:rPr sz="2285" spc="141" dirty="0">
                <a:solidFill>
                  <a:srgbClr val="FFFFFF"/>
                </a:solidFill>
                <a:latin typeface="Gill Sans MT"/>
                <a:cs typeface="Gill Sans MT"/>
              </a:rPr>
              <a:t>Espacio </a:t>
            </a:r>
            <a:r>
              <a:rPr sz="2285" spc="107" dirty="0">
                <a:solidFill>
                  <a:srgbClr val="FFFFFF"/>
                </a:solidFill>
                <a:latin typeface="Gill Sans MT"/>
                <a:cs typeface="Gill Sans MT"/>
              </a:rPr>
              <a:t>para</a:t>
            </a:r>
            <a:r>
              <a:rPr sz="2285" spc="-329" dirty="0">
                <a:solidFill>
                  <a:srgbClr val="FFFFFF"/>
                </a:solidFill>
                <a:latin typeface="Gill Sans MT"/>
                <a:cs typeface="Gill Sans MT"/>
              </a:rPr>
              <a:t> </a:t>
            </a:r>
            <a:r>
              <a:rPr sz="2285" spc="163" dirty="0">
                <a:solidFill>
                  <a:srgbClr val="FFFFFF"/>
                </a:solidFill>
                <a:latin typeface="Gill Sans MT"/>
                <a:cs typeface="Gill Sans MT"/>
              </a:rPr>
              <a:t>imagen  </a:t>
            </a:r>
            <a:r>
              <a:rPr sz="2285" spc="93" dirty="0">
                <a:solidFill>
                  <a:srgbClr val="FFFFFF"/>
                </a:solidFill>
                <a:latin typeface="Gill Sans MT"/>
                <a:cs typeface="Gill Sans MT"/>
              </a:rPr>
              <a:t>de</a:t>
            </a:r>
            <a:r>
              <a:rPr sz="2285" spc="-87" dirty="0">
                <a:solidFill>
                  <a:srgbClr val="FFFFFF"/>
                </a:solidFill>
                <a:latin typeface="Gill Sans MT"/>
                <a:cs typeface="Gill Sans MT"/>
              </a:rPr>
              <a:t> </a:t>
            </a:r>
            <a:r>
              <a:rPr sz="2285" spc="90" dirty="0">
                <a:solidFill>
                  <a:srgbClr val="FFFFFF"/>
                </a:solidFill>
                <a:latin typeface="Gill Sans MT"/>
                <a:cs typeface="Gill Sans MT"/>
              </a:rPr>
              <a:t>apoyo</a:t>
            </a:r>
            <a:endParaRPr sz="2285" dirty="0">
              <a:solidFill>
                <a:prstClr val="black"/>
              </a:solidFill>
              <a:latin typeface="Gill Sans MT"/>
              <a:cs typeface="Gill Sans MT"/>
            </a:endParaRPr>
          </a:p>
        </p:txBody>
      </p:sp>
      <p:pic>
        <p:nvPicPr>
          <p:cNvPr id="3" name="Imagen 2"/>
          <p:cNvPicPr>
            <a:picLocks noChangeAspect="1"/>
          </p:cNvPicPr>
          <p:nvPr/>
        </p:nvPicPr>
        <p:blipFill>
          <a:blip r:embed="rId2"/>
          <a:stretch>
            <a:fillRect/>
          </a:stretch>
        </p:blipFill>
        <p:spPr>
          <a:xfrm>
            <a:off x="6426732" y="1322947"/>
            <a:ext cx="5546193" cy="5258828"/>
          </a:xfrm>
          <a:prstGeom prst="rect">
            <a:avLst/>
          </a:prstGeom>
          <a:ln>
            <a:noFill/>
          </a:ln>
          <a:effectLst>
            <a:outerShdw blurRad="190500" algn="tl" rotWithShape="0">
              <a:srgbClr val="000000">
                <a:alpha val="70000"/>
              </a:srgbClr>
            </a:outerShdw>
          </a:effectLst>
        </p:spPr>
      </p:pic>
      <p:pic>
        <p:nvPicPr>
          <p:cNvPr id="2" name="Imagen 1">
            <a:extLst>
              <a:ext uri="{FF2B5EF4-FFF2-40B4-BE49-F238E27FC236}">
                <a16:creationId xmlns:a16="http://schemas.microsoft.com/office/drawing/2014/main" xmlns="" id="{27B25964-DD37-409B-B115-39ACC094B127}"/>
              </a:ext>
            </a:extLst>
          </p:cNvPr>
          <p:cNvPicPr>
            <a:picLocks noChangeAspect="1"/>
          </p:cNvPicPr>
          <p:nvPr/>
        </p:nvPicPr>
        <p:blipFill>
          <a:blip r:embed="rId3"/>
          <a:stretch>
            <a:fillRect/>
          </a:stretch>
        </p:blipFill>
        <p:spPr>
          <a:xfrm>
            <a:off x="10460586" y="0"/>
            <a:ext cx="1731414" cy="1322947"/>
          </a:xfrm>
          <a:prstGeom prst="rect">
            <a:avLst/>
          </a:prstGeom>
        </p:spPr>
      </p:pic>
    </p:spTree>
    <p:extLst>
      <p:ext uri="{BB962C8B-B14F-4D97-AF65-F5344CB8AC3E}">
        <p14:creationId xmlns:p14="http://schemas.microsoft.com/office/powerpoint/2010/main" val="2107306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C1CD5C3-D695-4AC3-8031-35A35264DEF9}"/>
              </a:ext>
            </a:extLst>
          </p:cNvPr>
          <p:cNvSpPr>
            <a:spLocks noGrp="1"/>
          </p:cNvSpPr>
          <p:nvPr>
            <p:ph type="title"/>
          </p:nvPr>
        </p:nvSpPr>
        <p:spPr/>
        <p:txBody>
          <a:bodyPr/>
          <a:lstStyle/>
          <a:p>
            <a:r>
              <a:rPr lang="es-ES" b="1" dirty="0"/>
              <a:t>Postulación Vivienda para Personas con Discapacidad</a:t>
            </a:r>
            <a:endParaRPr lang="es-CL" b="1" dirty="0"/>
          </a:p>
        </p:txBody>
      </p:sp>
      <p:sp>
        <p:nvSpPr>
          <p:cNvPr id="5" name="CuadroTexto 4">
            <a:extLst>
              <a:ext uri="{FF2B5EF4-FFF2-40B4-BE49-F238E27FC236}">
                <a16:creationId xmlns:a16="http://schemas.microsoft.com/office/drawing/2014/main" xmlns="" id="{50A1F88F-AED0-4482-9297-FEA70240DAEC}"/>
              </a:ext>
            </a:extLst>
          </p:cNvPr>
          <p:cNvSpPr txBox="1"/>
          <p:nvPr/>
        </p:nvSpPr>
        <p:spPr>
          <a:xfrm>
            <a:off x="733425" y="3035528"/>
            <a:ext cx="6096000" cy="2554545"/>
          </a:xfrm>
          <a:prstGeom prst="rect">
            <a:avLst/>
          </a:prstGeom>
          <a:noFill/>
        </p:spPr>
        <p:txBody>
          <a:bodyPr wrap="square">
            <a:spAutoFit/>
          </a:bodyPr>
          <a:lstStyle/>
          <a:p>
            <a:pPr algn="just"/>
            <a:r>
              <a:rPr lang="es-ES" sz="2000" dirty="0"/>
              <a:t>Las familias que pertenecen al 40% de la población con menos recursos, de acuerdo a la calificación socioeconómica establecida en el Registro Social de Hogares (RSH).</a:t>
            </a:r>
          </a:p>
          <a:p>
            <a:pPr algn="just"/>
            <a:endParaRPr lang="es-ES" sz="2000" dirty="0"/>
          </a:p>
          <a:p>
            <a:pPr algn="just"/>
            <a:r>
              <a:rPr lang="es-ES" sz="2000" dirty="0"/>
              <a:t>Aquellas personas con discapacidad (acreditada por la COMPIN)</a:t>
            </a:r>
          </a:p>
          <a:p>
            <a:pPr algn="just"/>
            <a:endParaRPr lang="es-ES" sz="2000" dirty="0"/>
          </a:p>
        </p:txBody>
      </p:sp>
      <p:sp>
        <p:nvSpPr>
          <p:cNvPr id="7" name="CuadroTexto 6">
            <a:extLst>
              <a:ext uri="{FF2B5EF4-FFF2-40B4-BE49-F238E27FC236}">
                <a16:creationId xmlns:a16="http://schemas.microsoft.com/office/drawing/2014/main" xmlns="" id="{24298EF5-BA3A-460E-B57A-45816CDB841A}"/>
              </a:ext>
            </a:extLst>
          </p:cNvPr>
          <p:cNvSpPr txBox="1"/>
          <p:nvPr/>
        </p:nvSpPr>
        <p:spPr>
          <a:xfrm>
            <a:off x="733425" y="1916832"/>
            <a:ext cx="6096000" cy="461665"/>
          </a:xfrm>
          <a:prstGeom prst="rect">
            <a:avLst/>
          </a:prstGeom>
          <a:noFill/>
        </p:spPr>
        <p:txBody>
          <a:bodyPr wrap="square">
            <a:spAutoFit/>
          </a:bodyPr>
          <a:lstStyle/>
          <a:p>
            <a:r>
              <a:rPr lang="es-ES" sz="2400" b="1" dirty="0"/>
              <a:t>¿QUIÉNES PUEDEN SOLICITAR O POSTULAR?</a:t>
            </a:r>
            <a:endParaRPr lang="es-CL" sz="2400" b="1" dirty="0"/>
          </a:p>
        </p:txBody>
      </p:sp>
      <p:sp>
        <p:nvSpPr>
          <p:cNvPr id="11" name="CuadroTexto 10">
            <a:extLst>
              <a:ext uri="{FF2B5EF4-FFF2-40B4-BE49-F238E27FC236}">
                <a16:creationId xmlns:a16="http://schemas.microsoft.com/office/drawing/2014/main" xmlns="" id="{B80AA167-C00E-47C0-AAFD-164118FDA495}"/>
              </a:ext>
            </a:extLst>
          </p:cNvPr>
          <p:cNvSpPr txBox="1"/>
          <p:nvPr/>
        </p:nvSpPr>
        <p:spPr>
          <a:xfrm>
            <a:off x="4962525" y="6411694"/>
            <a:ext cx="7615237" cy="338554"/>
          </a:xfrm>
          <a:prstGeom prst="rect">
            <a:avLst/>
          </a:prstGeom>
          <a:noFill/>
        </p:spPr>
        <p:txBody>
          <a:bodyPr wrap="square">
            <a:spAutoFit/>
          </a:bodyPr>
          <a:lstStyle/>
          <a:p>
            <a:r>
              <a:rPr lang="es-CL" sz="1600" dirty="0"/>
              <a:t>https://www.minvu.gob.cl/postulacion/llamado-especial-discapacidad/</a:t>
            </a:r>
          </a:p>
        </p:txBody>
      </p:sp>
      <p:pic>
        <p:nvPicPr>
          <p:cNvPr id="13" name="Imagen 12">
            <a:extLst>
              <a:ext uri="{FF2B5EF4-FFF2-40B4-BE49-F238E27FC236}">
                <a16:creationId xmlns:a16="http://schemas.microsoft.com/office/drawing/2014/main" xmlns="" id="{76C61F26-5C4F-472F-B831-2B6171C92FE1}"/>
              </a:ext>
            </a:extLst>
          </p:cNvPr>
          <p:cNvPicPr>
            <a:picLocks noChangeAspect="1"/>
          </p:cNvPicPr>
          <p:nvPr/>
        </p:nvPicPr>
        <p:blipFill>
          <a:blip r:embed="rId2"/>
          <a:stretch>
            <a:fillRect/>
          </a:stretch>
        </p:blipFill>
        <p:spPr>
          <a:xfrm>
            <a:off x="8006080" y="1881649"/>
            <a:ext cx="2740660" cy="2571750"/>
          </a:xfrm>
          <a:prstGeom prst="rect">
            <a:avLst/>
          </a:prstGeom>
        </p:spPr>
      </p:pic>
      <p:pic>
        <p:nvPicPr>
          <p:cNvPr id="14" name="Imagen 13">
            <a:extLst>
              <a:ext uri="{FF2B5EF4-FFF2-40B4-BE49-F238E27FC236}">
                <a16:creationId xmlns:a16="http://schemas.microsoft.com/office/drawing/2014/main" xmlns="" id="{4DF78BE6-4951-4738-9C16-D3AC434BDB68}"/>
              </a:ext>
            </a:extLst>
          </p:cNvPr>
          <p:cNvPicPr>
            <a:picLocks noChangeAspect="1"/>
          </p:cNvPicPr>
          <p:nvPr/>
        </p:nvPicPr>
        <p:blipFill>
          <a:blip r:embed="rId3"/>
          <a:stretch>
            <a:fillRect/>
          </a:stretch>
        </p:blipFill>
        <p:spPr>
          <a:xfrm>
            <a:off x="10460586" y="0"/>
            <a:ext cx="1731414" cy="1322947"/>
          </a:xfrm>
          <a:prstGeom prst="rect">
            <a:avLst/>
          </a:prstGeom>
        </p:spPr>
      </p:pic>
    </p:spTree>
    <p:extLst>
      <p:ext uri="{BB962C8B-B14F-4D97-AF65-F5344CB8AC3E}">
        <p14:creationId xmlns:p14="http://schemas.microsoft.com/office/powerpoint/2010/main" val="571994951"/>
      </p:ext>
    </p:extLst>
  </p:cSld>
  <p:clrMapOvr>
    <a:masterClrMapping/>
  </p:clrMapOvr>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p:cNvSpPr>
            <a:spLocks noGrp="1"/>
          </p:cNvSpPr>
          <p:nvPr>
            <p:ph type="title"/>
          </p:nvPr>
        </p:nvSpPr>
        <p:spPr>
          <a:xfrm>
            <a:off x="1407160" y="6500655"/>
            <a:ext cx="10515600" cy="235426"/>
          </a:xfrm>
        </p:spPr>
        <p:txBody>
          <a:bodyPr>
            <a:noAutofit/>
          </a:bodyPr>
          <a:lstStyle/>
          <a:p>
            <a:r>
              <a:rPr dirty="0" lang="es-CL" sz="2000"/>
              <a:t>https://www.aduana.cl/franquicia-para-personas-con-discapacidad/aduana/2018-12-28/175143.html</a:t>
            </a:r>
          </a:p>
        </p:txBody>
      </p:sp>
      <p:pic>
        <p:nvPicPr>
          <p:cNvPr id="7" name="Imagen 6">
            <a:extLst>
              <a:ext uri="{FF2B5EF4-FFF2-40B4-BE49-F238E27FC236}">
                <a16:creationId xmlns:a16="http://schemas.microsoft.com/office/drawing/2014/main" xmlns="" id="{E8BF2A2D-FCD5-43FE-953C-D74053FFF734}"/>
              </a:ext>
            </a:extLst>
          </p:cNvPr>
          <p:cNvPicPr>
            <a:picLocks noChangeAspect="1"/>
          </p:cNvPicPr>
          <p:nvPr/>
        </p:nvPicPr>
        <p:blipFill rotWithShape="1">
          <a:blip r:embed="rId2"/>
          <a:srcRect b="94" r="12" t="1"/>
          <a:stretch/>
        </p:blipFill>
        <p:spPr>
          <a:xfrm>
            <a:off x="548640" y="922814"/>
            <a:ext cx="9871306" cy="5354320"/>
          </a:xfrm>
          <a:prstGeom prst="rect">
            <a:avLst/>
          </a:prstGeom>
          <a:ln>
            <a:noFill/>
          </a:ln>
          <a:effectLst>
            <a:outerShdw algn="tl" blurRad="190500" rotWithShape="0">
              <a:srgbClr val="000000">
                <a:alpha val="70000"/>
              </a:srgbClr>
            </a:outerShdw>
          </a:effectLst>
        </p:spPr>
      </p:pic>
      <p:pic>
        <p:nvPicPr>
          <p:cNvPr id="8" name="Imagen 7">
            <a:extLst>
              <a:ext uri="{FF2B5EF4-FFF2-40B4-BE49-F238E27FC236}">
                <a16:creationId xmlns:a16="http://schemas.microsoft.com/office/drawing/2014/main" xmlns="" id="{AD47ED02-B0BF-43E2-823A-AEDAEA7A4CA8}"/>
              </a:ext>
            </a:extLst>
          </p:cNvPr>
          <p:cNvPicPr>
            <a:picLocks noChangeAspect="1"/>
          </p:cNvPicPr>
          <p:nvPr/>
        </p:nvPicPr>
        <p:blipFill>
          <a:blip r:embed="rId3"/>
          <a:stretch>
            <a:fillRect/>
          </a:stretch>
        </p:blipFill>
        <p:spPr>
          <a:xfrm>
            <a:off x="10419946" y="0"/>
            <a:ext cx="1731414" cy="1322947"/>
          </a:xfrm>
          <a:prstGeom prst="rect">
            <a:avLst/>
          </a:prstGeom>
        </p:spPr>
      </p:pic>
    </p:spTree>
    <p:extLst>
      <p:ext uri="{BB962C8B-B14F-4D97-AF65-F5344CB8AC3E}">
        <p14:creationId xmlns:p14="http://schemas.microsoft.com/office/powerpoint/2010/main" val="1224276113"/>
      </p:ext>
    </p:extLst>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C1CD5C3-D695-4AC3-8031-35A35264DEF9}"/>
              </a:ext>
            </a:extLst>
          </p:cNvPr>
          <p:cNvSpPr>
            <a:spLocks noGrp="1"/>
          </p:cNvSpPr>
          <p:nvPr>
            <p:ph type="title"/>
          </p:nvPr>
        </p:nvSpPr>
        <p:spPr>
          <a:xfrm>
            <a:off x="218439" y="174918"/>
            <a:ext cx="10515600" cy="1325563"/>
          </a:xfrm>
        </p:spPr>
        <p:txBody>
          <a:bodyPr>
            <a:normAutofit fontScale="90000"/>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b="1" baseline="0" cap="none" dirty="0" i="0" kern="1200" kumimoji="0" lang="es-ES" noProof="0" normalizeH="0" spc="0" strike="noStrike" sz="4400" u="none">
                <a:ln>
                  <a:noFill/>
                </a:ln>
                <a:solidFill>
                  <a:prstClr val="black"/>
                </a:solidFill>
                <a:effectLst/>
                <a:uLnTx/>
                <a:uFillTx/>
                <a:latin panose="020F0302020204030204" typeface="Calibri Light"/>
                <a:ea typeface="+mn-ea"/>
                <a:cs typeface="+mn-cs"/>
              </a:rPr>
              <a:t>Bono para cuidadores de personas con discapacidad y adultos mayores con dependencia </a:t>
            </a:r>
            <a:endParaRPr b="1" baseline="0" cap="none" dirty="0" i="0" kern="1200" kumimoji="0" lang="es-CL" noProof="0" normalizeH="0" spc="0" strike="noStrike" sz="4400" u="none">
              <a:ln>
                <a:noFill/>
              </a:ln>
              <a:solidFill>
                <a:prstClr val="black"/>
              </a:solidFill>
              <a:effectLst/>
              <a:uLnTx/>
              <a:uFillTx/>
              <a:latin panose="020F0302020204030204" typeface="Calibri Light"/>
              <a:ea typeface="+mn-ea"/>
              <a:cs typeface="+mn-cs"/>
            </a:endParaRPr>
          </a:p>
        </p:txBody>
      </p:sp>
      <p:sp>
        <p:nvSpPr>
          <p:cNvPr id="5" name="CuadroTexto 4">
            <a:extLst>
              <a:ext uri="{FF2B5EF4-FFF2-40B4-BE49-F238E27FC236}">
                <a16:creationId xmlns:a16="http://schemas.microsoft.com/office/drawing/2014/main" xmlns="" id="{50A1F88F-AED0-4482-9297-FEA70240DAEC}"/>
              </a:ext>
            </a:extLst>
          </p:cNvPr>
          <p:cNvSpPr txBox="1"/>
          <p:nvPr/>
        </p:nvSpPr>
        <p:spPr>
          <a:xfrm>
            <a:off x="1021716" y="2516336"/>
            <a:ext cx="6096000" cy="2352952"/>
          </a:xfrm>
          <a:prstGeom prst="rect">
            <a:avLst/>
          </a:prstGeom>
          <a:noFill/>
        </p:spPr>
        <p:txBody>
          <a:bodyPr wrap="square">
            <a:spAutoFit/>
          </a:bodyPr>
          <a:lstStyle/>
          <a:p>
            <a:pPr algn="just">
              <a:lnSpc>
                <a:spcPct val="150000"/>
              </a:lnSpc>
            </a:pPr>
            <a:r>
              <a:rPr dirty="0" lang="es-ES" sz="2000"/>
              <a:t>Programa del Ministerio de Desarrollo Social, los cuidadores que estén al cuidado de personas con discapacidad pueden acceder a un bono mensual de $26.700 (monto varia según IPC de cada año) por la prestación de sus servicios.</a:t>
            </a:r>
          </a:p>
        </p:txBody>
      </p:sp>
      <p:sp>
        <p:nvSpPr>
          <p:cNvPr id="7" name="CuadroTexto 6">
            <a:extLst>
              <a:ext uri="{FF2B5EF4-FFF2-40B4-BE49-F238E27FC236}">
                <a16:creationId xmlns:a16="http://schemas.microsoft.com/office/drawing/2014/main" xmlns="" id="{24298EF5-BA3A-460E-B57A-45816CDB841A}"/>
              </a:ext>
            </a:extLst>
          </p:cNvPr>
          <p:cNvSpPr txBox="1"/>
          <p:nvPr/>
        </p:nvSpPr>
        <p:spPr>
          <a:xfrm>
            <a:off x="586740" y="1619381"/>
            <a:ext cx="6096000" cy="584775"/>
          </a:xfrm>
          <a:prstGeom prst="rect">
            <a:avLst/>
          </a:prstGeom>
          <a:noFill/>
        </p:spPr>
        <p:txBody>
          <a:bodyPr wrap="square">
            <a:spAutoFit/>
          </a:bodyPr>
          <a:lstStyle/>
          <a:p>
            <a:r>
              <a:rPr b="1" dirty="0" lang="es-ES" sz="3200"/>
              <a:t>¿QUE ES?</a:t>
            </a:r>
            <a:endParaRPr b="1" dirty="0" lang="es-CL" sz="3200"/>
          </a:p>
        </p:txBody>
      </p:sp>
      <p:sp>
        <p:nvSpPr>
          <p:cNvPr id="11" name="CuadroTexto 10">
            <a:extLst>
              <a:ext uri="{FF2B5EF4-FFF2-40B4-BE49-F238E27FC236}">
                <a16:creationId xmlns:a16="http://schemas.microsoft.com/office/drawing/2014/main" xmlns="" id="{B80AA167-C00E-47C0-AAFD-164118FDA495}"/>
              </a:ext>
            </a:extLst>
          </p:cNvPr>
          <p:cNvSpPr txBox="1"/>
          <p:nvPr/>
        </p:nvSpPr>
        <p:spPr>
          <a:xfrm>
            <a:off x="3886200" y="6435725"/>
            <a:ext cx="8382952" cy="338554"/>
          </a:xfrm>
          <a:prstGeom prst="rect">
            <a:avLst/>
          </a:prstGeom>
          <a:noFill/>
        </p:spPr>
        <p:txBody>
          <a:bodyPr wrap="square">
            <a:spAutoFit/>
          </a:bodyPr>
          <a:lstStyle/>
          <a:p>
            <a:r>
              <a:rPr dirty="0" lang="es-CL" sz="1600">
                <a:hlinkClick r:id="rId2"/>
              </a:rPr>
              <a:t>Bono para cuidadores de personas con discapacidad - BONOS 2021 CHILE (bonoschile.com)</a:t>
            </a:r>
            <a:endParaRPr dirty="0" lang="es-CL" sz="1600"/>
          </a:p>
        </p:txBody>
      </p:sp>
      <p:pic>
        <p:nvPicPr>
          <p:cNvPr id="14" name="Imagen 13">
            <a:extLst>
              <a:ext uri="{FF2B5EF4-FFF2-40B4-BE49-F238E27FC236}">
                <a16:creationId xmlns:a16="http://schemas.microsoft.com/office/drawing/2014/main" xmlns="" id="{4DF78BE6-4951-4738-9C16-D3AC434BDB68}"/>
              </a:ext>
            </a:extLst>
          </p:cNvPr>
          <p:cNvPicPr>
            <a:picLocks noChangeAspect="1"/>
          </p:cNvPicPr>
          <p:nvPr/>
        </p:nvPicPr>
        <p:blipFill>
          <a:blip r:embed="rId3"/>
          <a:stretch>
            <a:fillRect/>
          </a:stretch>
        </p:blipFill>
        <p:spPr>
          <a:xfrm>
            <a:off x="10460586" y="0"/>
            <a:ext cx="1731414" cy="1322947"/>
          </a:xfrm>
          <a:prstGeom prst="rect">
            <a:avLst/>
          </a:prstGeom>
        </p:spPr>
      </p:pic>
      <p:pic>
        <p:nvPicPr>
          <p:cNvPr id="4" name="Imagen 3">
            <a:extLst>
              <a:ext uri="{FF2B5EF4-FFF2-40B4-BE49-F238E27FC236}">
                <a16:creationId xmlns:a16="http://schemas.microsoft.com/office/drawing/2014/main" xmlns="" id="{72DF0126-BEB2-48D1-B37B-D854A92A81E7}"/>
              </a:ext>
            </a:extLst>
          </p:cNvPr>
          <p:cNvPicPr>
            <a:picLocks noChangeAspect="1"/>
          </p:cNvPicPr>
          <p:nvPr/>
        </p:nvPicPr>
        <p:blipFill rotWithShape="1">
          <a:blip r:embed="rId4"/>
          <a:srcRect b="303" l="40" r="26" t="106"/>
          <a:stretch/>
        </p:blipFill>
        <p:spPr>
          <a:xfrm>
            <a:off x="0" y="5560079"/>
            <a:ext cx="3896361" cy="1214200"/>
          </a:xfrm>
          <a:prstGeom prst="rect">
            <a:avLst/>
          </a:prstGeom>
        </p:spPr>
      </p:pic>
      <p:sp>
        <p:nvSpPr>
          <p:cNvPr id="12" name="CuadroTexto 11">
            <a:extLst>
              <a:ext uri="{FF2B5EF4-FFF2-40B4-BE49-F238E27FC236}">
                <a16:creationId xmlns:a16="http://schemas.microsoft.com/office/drawing/2014/main" xmlns="" id="{E60483B9-1F0F-4256-8115-8673B5E7B229}"/>
              </a:ext>
            </a:extLst>
          </p:cNvPr>
          <p:cNvSpPr txBox="1"/>
          <p:nvPr/>
        </p:nvSpPr>
        <p:spPr>
          <a:xfrm>
            <a:off x="7900354" y="1675399"/>
            <a:ext cx="4063046" cy="4708981"/>
          </a:xfrm>
          <a:prstGeom prst="rect">
            <a:avLst/>
          </a:prstGeom>
          <a:noFill/>
        </p:spPr>
        <p:txBody>
          <a:bodyPr wrap="square">
            <a:spAutoFit/>
          </a:bodyPr>
          <a:lstStyle/>
          <a:p>
            <a:pPr indent="-285750" marL="285750">
              <a:buFont charset="0" panose="020B0604020202020204" pitchFamily="34" typeface="Arial"/>
              <a:buChar char="•"/>
            </a:pPr>
            <a:r>
              <a:rPr dirty="0" lang="es-ES" sz="2000">
                <a:solidFill>
                  <a:srgbClr val="0070C0"/>
                </a:solidFill>
              </a:rPr>
              <a:t>Bono Marzo</a:t>
            </a:r>
          </a:p>
          <a:p>
            <a:pPr indent="-285750" marL="285750">
              <a:buFont charset="0" panose="020B0604020202020204" pitchFamily="34" typeface="Arial"/>
              <a:buChar char="•"/>
            </a:pPr>
            <a:r>
              <a:rPr dirty="0" lang="es-ES" sz="2000">
                <a:solidFill>
                  <a:srgbClr val="0070C0"/>
                </a:solidFill>
              </a:rPr>
              <a:t>Útiles Escolares 2019</a:t>
            </a:r>
          </a:p>
          <a:p>
            <a:pPr indent="-285750" marL="285750">
              <a:buFont charset="0" panose="020B0604020202020204" pitchFamily="34" typeface="Arial"/>
              <a:buChar char="•"/>
            </a:pPr>
            <a:r>
              <a:rPr dirty="0" lang="es-ES" sz="2000">
                <a:solidFill>
                  <a:srgbClr val="0070C0"/>
                </a:solidFill>
              </a:rPr>
              <a:t>Bono de Protección</a:t>
            </a:r>
          </a:p>
          <a:p>
            <a:pPr indent="-285750" marL="285750">
              <a:buFont charset="0" panose="020B0604020202020204" pitchFamily="34" typeface="Arial"/>
              <a:buChar char="•"/>
            </a:pPr>
            <a:r>
              <a:rPr dirty="0" lang="es-ES" sz="2000">
                <a:solidFill>
                  <a:srgbClr val="0070C0"/>
                </a:solidFill>
              </a:rPr>
              <a:t>Bono Asistencia Escolar</a:t>
            </a:r>
          </a:p>
          <a:p>
            <a:pPr indent="-285750" marL="285750">
              <a:buFont charset="0" panose="020B0604020202020204" pitchFamily="34" typeface="Arial"/>
              <a:buChar char="•"/>
            </a:pPr>
            <a:r>
              <a:rPr dirty="0" lang="es-ES" sz="2000">
                <a:solidFill>
                  <a:srgbClr val="0070C0"/>
                </a:solidFill>
              </a:rPr>
              <a:t>Subsidio Empleo Joven</a:t>
            </a:r>
          </a:p>
          <a:p>
            <a:pPr indent="-285750" marL="285750">
              <a:buFont charset="0" panose="020B0604020202020204" pitchFamily="34" typeface="Arial"/>
              <a:buChar char="•"/>
            </a:pPr>
            <a:r>
              <a:rPr dirty="0" lang="es-ES" sz="2000">
                <a:solidFill>
                  <a:srgbClr val="0070C0"/>
                </a:solidFill>
              </a:rPr>
              <a:t>Bono Trabajo Mujer</a:t>
            </a:r>
          </a:p>
          <a:p>
            <a:pPr indent="-285750" marL="285750">
              <a:buFont charset="0" panose="020B0604020202020204" pitchFamily="34" typeface="Arial"/>
              <a:buChar char="•"/>
            </a:pPr>
            <a:r>
              <a:rPr dirty="0" lang="es-ES" sz="2000">
                <a:solidFill>
                  <a:srgbClr val="0070C0"/>
                </a:solidFill>
              </a:rPr>
              <a:t>Bono Logro Escolar</a:t>
            </a:r>
          </a:p>
          <a:p>
            <a:pPr indent="-285750" marL="285750">
              <a:buFont charset="0" panose="020B0604020202020204" pitchFamily="34" typeface="Arial"/>
              <a:buChar char="•"/>
            </a:pPr>
            <a:r>
              <a:rPr dirty="0" lang="es-ES" sz="2000">
                <a:solidFill>
                  <a:srgbClr val="0070C0"/>
                </a:solidFill>
              </a:rPr>
              <a:t>Bono Formalización Trabajo</a:t>
            </a:r>
          </a:p>
          <a:p>
            <a:pPr indent="-285750" marL="285750">
              <a:buFont charset="0" panose="020B0604020202020204" pitchFamily="34" typeface="Arial"/>
              <a:buChar char="•"/>
            </a:pPr>
            <a:r>
              <a:rPr dirty="0" lang="es-ES" sz="2000">
                <a:solidFill>
                  <a:srgbClr val="0070C0"/>
                </a:solidFill>
              </a:rPr>
              <a:t>Bono por Hijo</a:t>
            </a:r>
          </a:p>
          <a:p>
            <a:pPr indent="-285750" marL="285750">
              <a:buFont charset="0" panose="020B0604020202020204" pitchFamily="34" typeface="Arial"/>
              <a:buChar char="•"/>
            </a:pPr>
            <a:r>
              <a:rPr dirty="0" lang="es-ES" sz="2000">
                <a:solidFill>
                  <a:srgbClr val="0070C0"/>
                </a:solidFill>
              </a:rPr>
              <a:t>Bono Control Niño Sano al día</a:t>
            </a:r>
          </a:p>
          <a:p>
            <a:pPr indent="-285750" marL="285750">
              <a:buFont charset="0" panose="020B0604020202020204" pitchFamily="34" typeface="Arial"/>
              <a:buChar char="•"/>
            </a:pPr>
            <a:r>
              <a:rPr dirty="0" lang="es-ES" sz="2000">
                <a:solidFill>
                  <a:srgbClr val="0070C0"/>
                </a:solidFill>
              </a:rPr>
              <a:t>Bono Graduación Cuarto Medio</a:t>
            </a:r>
          </a:p>
          <a:p>
            <a:pPr indent="-285750" marL="285750">
              <a:buFont charset="0" panose="020B0604020202020204" pitchFamily="34" typeface="Arial"/>
              <a:buChar char="•"/>
            </a:pPr>
            <a:r>
              <a:rPr dirty="0" lang="es-ES" sz="2000">
                <a:solidFill>
                  <a:srgbClr val="0070C0"/>
                </a:solidFill>
              </a:rPr>
              <a:t>Subsidio Maternal</a:t>
            </a:r>
          </a:p>
          <a:p>
            <a:pPr indent="-285750" marL="285750">
              <a:buFont charset="0" panose="020B0604020202020204" pitchFamily="34" typeface="Arial"/>
              <a:buChar char="•"/>
            </a:pPr>
            <a:r>
              <a:rPr dirty="0" lang="es-ES" sz="2000">
                <a:solidFill>
                  <a:srgbClr val="0070C0"/>
                </a:solidFill>
              </a:rPr>
              <a:t>Bono Bodas de Oro</a:t>
            </a:r>
          </a:p>
          <a:p>
            <a:pPr indent="-285750" marL="285750">
              <a:buFont charset="0" panose="020B0604020202020204" pitchFamily="34" typeface="Arial"/>
              <a:buChar char="•"/>
            </a:pPr>
            <a:r>
              <a:rPr dirty="0" lang="es-ES" sz="2000">
                <a:solidFill>
                  <a:srgbClr val="0070C0"/>
                </a:solidFill>
              </a:rPr>
              <a:t>Bono Legal de Aguas</a:t>
            </a:r>
          </a:p>
          <a:p>
            <a:pPr indent="-285750" marL="285750">
              <a:buFont charset="0" panose="020B0604020202020204" pitchFamily="34" typeface="Arial"/>
              <a:buChar char="•"/>
            </a:pPr>
            <a:r>
              <a:rPr dirty="0" lang="es-ES" sz="2000">
                <a:solidFill>
                  <a:srgbClr val="0070C0"/>
                </a:solidFill>
              </a:rPr>
              <a:t>Bono de Invierno</a:t>
            </a:r>
            <a:endParaRPr dirty="0" lang="es-CL" sz="2000">
              <a:solidFill>
                <a:srgbClr val="0070C0"/>
              </a:solidFill>
            </a:endParaRPr>
          </a:p>
        </p:txBody>
      </p:sp>
    </p:spTree>
    <p:extLst>
      <p:ext uri="{BB962C8B-B14F-4D97-AF65-F5344CB8AC3E}">
        <p14:creationId xmlns:p14="http://schemas.microsoft.com/office/powerpoint/2010/main" val="4211155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4567"/>
            <a:ext cx="10515600" cy="1325563"/>
          </a:xfrm>
        </p:spPr>
        <p:txBody>
          <a:bodyPr>
            <a:normAutofit fontScale="90000"/>
          </a:bodyPr>
          <a:lstStyle/>
          <a:p>
            <a:r>
              <a:rPr lang="es-CL" b="1" dirty="0"/>
              <a:t>Beca para Estudiantes en Situación de Discapacidad</a:t>
            </a:r>
            <a:br>
              <a:rPr lang="es-CL" b="1" dirty="0"/>
            </a:br>
            <a:endParaRPr lang="es-CL" dirty="0"/>
          </a:p>
        </p:txBody>
      </p:sp>
      <p:sp>
        <p:nvSpPr>
          <p:cNvPr id="3" name="Marcador de contenido 2"/>
          <p:cNvSpPr>
            <a:spLocks noGrp="1"/>
          </p:cNvSpPr>
          <p:nvPr>
            <p:ph idx="1"/>
          </p:nvPr>
        </p:nvSpPr>
        <p:spPr>
          <a:xfrm>
            <a:off x="200024" y="1190626"/>
            <a:ext cx="5762626" cy="5667374"/>
          </a:xfrm>
        </p:spPr>
        <p:txBody>
          <a:bodyPr>
            <a:normAutofit fontScale="85000" lnSpcReduction="10000"/>
          </a:bodyPr>
          <a:lstStyle/>
          <a:p>
            <a:pPr algn="just">
              <a:lnSpc>
                <a:spcPct val="170000"/>
              </a:lnSpc>
            </a:pPr>
            <a:r>
              <a:rPr lang="es-CL" sz="1800" dirty="0"/>
              <a:t>Permite a estudiantes en situación de discapacidad y con rendimiento académico meritorio financiar total o parcialmente el arancel anual de Estudiantes de nacionalidad chilena en situación de discapacidad que cumplan los siguientes requisitos:</a:t>
            </a:r>
          </a:p>
          <a:p>
            <a:pPr algn="just">
              <a:lnSpc>
                <a:spcPct val="170000"/>
              </a:lnSpc>
            </a:pPr>
            <a:r>
              <a:rPr lang="es-CL" sz="1800" dirty="0"/>
              <a:t>Se encuentren inscritos al 31 de diciembre de 2020 en el </a:t>
            </a:r>
            <a:r>
              <a:rPr lang="es-CL" sz="1800" u="sng" dirty="0">
                <a:hlinkClick r:id="rId2"/>
              </a:rPr>
              <a:t>Registro Nacional de Discapacidad del Servicio de Registro Civil e Identificación (</a:t>
            </a:r>
            <a:r>
              <a:rPr lang="es-CL" sz="1800" u="sng" dirty="0" err="1">
                <a:hlinkClick r:id="rId2"/>
              </a:rPr>
              <a:t>SRCeI</a:t>
            </a:r>
            <a:r>
              <a:rPr lang="es-CL" sz="1800" u="sng" dirty="0">
                <a:hlinkClick r:id="rId2"/>
              </a:rPr>
              <a:t>)</a:t>
            </a:r>
            <a:r>
              <a:rPr lang="es-CL" sz="1800" dirty="0"/>
              <a:t>.</a:t>
            </a:r>
          </a:p>
          <a:p>
            <a:pPr algn="just">
              <a:lnSpc>
                <a:spcPct val="170000"/>
              </a:lnSpc>
            </a:pPr>
            <a:r>
              <a:rPr lang="es-CL" sz="1800" dirty="0"/>
              <a:t>Pertenezcan al 70% de la población de menores ingresos del país.</a:t>
            </a:r>
          </a:p>
          <a:p>
            <a:pPr algn="just">
              <a:lnSpc>
                <a:spcPct val="170000"/>
              </a:lnSpc>
            </a:pPr>
            <a:r>
              <a:rPr lang="es-CL" sz="1800" dirty="0"/>
              <a:t>No cuenten con un título profesional o técnico de nivel superior.</a:t>
            </a:r>
          </a:p>
          <a:p>
            <a:pPr algn="just">
              <a:lnSpc>
                <a:spcPct val="170000"/>
              </a:lnSpc>
            </a:pPr>
            <a:r>
              <a:rPr lang="es-CL" sz="1800" dirty="0"/>
              <a:t>Tengan un promedio de enseñanza media igual o superior a 5,0.</a:t>
            </a:r>
          </a:p>
        </p:txBody>
      </p:sp>
      <p:sp>
        <p:nvSpPr>
          <p:cNvPr id="5" name="CuadroTexto 4">
            <a:extLst>
              <a:ext uri="{FF2B5EF4-FFF2-40B4-BE49-F238E27FC236}">
                <a16:creationId xmlns:a16="http://schemas.microsoft.com/office/drawing/2014/main" xmlns="" id="{852815EF-1FA0-4814-A943-2EEB433C5E74}"/>
              </a:ext>
            </a:extLst>
          </p:cNvPr>
          <p:cNvSpPr txBox="1"/>
          <p:nvPr/>
        </p:nvSpPr>
        <p:spPr>
          <a:xfrm>
            <a:off x="6372222" y="1262285"/>
            <a:ext cx="5524503" cy="4333430"/>
          </a:xfrm>
          <a:prstGeom prst="rect">
            <a:avLst/>
          </a:prstGeom>
        </p:spPr>
        <p:txBody>
          <a:bodyPr vert="horz" lIns="91440" tIns="45720" rIns="91440" bIns="45720" rtlCol="0">
            <a:normAutofit/>
          </a:bodyPr>
          <a:lstStyle>
            <a:lvl1pPr marL="228600" indent="-228600" algn="just">
              <a:lnSpc>
                <a:spcPct val="170000"/>
              </a:lnSpc>
              <a:spcBef>
                <a:spcPts val="1000"/>
              </a:spcBef>
              <a:buFont typeface="Arial" panose="020B0604020202020204" pitchFamily="34" charset="0"/>
              <a:buChar char="•"/>
              <a:defRPr sz="14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CL" sz="1600" dirty="0"/>
              <a:t>Se matriculen en primer año el 2021 en una carrera regular de pregrado (con ingreso vía Prueba de Transición) impartida por una institución de educación superior </a:t>
            </a:r>
            <a:r>
              <a:rPr lang="es-CL" sz="1600" dirty="0">
                <a:hlinkClick r:id="rId3"/>
              </a:rPr>
              <a:t>acreditada al 31 de diciembre de 2020</a:t>
            </a:r>
            <a:r>
              <a:rPr lang="es-CL" sz="1600" dirty="0"/>
              <a:t>. En el caso de matricularse en medicina o pedagogía, para hacer efectiva la beca, la carrera debe estar acreditada ante la Comisión Nacional de Acreditación.</a:t>
            </a:r>
          </a:p>
          <a:p>
            <a:r>
              <a:rPr lang="es-CL" sz="1600" dirty="0"/>
              <a:t>No hayan recibido en dos oportunidades distintas becas de arancel de Mineduc como estudiante de primer año.</a:t>
            </a:r>
          </a:p>
          <a:p>
            <a:r>
              <a:rPr lang="es-CL" sz="1600" dirty="0" err="1"/>
              <a:t>na</a:t>
            </a:r>
            <a:r>
              <a:rPr lang="es-CL" sz="1600" dirty="0"/>
              <a:t> carrera regular de alguna institución de educación superior</a:t>
            </a:r>
          </a:p>
        </p:txBody>
      </p:sp>
      <p:pic>
        <p:nvPicPr>
          <p:cNvPr id="6" name="Imagen 5">
            <a:extLst>
              <a:ext uri="{FF2B5EF4-FFF2-40B4-BE49-F238E27FC236}">
                <a16:creationId xmlns:a16="http://schemas.microsoft.com/office/drawing/2014/main" xmlns="" id="{AD6058FC-A037-40A2-AC1A-D48DC45F6376}"/>
              </a:ext>
            </a:extLst>
          </p:cNvPr>
          <p:cNvPicPr>
            <a:picLocks noChangeAspect="1"/>
          </p:cNvPicPr>
          <p:nvPr/>
        </p:nvPicPr>
        <p:blipFill>
          <a:blip r:embed="rId4"/>
          <a:stretch>
            <a:fillRect/>
          </a:stretch>
        </p:blipFill>
        <p:spPr>
          <a:xfrm>
            <a:off x="9848414" y="5290728"/>
            <a:ext cx="2275004" cy="1498905"/>
          </a:xfrm>
          <a:prstGeom prst="rect">
            <a:avLst/>
          </a:prstGeom>
        </p:spPr>
      </p:pic>
      <p:pic>
        <p:nvPicPr>
          <p:cNvPr id="7" name="Imagen 6">
            <a:extLst>
              <a:ext uri="{FF2B5EF4-FFF2-40B4-BE49-F238E27FC236}">
                <a16:creationId xmlns:a16="http://schemas.microsoft.com/office/drawing/2014/main" xmlns="" id="{BCA39607-B7AD-445C-9107-79FF92A0C34C}"/>
              </a:ext>
            </a:extLst>
          </p:cNvPr>
          <p:cNvPicPr>
            <a:picLocks noChangeAspect="1"/>
          </p:cNvPicPr>
          <p:nvPr/>
        </p:nvPicPr>
        <p:blipFill>
          <a:blip r:embed="rId5"/>
          <a:stretch>
            <a:fillRect/>
          </a:stretch>
        </p:blipFill>
        <p:spPr>
          <a:xfrm>
            <a:off x="10460586" y="0"/>
            <a:ext cx="1731414" cy="1322947"/>
          </a:xfrm>
          <a:prstGeom prst="rect">
            <a:avLst/>
          </a:prstGeom>
        </p:spPr>
      </p:pic>
    </p:spTree>
    <p:extLst>
      <p:ext uri="{BB962C8B-B14F-4D97-AF65-F5344CB8AC3E}">
        <p14:creationId xmlns:p14="http://schemas.microsoft.com/office/powerpoint/2010/main" val="3826991096"/>
      </p:ext>
    </p:extLst>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p:cNvSpPr>
            <a:spLocks noGrp="1"/>
          </p:cNvSpPr>
          <p:nvPr>
            <p:ph type="title"/>
          </p:nvPr>
        </p:nvSpPr>
        <p:spPr>
          <a:xfrm>
            <a:off x="219075" y="800100"/>
            <a:ext cx="11087100" cy="1325563"/>
          </a:xfrm>
        </p:spPr>
        <p:txBody>
          <a:bodyPr/>
          <a:lstStyle/>
          <a:p>
            <a:r>
              <a:rPr dirty="0" lang="es-ES"/>
              <a:t>Formulario Único de Acreditación Socioeconómica (FUAS)</a:t>
            </a:r>
            <a:endParaRPr dirty="0" lang="es-CL"/>
          </a:p>
        </p:txBody>
      </p:sp>
      <p:sp>
        <p:nvSpPr>
          <p:cNvPr id="3" name="Marcador de contenido 2"/>
          <p:cNvSpPr>
            <a:spLocks noGrp="1"/>
          </p:cNvSpPr>
          <p:nvPr>
            <p:ph idx="1"/>
          </p:nvPr>
        </p:nvSpPr>
        <p:spPr>
          <a:xfrm>
            <a:off x="712470" y="2357438"/>
            <a:ext cx="10515600" cy="4351338"/>
          </a:xfrm>
        </p:spPr>
        <p:txBody>
          <a:bodyPr>
            <a:normAutofit fontScale="92500"/>
          </a:bodyPr>
          <a:lstStyle/>
          <a:p>
            <a:pPr algn="just">
              <a:lnSpc>
                <a:spcPct val="150000"/>
              </a:lnSpc>
            </a:pPr>
            <a:r>
              <a:rPr dirty="0" lang="es-CL" sz="2200">
                <a:solidFill>
                  <a:srgbClr val="151F2C"/>
                </a:solidFill>
                <a:latin typeface="Darwin Pro Light"/>
              </a:rPr>
              <a:t>El beneficio se otorga sobre la base de los datos entregados por el o la estudiante al completar el Formulario Único de Acreditación Socioeconómica (FUAS), más la información que maneja el Estado. Se calcula el ingreso del hogar, sumando los ingresos del grupo familiar y considerando las características de todos sus integrantes (menores, adultos mayores y personas en situación de discapacidad).</a:t>
            </a:r>
          </a:p>
          <a:p>
            <a:pPr algn="just">
              <a:lnSpc>
                <a:spcPct val="150000"/>
              </a:lnSpc>
            </a:pPr>
            <a:r>
              <a:rPr dirty="0" lang="es-CL" sz="2200">
                <a:solidFill>
                  <a:srgbClr val="151F2C"/>
                </a:solidFill>
                <a:latin typeface="Darwin Pro Light"/>
              </a:rPr>
              <a:t>Una vez realizada la postulación, eventualmente las instituciones de educación superior podrían solicitar a los y las estudiantes que entreguen los </a:t>
            </a:r>
            <a:r>
              <a:rPr dirty="0" lang="es-CL" sz="2200">
                <a:solidFill>
                  <a:srgbClr val="151F2C"/>
                </a:solidFill>
                <a:latin typeface="Darwin Pro Light"/>
                <a:hlinkClick r:id="rId2">
                  <a:extLst>
                    <a:ext uri="{A12FA001-AC4F-418D-AE19-62706E023703}">
                      <ahyp:hlinkClr xmlns:ahyp="http://schemas.microsoft.com/office/drawing/2018/hyperlinkcolor" xmlns="" val="tx"/>
                    </a:ext>
                  </a:extLst>
                </a:hlinkClick>
              </a:rPr>
              <a:t>documentos descritos en la guía paso a paso, sección matrícula y evaluación SE</a:t>
            </a:r>
            <a:r>
              <a:rPr dirty="0" lang="es-CL" sz="2200">
                <a:solidFill>
                  <a:srgbClr val="151F2C"/>
                </a:solidFill>
                <a:latin typeface="Darwin Pro Light"/>
              </a:rPr>
              <a:t>, para acreditar su condición socioeconómica.</a:t>
            </a:r>
          </a:p>
          <a:p>
            <a:endParaRPr dirty="0" lang="es-CL"/>
          </a:p>
        </p:txBody>
      </p:sp>
      <p:pic>
        <p:nvPicPr>
          <p:cNvPr id="5" name="Imagen 4">
            <a:extLst>
              <a:ext uri="{FF2B5EF4-FFF2-40B4-BE49-F238E27FC236}">
                <a16:creationId xmlns:a16="http://schemas.microsoft.com/office/drawing/2014/main" xmlns="" id="{347E770C-AD92-4263-91E5-08CCC3EF6484}"/>
              </a:ext>
            </a:extLst>
          </p:cNvPr>
          <p:cNvPicPr>
            <a:picLocks noChangeAspect="1"/>
          </p:cNvPicPr>
          <p:nvPr/>
        </p:nvPicPr>
        <p:blipFill rotWithShape="1">
          <a:blip r:embed="rId3"/>
          <a:srcRect b="278" t="141"/>
          <a:stretch/>
        </p:blipFill>
        <p:spPr>
          <a:xfrm>
            <a:off x="0" y="-22225"/>
            <a:ext cx="12192000" cy="822325"/>
          </a:xfrm>
          <a:prstGeom prst="rect">
            <a:avLst/>
          </a:prstGeom>
        </p:spPr>
      </p:pic>
      <p:sp>
        <p:nvSpPr>
          <p:cNvPr id="7" name="CuadroTexto 6">
            <a:extLst>
              <a:ext uri="{FF2B5EF4-FFF2-40B4-BE49-F238E27FC236}">
                <a16:creationId xmlns:a16="http://schemas.microsoft.com/office/drawing/2014/main" xmlns="" id="{FD2B0A92-74A6-4E9A-B86E-1D7EA49EC1F7}"/>
              </a:ext>
            </a:extLst>
          </p:cNvPr>
          <p:cNvSpPr txBox="1"/>
          <p:nvPr/>
        </p:nvSpPr>
        <p:spPr>
          <a:xfrm>
            <a:off x="6870065" y="6488668"/>
            <a:ext cx="5321935" cy="369332"/>
          </a:xfrm>
          <a:prstGeom prst="rect">
            <a:avLst/>
          </a:prstGeom>
          <a:noFill/>
        </p:spPr>
        <p:txBody>
          <a:bodyPr wrap="square">
            <a:spAutoFit/>
          </a:bodyPr>
          <a:lstStyle/>
          <a:p>
            <a:r>
              <a:rPr dirty="0" lang="es-CL"/>
              <a:t>https://postulacion.beneficiosestudiantiles.cl/fuas/</a:t>
            </a:r>
          </a:p>
        </p:txBody>
      </p:sp>
    </p:spTree>
    <p:extLst>
      <p:ext uri="{BB962C8B-B14F-4D97-AF65-F5344CB8AC3E}">
        <p14:creationId xmlns:p14="http://schemas.microsoft.com/office/powerpoint/2010/main" val="1850107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33CAEAF-4FA5-42F6-B941-E28DA921ED0D}"/>
              </a:ext>
            </a:extLst>
          </p:cNvPr>
          <p:cNvSpPr>
            <a:spLocks noGrp="1"/>
          </p:cNvSpPr>
          <p:nvPr>
            <p:ph type="title"/>
          </p:nvPr>
        </p:nvSpPr>
        <p:spPr>
          <a:xfrm>
            <a:off x="285750" y="139761"/>
            <a:ext cx="4914900" cy="1325563"/>
          </a:xfrm>
        </p:spPr>
        <p:txBody>
          <a:bodyPr/>
          <a:lstStyle/>
          <a:p>
            <a:r>
              <a:rPr lang="es-CL" dirty="0"/>
              <a:t>Contactos de apoyo </a:t>
            </a:r>
            <a:br>
              <a:rPr lang="es-CL" dirty="0"/>
            </a:br>
            <a:endParaRPr lang="es-CL" dirty="0"/>
          </a:p>
        </p:txBody>
      </p:sp>
      <p:pic>
        <p:nvPicPr>
          <p:cNvPr id="4" name="Imagen 3">
            <a:extLst>
              <a:ext uri="{FF2B5EF4-FFF2-40B4-BE49-F238E27FC236}">
                <a16:creationId xmlns:a16="http://schemas.microsoft.com/office/drawing/2014/main" xmlns="" id="{FD02A3BB-52CC-4254-A0D6-C5FB2FC359E3}"/>
              </a:ext>
            </a:extLst>
          </p:cNvPr>
          <p:cNvPicPr>
            <a:picLocks noChangeAspect="1"/>
          </p:cNvPicPr>
          <p:nvPr/>
        </p:nvPicPr>
        <p:blipFill>
          <a:blip r:embed="rId2"/>
          <a:stretch>
            <a:fillRect/>
          </a:stretch>
        </p:blipFill>
        <p:spPr>
          <a:xfrm>
            <a:off x="514333" y="1007429"/>
            <a:ext cx="2580635" cy="2192971"/>
          </a:xfrm>
          <a:prstGeom prst="rect">
            <a:avLst/>
          </a:prstGeom>
        </p:spPr>
      </p:pic>
      <p:pic>
        <p:nvPicPr>
          <p:cNvPr id="5" name="Imagen 4">
            <a:extLst>
              <a:ext uri="{FF2B5EF4-FFF2-40B4-BE49-F238E27FC236}">
                <a16:creationId xmlns:a16="http://schemas.microsoft.com/office/drawing/2014/main" xmlns="" id="{E6E84597-F4D1-466E-AF2D-4204F8A7A49F}"/>
              </a:ext>
            </a:extLst>
          </p:cNvPr>
          <p:cNvPicPr>
            <a:picLocks noChangeAspect="1"/>
          </p:cNvPicPr>
          <p:nvPr/>
        </p:nvPicPr>
        <p:blipFill>
          <a:blip r:embed="rId3"/>
          <a:stretch>
            <a:fillRect/>
          </a:stretch>
        </p:blipFill>
        <p:spPr>
          <a:xfrm>
            <a:off x="4633956" y="738408"/>
            <a:ext cx="5506720" cy="3952875"/>
          </a:xfrm>
          <a:prstGeom prst="rect">
            <a:avLst/>
          </a:prstGeom>
        </p:spPr>
      </p:pic>
      <p:pic>
        <p:nvPicPr>
          <p:cNvPr id="6" name="Imagen 5">
            <a:extLst>
              <a:ext uri="{FF2B5EF4-FFF2-40B4-BE49-F238E27FC236}">
                <a16:creationId xmlns:a16="http://schemas.microsoft.com/office/drawing/2014/main" xmlns="" id="{88C76F1A-62D6-4565-98F9-E4853F865F4F}"/>
              </a:ext>
            </a:extLst>
          </p:cNvPr>
          <p:cNvPicPr>
            <a:picLocks noChangeAspect="1"/>
          </p:cNvPicPr>
          <p:nvPr/>
        </p:nvPicPr>
        <p:blipFill>
          <a:blip r:embed="rId4"/>
          <a:stretch>
            <a:fillRect/>
          </a:stretch>
        </p:blipFill>
        <p:spPr>
          <a:xfrm>
            <a:off x="10352838" y="24804"/>
            <a:ext cx="1731414" cy="1322947"/>
          </a:xfrm>
          <a:prstGeom prst="rect">
            <a:avLst/>
          </a:prstGeom>
        </p:spPr>
      </p:pic>
      <p:pic>
        <p:nvPicPr>
          <p:cNvPr id="3" name="Imagen 2">
            <a:extLst>
              <a:ext uri="{FF2B5EF4-FFF2-40B4-BE49-F238E27FC236}">
                <a16:creationId xmlns:a16="http://schemas.microsoft.com/office/drawing/2014/main" xmlns="" id="{678EEEF8-B553-4EA6-B2D4-7DDEF4F35CB1}"/>
              </a:ext>
            </a:extLst>
          </p:cNvPr>
          <p:cNvPicPr>
            <a:picLocks noChangeAspect="1"/>
          </p:cNvPicPr>
          <p:nvPr/>
        </p:nvPicPr>
        <p:blipFill>
          <a:blip r:embed="rId5"/>
          <a:stretch>
            <a:fillRect/>
          </a:stretch>
        </p:blipFill>
        <p:spPr>
          <a:xfrm>
            <a:off x="380999" y="3188689"/>
            <a:ext cx="4252957" cy="3669311"/>
          </a:xfrm>
          <a:prstGeom prst="rect">
            <a:avLst/>
          </a:prstGeom>
        </p:spPr>
      </p:pic>
      <p:sp>
        <p:nvSpPr>
          <p:cNvPr id="7" name="CuadroTexto 6">
            <a:extLst>
              <a:ext uri="{FF2B5EF4-FFF2-40B4-BE49-F238E27FC236}">
                <a16:creationId xmlns:a16="http://schemas.microsoft.com/office/drawing/2014/main" xmlns="" id="{53AC86E7-3C1D-410A-B7FA-EC7B1A0AAE12}"/>
              </a:ext>
            </a:extLst>
          </p:cNvPr>
          <p:cNvSpPr txBox="1"/>
          <p:nvPr/>
        </p:nvSpPr>
        <p:spPr>
          <a:xfrm>
            <a:off x="714375" y="5023344"/>
            <a:ext cx="3719556" cy="369332"/>
          </a:xfrm>
          <a:prstGeom prst="rect">
            <a:avLst/>
          </a:prstGeom>
          <a:noFill/>
        </p:spPr>
        <p:txBody>
          <a:bodyPr wrap="square">
            <a:spAutoFit/>
          </a:bodyPr>
          <a:lstStyle/>
          <a:p>
            <a:r>
              <a:rPr lang="es-CL" dirty="0"/>
              <a:t>https://estudiantes.senadis.cl/2021/</a:t>
            </a:r>
          </a:p>
        </p:txBody>
      </p:sp>
    </p:spTree>
    <p:extLst>
      <p:ext uri="{BB962C8B-B14F-4D97-AF65-F5344CB8AC3E}">
        <p14:creationId xmlns:p14="http://schemas.microsoft.com/office/powerpoint/2010/main" val="3660459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2425" y="335846"/>
            <a:ext cx="5362575" cy="612475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4000" i="0" u="none" strike="noStrike" kern="0" cap="none" spc="0" normalizeH="0" baseline="0" noProof="0" dirty="0">
                <a:ln>
                  <a:noFill/>
                </a:ln>
                <a:solidFill>
                  <a:sysClr val="windowText" lastClr="000000"/>
                </a:solidFill>
                <a:effectLst/>
                <a:uLnTx/>
                <a:uFillTx/>
              </a:rPr>
              <a:t>Links </a:t>
            </a:r>
            <a:r>
              <a:rPr kumimoji="0" lang="es-CL" sz="4000" i="0" u="none" strike="noStrike" kern="0" cap="none" spc="0" normalizeH="0" noProof="0" dirty="0">
                <a:ln>
                  <a:noFill/>
                </a:ln>
                <a:solidFill>
                  <a:sysClr val="windowText" lastClr="000000"/>
                </a:solidFill>
                <a:effectLst/>
                <a:uLnTx/>
                <a:uFillTx/>
              </a:rPr>
              <a:t> de apoyo</a:t>
            </a:r>
            <a:endParaRPr kumimoji="0" lang="es-CL" sz="400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rPr>
              <a:t>1. Cómo tratar a personas con discapacidad</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hlinkClick r:id="rId2"/>
              </a:rPr>
              <a:t>https://www.youtube.com/channel/UC6GJZkAP7ojgmHKCOUgIPtA</a:t>
            </a: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rPr>
              <a:t>2. Sobre inclusión laboral</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hlinkClick r:id="rId3"/>
              </a:rPr>
              <a:t>https://www.youtube.com/watch?v=SehMr3XiGOQ</a:t>
            </a:r>
            <a:r>
              <a:rPr kumimoji="0" lang="es-CL" sz="1600" b="0" i="0" u="none" strike="noStrike" kern="0" cap="none" spc="0" normalizeH="0" baseline="0" noProof="0" dirty="0">
                <a:ln>
                  <a:noFill/>
                </a:ln>
                <a:solidFill>
                  <a:sysClr val="windowText" lastClr="00000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rPr>
              <a:t>3. Guía legal en lengua de señas: Ley de no discriminación</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hlinkClick r:id="rId4"/>
              </a:rPr>
              <a:t>https://www.youtube.com/watch?v=FCEz2UO5vsI&amp;t=85s</a:t>
            </a: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rPr>
              <a:t>4.  Ley Nº 20.422 sobre igualdad de oportunidades e inclusión social de las personas con discapacidad</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sng" strike="noStrike" kern="0" cap="none" spc="0" normalizeH="0" baseline="0" noProof="0" dirty="0">
                <a:ln>
                  <a:noFill/>
                </a:ln>
                <a:solidFill>
                  <a:srgbClr val="0070C0"/>
                </a:solidFill>
                <a:effectLst/>
                <a:uLnTx/>
                <a:uFillTx/>
                <a:hlinkClick r:id="rId5"/>
              </a:rPr>
              <a:t>http://youtube.com/watch?time_continue=5&amp;v=LPTudQZXlCs</a:t>
            </a:r>
            <a:endParaRPr kumimoji="0" lang="es-CL" sz="1600" b="0" i="0" u="sng" strike="noStrike" kern="0" cap="none" spc="0" normalizeH="0" baseline="0" noProof="0" dirty="0">
              <a:ln>
                <a:noFill/>
              </a:ln>
              <a:solidFill>
                <a:srgbClr val="0070C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sng" strike="noStrike" kern="0" cap="none" spc="0" normalizeH="0" baseline="0" noProof="0" dirty="0">
              <a:ln>
                <a:noFill/>
              </a:ln>
              <a:solidFill>
                <a:srgbClr val="0070C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prstClr val="black"/>
                </a:solidFill>
                <a:effectLst/>
                <a:uLnTx/>
                <a:uFillTx/>
              </a:rPr>
              <a:t>5. Segundo Estudio de la discapacidad</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hlinkClick r:id="rId6"/>
              </a:rPr>
              <a:t>https://www.youtube.com/watch?v=9Be-17SVozo</a:t>
            </a: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hlinkClick r:id="rId7"/>
              </a:rPr>
              <a:t>https://www.youtube.com/watch?v=NB5hrPulyzk&amp;t=178s</a:t>
            </a:r>
            <a:endParaRPr kumimoji="0" lang="es-CL" sz="16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prstClr val="black"/>
                </a:solidFill>
                <a:effectLst/>
                <a:uLnTx/>
                <a:uFillTx/>
              </a:rPr>
              <a:t>6. Documentos  Área Inclusión Laboral Senadis </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a:ln>
                  <a:noFill/>
                </a:ln>
                <a:solidFill>
                  <a:sysClr val="windowText" lastClr="000000"/>
                </a:solidFill>
                <a:effectLst/>
                <a:uLnTx/>
                <a:uFillTx/>
                <a:hlinkClick r:id="rId8"/>
              </a:rPr>
              <a:t>https://www.senadis.gob.cl/areas/trabajo/documentos</a:t>
            </a:r>
            <a:endParaRPr kumimoji="0" lang="es-CL" sz="1600" b="0" i="0" u="none" strike="noStrike" kern="0" cap="none" spc="0" normalizeH="0" baseline="0" noProof="0" dirty="0">
              <a:ln>
                <a:noFill/>
              </a:ln>
              <a:solidFill>
                <a:prstClr val="black"/>
              </a:solidFill>
              <a:effectLst/>
              <a:uLnTx/>
              <a:uFillTx/>
            </a:endParaRPr>
          </a:p>
        </p:txBody>
      </p:sp>
      <p:sp>
        <p:nvSpPr>
          <p:cNvPr id="4" name="CuadroTexto 3">
            <a:extLst>
              <a:ext uri="{FF2B5EF4-FFF2-40B4-BE49-F238E27FC236}">
                <a16:creationId xmlns:a16="http://schemas.microsoft.com/office/drawing/2014/main" xmlns="" id="{06E08E7D-F52B-4C2A-A937-AE0633C926AA}"/>
              </a:ext>
            </a:extLst>
          </p:cNvPr>
          <p:cNvSpPr txBox="1"/>
          <p:nvPr/>
        </p:nvSpPr>
        <p:spPr>
          <a:xfrm>
            <a:off x="5753100" y="914311"/>
            <a:ext cx="6096000" cy="2062103"/>
          </a:xfrm>
          <a:prstGeom prst="rect">
            <a:avLst/>
          </a:prstGeom>
          <a:noFill/>
        </p:spPr>
        <p:txBody>
          <a:bodyPr wrap="square">
            <a:spAutoFit/>
          </a:bodyPr>
          <a:lstStyle/>
          <a:p>
            <a:r>
              <a:rPr lang="es-CL" sz="1600" kern="0" dirty="0">
                <a:solidFill>
                  <a:sysClr val="windowText" lastClr="000000"/>
                </a:solidFill>
              </a:rPr>
              <a:t>7.- Quieres saber mas sobre beneficios sociales</a:t>
            </a:r>
          </a:p>
          <a:p>
            <a:r>
              <a:rPr lang="es-CL" sz="1600" kern="0" dirty="0">
                <a:solidFill>
                  <a:sysClr val="windowText" lastClr="000000"/>
                </a:solidFill>
                <a:hlinkClick r:id="rId9"/>
              </a:rPr>
              <a:t>https://www.gob.cl/noticias/quieres-saber-a-que-beneficios-sociales-puedes-acceder-gobierno-presenta-el-buscador-de-beneficios-para-facilitar-el-acceso-y-las-postulaciones-a-ellos/</a:t>
            </a:r>
            <a:endParaRPr lang="es-CL" sz="1600" kern="0" dirty="0">
              <a:solidFill>
                <a:sysClr val="windowText" lastClr="000000"/>
              </a:solidFill>
            </a:endParaRPr>
          </a:p>
          <a:p>
            <a:endParaRPr lang="es-CL" sz="1600" kern="0" dirty="0">
              <a:solidFill>
                <a:sysClr val="windowText" lastClr="000000"/>
              </a:solidFill>
            </a:endParaRPr>
          </a:p>
          <a:p>
            <a:r>
              <a:rPr lang="es-CL" sz="1600" kern="0" dirty="0">
                <a:solidFill>
                  <a:sysClr val="windowText" lastClr="000000"/>
                </a:solidFill>
              </a:rPr>
              <a:t>7.- Red de protección</a:t>
            </a:r>
            <a:endParaRPr lang="es-CL" sz="1600" u="sng" kern="0" dirty="0">
              <a:hlinkClick r:id="rId10">
                <a:extLst>
                  <a:ext uri="{A12FA001-AC4F-418D-AE19-62706E023703}">
                    <ahyp:hlinkClr xmlns:ahyp="http://schemas.microsoft.com/office/drawing/2018/hyperlinkcolor" xmlns="" val="tx"/>
                  </a:ext>
                </a:extLst>
              </a:hlinkClick>
            </a:endParaRPr>
          </a:p>
          <a:p>
            <a:r>
              <a:rPr lang="es-CL" sz="1600" kern="0" dirty="0">
                <a:solidFill>
                  <a:srgbClr val="0563C1"/>
                </a:solidFill>
                <a:hlinkClick r:id="rId10">
                  <a:extLst>
                    <a:ext uri="{A12FA001-AC4F-418D-AE19-62706E023703}">
                      <ahyp:hlinkClr xmlns:ahyp="http://schemas.microsoft.com/office/drawing/2018/hyperlinkcolor" xmlns="" val="tx"/>
                    </a:ext>
                  </a:extLst>
                </a:hlinkClick>
              </a:rPr>
              <a:t>https://www.reddeproteccion.cl/</a:t>
            </a:r>
            <a:endParaRPr lang="es-CL" sz="1600" kern="0" dirty="0">
              <a:solidFill>
                <a:sysClr val="windowText" lastClr="000000"/>
              </a:solidFill>
            </a:endParaRPr>
          </a:p>
          <a:p>
            <a:endParaRPr lang="es-CL" sz="1600" kern="0" dirty="0">
              <a:solidFill>
                <a:sysClr val="windowText" lastClr="000000"/>
              </a:solidFill>
            </a:endParaRPr>
          </a:p>
        </p:txBody>
      </p:sp>
    </p:spTree>
    <p:extLst>
      <p:ext uri="{BB962C8B-B14F-4D97-AF65-F5344CB8AC3E}">
        <p14:creationId xmlns:p14="http://schemas.microsoft.com/office/powerpoint/2010/main" val="15384016"/>
      </p:ext>
    </p:extLst>
  </p:cSld>
  <p:clrMapOvr>
    <a:masterClrMapping/>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7742A528-B5BC-48B8-92DE-9C2B44451A96}"/>
              </a:ext>
              <a:ext uri="{C183D7F6-B498-43B3-948B-1728B52AA6E4}">
                <adec:decorative xmlns:adec="http://schemas.microsoft.com/office/drawing/2017/decorative" xmlns=""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id="7" name="Imagen 6">
            <a:extLst>
              <a:ext uri="{FF2B5EF4-FFF2-40B4-BE49-F238E27FC236}">
                <a16:creationId xmlns:a16="http://schemas.microsoft.com/office/drawing/2014/main" xmlns="" id="{3B1200A8-1CC7-499D-9893-079069A91823}"/>
              </a:ext>
            </a:extLst>
          </p:cNvPr>
          <p:cNvPicPr>
            <a:picLocks noChangeAspect="1"/>
          </p:cNvPicPr>
          <p:nvPr/>
        </p:nvPicPr>
        <p:blipFill rotWithShape="1">
          <a:blip r:embed="rId2"/>
          <a:srcRect b="107" r="2" t="453"/>
          <a:stretch/>
        </p:blipFill>
        <p:spPr>
          <a:xfrm>
            <a:off x="1366347" y="433410"/>
            <a:ext cx="9459306" cy="5854700"/>
          </a:xfrm>
          <a:custGeom>
            <a:avLst/>
            <a:gdLst/>
            <a:ahLst/>
            <a:cxnLst/>
            <a:rect b="b" l="l" r="r" t="t"/>
            <a:pathLst>
              <a:path h="5783926" w="8500451">
                <a:moveTo>
                  <a:pt x="4814568" y="604"/>
                </a:moveTo>
                <a:cubicBezTo>
                  <a:pt x="5041344" y="3294"/>
                  <a:pt x="5267019" y="14348"/>
                  <a:pt x="5493575" y="21000"/>
                </a:cubicBezTo>
                <a:cubicBezTo>
                  <a:pt x="5987120" y="36130"/>
                  <a:pt x="6483273" y="35607"/>
                  <a:pt x="6977859" y="46564"/>
                </a:cubicBezTo>
                <a:cubicBezTo>
                  <a:pt x="7286195" y="53346"/>
                  <a:pt x="7590877" y="77867"/>
                  <a:pt x="7880953" y="154038"/>
                </a:cubicBezTo>
                <a:cubicBezTo>
                  <a:pt x="7921646" y="164993"/>
                  <a:pt x="7967557" y="167081"/>
                  <a:pt x="7998861" y="193166"/>
                </a:cubicBezTo>
                <a:cubicBezTo>
                  <a:pt x="8033815" y="222382"/>
                  <a:pt x="8019729" y="265163"/>
                  <a:pt x="7968600" y="273511"/>
                </a:cubicBezTo>
                <a:cubicBezTo>
                  <a:pt x="7903386" y="284466"/>
                  <a:pt x="7836607" y="287597"/>
                  <a:pt x="7764609" y="294901"/>
                </a:cubicBezTo>
                <a:cubicBezTo>
                  <a:pt x="7792260" y="335073"/>
                  <a:pt x="7859040" y="304814"/>
                  <a:pt x="7876257" y="354899"/>
                </a:cubicBezTo>
                <a:cubicBezTo>
                  <a:pt x="7799043" y="389332"/>
                  <a:pt x="7705656" y="366898"/>
                  <a:pt x="7631049" y="400810"/>
                </a:cubicBezTo>
                <a:cubicBezTo>
                  <a:pt x="7633137" y="424287"/>
                  <a:pt x="7649831" y="426374"/>
                  <a:pt x="7663396" y="432635"/>
                </a:cubicBezTo>
                <a:cubicBezTo>
                  <a:pt x="7676961" y="438373"/>
                  <a:pt x="7710871" y="430026"/>
                  <a:pt x="7696264" y="462894"/>
                </a:cubicBezTo>
                <a:cubicBezTo>
                  <a:pt x="7541315" y="482719"/>
                  <a:pt x="7393147" y="550021"/>
                  <a:pt x="7229849" y="540630"/>
                </a:cubicBezTo>
                <a:cubicBezTo>
                  <a:pt x="7431755" y="558890"/>
                  <a:pt x="7602355" y="633496"/>
                  <a:pt x="7780782" y="683059"/>
                </a:cubicBezTo>
                <a:cubicBezTo>
                  <a:pt x="7773479" y="741491"/>
                  <a:pt x="7701483" y="718014"/>
                  <a:pt x="7680613" y="759751"/>
                </a:cubicBezTo>
                <a:cubicBezTo>
                  <a:pt x="7794869" y="788967"/>
                  <a:pt x="7904429" y="823401"/>
                  <a:pt x="7998861" y="880789"/>
                </a:cubicBezTo>
                <a:cubicBezTo>
                  <a:pt x="8083901" y="932439"/>
                  <a:pt x="8164765" y="989306"/>
                  <a:pt x="8257111" y="1031566"/>
                </a:cubicBezTo>
                <a:cubicBezTo>
                  <a:pt x="8354150" y="1075912"/>
                  <a:pt x="8413103" y="1132779"/>
                  <a:pt x="8402148" y="1229819"/>
                </a:cubicBezTo>
                <a:cubicBezTo>
                  <a:pt x="8397452" y="1269468"/>
                  <a:pt x="8409973" y="1302859"/>
                  <a:pt x="8453275" y="1318510"/>
                </a:cubicBezTo>
                <a:cubicBezTo>
                  <a:pt x="8507013" y="1337814"/>
                  <a:pt x="8501275" y="1367029"/>
                  <a:pt x="8499187" y="1411897"/>
                </a:cubicBezTo>
                <a:cubicBezTo>
                  <a:pt x="8496056" y="1465634"/>
                  <a:pt x="8468406" y="1486504"/>
                  <a:pt x="8419885" y="1504764"/>
                </a:cubicBezTo>
                <a:cubicBezTo>
                  <a:pt x="8350497" y="1530327"/>
                  <a:pt x="8349975" y="1569978"/>
                  <a:pt x="8368237" y="1617454"/>
                </a:cubicBezTo>
                <a:cubicBezTo>
                  <a:pt x="8378149" y="1643540"/>
                  <a:pt x="8393278" y="1664409"/>
                  <a:pt x="8415713" y="1683712"/>
                </a:cubicBezTo>
                <a:cubicBezTo>
                  <a:pt x="8493448" y="1751014"/>
                  <a:pt x="8492927" y="1752056"/>
                  <a:pt x="8416755" y="1831880"/>
                </a:cubicBezTo>
                <a:cubicBezTo>
                  <a:pt x="8396408" y="1853269"/>
                  <a:pt x="8374496" y="1867356"/>
                  <a:pt x="8383888" y="1901790"/>
                </a:cubicBezTo>
                <a:cubicBezTo>
                  <a:pt x="8415713" y="2016046"/>
                  <a:pt x="8411538" y="2016046"/>
                  <a:pt x="8283717" y="2053609"/>
                </a:cubicBezTo>
                <a:cubicBezTo>
                  <a:pt x="8254501" y="2062479"/>
                  <a:pt x="8215373" y="2054653"/>
                  <a:pt x="8198678" y="2087521"/>
                </a:cubicBezTo>
                <a:cubicBezTo>
                  <a:pt x="8209113" y="2111521"/>
                  <a:pt x="8184591" y="2690625"/>
                  <a:pt x="8207547" y="2700017"/>
                </a:cubicBezTo>
                <a:cubicBezTo>
                  <a:pt x="8387017" y="2773578"/>
                  <a:pt x="8409451" y="2860184"/>
                  <a:pt x="8269632" y="2996352"/>
                </a:cubicBezTo>
                <a:cubicBezTo>
                  <a:pt x="8175722" y="3087653"/>
                  <a:pt x="8186677" y="3236864"/>
                  <a:pt x="8225807" y="3330251"/>
                </a:cubicBezTo>
                <a:cubicBezTo>
                  <a:pt x="8373452" y="3371467"/>
                  <a:pt x="8341107" y="3481027"/>
                  <a:pt x="8370845" y="3577023"/>
                </a:cubicBezTo>
                <a:cubicBezTo>
                  <a:pt x="8392757" y="3649020"/>
                  <a:pt x="8306673" y="3639107"/>
                  <a:pt x="8310847" y="3671976"/>
                </a:cubicBezTo>
                <a:cubicBezTo>
                  <a:pt x="8365105" y="3711626"/>
                  <a:pt x="8437624" y="3724148"/>
                  <a:pt x="8479884" y="3778406"/>
                </a:cubicBezTo>
                <a:cubicBezTo>
                  <a:pt x="8403713" y="3818056"/>
                  <a:pt x="8365105" y="3873880"/>
                  <a:pt x="8322845" y="3929703"/>
                </a:cubicBezTo>
                <a:cubicBezTo>
                  <a:pt x="8254501" y="4020482"/>
                  <a:pt x="8161635" y="4097174"/>
                  <a:pt x="8063031" y="4166563"/>
                </a:cubicBezTo>
                <a:cubicBezTo>
                  <a:pt x="8012947" y="4649674"/>
                  <a:pt x="7851215" y="5156783"/>
                  <a:pt x="7833475" y="5181825"/>
                </a:cubicBezTo>
                <a:cubicBezTo>
                  <a:pt x="7760436" y="5174520"/>
                  <a:pt x="7618528" y="5466682"/>
                  <a:pt x="7495403" y="5493812"/>
                </a:cubicBezTo>
                <a:cubicBezTo>
                  <a:pt x="7366017" y="5523550"/>
                  <a:pt x="5441925" y="5797973"/>
                  <a:pt x="5148199" y="5783364"/>
                </a:cubicBezTo>
                <a:cubicBezTo>
                  <a:pt x="3551743" y="5705628"/>
                  <a:pt x="3505310" y="5598155"/>
                  <a:pt x="3505310" y="5598155"/>
                </a:cubicBezTo>
                <a:cubicBezTo>
                  <a:pt x="3505310" y="5598155"/>
                  <a:pt x="3596089" y="5571548"/>
                  <a:pt x="3675390" y="5541287"/>
                </a:cubicBezTo>
                <a:cubicBezTo>
                  <a:pt x="3627392" y="5542853"/>
                  <a:pt x="3579395" y="5543896"/>
                  <a:pt x="3531919" y="5542331"/>
                </a:cubicBezTo>
                <a:cubicBezTo>
                  <a:pt x="3164108" y="5531375"/>
                  <a:pt x="3500093" y="5511028"/>
                  <a:pt x="3138022" y="5469291"/>
                </a:cubicBezTo>
                <a:cubicBezTo>
                  <a:pt x="2527092" y="5398860"/>
                  <a:pt x="2618913" y="5380598"/>
                  <a:pt x="2058068" y="5181825"/>
                </a:cubicBezTo>
                <a:cubicBezTo>
                  <a:pt x="2008504" y="5164086"/>
                  <a:pt x="1660519" y="5056613"/>
                  <a:pt x="1447659" y="5044613"/>
                </a:cubicBezTo>
                <a:cubicBezTo>
                  <a:pt x="1391313" y="5041483"/>
                  <a:pt x="1329751" y="5042527"/>
                  <a:pt x="1281230" y="4977311"/>
                </a:cubicBezTo>
                <a:cubicBezTo>
                  <a:pt x="1429920" y="4979399"/>
                  <a:pt x="1557741" y="4979399"/>
                  <a:pt x="1696518" y="4945487"/>
                </a:cubicBezTo>
                <a:cubicBezTo>
                  <a:pt x="1622434" y="4898532"/>
                  <a:pt x="1537394" y="4938705"/>
                  <a:pt x="1478440" y="4905836"/>
                </a:cubicBezTo>
                <a:cubicBezTo>
                  <a:pt x="1423138" y="4875577"/>
                  <a:pt x="1375140" y="4871404"/>
                  <a:pt x="1318795" y="4919401"/>
                </a:cubicBezTo>
                <a:cubicBezTo>
                  <a:pt x="1289578" y="4944443"/>
                  <a:pt x="1237928" y="4939747"/>
                  <a:pt x="1208190" y="4925140"/>
                </a:cubicBezTo>
                <a:cubicBezTo>
                  <a:pt x="1049066" y="4846360"/>
                  <a:pt x="1052718" y="4847404"/>
                  <a:pt x="875857" y="4867751"/>
                </a:cubicBezTo>
                <a:cubicBezTo>
                  <a:pt x="763166" y="4880272"/>
                  <a:pt x="648388" y="4902706"/>
                  <a:pt x="545088" y="4889141"/>
                </a:cubicBezTo>
                <a:cubicBezTo>
                  <a:pt x="532045" y="4859403"/>
                  <a:pt x="543522" y="4845839"/>
                  <a:pt x="558131" y="4841666"/>
                </a:cubicBezTo>
                <a:cubicBezTo>
                  <a:pt x="796034" y="4776973"/>
                  <a:pt x="840379" y="4702889"/>
                  <a:pt x="1081413" y="4662717"/>
                </a:cubicBezTo>
                <a:cubicBezTo>
                  <a:pt x="1099151" y="4617327"/>
                  <a:pt x="1011503" y="4609500"/>
                  <a:pt x="1052718" y="4564633"/>
                </a:cubicBezTo>
                <a:cubicBezTo>
                  <a:pt x="1127846" y="4529678"/>
                  <a:pt x="1216016" y="4570894"/>
                  <a:pt x="1290622" y="4525505"/>
                </a:cubicBezTo>
                <a:cubicBezTo>
                  <a:pt x="1277579" y="4493158"/>
                  <a:pt x="1214972" y="4516636"/>
                  <a:pt x="1217581" y="4482202"/>
                </a:cubicBezTo>
                <a:cubicBezTo>
                  <a:pt x="1220712" y="4442552"/>
                  <a:pt x="1264536" y="4448813"/>
                  <a:pt x="1294796" y="4451421"/>
                </a:cubicBezTo>
                <a:cubicBezTo>
                  <a:pt x="1441398" y="4464985"/>
                  <a:pt x="1568696" y="4390902"/>
                  <a:pt x="1709040" y="4365860"/>
                </a:cubicBezTo>
                <a:cubicBezTo>
                  <a:pt x="1559306" y="4303253"/>
                  <a:pt x="686474" y="4353338"/>
                  <a:pt x="530479" y="4334034"/>
                </a:cubicBezTo>
                <a:cubicBezTo>
                  <a:pt x="367182" y="4314210"/>
                  <a:pt x="107367" y="4261516"/>
                  <a:pt x="174146" y="4244821"/>
                </a:cubicBezTo>
                <a:cubicBezTo>
                  <a:pt x="249796" y="4225518"/>
                  <a:pt x="519524" y="3996484"/>
                  <a:pt x="596216" y="3986050"/>
                </a:cubicBezTo>
                <a:cubicBezTo>
                  <a:pt x="685430" y="3974050"/>
                  <a:pt x="703169" y="3957876"/>
                  <a:pt x="820554" y="3875967"/>
                </a:cubicBezTo>
                <a:cubicBezTo>
                  <a:pt x="897769" y="3822230"/>
                  <a:pt x="576391" y="3939094"/>
                  <a:pt x="451179" y="3901009"/>
                </a:cubicBezTo>
                <a:cubicBezTo>
                  <a:pt x="405268" y="3886923"/>
                  <a:pt x="729255" y="3738233"/>
                  <a:pt x="729255" y="3711105"/>
                </a:cubicBezTo>
                <a:cubicBezTo>
                  <a:pt x="729255" y="3682409"/>
                  <a:pt x="700038" y="3676150"/>
                  <a:pt x="672387" y="3676150"/>
                </a:cubicBezTo>
                <a:cubicBezTo>
                  <a:pt x="610824" y="3676150"/>
                  <a:pt x="629606" y="3651106"/>
                  <a:pt x="568043" y="3652673"/>
                </a:cubicBezTo>
                <a:cubicBezTo>
                  <a:pt x="748558" y="3580154"/>
                  <a:pt x="860205" y="3599458"/>
                  <a:pt x="1038632" y="3533198"/>
                </a:cubicBezTo>
                <a:cubicBezTo>
                  <a:pt x="1125760" y="3500852"/>
                  <a:pt x="817425" y="3393378"/>
                  <a:pt x="907160" y="3365206"/>
                </a:cubicBezTo>
                <a:cubicBezTo>
                  <a:pt x="941071" y="3354249"/>
                  <a:pt x="986461" y="3365727"/>
                  <a:pt x="1009938" y="3327120"/>
                </a:cubicBezTo>
                <a:cubicBezTo>
                  <a:pt x="972897" y="3296340"/>
                  <a:pt x="923855" y="3309904"/>
                  <a:pt x="886812" y="3322425"/>
                </a:cubicBezTo>
                <a:cubicBezTo>
                  <a:pt x="792381" y="3354772"/>
                  <a:pt x="799165" y="3346946"/>
                  <a:pt x="789773" y="3322947"/>
                </a:cubicBezTo>
                <a:cubicBezTo>
                  <a:pt x="758993" y="3241037"/>
                  <a:pt x="682822" y="3267123"/>
                  <a:pt x="615520" y="3280688"/>
                </a:cubicBezTo>
                <a:cubicBezTo>
                  <a:pt x="412050" y="3321382"/>
                  <a:pt x="205972" y="3309904"/>
                  <a:pt x="3023" y="3351641"/>
                </a:cubicBezTo>
                <a:cubicBezTo>
                  <a:pt x="-18888" y="3356337"/>
                  <a:pt x="83890" y="3262949"/>
                  <a:pt x="132409" y="3251993"/>
                </a:cubicBezTo>
                <a:cubicBezTo>
                  <a:pt x="185103" y="3240516"/>
                  <a:pt x="249796" y="3248863"/>
                  <a:pt x="287360" y="3195127"/>
                </a:cubicBezTo>
                <a:cubicBezTo>
                  <a:pt x="220579" y="3181561"/>
                  <a:pt x="144410" y="3207647"/>
                  <a:pt x="78150" y="3164866"/>
                </a:cubicBezTo>
                <a:cubicBezTo>
                  <a:pt x="225276" y="3105913"/>
                  <a:pt x="371878" y="3107999"/>
                  <a:pt x="498655" y="3069914"/>
                </a:cubicBezTo>
                <a:cubicBezTo>
                  <a:pt x="510133" y="2999483"/>
                  <a:pt x="426658" y="3025046"/>
                  <a:pt x="396399" y="2984874"/>
                </a:cubicBezTo>
                <a:cubicBezTo>
                  <a:pt x="1351140" y="2916007"/>
                  <a:pt x="817946" y="2712537"/>
                  <a:pt x="658822" y="2601411"/>
                </a:cubicBezTo>
                <a:cubicBezTo>
                  <a:pt x="605607" y="2564370"/>
                  <a:pt x="1164888" y="2388551"/>
                  <a:pt x="1183148" y="2383856"/>
                </a:cubicBezTo>
                <a:cubicBezTo>
                  <a:pt x="1229581" y="2372900"/>
                  <a:pt x="1413747" y="2380725"/>
                  <a:pt x="1451311" y="2366639"/>
                </a:cubicBezTo>
                <a:cubicBezTo>
                  <a:pt x="1499309" y="2348901"/>
                  <a:pt x="1340706" y="2318120"/>
                  <a:pt x="1376184" y="2296729"/>
                </a:cubicBezTo>
                <a:cubicBezTo>
                  <a:pt x="1625043" y="2145953"/>
                  <a:pt x="1642780" y="1919006"/>
                  <a:pt x="1572870" y="1902834"/>
                </a:cubicBezTo>
                <a:cubicBezTo>
                  <a:pt x="1500353" y="1886138"/>
                  <a:pt x="1429399" y="1899181"/>
                  <a:pt x="1362097" y="1926311"/>
                </a:cubicBezTo>
                <a:cubicBezTo>
                  <a:pt x="1252536" y="1970656"/>
                  <a:pt x="493960" y="1907528"/>
                  <a:pt x="281620" y="1943006"/>
                </a:cubicBezTo>
                <a:cubicBezTo>
                  <a:pt x="249274" y="1948223"/>
                  <a:pt x="205451" y="1971700"/>
                  <a:pt x="174669" y="1927876"/>
                </a:cubicBezTo>
                <a:cubicBezTo>
                  <a:pt x="393269" y="1785969"/>
                  <a:pt x="673952" y="1826663"/>
                  <a:pt x="918115" y="1730145"/>
                </a:cubicBezTo>
                <a:cubicBezTo>
                  <a:pt x="822119" y="1663886"/>
                  <a:pt x="724558" y="1667017"/>
                  <a:pt x="624389" y="1676929"/>
                </a:cubicBezTo>
                <a:cubicBezTo>
                  <a:pt x="598304" y="1679538"/>
                  <a:pt x="562826" y="1683190"/>
                  <a:pt x="556565" y="1655539"/>
                </a:cubicBezTo>
                <a:cubicBezTo>
                  <a:pt x="548739" y="1620584"/>
                  <a:pt x="590999" y="1614323"/>
                  <a:pt x="618650" y="1600237"/>
                </a:cubicBezTo>
                <a:cubicBezTo>
                  <a:pt x="660909" y="1578325"/>
                  <a:pt x="723515" y="1604410"/>
                  <a:pt x="775165" y="1544413"/>
                </a:cubicBezTo>
                <a:cubicBezTo>
                  <a:pt x="618650" y="1558500"/>
                  <a:pt x="486656" y="1583021"/>
                  <a:pt x="348401" y="1624758"/>
                </a:cubicBezTo>
                <a:cubicBezTo>
                  <a:pt x="360400" y="1587717"/>
                  <a:pt x="402137" y="1570499"/>
                  <a:pt x="378660" y="1539719"/>
                </a:cubicBezTo>
                <a:cubicBezTo>
                  <a:pt x="360922" y="1516763"/>
                  <a:pt x="310316" y="1505806"/>
                  <a:pt x="336402" y="1463025"/>
                </a:cubicBezTo>
                <a:cubicBezTo>
                  <a:pt x="409963" y="1417636"/>
                  <a:pt x="514307" y="1429636"/>
                  <a:pt x="576913" y="1364421"/>
                </a:cubicBezTo>
                <a:cubicBezTo>
                  <a:pt x="665605" y="1271556"/>
                  <a:pt x="803338" y="1239731"/>
                  <a:pt x="911856" y="1171908"/>
                </a:cubicBezTo>
                <a:cubicBezTo>
                  <a:pt x="947853" y="1149995"/>
                  <a:pt x="1184192" y="1073303"/>
                  <a:pt x="1247841" y="1048782"/>
                </a:cubicBezTo>
                <a:cubicBezTo>
                  <a:pt x="1336532" y="1014349"/>
                  <a:pt x="1437746" y="1002349"/>
                  <a:pt x="1524872" y="939221"/>
                </a:cubicBezTo>
                <a:cubicBezTo>
                  <a:pt x="1439310" y="926178"/>
                  <a:pt x="1369923" y="985133"/>
                  <a:pt x="1267145" y="956439"/>
                </a:cubicBezTo>
                <a:cubicBezTo>
                  <a:pt x="1429920" y="895398"/>
                  <a:pt x="1579131" y="867746"/>
                  <a:pt x="1697039" y="783749"/>
                </a:cubicBezTo>
                <a:cubicBezTo>
                  <a:pt x="1711648" y="773315"/>
                  <a:pt x="1740342" y="776446"/>
                  <a:pt x="1762255" y="772794"/>
                </a:cubicBezTo>
                <a:cubicBezTo>
                  <a:pt x="1992852" y="735752"/>
                  <a:pt x="2224495" y="704449"/>
                  <a:pt x="2452486" y="650712"/>
                </a:cubicBezTo>
                <a:cubicBezTo>
                  <a:pt x="2504136" y="638191"/>
                  <a:pt x="2595436" y="635061"/>
                  <a:pt x="2586045" y="590193"/>
                </a:cubicBezTo>
                <a:cubicBezTo>
                  <a:pt x="2571959" y="522891"/>
                  <a:pt x="2486919" y="570889"/>
                  <a:pt x="2432138" y="577150"/>
                </a:cubicBezTo>
                <a:cubicBezTo>
                  <a:pt x="2262059" y="597497"/>
                  <a:pt x="2091979" y="632974"/>
                  <a:pt x="1919291" y="613149"/>
                </a:cubicBezTo>
                <a:cubicBezTo>
                  <a:pt x="2035633" y="588107"/>
                  <a:pt x="2151455" y="562542"/>
                  <a:pt x="2267799" y="537499"/>
                </a:cubicBezTo>
                <a:cubicBezTo>
                  <a:pt x="2134238" y="546368"/>
                  <a:pt x="2017896" y="487936"/>
                  <a:pt x="1887988" y="514022"/>
                </a:cubicBezTo>
                <a:cubicBezTo>
                  <a:pt x="1846250" y="522370"/>
                  <a:pt x="1802427" y="495762"/>
                  <a:pt x="1798252" y="454546"/>
                </a:cubicBezTo>
                <a:cubicBezTo>
                  <a:pt x="1793557" y="421678"/>
                  <a:pt x="1832686" y="407071"/>
                  <a:pt x="1862424" y="396636"/>
                </a:cubicBezTo>
                <a:cubicBezTo>
                  <a:pt x="1938595" y="370028"/>
                  <a:pt x="1999113" y="291250"/>
                  <a:pt x="2096675" y="332987"/>
                </a:cubicBezTo>
                <a:cubicBezTo>
                  <a:pt x="2158237" y="267250"/>
                  <a:pt x="2256320" y="256816"/>
                  <a:pt x="2335621" y="239600"/>
                </a:cubicBezTo>
                <a:cubicBezTo>
                  <a:pt x="2588654" y="185341"/>
                  <a:pt x="2845338" y="143081"/>
                  <a:pt x="3102023" y="107082"/>
                </a:cubicBezTo>
                <a:cubicBezTo>
                  <a:pt x="3270538" y="83605"/>
                  <a:pt x="3444270" y="93518"/>
                  <a:pt x="3611219" y="63780"/>
                </a:cubicBezTo>
                <a:cubicBezTo>
                  <a:pt x="3937814" y="5869"/>
                  <a:pt x="4262322" y="7436"/>
                  <a:pt x="4587352" y="1175"/>
                </a:cubicBezTo>
                <a:cubicBezTo>
                  <a:pt x="4663262" y="-260"/>
                  <a:pt x="4738976" y="-293"/>
                  <a:pt x="4814568" y="604"/>
                </a:cubicBezTo>
                <a:close/>
              </a:path>
            </a:pathLst>
          </a:custGeom>
        </p:spPr>
      </p:pic>
    </p:spTree>
    <p:extLst>
      <p:ext uri="{BB962C8B-B14F-4D97-AF65-F5344CB8AC3E}">
        <p14:creationId xmlns:p14="http://schemas.microsoft.com/office/powerpoint/2010/main" val="1153959931"/>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r="31" t="172"/>
          <a:stretch/>
        </p:blipFill>
        <p:spPr>
          <a:xfrm>
            <a:off x="243728" y="802245"/>
            <a:ext cx="10600167" cy="5253509"/>
          </a:xfrm>
          <a:prstGeom prst="rect">
            <a:avLst/>
          </a:prstGeom>
          <a:ln>
            <a:noFill/>
          </a:ln>
          <a:effectLst>
            <a:outerShdw algn="tl" blurRad="190500" rotWithShape="0">
              <a:srgbClr val="000000">
                <a:alpha val="70000"/>
              </a:srgbClr>
            </a:outerShdw>
          </a:effectLst>
        </p:spPr>
      </p:pic>
      <p:pic>
        <p:nvPicPr>
          <p:cNvPr id="3" name="Imagen 2">
            <a:extLst>
              <a:ext uri="{FF2B5EF4-FFF2-40B4-BE49-F238E27FC236}">
                <a16:creationId xmlns:a16="http://schemas.microsoft.com/office/drawing/2014/main" xmlns="" id="{477C454D-4ACB-4D4F-B976-940EE5BB9E54}"/>
              </a:ext>
            </a:extLst>
          </p:cNvPr>
          <p:cNvPicPr>
            <a:picLocks noChangeAspect="1"/>
          </p:cNvPicPr>
          <p:nvPr/>
        </p:nvPicPr>
        <p:blipFill>
          <a:blip r:embed="rId3"/>
          <a:stretch>
            <a:fillRect/>
          </a:stretch>
        </p:blipFill>
        <p:spPr>
          <a:xfrm>
            <a:off x="10460586" y="42905"/>
            <a:ext cx="1731414" cy="1322947"/>
          </a:xfrm>
          <a:prstGeom prst="rect">
            <a:avLst/>
          </a:prstGeom>
        </p:spPr>
      </p:pic>
    </p:spTree>
    <p:extLst>
      <p:ext uri="{BB962C8B-B14F-4D97-AF65-F5344CB8AC3E}">
        <p14:creationId xmlns:p14="http://schemas.microsoft.com/office/powerpoint/2010/main" val="2849415868"/>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p:cNvSpPr>
            <a:spLocks noGrp="1"/>
          </p:cNvSpPr>
          <p:nvPr>
            <p:ph type="title"/>
          </p:nvPr>
        </p:nvSpPr>
        <p:spPr>
          <a:xfrm>
            <a:off x="147320" y="151765"/>
            <a:ext cx="10515600" cy="1325563"/>
          </a:xfrm>
        </p:spPr>
        <p:txBody>
          <a:bodyPr/>
          <a:lstStyle/>
          <a:p>
            <a:r>
              <a:rPr dirty="0" lang="es-CL"/>
              <a:t>Estimación de prevalencia de las PD </a:t>
            </a:r>
            <a:br>
              <a:rPr dirty="0" lang="es-CL"/>
            </a:br>
            <a:r>
              <a:rPr dirty="0" lang="es-CL"/>
              <a:t>según tramo de edad</a:t>
            </a:r>
          </a:p>
        </p:txBody>
      </p:sp>
      <p:pic>
        <p:nvPicPr>
          <p:cNvPr id="4" name="Marcador de contenido 3"/>
          <p:cNvPicPr>
            <a:picLocks noChangeAspect="1" noGrp="1"/>
          </p:cNvPicPr>
          <p:nvPr>
            <p:ph idx="1"/>
          </p:nvPr>
        </p:nvPicPr>
        <p:blipFill rotWithShape="1">
          <a:blip r:embed="rId2"/>
          <a:srcRect b="174" l="102" r="1" t="121"/>
          <a:stretch/>
        </p:blipFill>
        <p:spPr>
          <a:xfrm>
            <a:off x="838200" y="1911349"/>
            <a:ext cx="10754063" cy="4794885"/>
          </a:xfrm>
          <a:prstGeom prst="rect">
            <a:avLst/>
          </a:prstGeom>
          <a:ln>
            <a:noFill/>
          </a:ln>
          <a:effectLst>
            <a:outerShdw algn="tl" blurRad="190500" rotWithShape="0">
              <a:srgbClr val="000000">
                <a:alpha val="70000"/>
              </a:srgbClr>
            </a:outerShdw>
          </a:effectLst>
        </p:spPr>
      </p:pic>
      <p:pic>
        <p:nvPicPr>
          <p:cNvPr id="3" name="Imagen 2">
            <a:extLst>
              <a:ext uri="{FF2B5EF4-FFF2-40B4-BE49-F238E27FC236}">
                <a16:creationId xmlns:a16="http://schemas.microsoft.com/office/drawing/2014/main" xmlns="" id="{CA4F8512-364B-41FE-A07A-7E0D241AAFCB}"/>
              </a:ext>
            </a:extLst>
          </p:cNvPr>
          <p:cNvPicPr>
            <a:picLocks noChangeAspect="1"/>
          </p:cNvPicPr>
          <p:nvPr/>
        </p:nvPicPr>
        <p:blipFill>
          <a:blip r:embed="rId3"/>
          <a:stretch>
            <a:fillRect/>
          </a:stretch>
        </p:blipFill>
        <p:spPr>
          <a:xfrm>
            <a:off x="10460586" y="0"/>
            <a:ext cx="1731414" cy="1322947"/>
          </a:xfrm>
          <a:prstGeom prst="rect">
            <a:avLst/>
          </a:prstGeom>
        </p:spPr>
      </p:pic>
    </p:spTree>
    <p:extLst>
      <p:ext uri="{BB962C8B-B14F-4D97-AF65-F5344CB8AC3E}">
        <p14:creationId xmlns:p14="http://schemas.microsoft.com/office/powerpoint/2010/main" val="4212131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378" y="365125"/>
            <a:ext cx="10515600" cy="1325563"/>
          </a:xfrm>
        </p:spPr>
        <p:txBody>
          <a:bodyPr/>
          <a:lstStyle/>
          <a:p>
            <a:r>
              <a:rPr lang="es-CL" dirty="0"/>
              <a:t>Estimación de prevalencia de las PS </a:t>
            </a:r>
            <a:br>
              <a:rPr lang="es-CL" dirty="0"/>
            </a:br>
            <a:r>
              <a:rPr lang="es-CL" dirty="0"/>
              <a:t>según región. </a:t>
            </a:r>
          </a:p>
        </p:txBody>
      </p:sp>
      <p:pic>
        <p:nvPicPr>
          <p:cNvPr id="6" name="Marcador de contenido 5"/>
          <p:cNvPicPr>
            <a:picLocks noGrp="1" noChangeAspect="1"/>
          </p:cNvPicPr>
          <p:nvPr>
            <p:ph idx="1"/>
          </p:nvPr>
        </p:nvPicPr>
        <p:blipFill>
          <a:blip r:embed="rId2"/>
          <a:stretch>
            <a:fillRect/>
          </a:stretch>
        </p:blipFill>
        <p:spPr>
          <a:xfrm>
            <a:off x="838200" y="1690687"/>
            <a:ext cx="10781482" cy="5005387"/>
          </a:xfrm>
          <a:prstGeom prst="rect">
            <a:avLst/>
          </a:prstGeom>
        </p:spPr>
      </p:pic>
      <p:pic>
        <p:nvPicPr>
          <p:cNvPr id="3" name="Imagen 2">
            <a:extLst>
              <a:ext uri="{FF2B5EF4-FFF2-40B4-BE49-F238E27FC236}">
                <a16:creationId xmlns:a16="http://schemas.microsoft.com/office/drawing/2014/main" xmlns="" id="{0680471B-70D3-4DD1-AB9D-93BD9616D709}"/>
              </a:ext>
            </a:extLst>
          </p:cNvPr>
          <p:cNvPicPr>
            <a:picLocks noChangeAspect="1"/>
          </p:cNvPicPr>
          <p:nvPr/>
        </p:nvPicPr>
        <p:blipFill>
          <a:blip r:embed="rId3"/>
          <a:stretch>
            <a:fillRect/>
          </a:stretch>
        </p:blipFill>
        <p:spPr>
          <a:xfrm>
            <a:off x="10265208" y="0"/>
            <a:ext cx="1731414" cy="1322947"/>
          </a:xfrm>
          <a:prstGeom prst="rect">
            <a:avLst/>
          </a:prstGeom>
        </p:spPr>
      </p:pic>
    </p:spTree>
    <p:extLst>
      <p:ext uri="{BB962C8B-B14F-4D97-AF65-F5344CB8AC3E}">
        <p14:creationId xmlns:p14="http://schemas.microsoft.com/office/powerpoint/2010/main" val="3369305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407CE8CA-B3C0-4D2F-8EB1-C93FDC62743E}"/>
              </a:ext>
            </a:extLst>
          </p:cNvPr>
          <p:cNvPicPr>
            <a:picLocks noChangeAspect="1"/>
          </p:cNvPicPr>
          <p:nvPr/>
        </p:nvPicPr>
        <p:blipFill>
          <a:blip r:embed="rId2"/>
          <a:stretch>
            <a:fillRect/>
          </a:stretch>
        </p:blipFill>
        <p:spPr>
          <a:xfrm>
            <a:off x="10259493" y="82783"/>
            <a:ext cx="1731414" cy="1322947"/>
          </a:xfrm>
          <a:prstGeom prst="rect">
            <a:avLst/>
          </a:prstGeom>
        </p:spPr>
      </p:pic>
      <p:sp>
        <p:nvSpPr>
          <p:cNvPr id="7" name="object 7"/>
          <p:cNvSpPr txBox="1"/>
          <p:nvPr/>
        </p:nvSpPr>
        <p:spPr>
          <a:xfrm>
            <a:off x="1387131" y="332922"/>
            <a:ext cx="723607" cy="532557"/>
          </a:xfrm>
          <a:prstGeom prst="rect">
            <a:avLst/>
          </a:prstGeom>
        </p:spPr>
        <p:txBody>
          <a:bodyPr vert="horz" wrap="square" lIns="0" tIns="25058" rIns="0" bIns="0" rtlCol="0">
            <a:spAutoFit/>
          </a:bodyPr>
          <a:lstStyle/>
          <a:p>
            <a:pPr algn="ctr">
              <a:spcBef>
                <a:spcPts val="197"/>
              </a:spcBef>
            </a:pPr>
            <a:r>
              <a:rPr sz="969" b="1" spc="73" dirty="0">
                <a:solidFill>
                  <a:srgbClr val="FFFFFF"/>
                </a:solidFill>
                <a:latin typeface="Arial"/>
                <a:cs typeface="Arial"/>
              </a:rPr>
              <a:t>MÓDUL</a:t>
            </a:r>
            <a:r>
              <a:rPr sz="969" b="1" spc="-87" dirty="0">
                <a:solidFill>
                  <a:srgbClr val="FFFFFF"/>
                </a:solidFill>
                <a:latin typeface="Arial"/>
                <a:cs typeface="Arial"/>
              </a:rPr>
              <a:t>O</a:t>
            </a:r>
            <a:endParaRPr sz="969" dirty="0">
              <a:solidFill>
                <a:prstClr val="black"/>
              </a:solidFill>
              <a:latin typeface="Arial"/>
              <a:cs typeface="Arial"/>
            </a:endParaRPr>
          </a:p>
          <a:p>
            <a:pPr algn="ctr">
              <a:spcBef>
                <a:spcPts val="277"/>
              </a:spcBef>
            </a:pPr>
            <a:r>
              <a:rPr lang="es-CL" sz="2077" spc="128" dirty="0">
                <a:solidFill>
                  <a:srgbClr val="FFFFFF"/>
                </a:solidFill>
                <a:latin typeface="Trebuchet MS"/>
                <a:cs typeface="Trebuchet MS"/>
              </a:rPr>
              <a:t>4</a:t>
            </a:r>
            <a:endParaRPr sz="2077" dirty="0">
              <a:solidFill>
                <a:prstClr val="black"/>
              </a:solidFill>
              <a:latin typeface="Trebuchet MS"/>
              <a:cs typeface="Trebuchet MS"/>
            </a:endParaRPr>
          </a:p>
        </p:txBody>
      </p:sp>
      <p:sp>
        <p:nvSpPr>
          <p:cNvPr id="12" name="object 12"/>
          <p:cNvSpPr txBox="1"/>
          <p:nvPr/>
        </p:nvSpPr>
        <p:spPr>
          <a:xfrm>
            <a:off x="276290" y="823581"/>
            <a:ext cx="8160023" cy="437492"/>
          </a:xfrm>
          <a:prstGeom prst="rect">
            <a:avLst/>
          </a:prstGeom>
        </p:spPr>
        <p:txBody>
          <a:bodyPr vert="horz" wrap="square" lIns="0" tIns="28575" rIns="0" bIns="0" rtlCol="0">
            <a:spAutoFit/>
          </a:bodyPr>
          <a:lstStyle/>
          <a:p>
            <a:pPr marL="8792" marR="3517">
              <a:lnSpc>
                <a:spcPts val="2658"/>
              </a:lnSpc>
              <a:spcBef>
                <a:spcPts val="225"/>
              </a:spcBef>
            </a:pPr>
            <a:r>
              <a:rPr lang="es-CL" sz="4400" dirty="0">
                <a:solidFill>
                  <a:prstClr val="black"/>
                </a:solidFill>
                <a:latin typeface="+mj-lt"/>
                <a:cs typeface="Gill Sans MT"/>
              </a:rPr>
              <a:t>¿ Por qué se necesitan cambios?</a:t>
            </a:r>
            <a:endParaRPr sz="4400" dirty="0">
              <a:solidFill>
                <a:prstClr val="black"/>
              </a:solidFill>
              <a:latin typeface="+mj-lt"/>
              <a:cs typeface="Gill Sans MT"/>
            </a:endParaRPr>
          </a:p>
        </p:txBody>
      </p:sp>
      <p:sp>
        <p:nvSpPr>
          <p:cNvPr id="15" name="object 15"/>
          <p:cNvSpPr txBox="1"/>
          <p:nvPr/>
        </p:nvSpPr>
        <p:spPr>
          <a:xfrm>
            <a:off x="7838920" y="3756381"/>
            <a:ext cx="2675939" cy="721351"/>
          </a:xfrm>
          <a:prstGeom prst="rect">
            <a:avLst/>
          </a:prstGeom>
        </p:spPr>
        <p:txBody>
          <a:bodyPr vert="horz" wrap="square" lIns="0" tIns="28575" rIns="0" bIns="0" rtlCol="0">
            <a:spAutoFit/>
          </a:bodyPr>
          <a:lstStyle/>
          <a:p>
            <a:pPr marL="759207" marR="3517" indent="-750855">
              <a:lnSpc>
                <a:spcPts val="2658"/>
              </a:lnSpc>
              <a:spcBef>
                <a:spcPts val="225"/>
              </a:spcBef>
            </a:pPr>
            <a:r>
              <a:rPr sz="2285" spc="141" dirty="0">
                <a:solidFill>
                  <a:srgbClr val="FFFFFF"/>
                </a:solidFill>
                <a:latin typeface="Gill Sans MT"/>
                <a:cs typeface="Gill Sans MT"/>
              </a:rPr>
              <a:t>Espacio </a:t>
            </a:r>
            <a:r>
              <a:rPr sz="2285" spc="107" dirty="0">
                <a:solidFill>
                  <a:srgbClr val="FFFFFF"/>
                </a:solidFill>
                <a:latin typeface="Gill Sans MT"/>
                <a:cs typeface="Gill Sans MT"/>
              </a:rPr>
              <a:t>para</a:t>
            </a:r>
            <a:r>
              <a:rPr sz="2285" spc="-329" dirty="0">
                <a:solidFill>
                  <a:srgbClr val="FFFFFF"/>
                </a:solidFill>
                <a:latin typeface="Gill Sans MT"/>
                <a:cs typeface="Gill Sans MT"/>
              </a:rPr>
              <a:t> </a:t>
            </a:r>
            <a:r>
              <a:rPr sz="2285" spc="163" dirty="0">
                <a:solidFill>
                  <a:srgbClr val="FFFFFF"/>
                </a:solidFill>
                <a:latin typeface="Gill Sans MT"/>
                <a:cs typeface="Gill Sans MT"/>
              </a:rPr>
              <a:t>imagen  </a:t>
            </a:r>
            <a:r>
              <a:rPr sz="2285" spc="93" dirty="0">
                <a:solidFill>
                  <a:srgbClr val="FFFFFF"/>
                </a:solidFill>
                <a:latin typeface="Gill Sans MT"/>
                <a:cs typeface="Gill Sans MT"/>
              </a:rPr>
              <a:t>de</a:t>
            </a:r>
            <a:r>
              <a:rPr sz="2285" spc="-87" dirty="0">
                <a:solidFill>
                  <a:srgbClr val="FFFFFF"/>
                </a:solidFill>
                <a:latin typeface="Gill Sans MT"/>
                <a:cs typeface="Gill Sans MT"/>
              </a:rPr>
              <a:t> </a:t>
            </a:r>
            <a:r>
              <a:rPr sz="2285" spc="90" dirty="0">
                <a:solidFill>
                  <a:srgbClr val="FFFFFF"/>
                </a:solidFill>
                <a:latin typeface="Gill Sans MT"/>
                <a:cs typeface="Gill Sans MT"/>
              </a:rPr>
              <a:t>apoyo</a:t>
            </a:r>
            <a:endParaRPr sz="2285" dirty="0">
              <a:solidFill>
                <a:prstClr val="black"/>
              </a:solidFill>
              <a:latin typeface="Gill Sans MT"/>
              <a:cs typeface="Gill Sans MT"/>
            </a:endParaRPr>
          </a:p>
        </p:txBody>
      </p:sp>
      <p:graphicFrame>
        <p:nvGraphicFramePr>
          <p:cNvPr id="9" name="Diagrama 8"/>
          <p:cNvGraphicFramePr/>
          <p:nvPr>
            <p:extLst>
              <p:ext uri="{D42A27DB-BD31-4B8C-83A1-F6EECF244321}">
                <p14:modId xmlns:p14="http://schemas.microsoft.com/office/powerpoint/2010/main" val="3659004950"/>
              </p:ext>
            </p:extLst>
          </p:nvPr>
        </p:nvGraphicFramePr>
        <p:xfrm>
          <a:off x="5079381" y="971549"/>
          <a:ext cx="7026894" cy="5803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ángulo 1"/>
          <p:cNvSpPr/>
          <p:nvPr/>
        </p:nvSpPr>
        <p:spPr>
          <a:xfrm>
            <a:off x="211956" y="2571159"/>
            <a:ext cx="4867425" cy="2657779"/>
          </a:xfrm>
          <a:prstGeom prst="rect">
            <a:avLst/>
          </a:prstGeom>
        </p:spPr>
        <p:txBody>
          <a:bodyPr wrap="square">
            <a:spAutoFit/>
          </a:bodyPr>
          <a:lstStyle/>
          <a:p>
            <a:pPr algn="just">
              <a:lnSpc>
                <a:spcPct val="150000"/>
              </a:lnSpc>
              <a:spcBef>
                <a:spcPts val="692"/>
              </a:spcBef>
              <a:defRPr/>
            </a:pPr>
            <a:r>
              <a:rPr lang="es-CL" kern="0" dirty="0">
                <a:solidFill>
                  <a:prstClr val="black"/>
                </a:solidFill>
              </a:rPr>
              <a:t>Necesidad de intervenir los entornos.</a:t>
            </a:r>
          </a:p>
          <a:p>
            <a:pPr marL="8793" marR="3517" algn="just">
              <a:lnSpc>
                <a:spcPct val="150000"/>
              </a:lnSpc>
              <a:spcBef>
                <a:spcPts val="69"/>
              </a:spcBef>
            </a:pPr>
            <a:endParaRPr lang="es-CL" kern="0" dirty="0">
              <a:solidFill>
                <a:prstClr val="black"/>
              </a:solidFill>
            </a:endParaRPr>
          </a:p>
          <a:p>
            <a:pPr marL="8793" marR="3517" algn="just">
              <a:lnSpc>
                <a:spcPct val="150000"/>
              </a:lnSpc>
              <a:spcBef>
                <a:spcPts val="69"/>
              </a:spcBef>
            </a:pPr>
            <a:r>
              <a:rPr lang="es-CL" kern="0" dirty="0">
                <a:solidFill>
                  <a:prstClr val="black"/>
                </a:solidFill>
              </a:rPr>
              <a:t>El Informe Mundial de Discapacidad señala en el 2011 los principales obstáculos que generan y agravan la situación de discapacidad.</a:t>
            </a:r>
            <a:r>
              <a:rPr lang="es-CL" dirty="0">
                <a:solidFill>
                  <a:prstClr val="black"/>
                </a:solidFill>
                <a:cs typeface="Calibri"/>
              </a:rPr>
              <a:t> </a:t>
            </a:r>
            <a:endParaRPr lang="es-CL" kern="0" dirty="0">
              <a:solidFill>
                <a:prstClr val="black"/>
              </a:solidFill>
            </a:endParaRPr>
          </a:p>
          <a:p>
            <a:pPr marL="158260" indent="-158260" algn="just">
              <a:lnSpc>
                <a:spcPct val="150000"/>
              </a:lnSpc>
              <a:spcBef>
                <a:spcPts val="692"/>
              </a:spcBef>
              <a:buFont typeface="Arial" panose="020B0604020202020204" pitchFamily="34" charset="0"/>
              <a:buChar char="•"/>
              <a:defRPr/>
            </a:pPr>
            <a:endParaRPr lang="es-CL" kern="0" dirty="0">
              <a:solidFill>
                <a:prstClr val="black"/>
              </a:solidFill>
            </a:endParaRPr>
          </a:p>
        </p:txBody>
      </p:sp>
    </p:spTree>
    <p:extLst>
      <p:ext uri="{BB962C8B-B14F-4D97-AF65-F5344CB8AC3E}">
        <p14:creationId xmlns:p14="http://schemas.microsoft.com/office/powerpoint/2010/main" val="711978251"/>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Rectángulo 1"/>
          <p:cNvSpPr/>
          <p:nvPr/>
        </p:nvSpPr>
        <p:spPr>
          <a:xfrm>
            <a:off x="386594" y="378327"/>
            <a:ext cx="4995775" cy="3416320"/>
          </a:xfrm>
          <a:prstGeom prst="rect">
            <a:avLst/>
          </a:prstGeom>
        </p:spPr>
        <p:txBody>
          <a:bodyPr wrap="square">
            <a:spAutoFit/>
          </a:bodyPr>
          <a:lstStyle/>
          <a:p>
            <a:pPr algn="just" marL="12700" marR="5080">
              <a:lnSpc>
                <a:spcPct val="150000"/>
              </a:lnSpc>
              <a:spcBef>
                <a:spcPts val="100"/>
              </a:spcBef>
            </a:pPr>
            <a:r>
              <a:rPr dirty="0" lang="es-CL" sz="2400">
                <a:solidFill>
                  <a:prstClr val="black"/>
                </a:solidFill>
                <a:latin typeface="gobCL"/>
              </a:rPr>
              <a:t>Se promulga en Chile  la Ley 20.422 (2010) que establece normas sobre igualdad de oportunidades e inclusión social de </a:t>
            </a:r>
            <a:r>
              <a:rPr dirty="0" lang="es-CL" smtClean="0" sz="2400">
                <a:solidFill>
                  <a:prstClr val="black"/>
                </a:solidFill>
                <a:latin typeface="gobCL"/>
              </a:rPr>
              <a:t>personas en situación de   discapacidad</a:t>
            </a:r>
            <a:endParaRPr dirty="0" lang="es-CL">
              <a:latin typeface="gobCL"/>
              <a:cs typeface="Calibri"/>
            </a:endParaRPr>
          </a:p>
        </p:txBody>
      </p:sp>
      <p:pic>
        <p:nvPicPr>
          <p:cNvPr id="4" name="Imagen 3"/>
          <p:cNvPicPr>
            <a:picLocks noChangeAspect="1"/>
          </p:cNvPicPr>
          <p:nvPr/>
        </p:nvPicPr>
        <p:blipFill>
          <a:blip r:embed="rId2"/>
          <a:stretch>
            <a:fillRect/>
          </a:stretch>
        </p:blipFill>
        <p:spPr>
          <a:xfrm>
            <a:off x="7191375" y="560124"/>
            <a:ext cx="2190750" cy="1996633"/>
          </a:xfrm>
          <a:prstGeom prst="rect">
            <a:avLst/>
          </a:prstGeom>
        </p:spPr>
      </p:pic>
      <p:pic>
        <p:nvPicPr>
          <p:cNvPr id="5" name="Imagen 4"/>
          <p:cNvPicPr>
            <a:picLocks noChangeAspect="1"/>
          </p:cNvPicPr>
          <p:nvPr/>
        </p:nvPicPr>
        <p:blipFill rotWithShape="1">
          <a:blip r:embed="rId3"/>
          <a:srcRect b="21" r="10" t="8"/>
          <a:stretch/>
        </p:blipFill>
        <p:spPr>
          <a:xfrm>
            <a:off x="538162" y="3794646"/>
            <a:ext cx="10868025" cy="2790399"/>
          </a:xfrm>
          <a:prstGeom prst="rect">
            <a:avLst/>
          </a:prstGeom>
          <a:ln>
            <a:noFill/>
          </a:ln>
          <a:effectLst>
            <a:outerShdw algn="tl" blurRad="190500" rotWithShape="0">
              <a:srgbClr val="000000">
                <a:alpha val="70000"/>
              </a:srgbClr>
            </a:outerShdw>
          </a:effectLst>
        </p:spPr>
      </p:pic>
      <p:pic>
        <p:nvPicPr>
          <p:cNvPr id="6" name="Imagen 5">
            <a:extLst>
              <a:ext uri="{FF2B5EF4-FFF2-40B4-BE49-F238E27FC236}">
                <a16:creationId xmlns:a16="http://schemas.microsoft.com/office/drawing/2014/main" xmlns="" id="{11A44293-648C-4878-97A5-6C787A1BFC9B}"/>
              </a:ext>
            </a:extLst>
          </p:cNvPr>
          <p:cNvPicPr>
            <a:picLocks noChangeAspect="1"/>
          </p:cNvPicPr>
          <p:nvPr/>
        </p:nvPicPr>
        <p:blipFill>
          <a:blip r:embed="rId4"/>
          <a:stretch>
            <a:fillRect/>
          </a:stretch>
        </p:blipFill>
        <p:spPr>
          <a:xfrm>
            <a:off x="10426181" y="111627"/>
            <a:ext cx="1731414" cy="1322947"/>
          </a:xfrm>
          <a:prstGeom prst="rect">
            <a:avLst/>
          </a:prstGeom>
        </p:spPr>
      </p:pic>
      <p:sp>
        <p:nvSpPr>
          <p:cNvPr id="7" name="Flecha: hacia abajo 6">
            <a:extLst>
              <a:ext uri="{FF2B5EF4-FFF2-40B4-BE49-F238E27FC236}">
                <a16:creationId xmlns:a16="http://schemas.microsoft.com/office/drawing/2014/main" xmlns="" id="{17BCF60D-F294-4C68-8DAC-9FDBAEAA0C68}"/>
              </a:ext>
            </a:extLst>
          </p:cNvPr>
          <p:cNvSpPr/>
          <p:nvPr/>
        </p:nvSpPr>
        <p:spPr>
          <a:xfrm rot="16200000">
            <a:off x="5895884" y="785861"/>
            <a:ext cx="611450" cy="1297426"/>
          </a:xfrm>
          <a:prstGeom prst="downArrow">
            <a:avLst/>
          </a:prstGeom>
          <a:solidFill>
            <a:srgbClr val="4472C4"/>
          </a:solidFill>
          <a:ln algn="ctr" cap="flat" cmpd="sng" w="12700">
            <a:solidFill>
              <a:srgbClr val="4472C4">
                <a:shade val="50000"/>
              </a:srgbClr>
            </a:solidFill>
            <a:prstDash val="solid"/>
            <a:miter lim="800000"/>
          </a:ln>
          <a:effectLst/>
        </p:spPr>
        <p:txBody>
          <a:bodyPr anchor="ctr" rtlCol="0"/>
          <a:lstStyle/>
          <a:p>
            <a:pPr algn="ctr" defTabSz="914400" eaLnBrk="1" fontAlgn="auto" hangingPunct="1" indent="0" latinLnBrk="0" lvl="0" marL="0" marR="0">
              <a:lnSpc>
                <a:spcPct val="100000"/>
              </a:lnSpc>
              <a:spcBef>
                <a:spcPts val="0"/>
              </a:spcBef>
              <a:spcAft>
                <a:spcPts val="0"/>
              </a:spcAft>
              <a:buClrTx/>
              <a:buSzTx/>
              <a:buFontTx/>
              <a:buNone/>
              <a:tabLst/>
              <a:defRPr/>
            </a:pPr>
            <a:endParaRPr b="0" baseline="0" cap="none" i="0" kern="0" kumimoji="0" lang="es-CL" noProof="0" normalizeH="0" spc="0" strike="noStrike" sz="1800" u="none">
              <a:ln>
                <a:noFill/>
              </a:ln>
              <a:solidFill>
                <a:prstClr val="white"/>
              </a:solidFill>
              <a:effectLst/>
              <a:uLnTx/>
              <a:uFillTx/>
              <a:latin panose="020F0502020204030204" typeface="Calibri"/>
              <a:ea typeface="+mn-ea"/>
              <a:cs typeface="+mn-cs"/>
            </a:endParaRPr>
          </a:p>
        </p:txBody>
      </p:sp>
    </p:spTree>
    <p:extLst>
      <p:ext uri="{BB962C8B-B14F-4D97-AF65-F5344CB8AC3E}">
        <p14:creationId xmlns:p14="http://schemas.microsoft.com/office/powerpoint/2010/main" val="1665510778"/>
      </p:ext>
    </p:extLst>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AFE051BA-1851-474B-BA93-3CC6B2BA3032}"/>
              </a:ext>
            </a:extLst>
          </p:cNvPr>
          <p:cNvPicPr>
            <a:picLocks noChangeAspect="1"/>
          </p:cNvPicPr>
          <p:nvPr/>
        </p:nvPicPr>
        <p:blipFill rotWithShape="1">
          <a:blip r:embed="rId2"/>
          <a:srcRect l="2" t="64"/>
          <a:stretch/>
        </p:blipFill>
        <p:spPr>
          <a:xfrm>
            <a:off x="419100" y="266700"/>
            <a:ext cx="3665220" cy="6429374"/>
          </a:xfrm>
          <a:prstGeom prst="rect">
            <a:avLst/>
          </a:prstGeom>
          <a:ln>
            <a:noFill/>
          </a:ln>
          <a:effectLst>
            <a:outerShdw algn="tl" blurRad="190500" rotWithShape="0">
              <a:srgbClr val="000000">
                <a:alpha val="70000"/>
              </a:srgbClr>
            </a:outerShdw>
          </a:effectLst>
        </p:spPr>
      </p:pic>
      <p:sp>
        <p:nvSpPr>
          <p:cNvPr id="8" name="CuadroTexto 7">
            <a:extLst>
              <a:ext uri="{FF2B5EF4-FFF2-40B4-BE49-F238E27FC236}">
                <a16:creationId xmlns:a16="http://schemas.microsoft.com/office/drawing/2014/main" xmlns="" id="{54E6F067-9E50-4949-AB1D-045CC86AC238}"/>
              </a:ext>
            </a:extLst>
          </p:cNvPr>
          <p:cNvSpPr txBox="1"/>
          <p:nvPr/>
        </p:nvSpPr>
        <p:spPr>
          <a:xfrm>
            <a:off x="4305300" y="334644"/>
            <a:ext cx="5763260" cy="1711366"/>
          </a:xfrm>
          <a:prstGeom prst="rect">
            <a:avLst/>
          </a:prstGeom>
          <a:noFill/>
        </p:spPr>
        <p:txBody>
          <a:bodyPr wrap="square">
            <a:spAutoFit/>
          </a:bodyPr>
          <a:lstStyle/>
          <a:p>
            <a:pPr algn="just">
              <a:lnSpc>
                <a:spcPct val="150000"/>
              </a:lnSpc>
            </a:pPr>
            <a:r>
              <a:rPr dirty="0" lang="es-ES"/>
              <a:t>El Registro Social de Hogares es un sistema de información cuyo fin es apoyar los procesos de selección de beneficiarios de un conjunto amplio de subsidios y programas sociales.</a:t>
            </a:r>
            <a:endParaRPr dirty="0" lang="es-CL"/>
          </a:p>
        </p:txBody>
      </p:sp>
      <p:pic>
        <p:nvPicPr>
          <p:cNvPr id="9" name="Imagen 8">
            <a:extLst>
              <a:ext uri="{FF2B5EF4-FFF2-40B4-BE49-F238E27FC236}">
                <a16:creationId xmlns:a16="http://schemas.microsoft.com/office/drawing/2014/main" xmlns="" id="{FC8B6EE9-A610-410D-B90E-89A6D6B49783}"/>
              </a:ext>
            </a:extLst>
          </p:cNvPr>
          <p:cNvPicPr>
            <a:picLocks noChangeAspect="1"/>
          </p:cNvPicPr>
          <p:nvPr/>
        </p:nvPicPr>
        <p:blipFill>
          <a:blip r:embed="rId3"/>
          <a:stretch>
            <a:fillRect/>
          </a:stretch>
        </p:blipFill>
        <p:spPr>
          <a:xfrm>
            <a:off x="2251710" y="4238624"/>
            <a:ext cx="1743075" cy="1171575"/>
          </a:xfrm>
          <a:prstGeom prst="rect">
            <a:avLst/>
          </a:prstGeom>
        </p:spPr>
      </p:pic>
      <p:pic>
        <p:nvPicPr>
          <p:cNvPr id="10" name="Imagen 9">
            <a:extLst>
              <a:ext uri="{FF2B5EF4-FFF2-40B4-BE49-F238E27FC236}">
                <a16:creationId xmlns:a16="http://schemas.microsoft.com/office/drawing/2014/main" xmlns="" id="{1349AC72-8020-4A71-B047-3C6E1870C525}"/>
              </a:ext>
            </a:extLst>
          </p:cNvPr>
          <p:cNvPicPr>
            <a:picLocks noChangeAspect="1"/>
          </p:cNvPicPr>
          <p:nvPr/>
        </p:nvPicPr>
        <p:blipFill>
          <a:blip r:embed="rId4"/>
          <a:stretch>
            <a:fillRect/>
          </a:stretch>
        </p:blipFill>
        <p:spPr>
          <a:xfrm>
            <a:off x="10460586" y="0"/>
            <a:ext cx="1731414" cy="1322947"/>
          </a:xfrm>
          <a:prstGeom prst="rect">
            <a:avLst/>
          </a:prstGeom>
        </p:spPr>
      </p:pic>
      <p:sp>
        <p:nvSpPr>
          <p:cNvPr id="12" name="CuadroTexto 11">
            <a:extLst>
              <a:ext uri="{FF2B5EF4-FFF2-40B4-BE49-F238E27FC236}">
                <a16:creationId xmlns:a16="http://schemas.microsoft.com/office/drawing/2014/main" xmlns="" id="{8FEE5DB5-6589-44A7-9DC1-BC8E612AE1E5}"/>
              </a:ext>
            </a:extLst>
          </p:cNvPr>
          <p:cNvSpPr txBox="1"/>
          <p:nvPr/>
        </p:nvSpPr>
        <p:spPr>
          <a:xfrm>
            <a:off x="5381625" y="2146943"/>
            <a:ext cx="6096000" cy="2034531"/>
          </a:xfrm>
          <a:prstGeom prst="rect">
            <a:avLst/>
          </a:prstGeom>
          <a:noFill/>
        </p:spPr>
        <p:txBody>
          <a:bodyPr wrap="square">
            <a:spAutoFit/>
          </a:bodyPr>
          <a:lstStyle/>
          <a:p>
            <a:pPr algn="just"/>
            <a:r>
              <a:rPr b="1" dirty="0" lang="es-ES" sz="2400"/>
              <a:t>¿Qué es la Calificación Socioeconómica?</a:t>
            </a:r>
          </a:p>
          <a:p>
            <a:pPr algn="just"/>
            <a:endParaRPr b="1" dirty="0" lang="es-ES" sz="2400"/>
          </a:p>
          <a:p>
            <a:pPr algn="just">
              <a:lnSpc>
                <a:spcPct val="150000"/>
              </a:lnSpc>
            </a:pPr>
            <a:r>
              <a:rPr dirty="0" lang="es-ES"/>
              <a:t>Dentro de la información disponible en el Registro Social de Hogares, se incluye la Calificación Socioeconómica, que ubica a cada hogar en un tramo de ingresos.</a:t>
            </a:r>
            <a:endParaRPr dirty="0" lang="es-CL"/>
          </a:p>
        </p:txBody>
      </p:sp>
      <p:pic>
        <p:nvPicPr>
          <p:cNvPr id="14" name="Imagen 13">
            <a:extLst>
              <a:ext uri="{FF2B5EF4-FFF2-40B4-BE49-F238E27FC236}">
                <a16:creationId xmlns:a16="http://schemas.microsoft.com/office/drawing/2014/main" xmlns="" id="{082C356A-6300-4D83-AA71-CCDD3A31470C}"/>
              </a:ext>
            </a:extLst>
          </p:cNvPr>
          <p:cNvPicPr>
            <a:picLocks noChangeAspect="1"/>
          </p:cNvPicPr>
          <p:nvPr/>
        </p:nvPicPr>
        <p:blipFill rotWithShape="1">
          <a:blip r:embed="rId5"/>
          <a:srcRect b="408" l="52" r="49" t="147"/>
          <a:stretch/>
        </p:blipFill>
        <p:spPr>
          <a:xfrm>
            <a:off x="4514849" y="4181474"/>
            <a:ext cx="7381875" cy="2295525"/>
          </a:xfrm>
          <a:prstGeom prst="rect">
            <a:avLst/>
          </a:prstGeom>
        </p:spPr>
      </p:pic>
      <p:sp>
        <p:nvSpPr>
          <p:cNvPr id="16" name="CuadroTexto 15">
            <a:extLst>
              <a:ext uri="{FF2B5EF4-FFF2-40B4-BE49-F238E27FC236}">
                <a16:creationId xmlns:a16="http://schemas.microsoft.com/office/drawing/2014/main" xmlns="" id="{B42F63B8-BE9E-4D1E-9C8B-325F0240650E}"/>
              </a:ext>
            </a:extLst>
          </p:cNvPr>
          <p:cNvSpPr txBox="1"/>
          <p:nvPr/>
        </p:nvSpPr>
        <p:spPr>
          <a:xfrm>
            <a:off x="6657975" y="6316938"/>
            <a:ext cx="6096000" cy="369332"/>
          </a:xfrm>
          <a:prstGeom prst="rect">
            <a:avLst/>
          </a:prstGeom>
          <a:noFill/>
        </p:spPr>
        <p:txBody>
          <a:bodyPr wrap="square">
            <a:spAutoFit/>
          </a:bodyPr>
          <a:lstStyle/>
          <a:p>
            <a:r>
              <a:rPr dirty="0" lang="es-CL"/>
              <a:t>http://www.registrosocial.gob.cl/que-es#top</a:t>
            </a:r>
          </a:p>
        </p:txBody>
      </p:sp>
    </p:spTree>
    <p:extLst>
      <p:ext uri="{BB962C8B-B14F-4D97-AF65-F5344CB8AC3E}">
        <p14:creationId xmlns:p14="http://schemas.microsoft.com/office/powerpoint/2010/main" val="1200797225"/>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ítulo 1"/>
          <p:cNvSpPr>
            <a:spLocks noGrp="1"/>
          </p:cNvSpPr>
          <p:nvPr>
            <p:ph type="title"/>
          </p:nvPr>
        </p:nvSpPr>
        <p:spPr>
          <a:xfrm>
            <a:off x="142875" y="74660"/>
            <a:ext cx="10515600" cy="1325563"/>
          </a:xfrm>
        </p:spPr>
        <p:txBody>
          <a:bodyPr/>
          <a:lstStyle/>
          <a:p>
            <a:r>
              <a:rPr dirty="0" lang="es-CL"/>
              <a:t>Beneficios para personas en situación de discapacidad</a:t>
            </a:r>
          </a:p>
        </p:txBody>
      </p:sp>
      <p:sp>
        <p:nvSpPr>
          <p:cNvPr id="6" name="Rectángulo 5"/>
          <p:cNvSpPr/>
          <p:nvPr/>
        </p:nvSpPr>
        <p:spPr>
          <a:xfrm>
            <a:off x="7372349" y="3567921"/>
            <a:ext cx="4386263" cy="646331"/>
          </a:xfrm>
          <a:prstGeom prst="rect">
            <a:avLst/>
          </a:prstGeom>
          <a:effectLst>
            <a:outerShdw blurRad="50800" dir="162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dirty="0" lang="es-CL" sz="3600"/>
              <a:t>Beneficios monetarios</a:t>
            </a:r>
          </a:p>
        </p:txBody>
      </p:sp>
      <p:sp>
        <p:nvSpPr>
          <p:cNvPr id="8" name="Rectángulo 7"/>
          <p:cNvSpPr/>
          <p:nvPr/>
        </p:nvSpPr>
        <p:spPr>
          <a:xfrm>
            <a:off x="6953251" y="4931942"/>
            <a:ext cx="5095874" cy="646331"/>
          </a:xfrm>
          <a:prstGeom prst="rect">
            <a:avLst/>
          </a:prstGeom>
          <a:effectLst>
            <a:outerShdw blurRad="50800" dir="162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dirty="0" lang="es-CL" sz="3600"/>
              <a:t>Beneficios no monetarios</a:t>
            </a:r>
          </a:p>
        </p:txBody>
      </p:sp>
      <p:sp>
        <p:nvSpPr>
          <p:cNvPr id="9" name="Rectángulo 8"/>
          <p:cNvSpPr/>
          <p:nvPr/>
        </p:nvSpPr>
        <p:spPr>
          <a:xfrm>
            <a:off x="4119561" y="6479097"/>
            <a:ext cx="7639051" cy="345143"/>
          </a:xfrm>
          <a:prstGeom prst="rect">
            <a:avLst/>
          </a:prstGeom>
        </p:spPr>
        <p:txBody>
          <a:bodyPr wrap="square">
            <a:spAutoFit/>
          </a:bodyPr>
          <a:lstStyle/>
          <a:p>
            <a:r>
              <a:rPr dirty="0" lang="es-CL" sz="1600">
                <a:solidFill>
                  <a:prstClr val="black"/>
                </a:solidFill>
                <a:latin panose="020F0302020204030204" typeface="Calibri Light"/>
                <a:ea typeface="+mj-ea"/>
                <a:cs typeface="+mj-cs"/>
              </a:rPr>
              <a:t>http://www.desarrollosocialyfamilia.gob.cl/programas-sociales/personas-con-discapacidad</a:t>
            </a:r>
            <a:endParaRPr dirty="0" lang="es-CL" sz="1600"/>
          </a:p>
        </p:txBody>
      </p:sp>
      <p:pic>
        <p:nvPicPr>
          <p:cNvPr id="3" name="Imagen 2">
            <a:extLst>
              <a:ext uri="{FF2B5EF4-FFF2-40B4-BE49-F238E27FC236}">
                <a16:creationId xmlns:a16="http://schemas.microsoft.com/office/drawing/2014/main" xmlns="" id="{B82E2510-DBA7-48CE-A436-C32843E27A56}"/>
              </a:ext>
            </a:extLst>
          </p:cNvPr>
          <p:cNvPicPr>
            <a:picLocks noChangeAspect="1"/>
          </p:cNvPicPr>
          <p:nvPr/>
        </p:nvPicPr>
        <p:blipFill>
          <a:blip r:embed="rId2"/>
          <a:stretch>
            <a:fillRect/>
          </a:stretch>
        </p:blipFill>
        <p:spPr>
          <a:xfrm>
            <a:off x="10460586" y="0"/>
            <a:ext cx="1731414" cy="1322947"/>
          </a:xfrm>
          <a:prstGeom prst="rect">
            <a:avLst/>
          </a:prstGeom>
        </p:spPr>
      </p:pic>
      <p:pic>
        <p:nvPicPr>
          <p:cNvPr id="10" name="Imagen 9">
            <a:extLst>
              <a:ext uri="{FF2B5EF4-FFF2-40B4-BE49-F238E27FC236}">
                <a16:creationId xmlns:a16="http://schemas.microsoft.com/office/drawing/2014/main" xmlns="" id="{B0B4F360-D5B3-45E3-85FC-82D92DFE4505}"/>
              </a:ext>
            </a:extLst>
          </p:cNvPr>
          <p:cNvPicPr>
            <a:picLocks noChangeAspect="1"/>
          </p:cNvPicPr>
          <p:nvPr/>
        </p:nvPicPr>
        <p:blipFill rotWithShape="1">
          <a:blip r:embed="rId3"/>
          <a:srcRect b="3" l="100" r="10" t="119"/>
          <a:stretch/>
        </p:blipFill>
        <p:spPr>
          <a:xfrm>
            <a:off x="142875" y="1497371"/>
            <a:ext cx="6667499" cy="4787430"/>
          </a:xfrm>
          <a:prstGeom prst="rect">
            <a:avLst/>
          </a:prstGeom>
          <a:ln>
            <a:noFill/>
          </a:ln>
          <a:effectLst>
            <a:outerShdw algn="tl" blurRad="190500" rotWithShape="0">
              <a:srgbClr val="000000">
                <a:alpha val="70000"/>
              </a:srgbClr>
            </a:outerShdw>
          </a:effectLst>
        </p:spPr>
      </p:pic>
      <p:pic>
        <p:nvPicPr>
          <p:cNvPr id="13" name="Imagen 12">
            <a:extLst>
              <a:ext uri="{FF2B5EF4-FFF2-40B4-BE49-F238E27FC236}">
                <a16:creationId xmlns:a16="http://schemas.microsoft.com/office/drawing/2014/main" xmlns="" id="{474DF702-88FC-4AD4-8E3A-CD579EB9CD83}"/>
              </a:ext>
            </a:extLst>
          </p:cNvPr>
          <p:cNvPicPr>
            <a:picLocks noChangeAspect="1"/>
          </p:cNvPicPr>
          <p:nvPr/>
        </p:nvPicPr>
        <p:blipFill>
          <a:blip r:embed="rId4"/>
          <a:stretch>
            <a:fillRect/>
          </a:stretch>
        </p:blipFill>
        <p:spPr>
          <a:xfrm>
            <a:off x="8524874" y="907815"/>
            <a:ext cx="1781175" cy="1619250"/>
          </a:xfrm>
          <a:prstGeom prst="rect">
            <a:avLst/>
          </a:prstGeom>
        </p:spPr>
      </p:pic>
    </p:spTree>
    <p:extLst>
      <p:ext uri="{BB962C8B-B14F-4D97-AF65-F5344CB8AC3E}">
        <p14:creationId xmlns:p14="http://schemas.microsoft.com/office/powerpoint/2010/main" val="5337019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3685</TotalTime>
  <Words>1480</Words>
  <Application>Microsoft Office PowerPoint</Application>
  <PresentationFormat>Panorámica</PresentationFormat>
  <Paragraphs>149</Paragraphs>
  <Slides>27</Slides>
  <Notes>0</Notes>
  <HiddenSlides>0</HiddenSlides>
  <MMClips>0</MMClips>
  <ScaleCrop>false</ScaleCrop>
  <HeadingPairs>
    <vt:vector size="6" baseType="variant">
      <vt:variant>
        <vt:lpstr>Fuentes usadas</vt:lpstr>
      </vt:variant>
      <vt:variant>
        <vt:i4>8</vt:i4>
      </vt:variant>
      <vt:variant>
        <vt:lpstr>Tema</vt:lpstr>
      </vt:variant>
      <vt:variant>
        <vt:i4>3</vt:i4>
      </vt:variant>
      <vt:variant>
        <vt:lpstr>Títulos de diapositiva</vt:lpstr>
      </vt:variant>
      <vt:variant>
        <vt:i4>27</vt:i4>
      </vt:variant>
    </vt:vector>
  </HeadingPairs>
  <TitlesOfParts>
    <vt:vector size="38" baseType="lpstr">
      <vt:lpstr>Arial</vt:lpstr>
      <vt:lpstr>Calibri</vt:lpstr>
      <vt:lpstr>Calibri Light</vt:lpstr>
      <vt:lpstr>Darwin Pro Light</vt:lpstr>
      <vt:lpstr>Gill Sans MT</vt:lpstr>
      <vt:lpstr>gobCL</vt:lpstr>
      <vt:lpstr>gobCLBold</vt:lpstr>
      <vt:lpstr>Trebuchet MS</vt:lpstr>
      <vt:lpstr>Tema de Office</vt:lpstr>
      <vt:lpstr>Office Theme</vt:lpstr>
      <vt:lpstr>1_Office Theme</vt:lpstr>
      <vt:lpstr>Presentación de PowerPoint</vt:lpstr>
      <vt:lpstr>Presentación de PowerPoint</vt:lpstr>
      <vt:lpstr>Presentación de PowerPoint</vt:lpstr>
      <vt:lpstr>Estimación de prevalencia de las PD  según tramo de edad</vt:lpstr>
      <vt:lpstr>Estimación de prevalencia de las PS  según región. </vt:lpstr>
      <vt:lpstr>Presentación de PowerPoint</vt:lpstr>
      <vt:lpstr>Presentación de PowerPoint</vt:lpstr>
      <vt:lpstr>Presentación de PowerPoint</vt:lpstr>
      <vt:lpstr>Beneficios para personas en situación de discapacidad</vt:lpstr>
      <vt:lpstr>Presentación de PowerPoint</vt:lpstr>
      <vt:lpstr>Presentación de PowerPoint</vt:lpstr>
      <vt:lpstr>¿Para qué me sirve estar en el Registro?</vt:lpstr>
      <vt:lpstr>Presentación de PowerPoint</vt:lpstr>
      <vt:lpstr>Aporte Previsional Solidario de Invalidez (APSI)</vt:lpstr>
      <vt:lpstr>Aporte Previsional Solidario de Vejez (APSV)</vt:lpstr>
      <vt:lpstr>Pensión Básica Solidaria de Invalidez (PBSI)</vt:lpstr>
      <vt:lpstr>Pensión Básica Solidaria de Vejez (PBSV) </vt:lpstr>
      <vt:lpstr>Subsidio para las personas con discapacidad mental menores de 18 años </vt:lpstr>
      <vt:lpstr>Pensión de Invalidez del sistema de pensiones (AFP) </vt:lpstr>
      <vt:lpstr>Postulación Vivienda para Personas con Discapacidad</vt:lpstr>
      <vt:lpstr>https://www.aduana.cl/franquicia-para-personas-con-discapacidad/aduana/2018-12-28/175143.html</vt:lpstr>
      <vt:lpstr>Bono para cuidadores de personas con discapacidad y adultos mayores con dependencia </vt:lpstr>
      <vt:lpstr>Beca para Estudiantes en Situación de Discapacidad </vt:lpstr>
      <vt:lpstr>Formulario Único de Acreditación Socioeconómica (FUAS)</vt:lpstr>
      <vt:lpstr>Contactos de apoyo  </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Samuel Erices</dc:creator>
  <cp:lastModifiedBy>Usuario</cp:lastModifiedBy>
  <cp:revision>29</cp:revision>
  <dcterms:created xsi:type="dcterms:W3CDTF">2021-06-04T18:38:46Z</dcterms:created>
  <dcterms:modified xsi:type="dcterms:W3CDTF">2021-06-17T21:33:18Z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1014334</vt:lpwstr>
  </property>
  <property fmtid="{D5CDD505-2E9C-101B-9397-08002B2CF9AE}" name="NXPowerLiteSettings" pid="3">
    <vt:lpwstr>F7000400038000</vt:lpwstr>
  </property>
  <property fmtid="{D5CDD505-2E9C-101B-9397-08002B2CF9AE}" name="NXPowerLiteVersion" pid="4">
    <vt:lpwstr>S10.2.0</vt:lpwstr>
  </property>
</Properties>
</file>