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1" r:id="rId3"/>
    <p:sldId id="393" r:id="rId4"/>
    <p:sldId id="408" r:id="rId5"/>
    <p:sldId id="409" r:id="rId6"/>
    <p:sldId id="395" r:id="rId7"/>
    <p:sldId id="402" r:id="rId8"/>
    <p:sldId id="396" r:id="rId9"/>
    <p:sldId id="403" r:id="rId10"/>
    <p:sldId id="404" r:id="rId11"/>
    <p:sldId id="405" r:id="rId12"/>
    <p:sldId id="400" r:id="rId13"/>
    <p:sldId id="392" r:id="rId14"/>
    <p:sldId id="407" r:id="rId15"/>
    <p:sldId id="406" r:id="rId16"/>
    <p:sldId id="397" r:id="rId17"/>
    <p:sldId id="398" r:id="rId18"/>
    <p:sldId id="311" r:id="rId19"/>
  </p:sldIdLst>
  <p:sldSz cx="9144000" cy="6858000" type="screen4x3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595C1-881A-41D9-B571-4B14F11FDD00}">
  <a:tblStyle styleId="{B30595C1-881A-41D9-B571-4B14F11FDD0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F3E42713-A0BA-46AF-BC97-4E0131E6F51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F3906-3D96-4FC4-8BA5-67C11F1907DF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52D7E56-D327-4C3B-A0C8-08B29207E114}">
      <dgm:prSet phldrT="[Texto]"/>
      <dgm:spPr/>
      <dgm:t>
        <a:bodyPr/>
        <a:lstStyle/>
        <a:p>
          <a:r>
            <a:rPr lang="es-ES" dirty="0"/>
            <a:t>Decano de la Facultad de Derecho y Humanidades</a:t>
          </a:r>
        </a:p>
      </dgm:t>
    </dgm:pt>
    <dgm:pt modelId="{647D6910-B95B-4308-866D-CCEA358E01DA}" type="parTrans" cxnId="{BC62B98C-0104-4345-A2BF-395F2CD560E2}">
      <dgm:prSet/>
      <dgm:spPr/>
      <dgm:t>
        <a:bodyPr/>
        <a:lstStyle/>
        <a:p>
          <a:endParaRPr lang="es-ES"/>
        </a:p>
      </dgm:t>
    </dgm:pt>
    <dgm:pt modelId="{A0C7C765-11FC-4742-9B75-C09D3B6889D3}" type="sibTrans" cxnId="{BC62B98C-0104-4345-A2BF-395F2CD560E2}">
      <dgm:prSet/>
      <dgm:spPr/>
      <dgm:t>
        <a:bodyPr/>
        <a:lstStyle/>
        <a:p>
          <a:endParaRPr lang="es-ES"/>
        </a:p>
      </dgm:t>
    </dgm:pt>
    <dgm:pt modelId="{908EEC85-F6FA-4B9D-8B35-BBED316AB711}" type="asst">
      <dgm:prSet phldrT="[Texto]"/>
      <dgm:spPr/>
      <dgm:t>
        <a:bodyPr/>
        <a:lstStyle/>
        <a:p>
          <a:r>
            <a:rPr lang="es-ES" dirty="0"/>
            <a:t>Secretario de Facultad</a:t>
          </a:r>
        </a:p>
      </dgm:t>
    </dgm:pt>
    <dgm:pt modelId="{49A22CA0-99F3-46CC-A67B-408D18FF6C02}" type="parTrans" cxnId="{91F40226-CFD5-4CAD-B4F1-BC0DB4D31A5B}">
      <dgm:prSet/>
      <dgm:spPr/>
      <dgm:t>
        <a:bodyPr/>
        <a:lstStyle/>
        <a:p>
          <a:endParaRPr lang="es-ES"/>
        </a:p>
      </dgm:t>
    </dgm:pt>
    <dgm:pt modelId="{9BAA124D-9C7E-4851-A1A3-A8A6E2647379}" type="sibTrans" cxnId="{91F40226-CFD5-4CAD-B4F1-BC0DB4D31A5B}">
      <dgm:prSet/>
      <dgm:spPr/>
      <dgm:t>
        <a:bodyPr/>
        <a:lstStyle/>
        <a:p>
          <a:endParaRPr lang="es-ES"/>
        </a:p>
      </dgm:t>
    </dgm:pt>
    <dgm:pt modelId="{69B52052-7182-4A3C-B8B3-4A66C02D5176}">
      <dgm:prSet phldrT="[Texto]"/>
      <dgm:spPr/>
      <dgm:t>
        <a:bodyPr/>
        <a:lstStyle/>
        <a:p>
          <a:r>
            <a:rPr lang="es-ES" dirty="0"/>
            <a:t>Director de Escuela de Derecho y Trabajo Social </a:t>
          </a:r>
        </a:p>
      </dgm:t>
    </dgm:pt>
    <dgm:pt modelId="{1B6F6DC1-E2B6-4BF6-A900-0DE55A05733E}" type="parTrans" cxnId="{66B0D5B6-07C8-46F6-9407-A063126081F2}">
      <dgm:prSet/>
      <dgm:spPr/>
      <dgm:t>
        <a:bodyPr/>
        <a:lstStyle/>
        <a:p>
          <a:endParaRPr lang="es-ES"/>
        </a:p>
      </dgm:t>
    </dgm:pt>
    <dgm:pt modelId="{1C57CF25-C12C-48C4-B91A-2183B62C9791}" type="sibTrans" cxnId="{66B0D5B6-07C8-46F6-9407-A063126081F2}">
      <dgm:prSet/>
      <dgm:spPr/>
      <dgm:t>
        <a:bodyPr/>
        <a:lstStyle/>
        <a:p>
          <a:endParaRPr lang="es-ES"/>
        </a:p>
      </dgm:t>
    </dgm:pt>
    <dgm:pt modelId="{EB714C5C-5590-459B-956A-B115B7902CF3}" type="pres">
      <dgm:prSet presAssocID="{BEEF3906-3D96-4FC4-8BA5-67C11F1907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EFCE19-D322-42FC-8A81-667A38B1E98A}" type="pres">
      <dgm:prSet presAssocID="{652D7E56-D327-4C3B-A0C8-08B29207E114}" presName="hierRoot1" presStyleCnt="0">
        <dgm:presLayoutVars>
          <dgm:hierBranch val="init"/>
        </dgm:presLayoutVars>
      </dgm:prSet>
      <dgm:spPr/>
    </dgm:pt>
    <dgm:pt modelId="{5D733E04-EEC7-4333-B3E0-3ADAC83B2AE2}" type="pres">
      <dgm:prSet presAssocID="{652D7E56-D327-4C3B-A0C8-08B29207E114}" presName="rootComposite1" presStyleCnt="0"/>
      <dgm:spPr/>
    </dgm:pt>
    <dgm:pt modelId="{5E33F1BF-BABE-40CD-A127-495B99500AAF}" type="pres">
      <dgm:prSet presAssocID="{652D7E56-D327-4C3B-A0C8-08B29207E114}" presName="rootText1" presStyleLbl="node0" presStyleIdx="0" presStyleCnt="1">
        <dgm:presLayoutVars>
          <dgm:chPref val="3"/>
        </dgm:presLayoutVars>
      </dgm:prSet>
      <dgm:spPr/>
    </dgm:pt>
    <dgm:pt modelId="{8F9C5135-B2DB-4B2F-B89E-538A44AE1007}" type="pres">
      <dgm:prSet presAssocID="{652D7E56-D327-4C3B-A0C8-08B29207E114}" presName="rootConnector1" presStyleLbl="node1" presStyleIdx="0" presStyleCnt="0"/>
      <dgm:spPr/>
    </dgm:pt>
    <dgm:pt modelId="{B7841766-89FA-46B3-B648-F233108A3A40}" type="pres">
      <dgm:prSet presAssocID="{652D7E56-D327-4C3B-A0C8-08B29207E114}" presName="hierChild2" presStyleCnt="0"/>
      <dgm:spPr/>
    </dgm:pt>
    <dgm:pt modelId="{AD217C51-F6DA-4551-8592-B26335E07D87}" type="pres">
      <dgm:prSet presAssocID="{1B6F6DC1-E2B6-4BF6-A900-0DE55A05733E}" presName="Name37" presStyleLbl="parChTrans1D2" presStyleIdx="0" presStyleCnt="2"/>
      <dgm:spPr/>
    </dgm:pt>
    <dgm:pt modelId="{2D8DD5FD-6400-48D4-8D7B-D15D415BD33C}" type="pres">
      <dgm:prSet presAssocID="{69B52052-7182-4A3C-B8B3-4A66C02D5176}" presName="hierRoot2" presStyleCnt="0">
        <dgm:presLayoutVars>
          <dgm:hierBranch val="init"/>
        </dgm:presLayoutVars>
      </dgm:prSet>
      <dgm:spPr/>
    </dgm:pt>
    <dgm:pt modelId="{EC555B18-65B8-4483-8EBE-FED92DD022B5}" type="pres">
      <dgm:prSet presAssocID="{69B52052-7182-4A3C-B8B3-4A66C02D5176}" presName="rootComposite" presStyleCnt="0"/>
      <dgm:spPr/>
    </dgm:pt>
    <dgm:pt modelId="{22567460-B140-47F0-9DBA-66E6CE9E5729}" type="pres">
      <dgm:prSet presAssocID="{69B52052-7182-4A3C-B8B3-4A66C02D5176}" presName="rootText" presStyleLbl="node2" presStyleIdx="0" presStyleCnt="1" custLinFactNeighborX="1107" custLinFactNeighborY="-17316">
        <dgm:presLayoutVars>
          <dgm:chPref val="3"/>
        </dgm:presLayoutVars>
      </dgm:prSet>
      <dgm:spPr/>
    </dgm:pt>
    <dgm:pt modelId="{4E891F95-0C54-4FB5-95DB-2C7704A92F30}" type="pres">
      <dgm:prSet presAssocID="{69B52052-7182-4A3C-B8B3-4A66C02D5176}" presName="rootConnector" presStyleLbl="node2" presStyleIdx="0" presStyleCnt="1"/>
      <dgm:spPr/>
    </dgm:pt>
    <dgm:pt modelId="{12AC307C-D5F2-4818-9AAA-CFF7B0D11B25}" type="pres">
      <dgm:prSet presAssocID="{69B52052-7182-4A3C-B8B3-4A66C02D5176}" presName="hierChild4" presStyleCnt="0"/>
      <dgm:spPr/>
    </dgm:pt>
    <dgm:pt modelId="{8F9040DC-9C81-4584-878F-2636B95C8EE7}" type="pres">
      <dgm:prSet presAssocID="{69B52052-7182-4A3C-B8B3-4A66C02D5176}" presName="hierChild5" presStyleCnt="0"/>
      <dgm:spPr/>
    </dgm:pt>
    <dgm:pt modelId="{978AE2A7-32AF-4F88-B3B7-4865C7916BA4}" type="pres">
      <dgm:prSet presAssocID="{652D7E56-D327-4C3B-A0C8-08B29207E114}" presName="hierChild3" presStyleCnt="0"/>
      <dgm:spPr/>
    </dgm:pt>
    <dgm:pt modelId="{6EF0C76B-37DD-478B-A219-810DCAD5BE2C}" type="pres">
      <dgm:prSet presAssocID="{49A22CA0-99F3-46CC-A67B-408D18FF6C02}" presName="Name111" presStyleLbl="parChTrans1D2" presStyleIdx="1" presStyleCnt="2"/>
      <dgm:spPr/>
    </dgm:pt>
    <dgm:pt modelId="{5B721F47-E404-4FF7-B87E-D5211ED5866B}" type="pres">
      <dgm:prSet presAssocID="{908EEC85-F6FA-4B9D-8B35-BBED316AB711}" presName="hierRoot3" presStyleCnt="0">
        <dgm:presLayoutVars>
          <dgm:hierBranch val="init"/>
        </dgm:presLayoutVars>
      </dgm:prSet>
      <dgm:spPr/>
    </dgm:pt>
    <dgm:pt modelId="{C910169D-87BE-48CF-BDE8-BA6D91D870F1}" type="pres">
      <dgm:prSet presAssocID="{908EEC85-F6FA-4B9D-8B35-BBED316AB711}" presName="rootComposite3" presStyleCnt="0"/>
      <dgm:spPr/>
    </dgm:pt>
    <dgm:pt modelId="{DA4341D1-AD75-442B-A186-BF2EAD7A83E0}" type="pres">
      <dgm:prSet presAssocID="{908EEC85-F6FA-4B9D-8B35-BBED316AB711}" presName="rootText3" presStyleLbl="asst1" presStyleIdx="0" presStyleCnt="1">
        <dgm:presLayoutVars>
          <dgm:chPref val="3"/>
        </dgm:presLayoutVars>
      </dgm:prSet>
      <dgm:spPr/>
    </dgm:pt>
    <dgm:pt modelId="{6412871E-6B15-49E6-BF73-02A1F37757E9}" type="pres">
      <dgm:prSet presAssocID="{908EEC85-F6FA-4B9D-8B35-BBED316AB711}" presName="rootConnector3" presStyleLbl="asst1" presStyleIdx="0" presStyleCnt="1"/>
      <dgm:spPr/>
    </dgm:pt>
    <dgm:pt modelId="{DC0EC932-632D-4C89-A389-774992CC7798}" type="pres">
      <dgm:prSet presAssocID="{908EEC85-F6FA-4B9D-8B35-BBED316AB711}" presName="hierChild6" presStyleCnt="0"/>
      <dgm:spPr/>
    </dgm:pt>
    <dgm:pt modelId="{7E4C49FA-1748-4DC8-AA81-4B842CF67E60}" type="pres">
      <dgm:prSet presAssocID="{908EEC85-F6FA-4B9D-8B35-BBED316AB711}" presName="hierChild7" presStyleCnt="0"/>
      <dgm:spPr/>
    </dgm:pt>
  </dgm:ptLst>
  <dgm:cxnLst>
    <dgm:cxn modelId="{20CA8923-F142-4C17-AE2D-FC0764F0010E}" type="presOf" srcId="{49A22CA0-99F3-46CC-A67B-408D18FF6C02}" destId="{6EF0C76B-37DD-478B-A219-810DCAD5BE2C}" srcOrd="0" destOrd="0" presId="urn:microsoft.com/office/officeart/2005/8/layout/orgChart1"/>
    <dgm:cxn modelId="{91F40226-CFD5-4CAD-B4F1-BC0DB4D31A5B}" srcId="{652D7E56-D327-4C3B-A0C8-08B29207E114}" destId="{908EEC85-F6FA-4B9D-8B35-BBED316AB711}" srcOrd="0" destOrd="0" parTransId="{49A22CA0-99F3-46CC-A67B-408D18FF6C02}" sibTransId="{9BAA124D-9C7E-4851-A1A3-A8A6E2647379}"/>
    <dgm:cxn modelId="{0B9C8567-13A1-4F0C-A916-F93E93FA88FD}" type="presOf" srcId="{652D7E56-D327-4C3B-A0C8-08B29207E114}" destId="{5E33F1BF-BABE-40CD-A127-495B99500AAF}" srcOrd="0" destOrd="0" presId="urn:microsoft.com/office/officeart/2005/8/layout/orgChart1"/>
    <dgm:cxn modelId="{81794C68-6978-4151-B6D9-0D487EB1A1FF}" type="presOf" srcId="{908EEC85-F6FA-4B9D-8B35-BBED316AB711}" destId="{DA4341D1-AD75-442B-A186-BF2EAD7A83E0}" srcOrd="0" destOrd="0" presId="urn:microsoft.com/office/officeart/2005/8/layout/orgChart1"/>
    <dgm:cxn modelId="{6A5CB64D-B4A8-438D-BF16-17269766C583}" type="presOf" srcId="{908EEC85-F6FA-4B9D-8B35-BBED316AB711}" destId="{6412871E-6B15-49E6-BF73-02A1F37757E9}" srcOrd="1" destOrd="0" presId="urn:microsoft.com/office/officeart/2005/8/layout/orgChart1"/>
    <dgm:cxn modelId="{F2EE3872-17C6-485B-BB4E-2B2C68CF44DD}" type="presOf" srcId="{1B6F6DC1-E2B6-4BF6-A900-0DE55A05733E}" destId="{AD217C51-F6DA-4551-8592-B26335E07D87}" srcOrd="0" destOrd="0" presId="urn:microsoft.com/office/officeart/2005/8/layout/orgChart1"/>
    <dgm:cxn modelId="{539EAF7D-9F8D-4B8F-A2BC-D47A66231810}" type="presOf" srcId="{69B52052-7182-4A3C-B8B3-4A66C02D5176}" destId="{4E891F95-0C54-4FB5-95DB-2C7704A92F30}" srcOrd="1" destOrd="0" presId="urn:microsoft.com/office/officeart/2005/8/layout/orgChart1"/>
    <dgm:cxn modelId="{BC62B98C-0104-4345-A2BF-395F2CD560E2}" srcId="{BEEF3906-3D96-4FC4-8BA5-67C11F1907DF}" destId="{652D7E56-D327-4C3B-A0C8-08B29207E114}" srcOrd="0" destOrd="0" parTransId="{647D6910-B95B-4308-866D-CCEA358E01DA}" sibTransId="{A0C7C765-11FC-4742-9B75-C09D3B6889D3}"/>
    <dgm:cxn modelId="{DF76C0AA-791C-4D6E-AEF1-2DEA0E00B521}" type="presOf" srcId="{69B52052-7182-4A3C-B8B3-4A66C02D5176}" destId="{22567460-B140-47F0-9DBA-66E6CE9E5729}" srcOrd="0" destOrd="0" presId="urn:microsoft.com/office/officeart/2005/8/layout/orgChart1"/>
    <dgm:cxn modelId="{ED52FDB0-160B-44FF-8A4B-70C7ECE8AA68}" type="presOf" srcId="{BEEF3906-3D96-4FC4-8BA5-67C11F1907DF}" destId="{EB714C5C-5590-459B-956A-B115B7902CF3}" srcOrd="0" destOrd="0" presId="urn:microsoft.com/office/officeart/2005/8/layout/orgChart1"/>
    <dgm:cxn modelId="{66B0D5B6-07C8-46F6-9407-A063126081F2}" srcId="{652D7E56-D327-4C3B-A0C8-08B29207E114}" destId="{69B52052-7182-4A3C-B8B3-4A66C02D5176}" srcOrd="1" destOrd="0" parTransId="{1B6F6DC1-E2B6-4BF6-A900-0DE55A05733E}" sibTransId="{1C57CF25-C12C-48C4-B91A-2183B62C9791}"/>
    <dgm:cxn modelId="{7253E0C2-75A9-410C-8081-CAF2C4865991}" type="presOf" srcId="{652D7E56-D327-4C3B-A0C8-08B29207E114}" destId="{8F9C5135-B2DB-4B2F-B89E-538A44AE1007}" srcOrd="1" destOrd="0" presId="urn:microsoft.com/office/officeart/2005/8/layout/orgChart1"/>
    <dgm:cxn modelId="{2292C9D8-213C-4DC0-BEA9-EC47AEF23A62}" type="presParOf" srcId="{EB714C5C-5590-459B-956A-B115B7902CF3}" destId="{31EFCE19-D322-42FC-8A81-667A38B1E98A}" srcOrd="0" destOrd="0" presId="urn:microsoft.com/office/officeart/2005/8/layout/orgChart1"/>
    <dgm:cxn modelId="{FED5F70F-AE78-49BE-8807-66DDD44FABE8}" type="presParOf" srcId="{31EFCE19-D322-42FC-8A81-667A38B1E98A}" destId="{5D733E04-EEC7-4333-B3E0-3ADAC83B2AE2}" srcOrd="0" destOrd="0" presId="urn:microsoft.com/office/officeart/2005/8/layout/orgChart1"/>
    <dgm:cxn modelId="{BD9A4500-28AB-4FB3-8570-3CD67E3F11C2}" type="presParOf" srcId="{5D733E04-EEC7-4333-B3E0-3ADAC83B2AE2}" destId="{5E33F1BF-BABE-40CD-A127-495B99500AAF}" srcOrd="0" destOrd="0" presId="urn:microsoft.com/office/officeart/2005/8/layout/orgChart1"/>
    <dgm:cxn modelId="{15CD7137-9AC0-49A9-8D54-64DD00C9D365}" type="presParOf" srcId="{5D733E04-EEC7-4333-B3E0-3ADAC83B2AE2}" destId="{8F9C5135-B2DB-4B2F-B89E-538A44AE1007}" srcOrd="1" destOrd="0" presId="urn:microsoft.com/office/officeart/2005/8/layout/orgChart1"/>
    <dgm:cxn modelId="{A85C2FD0-1167-49B3-B50C-6B6D008B3891}" type="presParOf" srcId="{31EFCE19-D322-42FC-8A81-667A38B1E98A}" destId="{B7841766-89FA-46B3-B648-F233108A3A40}" srcOrd="1" destOrd="0" presId="urn:microsoft.com/office/officeart/2005/8/layout/orgChart1"/>
    <dgm:cxn modelId="{FA4D2387-F08C-47D3-92D0-D71B85B1B18C}" type="presParOf" srcId="{B7841766-89FA-46B3-B648-F233108A3A40}" destId="{AD217C51-F6DA-4551-8592-B26335E07D87}" srcOrd="0" destOrd="0" presId="urn:microsoft.com/office/officeart/2005/8/layout/orgChart1"/>
    <dgm:cxn modelId="{8187164A-E686-4457-BF97-5F13E4F0A03B}" type="presParOf" srcId="{B7841766-89FA-46B3-B648-F233108A3A40}" destId="{2D8DD5FD-6400-48D4-8D7B-D15D415BD33C}" srcOrd="1" destOrd="0" presId="urn:microsoft.com/office/officeart/2005/8/layout/orgChart1"/>
    <dgm:cxn modelId="{2F5E9BDE-653E-4A87-855D-30E3A634BD1B}" type="presParOf" srcId="{2D8DD5FD-6400-48D4-8D7B-D15D415BD33C}" destId="{EC555B18-65B8-4483-8EBE-FED92DD022B5}" srcOrd="0" destOrd="0" presId="urn:microsoft.com/office/officeart/2005/8/layout/orgChart1"/>
    <dgm:cxn modelId="{FD4ACF9A-B816-472E-B076-155254A25888}" type="presParOf" srcId="{EC555B18-65B8-4483-8EBE-FED92DD022B5}" destId="{22567460-B140-47F0-9DBA-66E6CE9E5729}" srcOrd="0" destOrd="0" presId="urn:microsoft.com/office/officeart/2005/8/layout/orgChart1"/>
    <dgm:cxn modelId="{51711E88-F1FC-40C8-8FF8-8FC7850D4F78}" type="presParOf" srcId="{EC555B18-65B8-4483-8EBE-FED92DD022B5}" destId="{4E891F95-0C54-4FB5-95DB-2C7704A92F30}" srcOrd="1" destOrd="0" presId="urn:microsoft.com/office/officeart/2005/8/layout/orgChart1"/>
    <dgm:cxn modelId="{5DF3A71A-8C49-4919-8143-1A7177328A20}" type="presParOf" srcId="{2D8DD5FD-6400-48D4-8D7B-D15D415BD33C}" destId="{12AC307C-D5F2-4818-9AAA-CFF7B0D11B25}" srcOrd="1" destOrd="0" presId="urn:microsoft.com/office/officeart/2005/8/layout/orgChart1"/>
    <dgm:cxn modelId="{A4397F82-6066-4A8D-A621-0444FFB6045F}" type="presParOf" srcId="{2D8DD5FD-6400-48D4-8D7B-D15D415BD33C}" destId="{8F9040DC-9C81-4584-878F-2636B95C8EE7}" srcOrd="2" destOrd="0" presId="urn:microsoft.com/office/officeart/2005/8/layout/orgChart1"/>
    <dgm:cxn modelId="{F296A158-0793-43BE-ACE9-C6DAB2E985AA}" type="presParOf" srcId="{31EFCE19-D322-42FC-8A81-667A38B1E98A}" destId="{978AE2A7-32AF-4F88-B3B7-4865C7916BA4}" srcOrd="2" destOrd="0" presId="urn:microsoft.com/office/officeart/2005/8/layout/orgChart1"/>
    <dgm:cxn modelId="{9B34B6E8-DB16-45E5-9C61-C33E090425E2}" type="presParOf" srcId="{978AE2A7-32AF-4F88-B3B7-4865C7916BA4}" destId="{6EF0C76B-37DD-478B-A219-810DCAD5BE2C}" srcOrd="0" destOrd="0" presId="urn:microsoft.com/office/officeart/2005/8/layout/orgChart1"/>
    <dgm:cxn modelId="{4B57575D-63AA-4119-9F9E-5905EC318835}" type="presParOf" srcId="{978AE2A7-32AF-4F88-B3B7-4865C7916BA4}" destId="{5B721F47-E404-4FF7-B87E-D5211ED5866B}" srcOrd="1" destOrd="0" presId="urn:microsoft.com/office/officeart/2005/8/layout/orgChart1"/>
    <dgm:cxn modelId="{30921C9D-EC0F-41EF-A332-997DBE7E39F3}" type="presParOf" srcId="{5B721F47-E404-4FF7-B87E-D5211ED5866B}" destId="{C910169D-87BE-48CF-BDE8-BA6D91D870F1}" srcOrd="0" destOrd="0" presId="urn:microsoft.com/office/officeart/2005/8/layout/orgChart1"/>
    <dgm:cxn modelId="{837364E8-CA79-44D3-8EF0-CDC874FA3C0B}" type="presParOf" srcId="{C910169D-87BE-48CF-BDE8-BA6D91D870F1}" destId="{DA4341D1-AD75-442B-A186-BF2EAD7A83E0}" srcOrd="0" destOrd="0" presId="urn:microsoft.com/office/officeart/2005/8/layout/orgChart1"/>
    <dgm:cxn modelId="{7274F1AC-B634-438E-8AAB-7BE7CB76FBE3}" type="presParOf" srcId="{C910169D-87BE-48CF-BDE8-BA6D91D870F1}" destId="{6412871E-6B15-49E6-BF73-02A1F37757E9}" srcOrd="1" destOrd="0" presId="urn:microsoft.com/office/officeart/2005/8/layout/orgChart1"/>
    <dgm:cxn modelId="{0B74347D-2555-4752-8E85-4D8FC9904E81}" type="presParOf" srcId="{5B721F47-E404-4FF7-B87E-D5211ED5866B}" destId="{DC0EC932-632D-4C89-A389-774992CC7798}" srcOrd="1" destOrd="0" presId="urn:microsoft.com/office/officeart/2005/8/layout/orgChart1"/>
    <dgm:cxn modelId="{0F121E07-EF67-4196-B52A-C8A9FD3E849A}" type="presParOf" srcId="{5B721F47-E404-4FF7-B87E-D5211ED5866B}" destId="{7E4C49FA-1748-4DC8-AA81-4B842CF67E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755505-57C2-495C-8852-DE019A808E2C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8DD5D7F3-9865-4368-8958-940BFA456D6C}">
      <dgm:prSet phldrT="[Texto]" custT="1"/>
      <dgm:spPr/>
      <dgm:t>
        <a:bodyPr/>
        <a:lstStyle/>
        <a:p>
          <a:r>
            <a:rPr lang="es-CL" sz="2800" b="1" dirty="0"/>
            <a:t>Directores de Área</a:t>
          </a:r>
        </a:p>
      </dgm:t>
    </dgm:pt>
    <dgm:pt modelId="{9953B97B-C396-411F-80C6-F030FDCB656D}" type="parTrans" cxnId="{1E246529-AF3C-4FB1-ACC7-4BBC8E7E04C4}">
      <dgm:prSet/>
      <dgm:spPr/>
      <dgm:t>
        <a:bodyPr/>
        <a:lstStyle/>
        <a:p>
          <a:endParaRPr lang="es-CL"/>
        </a:p>
      </dgm:t>
    </dgm:pt>
    <dgm:pt modelId="{BB66B33A-1740-48B2-A4AB-4BEC1F562A78}" type="sibTrans" cxnId="{1E246529-AF3C-4FB1-ACC7-4BBC8E7E04C4}">
      <dgm:prSet/>
      <dgm:spPr/>
      <dgm:t>
        <a:bodyPr/>
        <a:lstStyle/>
        <a:p>
          <a:endParaRPr lang="es-CL"/>
        </a:p>
      </dgm:t>
    </dgm:pt>
    <dgm:pt modelId="{93190D0F-F085-44C2-9190-BBCB69958B3D}">
      <dgm:prSet phldrT="[Texto]"/>
      <dgm:spPr/>
      <dgm:t>
        <a:bodyPr/>
        <a:lstStyle/>
        <a:p>
          <a:r>
            <a:rPr lang="es-CL" dirty="0"/>
            <a:t>Área Derecho Privado</a:t>
          </a:r>
        </a:p>
        <a:p>
          <a:r>
            <a:rPr lang="es-CL" b="1" dirty="0"/>
            <a:t>Lucía </a:t>
          </a:r>
          <a:r>
            <a:rPr lang="es-CL" b="1" dirty="0" err="1"/>
            <a:t>Rizik</a:t>
          </a:r>
          <a:r>
            <a:rPr lang="es-CL" b="1" dirty="0"/>
            <a:t> Mulet</a:t>
          </a:r>
        </a:p>
      </dgm:t>
    </dgm:pt>
    <dgm:pt modelId="{0C0A5D91-E669-4BD3-8F29-C3C8F0A309C5}" type="parTrans" cxnId="{CE83C402-C9BF-45F8-8C58-CCA69FAB1F63}">
      <dgm:prSet/>
      <dgm:spPr/>
      <dgm:t>
        <a:bodyPr/>
        <a:lstStyle/>
        <a:p>
          <a:endParaRPr lang="es-CL"/>
        </a:p>
      </dgm:t>
    </dgm:pt>
    <dgm:pt modelId="{59F88DED-5271-470B-8400-AF57A1D2074D}" type="sibTrans" cxnId="{CE83C402-C9BF-45F8-8C58-CCA69FAB1F63}">
      <dgm:prSet/>
      <dgm:spPr/>
      <dgm:t>
        <a:bodyPr/>
        <a:lstStyle/>
        <a:p>
          <a:endParaRPr lang="es-CL"/>
        </a:p>
      </dgm:t>
    </dgm:pt>
    <dgm:pt modelId="{19F10DE8-AD42-4BEB-ABFE-41E2090BBE5E}">
      <dgm:prSet phldrT="[Texto]"/>
      <dgm:spPr/>
      <dgm:t>
        <a:bodyPr/>
        <a:lstStyle/>
        <a:p>
          <a:r>
            <a:rPr lang="es-CL" dirty="0"/>
            <a:t>Área Derecho Público </a:t>
          </a:r>
        </a:p>
        <a:p>
          <a:r>
            <a:rPr lang="es-CL" b="1" dirty="0"/>
            <a:t>José Ignacio Núñez Leiva</a:t>
          </a:r>
        </a:p>
      </dgm:t>
    </dgm:pt>
    <dgm:pt modelId="{0FDD5686-C3BC-433D-8689-AF48562029C6}" type="parTrans" cxnId="{0110AD5E-987A-4071-AEC3-01F1C17EE713}">
      <dgm:prSet/>
      <dgm:spPr/>
      <dgm:t>
        <a:bodyPr/>
        <a:lstStyle/>
        <a:p>
          <a:endParaRPr lang="es-CL"/>
        </a:p>
      </dgm:t>
    </dgm:pt>
    <dgm:pt modelId="{23589CFA-419A-4157-A7E0-3C3B86EB4A81}" type="sibTrans" cxnId="{0110AD5E-987A-4071-AEC3-01F1C17EE713}">
      <dgm:prSet/>
      <dgm:spPr/>
      <dgm:t>
        <a:bodyPr/>
        <a:lstStyle/>
        <a:p>
          <a:endParaRPr lang="es-CL"/>
        </a:p>
      </dgm:t>
    </dgm:pt>
    <dgm:pt modelId="{C7352E1A-D3EB-46CA-81EA-E7DF54441F61}">
      <dgm:prSet phldrT="[Texto]"/>
      <dgm:spPr/>
      <dgm:t>
        <a:bodyPr/>
        <a:lstStyle/>
        <a:p>
          <a:r>
            <a:rPr lang="es-CL" dirty="0"/>
            <a:t>Área Clínica Jurídica </a:t>
          </a:r>
        </a:p>
        <a:p>
          <a:r>
            <a:rPr lang="es-CL" b="1" dirty="0"/>
            <a:t>Raúl Orellana Sandoval</a:t>
          </a:r>
        </a:p>
      </dgm:t>
    </dgm:pt>
    <dgm:pt modelId="{3E906BF0-575D-41CD-A0C4-8FBF13860666}" type="parTrans" cxnId="{16A8427D-58FA-4669-8AEB-87FDFC1847A6}">
      <dgm:prSet/>
      <dgm:spPr/>
      <dgm:t>
        <a:bodyPr/>
        <a:lstStyle/>
        <a:p>
          <a:endParaRPr lang="es-CL"/>
        </a:p>
      </dgm:t>
    </dgm:pt>
    <dgm:pt modelId="{89DB16D1-1AAE-4A77-BBA9-7F186000F3C0}" type="sibTrans" cxnId="{16A8427D-58FA-4669-8AEB-87FDFC1847A6}">
      <dgm:prSet/>
      <dgm:spPr/>
      <dgm:t>
        <a:bodyPr/>
        <a:lstStyle/>
        <a:p>
          <a:endParaRPr lang="es-CL"/>
        </a:p>
      </dgm:t>
    </dgm:pt>
    <dgm:pt modelId="{7BCD9FA6-2A36-485B-B203-20BBBD40CB94}" type="pres">
      <dgm:prSet presAssocID="{65755505-57C2-495C-8852-DE019A808E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E50ED0-2D3D-4091-923D-1A084E55A2E6}" type="pres">
      <dgm:prSet presAssocID="{8DD5D7F3-9865-4368-8958-940BFA456D6C}" presName="hierRoot1" presStyleCnt="0">
        <dgm:presLayoutVars>
          <dgm:hierBranch val="init"/>
        </dgm:presLayoutVars>
      </dgm:prSet>
      <dgm:spPr/>
    </dgm:pt>
    <dgm:pt modelId="{013C37B6-F546-41CC-A69E-16A6D3D185D3}" type="pres">
      <dgm:prSet presAssocID="{8DD5D7F3-9865-4368-8958-940BFA456D6C}" presName="rootComposite1" presStyleCnt="0"/>
      <dgm:spPr/>
    </dgm:pt>
    <dgm:pt modelId="{17FC2DDD-4CC9-4787-A320-33CB18312DC5}" type="pres">
      <dgm:prSet presAssocID="{8DD5D7F3-9865-4368-8958-940BFA456D6C}" presName="rootText1" presStyleLbl="node0" presStyleIdx="0" presStyleCnt="1">
        <dgm:presLayoutVars>
          <dgm:chPref val="3"/>
        </dgm:presLayoutVars>
      </dgm:prSet>
      <dgm:spPr/>
    </dgm:pt>
    <dgm:pt modelId="{4461F17E-21AC-4E25-B958-80CABC717CB5}" type="pres">
      <dgm:prSet presAssocID="{8DD5D7F3-9865-4368-8958-940BFA456D6C}" presName="rootConnector1" presStyleLbl="node1" presStyleIdx="0" presStyleCnt="0"/>
      <dgm:spPr/>
    </dgm:pt>
    <dgm:pt modelId="{4569F9B0-32ED-40C6-8846-33E25D4F280D}" type="pres">
      <dgm:prSet presAssocID="{8DD5D7F3-9865-4368-8958-940BFA456D6C}" presName="hierChild2" presStyleCnt="0"/>
      <dgm:spPr/>
    </dgm:pt>
    <dgm:pt modelId="{41EA73FF-594E-42B4-B708-BE87E7956630}" type="pres">
      <dgm:prSet presAssocID="{0C0A5D91-E669-4BD3-8F29-C3C8F0A309C5}" presName="Name37" presStyleLbl="parChTrans1D2" presStyleIdx="0" presStyleCnt="3"/>
      <dgm:spPr/>
    </dgm:pt>
    <dgm:pt modelId="{9AF12597-7FF4-4829-BFC7-E5362457ACA7}" type="pres">
      <dgm:prSet presAssocID="{93190D0F-F085-44C2-9190-BBCB69958B3D}" presName="hierRoot2" presStyleCnt="0">
        <dgm:presLayoutVars>
          <dgm:hierBranch val="init"/>
        </dgm:presLayoutVars>
      </dgm:prSet>
      <dgm:spPr/>
    </dgm:pt>
    <dgm:pt modelId="{5D681129-9623-4850-8B9D-46D51BEA43E1}" type="pres">
      <dgm:prSet presAssocID="{93190D0F-F085-44C2-9190-BBCB69958B3D}" presName="rootComposite" presStyleCnt="0"/>
      <dgm:spPr/>
    </dgm:pt>
    <dgm:pt modelId="{F69D4739-8445-48BC-8EEA-9C1FF57C2091}" type="pres">
      <dgm:prSet presAssocID="{93190D0F-F085-44C2-9190-BBCB69958B3D}" presName="rootText" presStyleLbl="node2" presStyleIdx="0" presStyleCnt="3">
        <dgm:presLayoutVars>
          <dgm:chPref val="3"/>
        </dgm:presLayoutVars>
      </dgm:prSet>
      <dgm:spPr/>
    </dgm:pt>
    <dgm:pt modelId="{A086F5EF-17BE-4341-ADEF-FE465EE46BEB}" type="pres">
      <dgm:prSet presAssocID="{93190D0F-F085-44C2-9190-BBCB69958B3D}" presName="rootConnector" presStyleLbl="node2" presStyleIdx="0" presStyleCnt="3"/>
      <dgm:spPr/>
    </dgm:pt>
    <dgm:pt modelId="{59E7FBFC-4BCD-42F2-AA58-CEFA92B193FE}" type="pres">
      <dgm:prSet presAssocID="{93190D0F-F085-44C2-9190-BBCB69958B3D}" presName="hierChild4" presStyleCnt="0"/>
      <dgm:spPr/>
    </dgm:pt>
    <dgm:pt modelId="{F16644AA-4F86-430B-AB9C-86C851F46B80}" type="pres">
      <dgm:prSet presAssocID="{93190D0F-F085-44C2-9190-BBCB69958B3D}" presName="hierChild5" presStyleCnt="0"/>
      <dgm:spPr/>
    </dgm:pt>
    <dgm:pt modelId="{53790F64-AE42-47FE-9B99-26C7EFCE1484}" type="pres">
      <dgm:prSet presAssocID="{0FDD5686-C3BC-433D-8689-AF48562029C6}" presName="Name37" presStyleLbl="parChTrans1D2" presStyleIdx="1" presStyleCnt="3"/>
      <dgm:spPr/>
    </dgm:pt>
    <dgm:pt modelId="{AD3A4842-5C7D-4877-B9B0-C093714F7923}" type="pres">
      <dgm:prSet presAssocID="{19F10DE8-AD42-4BEB-ABFE-41E2090BBE5E}" presName="hierRoot2" presStyleCnt="0">
        <dgm:presLayoutVars>
          <dgm:hierBranch val="init"/>
        </dgm:presLayoutVars>
      </dgm:prSet>
      <dgm:spPr/>
    </dgm:pt>
    <dgm:pt modelId="{E6054BEB-9A2C-4E74-A143-F6BACE69C3BC}" type="pres">
      <dgm:prSet presAssocID="{19F10DE8-AD42-4BEB-ABFE-41E2090BBE5E}" presName="rootComposite" presStyleCnt="0"/>
      <dgm:spPr/>
    </dgm:pt>
    <dgm:pt modelId="{085748E9-4E98-492F-A41A-4199F6EB023B}" type="pres">
      <dgm:prSet presAssocID="{19F10DE8-AD42-4BEB-ABFE-41E2090BBE5E}" presName="rootText" presStyleLbl="node2" presStyleIdx="1" presStyleCnt="3">
        <dgm:presLayoutVars>
          <dgm:chPref val="3"/>
        </dgm:presLayoutVars>
      </dgm:prSet>
      <dgm:spPr/>
    </dgm:pt>
    <dgm:pt modelId="{94981854-228D-4D6F-8A5D-7BB460CDD1F9}" type="pres">
      <dgm:prSet presAssocID="{19F10DE8-AD42-4BEB-ABFE-41E2090BBE5E}" presName="rootConnector" presStyleLbl="node2" presStyleIdx="1" presStyleCnt="3"/>
      <dgm:spPr/>
    </dgm:pt>
    <dgm:pt modelId="{D0FDF4ED-89EF-4FBA-A255-DFD0488FB5AD}" type="pres">
      <dgm:prSet presAssocID="{19F10DE8-AD42-4BEB-ABFE-41E2090BBE5E}" presName="hierChild4" presStyleCnt="0"/>
      <dgm:spPr/>
    </dgm:pt>
    <dgm:pt modelId="{4AC67BB2-30B2-4058-B833-39EDC6130C72}" type="pres">
      <dgm:prSet presAssocID="{19F10DE8-AD42-4BEB-ABFE-41E2090BBE5E}" presName="hierChild5" presStyleCnt="0"/>
      <dgm:spPr/>
    </dgm:pt>
    <dgm:pt modelId="{A01EC287-F31C-4EF7-BF42-00F5B1CE35C5}" type="pres">
      <dgm:prSet presAssocID="{3E906BF0-575D-41CD-A0C4-8FBF13860666}" presName="Name37" presStyleLbl="parChTrans1D2" presStyleIdx="2" presStyleCnt="3"/>
      <dgm:spPr/>
    </dgm:pt>
    <dgm:pt modelId="{DA2645C0-7AB4-4707-A80C-0B3BCF7BBBAC}" type="pres">
      <dgm:prSet presAssocID="{C7352E1A-D3EB-46CA-81EA-E7DF54441F61}" presName="hierRoot2" presStyleCnt="0">
        <dgm:presLayoutVars>
          <dgm:hierBranch val="init"/>
        </dgm:presLayoutVars>
      </dgm:prSet>
      <dgm:spPr/>
    </dgm:pt>
    <dgm:pt modelId="{AB0F0617-8857-4819-A02B-0E6B685EEB9F}" type="pres">
      <dgm:prSet presAssocID="{C7352E1A-D3EB-46CA-81EA-E7DF54441F61}" presName="rootComposite" presStyleCnt="0"/>
      <dgm:spPr/>
    </dgm:pt>
    <dgm:pt modelId="{8AD66054-404C-438D-95E1-3E74E9B3DFCE}" type="pres">
      <dgm:prSet presAssocID="{C7352E1A-D3EB-46CA-81EA-E7DF54441F61}" presName="rootText" presStyleLbl="node2" presStyleIdx="2" presStyleCnt="3">
        <dgm:presLayoutVars>
          <dgm:chPref val="3"/>
        </dgm:presLayoutVars>
      </dgm:prSet>
      <dgm:spPr/>
    </dgm:pt>
    <dgm:pt modelId="{1E31B8C6-FA1A-4E0F-964D-0D47928DF08B}" type="pres">
      <dgm:prSet presAssocID="{C7352E1A-D3EB-46CA-81EA-E7DF54441F61}" presName="rootConnector" presStyleLbl="node2" presStyleIdx="2" presStyleCnt="3"/>
      <dgm:spPr/>
    </dgm:pt>
    <dgm:pt modelId="{49245D1C-5332-4253-8A5F-4EAE0A68F9D7}" type="pres">
      <dgm:prSet presAssocID="{C7352E1A-D3EB-46CA-81EA-E7DF54441F61}" presName="hierChild4" presStyleCnt="0"/>
      <dgm:spPr/>
    </dgm:pt>
    <dgm:pt modelId="{CFB8ABDD-5550-446F-8852-0CBDCABC514F}" type="pres">
      <dgm:prSet presAssocID="{C7352E1A-D3EB-46CA-81EA-E7DF54441F61}" presName="hierChild5" presStyleCnt="0"/>
      <dgm:spPr/>
    </dgm:pt>
    <dgm:pt modelId="{0C3D2D47-09EB-4BEC-8724-A7018D788286}" type="pres">
      <dgm:prSet presAssocID="{8DD5D7F3-9865-4368-8958-940BFA456D6C}" presName="hierChild3" presStyleCnt="0"/>
      <dgm:spPr/>
    </dgm:pt>
  </dgm:ptLst>
  <dgm:cxnLst>
    <dgm:cxn modelId="{CE83C402-C9BF-45F8-8C58-CCA69FAB1F63}" srcId="{8DD5D7F3-9865-4368-8958-940BFA456D6C}" destId="{93190D0F-F085-44C2-9190-BBCB69958B3D}" srcOrd="0" destOrd="0" parTransId="{0C0A5D91-E669-4BD3-8F29-C3C8F0A309C5}" sibTransId="{59F88DED-5271-470B-8400-AF57A1D2074D}"/>
    <dgm:cxn modelId="{1E246529-AF3C-4FB1-ACC7-4BBC8E7E04C4}" srcId="{65755505-57C2-495C-8852-DE019A808E2C}" destId="{8DD5D7F3-9865-4368-8958-940BFA456D6C}" srcOrd="0" destOrd="0" parTransId="{9953B97B-C396-411F-80C6-F030FDCB656D}" sibTransId="{BB66B33A-1740-48B2-A4AB-4BEC1F562A78}"/>
    <dgm:cxn modelId="{D6EE2131-52C0-4149-83BD-D7B310C0CCC2}" type="presOf" srcId="{3E906BF0-575D-41CD-A0C4-8FBF13860666}" destId="{A01EC287-F31C-4EF7-BF42-00F5B1CE35C5}" srcOrd="0" destOrd="0" presId="urn:microsoft.com/office/officeart/2005/8/layout/orgChart1"/>
    <dgm:cxn modelId="{8AB84034-6338-49E6-BA8E-A9B075D88548}" type="presOf" srcId="{0FDD5686-C3BC-433D-8689-AF48562029C6}" destId="{53790F64-AE42-47FE-9B99-26C7EFCE1484}" srcOrd="0" destOrd="0" presId="urn:microsoft.com/office/officeart/2005/8/layout/orgChart1"/>
    <dgm:cxn modelId="{0110AD5E-987A-4071-AEC3-01F1C17EE713}" srcId="{8DD5D7F3-9865-4368-8958-940BFA456D6C}" destId="{19F10DE8-AD42-4BEB-ABFE-41E2090BBE5E}" srcOrd="1" destOrd="0" parTransId="{0FDD5686-C3BC-433D-8689-AF48562029C6}" sibTransId="{23589CFA-419A-4157-A7E0-3C3B86EB4A81}"/>
    <dgm:cxn modelId="{6A232C47-8B8E-41E3-841F-F291AC10619A}" type="presOf" srcId="{93190D0F-F085-44C2-9190-BBCB69958B3D}" destId="{F69D4739-8445-48BC-8EEA-9C1FF57C2091}" srcOrd="0" destOrd="0" presId="urn:microsoft.com/office/officeart/2005/8/layout/orgChart1"/>
    <dgm:cxn modelId="{3538A86E-98B4-4F6D-8208-0B607ADB54DD}" type="presOf" srcId="{C7352E1A-D3EB-46CA-81EA-E7DF54441F61}" destId="{8AD66054-404C-438D-95E1-3E74E9B3DFCE}" srcOrd="0" destOrd="0" presId="urn:microsoft.com/office/officeart/2005/8/layout/orgChart1"/>
    <dgm:cxn modelId="{482DB757-4AEF-4B48-AC44-9F9529B28FCD}" type="presOf" srcId="{19F10DE8-AD42-4BEB-ABFE-41E2090BBE5E}" destId="{94981854-228D-4D6F-8A5D-7BB460CDD1F9}" srcOrd="1" destOrd="0" presId="urn:microsoft.com/office/officeart/2005/8/layout/orgChart1"/>
    <dgm:cxn modelId="{74D0FD58-C2F1-407B-83C9-046F23B99EC5}" type="presOf" srcId="{0C0A5D91-E669-4BD3-8F29-C3C8F0A309C5}" destId="{41EA73FF-594E-42B4-B708-BE87E7956630}" srcOrd="0" destOrd="0" presId="urn:microsoft.com/office/officeart/2005/8/layout/orgChart1"/>
    <dgm:cxn modelId="{16A8427D-58FA-4669-8AEB-87FDFC1847A6}" srcId="{8DD5D7F3-9865-4368-8958-940BFA456D6C}" destId="{C7352E1A-D3EB-46CA-81EA-E7DF54441F61}" srcOrd="2" destOrd="0" parTransId="{3E906BF0-575D-41CD-A0C4-8FBF13860666}" sibTransId="{89DB16D1-1AAE-4A77-BBA9-7F186000F3C0}"/>
    <dgm:cxn modelId="{9704A9BE-8E20-4C18-9F2C-7AB8759771B3}" type="presOf" srcId="{19F10DE8-AD42-4BEB-ABFE-41E2090BBE5E}" destId="{085748E9-4E98-492F-A41A-4199F6EB023B}" srcOrd="0" destOrd="0" presId="urn:microsoft.com/office/officeart/2005/8/layout/orgChart1"/>
    <dgm:cxn modelId="{6A6893C3-2D09-425B-9568-817B2A396517}" type="presOf" srcId="{93190D0F-F085-44C2-9190-BBCB69958B3D}" destId="{A086F5EF-17BE-4341-ADEF-FE465EE46BEB}" srcOrd="1" destOrd="0" presId="urn:microsoft.com/office/officeart/2005/8/layout/orgChart1"/>
    <dgm:cxn modelId="{72E8DAD3-A7C4-46BD-A6EC-4E1DFA0B9C51}" type="presOf" srcId="{C7352E1A-D3EB-46CA-81EA-E7DF54441F61}" destId="{1E31B8C6-FA1A-4E0F-964D-0D47928DF08B}" srcOrd="1" destOrd="0" presId="urn:microsoft.com/office/officeart/2005/8/layout/orgChart1"/>
    <dgm:cxn modelId="{F62DC0E9-0A60-44D8-B908-D7F88C5A88A9}" type="presOf" srcId="{8DD5D7F3-9865-4368-8958-940BFA456D6C}" destId="{17FC2DDD-4CC9-4787-A320-33CB18312DC5}" srcOrd="0" destOrd="0" presId="urn:microsoft.com/office/officeart/2005/8/layout/orgChart1"/>
    <dgm:cxn modelId="{3086FCEE-D8D6-4C39-B39C-5A4DB3541E1C}" type="presOf" srcId="{8DD5D7F3-9865-4368-8958-940BFA456D6C}" destId="{4461F17E-21AC-4E25-B958-80CABC717CB5}" srcOrd="1" destOrd="0" presId="urn:microsoft.com/office/officeart/2005/8/layout/orgChart1"/>
    <dgm:cxn modelId="{400B34EF-3F2B-493F-8F67-51E35FD3D105}" type="presOf" srcId="{65755505-57C2-495C-8852-DE019A808E2C}" destId="{7BCD9FA6-2A36-485B-B203-20BBBD40CB94}" srcOrd="0" destOrd="0" presId="urn:microsoft.com/office/officeart/2005/8/layout/orgChart1"/>
    <dgm:cxn modelId="{7102A2CA-9F75-4B97-B3EB-5608757CFC01}" type="presParOf" srcId="{7BCD9FA6-2A36-485B-B203-20BBBD40CB94}" destId="{09E50ED0-2D3D-4091-923D-1A084E55A2E6}" srcOrd="0" destOrd="0" presId="urn:microsoft.com/office/officeart/2005/8/layout/orgChart1"/>
    <dgm:cxn modelId="{35B7BD81-7377-48EB-8DBC-5C52F1689FF6}" type="presParOf" srcId="{09E50ED0-2D3D-4091-923D-1A084E55A2E6}" destId="{013C37B6-F546-41CC-A69E-16A6D3D185D3}" srcOrd="0" destOrd="0" presId="urn:microsoft.com/office/officeart/2005/8/layout/orgChart1"/>
    <dgm:cxn modelId="{2DE37514-DDFA-46CE-BF37-D87AF0085E17}" type="presParOf" srcId="{013C37B6-F546-41CC-A69E-16A6D3D185D3}" destId="{17FC2DDD-4CC9-4787-A320-33CB18312DC5}" srcOrd="0" destOrd="0" presId="urn:microsoft.com/office/officeart/2005/8/layout/orgChart1"/>
    <dgm:cxn modelId="{95D99E87-9EAF-4AFD-804D-AB667C823151}" type="presParOf" srcId="{013C37B6-F546-41CC-A69E-16A6D3D185D3}" destId="{4461F17E-21AC-4E25-B958-80CABC717CB5}" srcOrd="1" destOrd="0" presId="urn:microsoft.com/office/officeart/2005/8/layout/orgChart1"/>
    <dgm:cxn modelId="{C6CA223B-6C58-41BA-AAFC-DE94D96C1607}" type="presParOf" srcId="{09E50ED0-2D3D-4091-923D-1A084E55A2E6}" destId="{4569F9B0-32ED-40C6-8846-33E25D4F280D}" srcOrd="1" destOrd="0" presId="urn:microsoft.com/office/officeart/2005/8/layout/orgChart1"/>
    <dgm:cxn modelId="{E4324D5F-EF2F-4C3B-8AB5-B99F36404A35}" type="presParOf" srcId="{4569F9B0-32ED-40C6-8846-33E25D4F280D}" destId="{41EA73FF-594E-42B4-B708-BE87E7956630}" srcOrd="0" destOrd="0" presId="urn:microsoft.com/office/officeart/2005/8/layout/orgChart1"/>
    <dgm:cxn modelId="{0210540A-005A-42A1-958C-0443582D1B10}" type="presParOf" srcId="{4569F9B0-32ED-40C6-8846-33E25D4F280D}" destId="{9AF12597-7FF4-4829-BFC7-E5362457ACA7}" srcOrd="1" destOrd="0" presId="urn:microsoft.com/office/officeart/2005/8/layout/orgChart1"/>
    <dgm:cxn modelId="{2F6C6D9E-A694-41BE-9DD1-531B96B0896F}" type="presParOf" srcId="{9AF12597-7FF4-4829-BFC7-E5362457ACA7}" destId="{5D681129-9623-4850-8B9D-46D51BEA43E1}" srcOrd="0" destOrd="0" presId="urn:microsoft.com/office/officeart/2005/8/layout/orgChart1"/>
    <dgm:cxn modelId="{DDC247F2-993D-42D5-BCA4-E184E7EC59F3}" type="presParOf" srcId="{5D681129-9623-4850-8B9D-46D51BEA43E1}" destId="{F69D4739-8445-48BC-8EEA-9C1FF57C2091}" srcOrd="0" destOrd="0" presId="urn:microsoft.com/office/officeart/2005/8/layout/orgChart1"/>
    <dgm:cxn modelId="{F80016E4-EB84-4F68-9427-30D7CF5AF6FA}" type="presParOf" srcId="{5D681129-9623-4850-8B9D-46D51BEA43E1}" destId="{A086F5EF-17BE-4341-ADEF-FE465EE46BEB}" srcOrd="1" destOrd="0" presId="urn:microsoft.com/office/officeart/2005/8/layout/orgChart1"/>
    <dgm:cxn modelId="{E361752A-5A5A-47B0-B018-67D84DAD9189}" type="presParOf" srcId="{9AF12597-7FF4-4829-BFC7-E5362457ACA7}" destId="{59E7FBFC-4BCD-42F2-AA58-CEFA92B193FE}" srcOrd="1" destOrd="0" presId="urn:microsoft.com/office/officeart/2005/8/layout/orgChart1"/>
    <dgm:cxn modelId="{77DD9CC8-2656-4C14-BBC8-62162B26761E}" type="presParOf" srcId="{9AF12597-7FF4-4829-BFC7-E5362457ACA7}" destId="{F16644AA-4F86-430B-AB9C-86C851F46B80}" srcOrd="2" destOrd="0" presId="urn:microsoft.com/office/officeart/2005/8/layout/orgChart1"/>
    <dgm:cxn modelId="{9788164C-69F8-4F37-A0CD-4C0C12413C88}" type="presParOf" srcId="{4569F9B0-32ED-40C6-8846-33E25D4F280D}" destId="{53790F64-AE42-47FE-9B99-26C7EFCE1484}" srcOrd="2" destOrd="0" presId="urn:microsoft.com/office/officeart/2005/8/layout/orgChart1"/>
    <dgm:cxn modelId="{6261F261-95AE-4243-9AC6-783DC002E26D}" type="presParOf" srcId="{4569F9B0-32ED-40C6-8846-33E25D4F280D}" destId="{AD3A4842-5C7D-4877-B9B0-C093714F7923}" srcOrd="3" destOrd="0" presId="urn:microsoft.com/office/officeart/2005/8/layout/orgChart1"/>
    <dgm:cxn modelId="{BAF670D9-5F3F-49BA-B463-661099974093}" type="presParOf" srcId="{AD3A4842-5C7D-4877-B9B0-C093714F7923}" destId="{E6054BEB-9A2C-4E74-A143-F6BACE69C3BC}" srcOrd="0" destOrd="0" presId="urn:microsoft.com/office/officeart/2005/8/layout/orgChart1"/>
    <dgm:cxn modelId="{6BCCC505-6CBE-4B3B-BC6F-9DDF3F9AE259}" type="presParOf" srcId="{E6054BEB-9A2C-4E74-A143-F6BACE69C3BC}" destId="{085748E9-4E98-492F-A41A-4199F6EB023B}" srcOrd="0" destOrd="0" presId="urn:microsoft.com/office/officeart/2005/8/layout/orgChart1"/>
    <dgm:cxn modelId="{931202AF-FEDC-41B8-B497-E81BEB2800B3}" type="presParOf" srcId="{E6054BEB-9A2C-4E74-A143-F6BACE69C3BC}" destId="{94981854-228D-4D6F-8A5D-7BB460CDD1F9}" srcOrd="1" destOrd="0" presId="urn:microsoft.com/office/officeart/2005/8/layout/orgChart1"/>
    <dgm:cxn modelId="{208D121D-7C83-4EBC-975A-F8D1AD401BAE}" type="presParOf" srcId="{AD3A4842-5C7D-4877-B9B0-C093714F7923}" destId="{D0FDF4ED-89EF-4FBA-A255-DFD0488FB5AD}" srcOrd="1" destOrd="0" presId="urn:microsoft.com/office/officeart/2005/8/layout/orgChart1"/>
    <dgm:cxn modelId="{1E9F4810-FFA9-4F15-AED6-956FDD70E917}" type="presParOf" srcId="{AD3A4842-5C7D-4877-B9B0-C093714F7923}" destId="{4AC67BB2-30B2-4058-B833-39EDC6130C72}" srcOrd="2" destOrd="0" presId="urn:microsoft.com/office/officeart/2005/8/layout/orgChart1"/>
    <dgm:cxn modelId="{CD01EE0F-0518-4798-B55D-E1BF110C4AD4}" type="presParOf" srcId="{4569F9B0-32ED-40C6-8846-33E25D4F280D}" destId="{A01EC287-F31C-4EF7-BF42-00F5B1CE35C5}" srcOrd="4" destOrd="0" presId="urn:microsoft.com/office/officeart/2005/8/layout/orgChart1"/>
    <dgm:cxn modelId="{A1E57F45-453F-4794-AF15-452251FB4A80}" type="presParOf" srcId="{4569F9B0-32ED-40C6-8846-33E25D4F280D}" destId="{DA2645C0-7AB4-4707-A80C-0B3BCF7BBBAC}" srcOrd="5" destOrd="0" presId="urn:microsoft.com/office/officeart/2005/8/layout/orgChart1"/>
    <dgm:cxn modelId="{57C4428D-5228-4D12-9A27-710EC96F05B3}" type="presParOf" srcId="{DA2645C0-7AB4-4707-A80C-0B3BCF7BBBAC}" destId="{AB0F0617-8857-4819-A02B-0E6B685EEB9F}" srcOrd="0" destOrd="0" presId="urn:microsoft.com/office/officeart/2005/8/layout/orgChart1"/>
    <dgm:cxn modelId="{7877BA2F-17FE-4FFD-AF15-4A398BAF44D9}" type="presParOf" srcId="{AB0F0617-8857-4819-A02B-0E6B685EEB9F}" destId="{8AD66054-404C-438D-95E1-3E74E9B3DFCE}" srcOrd="0" destOrd="0" presId="urn:microsoft.com/office/officeart/2005/8/layout/orgChart1"/>
    <dgm:cxn modelId="{31DD58FC-CF16-400F-96EC-B37DA151B08F}" type="presParOf" srcId="{AB0F0617-8857-4819-A02B-0E6B685EEB9F}" destId="{1E31B8C6-FA1A-4E0F-964D-0D47928DF08B}" srcOrd="1" destOrd="0" presId="urn:microsoft.com/office/officeart/2005/8/layout/orgChart1"/>
    <dgm:cxn modelId="{6DEACC31-7433-4214-B50E-B77155A353C7}" type="presParOf" srcId="{DA2645C0-7AB4-4707-A80C-0B3BCF7BBBAC}" destId="{49245D1C-5332-4253-8A5F-4EAE0A68F9D7}" srcOrd="1" destOrd="0" presId="urn:microsoft.com/office/officeart/2005/8/layout/orgChart1"/>
    <dgm:cxn modelId="{2753E717-5E57-414A-8A75-0C37CEC6D0A7}" type="presParOf" srcId="{DA2645C0-7AB4-4707-A80C-0B3BCF7BBBAC}" destId="{CFB8ABDD-5550-446F-8852-0CBDCABC514F}" srcOrd="2" destOrd="0" presId="urn:microsoft.com/office/officeart/2005/8/layout/orgChart1"/>
    <dgm:cxn modelId="{8AB33ECA-26BD-4DA1-A6B1-0A2B5347378A}" type="presParOf" srcId="{09E50ED0-2D3D-4091-923D-1A084E55A2E6}" destId="{0C3D2D47-09EB-4BEC-8724-A7018D7882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D427D3-F2AB-4FCF-A6FE-F2528142ECB7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CL"/>
        </a:p>
      </dgm:t>
    </dgm:pt>
    <dgm:pt modelId="{7BC0B377-3560-4DC1-9CEB-745F6F3B4E07}">
      <dgm:prSet phldrT="[Texto]" custT="1"/>
      <dgm:spPr/>
      <dgm:t>
        <a:bodyPr/>
        <a:lstStyle/>
        <a:p>
          <a:r>
            <a:rPr lang="es-CL" sz="2800" b="1" dirty="0"/>
            <a:t>Secretarios de estudio</a:t>
          </a:r>
        </a:p>
      </dgm:t>
    </dgm:pt>
    <dgm:pt modelId="{6B112D37-312D-4A27-A012-8B43FBDF5B20}" type="parTrans" cxnId="{AD6C25DE-8EC6-4C50-B295-440DF322C6A6}">
      <dgm:prSet/>
      <dgm:spPr/>
      <dgm:t>
        <a:bodyPr/>
        <a:lstStyle/>
        <a:p>
          <a:endParaRPr lang="es-CL"/>
        </a:p>
      </dgm:t>
    </dgm:pt>
    <dgm:pt modelId="{98D343FF-365E-4507-BCA2-BE17524128A1}" type="sibTrans" cxnId="{AD6C25DE-8EC6-4C50-B295-440DF322C6A6}">
      <dgm:prSet/>
      <dgm:spPr/>
      <dgm:t>
        <a:bodyPr/>
        <a:lstStyle/>
        <a:p>
          <a:endParaRPr lang="es-CL"/>
        </a:p>
      </dgm:t>
    </dgm:pt>
    <dgm:pt modelId="{A03B245E-9721-4017-BA5D-D462022A6FFB}">
      <dgm:prSet phldrT="[Texto]" custT="1"/>
      <dgm:spPr/>
      <dgm:t>
        <a:bodyPr/>
        <a:lstStyle/>
        <a:p>
          <a:r>
            <a:rPr lang="es-CL" sz="2000" dirty="0"/>
            <a:t>Jornada diurna</a:t>
          </a:r>
        </a:p>
        <a:p>
          <a:r>
            <a:rPr lang="es-CL" sz="2000" b="1" dirty="0"/>
            <a:t>Eduardo Figueroa Ávila</a:t>
          </a:r>
        </a:p>
      </dgm:t>
    </dgm:pt>
    <dgm:pt modelId="{C978F4E7-4BF8-45AB-89EE-27EF92947D8C}" type="parTrans" cxnId="{9B80E870-5774-4420-A427-0C2B0B0D03E2}">
      <dgm:prSet/>
      <dgm:spPr/>
      <dgm:t>
        <a:bodyPr/>
        <a:lstStyle/>
        <a:p>
          <a:endParaRPr lang="es-CL"/>
        </a:p>
      </dgm:t>
    </dgm:pt>
    <dgm:pt modelId="{2F3394EE-3169-4E44-96A1-EE4D3AB8FD75}" type="sibTrans" cxnId="{9B80E870-5774-4420-A427-0C2B0B0D03E2}">
      <dgm:prSet/>
      <dgm:spPr/>
      <dgm:t>
        <a:bodyPr/>
        <a:lstStyle/>
        <a:p>
          <a:endParaRPr lang="es-CL"/>
        </a:p>
      </dgm:t>
    </dgm:pt>
    <dgm:pt modelId="{9B778C32-EE87-4C8B-8DA1-C415F86D86D1}">
      <dgm:prSet phldrT="[Texto]" custT="1"/>
      <dgm:spPr/>
      <dgm:t>
        <a:bodyPr/>
        <a:lstStyle/>
        <a:p>
          <a:r>
            <a:rPr lang="es-CL" sz="1800" dirty="0"/>
            <a:t>Jornada Vespertina</a:t>
          </a:r>
        </a:p>
        <a:p>
          <a:r>
            <a:rPr lang="es-CL" sz="1800" b="1" dirty="0"/>
            <a:t>Carlos Urrejola Devia </a:t>
          </a:r>
        </a:p>
      </dgm:t>
    </dgm:pt>
    <dgm:pt modelId="{31C64D7D-A795-40B9-BD88-4D7EFF8C5473}" type="parTrans" cxnId="{39453D02-4E1B-485F-B4B8-54C1F7A60906}">
      <dgm:prSet/>
      <dgm:spPr/>
      <dgm:t>
        <a:bodyPr/>
        <a:lstStyle/>
        <a:p>
          <a:endParaRPr lang="es-CL"/>
        </a:p>
      </dgm:t>
    </dgm:pt>
    <dgm:pt modelId="{5F545BB2-FF77-4D3A-9157-2A7328254E18}" type="sibTrans" cxnId="{39453D02-4E1B-485F-B4B8-54C1F7A60906}">
      <dgm:prSet/>
      <dgm:spPr/>
      <dgm:t>
        <a:bodyPr/>
        <a:lstStyle/>
        <a:p>
          <a:endParaRPr lang="es-CL"/>
        </a:p>
      </dgm:t>
    </dgm:pt>
    <dgm:pt modelId="{FC106182-6399-497B-B489-E3E965EE407C}" type="pres">
      <dgm:prSet presAssocID="{47D427D3-F2AB-4FCF-A6FE-F2528142EC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F49EFE-F9F4-4A22-960B-8BF646C4C21A}" type="pres">
      <dgm:prSet presAssocID="{7BC0B377-3560-4DC1-9CEB-745F6F3B4E07}" presName="hierRoot1" presStyleCnt="0">
        <dgm:presLayoutVars>
          <dgm:hierBranch val="init"/>
        </dgm:presLayoutVars>
      </dgm:prSet>
      <dgm:spPr/>
    </dgm:pt>
    <dgm:pt modelId="{29097A1B-A04B-4BAE-85BC-34146F02D0C6}" type="pres">
      <dgm:prSet presAssocID="{7BC0B377-3560-4DC1-9CEB-745F6F3B4E07}" presName="rootComposite1" presStyleCnt="0"/>
      <dgm:spPr/>
    </dgm:pt>
    <dgm:pt modelId="{53C34814-1AD8-4792-BF10-8A07220B07A0}" type="pres">
      <dgm:prSet presAssocID="{7BC0B377-3560-4DC1-9CEB-745F6F3B4E07}" presName="rootText1" presStyleLbl="node0" presStyleIdx="0" presStyleCnt="1">
        <dgm:presLayoutVars>
          <dgm:chPref val="3"/>
        </dgm:presLayoutVars>
      </dgm:prSet>
      <dgm:spPr/>
    </dgm:pt>
    <dgm:pt modelId="{59683615-39A3-4B95-96A2-7CA368E446D9}" type="pres">
      <dgm:prSet presAssocID="{7BC0B377-3560-4DC1-9CEB-745F6F3B4E07}" presName="rootConnector1" presStyleLbl="node1" presStyleIdx="0" presStyleCnt="0"/>
      <dgm:spPr/>
    </dgm:pt>
    <dgm:pt modelId="{11750E2A-B3B4-4502-958F-B53FF0AD8C39}" type="pres">
      <dgm:prSet presAssocID="{7BC0B377-3560-4DC1-9CEB-745F6F3B4E07}" presName="hierChild2" presStyleCnt="0"/>
      <dgm:spPr/>
    </dgm:pt>
    <dgm:pt modelId="{5C3CB58A-AE42-471A-A2D1-12820C6C788B}" type="pres">
      <dgm:prSet presAssocID="{C978F4E7-4BF8-45AB-89EE-27EF92947D8C}" presName="Name37" presStyleLbl="parChTrans1D2" presStyleIdx="0" presStyleCnt="2"/>
      <dgm:spPr/>
    </dgm:pt>
    <dgm:pt modelId="{37E5D6D9-C9AC-4EEB-A1BC-512093CE2383}" type="pres">
      <dgm:prSet presAssocID="{A03B245E-9721-4017-BA5D-D462022A6FFB}" presName="hierRoot2" presStyleCnt="0">
        <dgm:presLayoutVars>
          <dgm:hierBranch val="init"/>
        </dgm:presLayoutVars>
      </dgm:prSet>
      <dgm:spPr/>
    </dgm:pt>
    <dgm:pt modelId="{28B8E6AD-74B2-4FF5-B9DF-F7A1CFE9DB7B}" type="pres">
      <dgm:prSet presAssocID="{A03B245E-9721-4017-BA5D-D462022A6FFB}" presName="rootComposite" presStyleCnt="0"/>
      <dgm:spPr/>
    </dgm:pt>
    <dgm:pt modelId="{2F39418C-0F56-4E83-9A4B-99E862B90FF7}" type="pres">
      <dgm:prSet presAssocID="{A03B245E-9721-4017-BA5D-D462022A6FFB}" presName="rootText" presStyleLbl="node2" presStyleIdx="0" presStyleCnt="2">
        <dgm:presLayoutVars>
          <dgm:chPref val="3"/>
        </dgm:presLayoutVars>
      </dgm:prSet>
      <dgm:spPr/>
    </dgm:pt>
    <dgm:pt modelId="{D5447C39-85BB-43FE-B385-614FFC1CCA33}" type="pres">
      <dgm:prSet presAssocID="{A03B245E-9721-4017-BA5D-D462022A6FFB}" presName="rootConnector" presStyleLbl="node2" presStyleIdx="0" presStyleCnt="2"/>
      <dgm:spPr/>
    </dgm:pt>
    <dgm:pt modelId="{4D8B8C42-63EA-43D3-87B8-E1F31BF0460F}" type="pres">
      <dgm:prSet presAssocID="{A03B245E-9721-4017-BA5D-D462022A6FFB}" presName="hierChild4" presStyleCnt="0"/>
      <dgm:spPr/>
    </dgm:pt>
    <dgm:pt modelId="{D1074A65-FF71-4501-98E4-BA8F61C1445D}" type="pres">
      <dgm:prSet presAssocID="{A03B245E-9721-4017-BA5D-D462022A6FFB}" presName="hierChild5" presStyleCnt="0"/>
      <dgm:spPr/>
    </dgm:pt>
    <dgm:pt modelId="{C797741F-175B-4FF3-97E7-321DFA848B62}" type="pres">
      <dgm:prSet presAssocID="{31C64D7D-A795-40B9-BD88-4D7EFF8C5473}" presName="Name37" presStyleLbl="parChTrans1D2" presStyleIdx="1" presStyleCnt="2"/>
      <dgm:spPr/>
    </dgm:pt>
    <dgm:pt modelId="{039A3A0C-4A18-445D-B19A-231EEA5A5FA1}" type="pres">
      <dgm:prSet presAssocID="{9B778C32-EE87-4C8B-8DA1-C415F86D86D1}" presName="hierRoot2" presStyleCnt="0">
        <dgm:presLayoutVars>
          <dgm:hierBranch val="init"/>
        </dgm:presLayoutVars>
      </dgm:prSet>
      <dgm:spPr/>
    </dgm:pt>
    <dgm:pt modelId="{44A02DB2-6618-4824-9D02-C68393B624A4}" type="pres">
      <dgm:prSet presAssocID="{9B778C32-EE87-4C8B-8DA1-C415F86D86D1}" presName="rootComposite" presStyleCnt="0"/>
      <dgm:spPr/>
    </dgm:pt>
    <dgm:pt modelId="{C2A1DA6D-7837-449F-A9D1-0D45A58707FE}" type="pres">
      <dgm:prSet presAssocID="{9B778C32-EE87-4C8B-8DA1-C415F86D86D1}" presName="rootText" presStyleLbl="node2" presStyleIdx="1" presStyleCnt="2">
        <dgm:presLayoutVars>
          <dgm:chPref val="3"/>
        </dgm:presLayoutVars>
      </dgm:prSet>
      <dgm:spPr/>
    </dgm:pt>
    <dgm:pt modelId="{883415B7-B0EB-4279-9A04-993D04523717}" type="pres">
      <dgm:prSet presAssocID="{9B778C32-EE87-4C8B-8DA1-C415F86D86D1}" presName="rootConnector" presStyleLbl="node2" presStyleIdx="1" presStyleCnt="2"/>
      <dgm:spPr/>
    </dgm:pt>
    <dgm:pt modelId="{5A261324-8770-45FC-B097-03E2FC2E1FD0}" type="pres">
      <dgm:prSet presAssocID="{9B778C32-EE87-4C8B-8DA1-C415F86D86D1}" presName="hierChild4" presStyleCnt="0"/>
      <dgm:spPr/>
    </dgm:pt>
    <dgm:pt modelId="{EB214473-8F8B-4020-A57B-962E7951CBBB}" type="pres">
      <dgm:prSet presAssocID="{9B778C32-EE87-4C8B-8DA1-C415F86D86D1}" presName="hierChild5" presStyleCnt="0"/>
      <dgm:spPr/>
    </dgm:pt>
    <dgm:pt modelId="{FB412F90-56F8-4D10-9507-F121AB221F7E}" type="pres">
      <dgm:prSet presAssocID="{7BC0B377-3560-4DC1-9CEB-745F6F3B4E07}" presName="hierChild3" presStyleCnt="0"/>
      <dgm:spPr/>
    </dgm:pt>
  </dgm:ptLst>
  <dgm:cxnLst>
    <dgm:cxn modelId="{39453D02-4E1B-485F-B4B8-54C1F7A60906}" srcId="{7BC0B377-3560-4DC1-9CEB-745F6F3B4E07}" destId="{9B778C32-EE87-4C8B-8DA1-C415F86D86D1}" srcOrd="1" destOrd="0" parTransId="{31C64D7D-A795-40B9-BD88-4D7EFF8C5473}" sibTransId="{5F545BB2-FF77-4D3A-9157-2A7328254E18}"/>
    <dgm:cxn modelId="{B9100A26-3ADF-49CD-BD30-C878CCEED940}" type="presOf" srcId="{7BC0B377-3560-4DC1-9CEB-745F6F3B4E07}" destId="{53C34814-1AD8-4792-BF10-8A07220B07A0}" srcOrd="0" destOrd="0" presId="urn:microsoft.com/office/officeart/2005/8/layout/orgChart1"/>
    <dgm:cxn modelId="{9B80E870-5774-4420-A427-0C2B0B0D03E2}" srcId="{7BC0B377-3560-4DC1-9CEB-745F6F3B4E07}" destId="{A03B245E-9721-4017-BA5D-D462022A6FFB}" srcOrd="0" destOrd="0" parTransId="{C978F4E7-4BF8-45AB-89EE-27EF92947D8C}" sibTransId="{2F3394EE-3169-4E44-96A1-EE4D3AB8FD75}"/>
    <dgm:cxn modelId="{F262D97E-F7C4-4099-BB1A-1FF5E476861E}" type="presOf" srcId="{7BC0B377-3560-4DC1-9CEB-745F6F3B4E07}" destId="{59683615-39A3-4B95-96A2-7CA368E446D9}" srcOrd="1" destOrd="0" presId="urn:microsoft.com/office/officeart/2005/8/layout/orgChart1"/>
    <dgm:cxn modelId="{B8D43EA7-9444-4F62-93FE-D52A6A43C55F}" type="presOf" srcId="{31C64D7D-A795-40B9-BD88-4D7EFF8C5473}" destId="{C797741F-175B-4FF3-97E7-321DFA848B62}" srcOrd="0" destOrd="0" presId="urn:microsoft.com/office/officeart/2005/8/layout/orgChart1"/>
    <dgm:cxn modelId="{58A955B0-A0F7-46D4-9F0B-CF40D8CF1912}" type="presOf" srcId="{A03B245E-9721-4017-BA5D-D462022A6FFB}" destId="{2F39418C-0F56-4E83-9A4B-99E862B90FF7}" srcOrd="0" destOrd="0" presId="urn:microsoft.com/office/officeart/2005/8/layout/orgChart1"/>
    <dgm:cxn modelId="{479991B5-B0F9-49D7-AAF4-57A1B2930168}" type="presOf" srcId="{47D427D3-F2AB-4FCF-A6FE-F2528142ECB7}" destId="{FC106182-6399-497B-B489-E3E965EE407C}" srcOrd="0" destOrd="0" presId="urn:microsoft.com/office/officeart/2005/8/layout/orgChart1"/>
    <dgm:cxn modelId="{00823ECD-B4B0-4D7C-8C04-CDAEA5F3D284}" type="presOf" srcId="{9B778C32-EE87-4C8B-8DA1-C415F86D86D1}" destId="{883415B7-B0EB-4279-9A04-993D04523717}" srcOrd="1" destOrd="0" presId="urn:microsoft.com/office/officeart/2005/8/layout/orgChart1"/>
    <dgm:cxn modelId="{2803FCD2-E680-4E88-8948-ED87FCAF5686}" type="presOf" srcId="{A03B245E-9721-4017-BA5D-D462022A6FFB}" destId="{D5447C39-85BB-43FE-B385-614FFC1CCA33}" srcOrd="1" destOrd="0" presId="urn:microsoft.com/office/officeart/2005/8/layout/orgChart1"/>
    <dgm:cxn modelId="{AD6C25DE-8EC6-4C50-B295-440DF322C6A6}" srcId="{47D427D3-F2AB-4FCF-A6FE-F2528142ECB7}" destId="{7BC0B377-3560-4DC1-9CEB-745F6F3B4E07}" srcOrd="0" destOrd="0" parTransId="{6B112D37-312D-4A27-A012-8B43FBDF5B20}" sibTransId="{98D343FF-365E-4507-BCA2-BE17524128A1}"/>
    <dgm:cxn modelId="{9EF73FE2-B40D-4E05-BF7E-B7E833579501}" type="presOf" srcId="{C978F4E7-4BF8-45AB-89EE-27EF92947D8C}" destId="{5C3CB58A-AE42-471A-A2D1-12820C6C788B}" srcOrd="0" destOrd="0" presId="urn:microsoft.com/office/officeart/2005/8/layout/orgChart1"/>
    <dgm:cxn modelId="{69A4D8FC-AD17-412A-87F3-0AFBC88F7046}" type="presOf" srcId="{9B778C32-EE87-4C8B-8DA1-C415F86D86D1}" destId="{C2A1DA6D-7837-449F-A9D1-0D45A58707FE}" srcOrd="0" destOrd="0" presId="urn:microsoft.com/office/officeart/2005/8/layout/orgChart1"/>
    <dgm:cxn modelId="{E9DD73EF-1382-48AE-8D04-A3E5E6DF3256}" type="presParOf" srcId="{FC106182-6399-497B-B489-E3E965EE407C}" destId="{47F49EFE-F9F4-4A22-960B-8BF646C4C21A}" srcOrd="0" destOrd="0" presId="urn:microsoft.com/office/officeart/2005/8/layout/orgChart1"/>
    <dgm:cxn modelId="{2D9F5962-2DD0-49AF-9314-CE46353BB38F}" type="presParOf" srcId="{47F49EFE-F9F4-4A22-960B-8BF646C4C21A}" destId="{29097A1B-A04B-4BAE-85BC-34146F02D0C6}" srcOrd="0" destOrd="0" presId="urn:microsoft.com/office/officeart/2005/8/layout/orgChart1"/>
    <dgm:cxn modelId="{1CDDA151-4852-4783-B82F-51F8385D1B99}" type="presParOf" srcId="{29097A1B-A04B-4BAE-85BC-34146F02D0C6}" destId="{53C34814-1AD8-4792-BF10-8A07220B07A0}" srcOrd="0" destOrd="0" presId="urn:microsoft.com/office/officeart/2005/8/layout/orgChart1"/>
    <dgm:cxn modelId="{55C001CD-3BAA-4704-82D7-9312585B5C5B}" type="presParOf" srcId="{29097A1B-A04B-4BAE-85BC-34146F02D0C6}" destId="{59683615-39A3-4B95-96A2-7CA368E446D9}" srcOrd="1" destOrd="0" presId="urn:microsoft.com/office/officeart/2005/8/layout/orgChart1"/>
    <dgm:cxn modelId="{FF6CF334-CB5B-42FE-A529-DEA47DA7BC01}" type="presParOf" srcId="{47F49EFE-F9F4-4A22-960B-8BF646C4C21A}" destId="{11750E2A-B3B4-4502-958F-B53FF0AD8C39}" srcOrd="1" destOrd="0" presId="urn:microsoft.com/office/officeart/2005/8/layout/orgChart1"/>
    <dgm:cxn modelId="{95D28B59-CE2E-4886-849F-E0F98E13C598}" type="presParOf" srcId="{11750E2A-B3B4-4502-958F-B53FF0AD8C39}" destId="{5C3CB58A-AE42-471A-A2D1-12820C6C788B}" srcOrd="0" destOrd="0" presId="urn:microsoft.com/office/officeart/2005/8/layout/orgChart1"/>
    <dgm:cxn modelId="{D702265B-1A2D-497F-A30B-1A65B16DD1E7}" type="presParOf" srcId="{11750E2A-B3B4-4502-958F-B53FF0AD8C39}" destId="{37E5D6D9-C9AC-4EEB-A1BC-512093CE2383}" srcOrd="1" destOrd="0" presId="urn:microsoft.com/office/officeart/2005/8/layout/orgChart1"/>
    <dgm:cxn modelId="{30299D62-3C8A-4734-8937-7DBFC19904AC}" type="presParOf" srcId="{37E5D6D9-C9AC-4EEB-A1BC-512093CE2383}" destId="{28B8E6AD-74B2-4FF5-B9DF-F7A1CFE9DB7B}" srcOrd="0" destOrd="0" presId="urn:microsoft.com/office/officeart/2005/8/layout/orgChart1"/>
    <dgm:cxn modelId="{F15C6FD7-835E-4C7D-B69D-544EBFEC384E}" type="presParOf" srcId="{28B8E6AD-74B2-4FF5-B9DF-F7A1CFE9DB7B}" destId="{2F39418C-0F56-4E83-9A4B-99E862B90FF7}" srcOrd="0" destOrd="0" presId="urn:microsoft.com/office/officeart/2005/8/layout/orgChart1"/>
    <dgm:cxn modelId="{CD11BC2A-0871-4587-A48F-155ED0B7AB71}" type="presParOf" srcId="{28B8E6AD-74B2-4FF5-B9DF-F7A1CFE9DB7B}" destId="{D5447C39-85BB-43FE-B385-614FFC1CCA33}" srcOrd="1" destOrd="0" presId="urn:microsoft.com/office/officeart/2005/8/layout/orgChart1"/>
    <dgm:cxn modelId="{C87ACE87-07E3-4789-999E-0EC628F74A7E}" type="presParOf" srcId="{37E5D6D9-C9AC-4EEB-A1BC-512093CE2383}" destId="{4D8B8C42-63EA-43D3-87B8-E1F31BF0460F}" srcOrd="1" destOrd="0" presId="urn:microsoft.com/office/officeart/2005/8/layout/orgChart1"/>
    <dgm:cxn modelId="{73536280-7587-4BB5-BB3B-0295AC1EDF46}" type="presParOf" srcId="{37E5D6D9-C9AC-4EEB-A1BC-512093CE2383}" destId="{D1074A65-FF71-4501-98E4-BA8F61C1445D}" srcOrd="2" destOrd="0" presId="urn:microsoft.com/office/officeart/2005/8/layout/orgChart1"/>
    <dgm:cxn modelId="{682E15A0-A740-4ADC-8343-03E737BADAA1}" type="presParOf" srcId="{11750E2A-B3B4-4502-958F-B53FF0AD8C39}" destId="{C797741F-175B-4FF3-97E7-321DFA848B62}" srcOrd="2" destOrd="0" presId="urn:microsoft.com/office/officeart/2005/8/layout/orgChart1"/>
    <dgm:cxn modelId="{CA2C7752-0D90-47C5-9C33-D0CAD3539008}" type="presParOf" srcId="{11750E2A-B3B4-4502-958F-B53FF0AD8C39}" destId="{039A3A0C-4A18-445D-B19A-231EEA5A5FA1}" srcOrd="3" destOrd="0" presId="urn:microsoft.com/office/officeart/2005/8/layout/orgChart1"/>
    <dgm:cxn modelId="{9BA1E12E-9F0E-43B6-B2B0-F15207E3FCE0}" type="presParOf" srcId="{039A3A0C-4A18-445D-B19A-231EEA5A5FA1}" destId="{44A02DB2-6618-4824-9D02-C68393B624A4}" srcOrd="0" destOrd="0" presId="urn:microsoft.com/office/officeart/2005/8/layout/orgChart1"/>
    <dgm:cxn modelId="{76AC9796-EBC6-4510-96EA-48FF7357E548}" type="presParOf" srcId="{44A02DB2-6618-4824-9D02-C68393B624A4}" destId="{C2A1DA6D-7837-449F-A9D1-0D45A58707FE}" srcOrd="0" destOrd="0" presId="urn:microsoft.com/office/officeart/2005/8/layout/orgChart1"/>
    <dgm:cxn modelId="{1DE7183C-330E-4352-9C98-8DBCE4DC73EF}" type="presParOf" srcId="{44A02DB2-6618-4824-9D02-C68393B624A4}" destId="{883415B7-B0EB-4279-9A04-993D04523717}" srcOrd="1" destOrd="0" presId="urn:microsoft.com/office/officeart/2005/8/layout/orgChart1"/>
    <dgm:cxn modelId="{722F4872-71DC-4FB0-A18A-2F3C831F6829}" type="presParOf" srcId="{039A3A0C-4A18-445D-B19A-231EEA5A5FA1}" destId="{5A261324-8770-45FC-B097-03E2FC2E1FD0}" srcOrd="1" destOrd="0" presId="urn:microsoft.com/office/officeart/2005/8/layout/orgChart1"/>
    <dgm:cxn modelId="{D9F90CF1-B557-4D52-93E5-9F90160802EA}" type="presParOf" srcId="{039A3A0C-4A18-445D-B19A-231EEA5A5FA1}" destId="{EB214473-8F8B-4020-A57B-962E7951CBBB}" srcOrd="2" destOrd="0" presId="urn:microsoft.com/office/officeart/2005/8/layout/orgChart1"/>
    <dgm:cxn modelId="{E3613144-AF1A-48FE-AF27-E52C78D61605}" type="presParOf" srcId="{47F49EFE-F9F4-4A22-960B-8BF646C4C21A}" destId="{FB412F90-56F8-4D10-9507-F121AB221F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F5A945-93CE-47F1-A5CE-3429BEE59A0F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3E1F7D81-68AE-4141-BC9A-A5057E3F0D41}">
      <dgm:prSet phldrT="[Texto]"/>
      <dgm:spPr/>
      <dgm:t>
        <a:bodyPr/>
        <a:lstStyle/>
        <a:p>
          <a:r>
            <a:rPr lang="es-ES" dirty="0"/>
            <a:t>Docencia </a:t>
          </a:r>
        </a:p>
      </dgm:t>
    </dgm:pt>
    <dgm:pt modelId="{0710B4B2-D182-4B60-9DD1-A1B3E29C09EE}" type="parTrans" cxnId="{AE1EEA64-8FBA-440F-BA56-8C8F49B1D33D}">
      <dgm:prSet/>
      <dgm:spPr/>
      <dgm:t>
        <a:bodyPr/>
        <a:lstStyle/>
        <a:p>
          <a:endParaRPr lang="es-ES"/>
        </a:p>
      </dgm:t>
    </dgm:pt>
    <dgm:pt modelId="{4A1BF833-EBF4-4907-BD8D-95B5C9284EE5}" type="sibTrans" cxnId="{AE1EEA64-8FBA-440F-BA56-8C8F49B1D33D}">
      <dgm:prSet/>
      <dgm:spPr/>
      <dgm:t>
        <a:bodyPr/>
        <a:lstStyle/>
        <a:p>
          <a:endParaRPr lang="es-ES"/>
        </a:p>
      </dgm:t>
    </dgm:pt>
    <dgm:pt modelId="{376D1B81-6BE3-48C8-92B7-62290546E124}">
      <dgm:prSet phldrT="[Texto]"/>
      <dgm:spPr/>
      <dgm:t>
        <a:bodyPr/>
        <a:lstStyle/>
        <a:p>
          <a:r>
            <a:rPr lang="es-ES" dirty="0"/>
            <a:t>Investigación</a:t>
          </a:r>
        </a:p>
      </dgm:t>
    </dgm:pt>
    <dgm:pt modelId="{3A7A51B1-F815-4AB1-95D3-568A513D26FF}" type="parTrans" cxnId="{09542547-96E9-4BF6-9B63-6AD3FD0E38E2}">
      <dgm:prSet/>
      <dgm:spPr/>
      <dgm:t>
        <a:bodyPr/>
        <a:lstStyle/>
        <a:p>
          <a:endParaRPr lang="es-ES"/>
        </a:p>
      </dgm:t>
    </dgm:pt>
    <dgm:pt modelId="{4897F549-989C-4D1A-8BB2-23DACF24AC73}" type="sibTrans" cxnId="{09542547-96E9-4BF6-9B63-6AD3FD0E38E2}">
      <dgm:prSet/>
      <dgm:spPr/>
      <dgm:t>
        <a:bodyPr/>
        <a:lstStyle/>
        <a:p>
          <a:endParaRPr lang="es-ES"/>
        </a:p>
      </dgm:t>
    </dgm:pt>
    <dgm:pt modelId="{1864A245-F810-4A6B-ADC8-5BCB98FF1102}">
      <dgm:prSet phldrT="[Texto]"/>
      <dgm:spPr/>
      <dgm:t>
        <a:bodyPr/>
        <a:lstStyle/>
        <a:p>
          <a:r>
            <a:rPr lang="es-ES" dirty="0"/>
            <a:t>Vinculación con el medio</a:t>
          </a:r>
        </a:p>
      </dgm:t>
    </dgm:pt>
    <dgm:pt modelId="{4C825ABF-4869-4B5F-B5F8-51BECD3A694E}" type="parTrans" cxnId="{0F6B655D-C41F-4F61-87D9-A0F1DE0C3540}">
      <dgm:prSet/>
      <dgm:spPr/>
      <dgm:t>
        <a:bodyPr/>
        <a:lstStyle/>
        <a:p>
          <a:endParaRPr lang="es-ES"/>
        </a:p>
      </dgm:t>
    </dgm:pt>
    <dgm:pt modelId="{84BBD77A-4EDE-44F8-83AE-3D26F24E4E78}" type="sibTrans" cxnId="{0F6B655D-C41F-4F61-87D9-A0F1DE0C3540}">
      <dgm:prSet/>
      <dgm:spPr/>
      <dgm:t>
        <a:bodyPr/>
        <a:lstStyle/>
        <a:p>
          <a:endParaRPr lang="es-ES"/>
        </a:p>
      </dgm:t>
    </dgm:pt>
    <dgm:pt modelId="{0752C995-F5F8-4A3F-BF05-336F3BBDB55C}">
      <dgm:prSet phldrT="[Texto]"/>
      <dgm:spPr/>
      <dgm:t>
        <a:bodyPr/>
        <a:lstStyle/>
        <a:p>
          <a:r>
            <a:rPr lang="es-ES" dirty="0"/>
            <a:t>Gestión</a:t>
          </a:r>
        </a:p>
      </dgm:t>
    </dgm:pt>
    <dgm:pt modelId="{9CCDBEC1-C3B8-4F36-91C5-1A5C4B1AFC32}" type="parTrans" cxnId="{2FB1EB1B-4BFA-4850-9B22-70CA687A0856}">
      <dgm:prSet/>
      <dgm:spPr/>
      <dgm:t>
        <a:bodyPr/>
        <a:lstStyle/>
        <a:p>
          <a:endParaRPr lang="es-ES"/>
        </a:p>
      </dgm:t>
    </dgm:pt>
    <dgm:pt modelId="{636A1C28-68CF-4E66-B20A-7DF3F32CF211}" type="sibTrans" cxnId="{2FB1EB1B-4BFA-4850-9B22-70CA687A0856}">
      <dgm:prSet/>
      <dgm:spPr/>
      <dgm:t>
        <a:bodyPr/>
        <a:lstStyle/>
        <a:p>
          <a:endParaRPr lang="es-ES"/>
        </a:p>
      </dgm:t>
    </dgm:pt>
    <dgm:pt modelId="{2C22AF01-9288-4082-B60A-707CED7273C6}" type="pres">
      <dgm:prSet presAssocID="{6BF5A945-93CE-47F1-A5CE-3429BEE59A0F}" presName="CompostProcess" presStyleCnt="0">
        <dgm:presLayoutVars>
          <dgm:dir/>
          <dgm:resizeHandles val="exact"/>
        </dgm:presLayoutVars>
      </dgm:prSet>
      <dgm:spPr/>
    </dgm:pt>
    <dgm:pt modelId="{9B825C46-57CD-4F08-9224-DDBAA7A5489E}" type="pres">
      <dgm:prSet presAssocID="{6BF5A945-93CE-47F1-A5CE-3429BEE59A0F}" presName="arrow" presStyleLbl="bgShp" presStyleIdx="0" presStyleCnt="1" custAng="0" custScaleX="99038" custScaleY="55671"/>
      <dgm:spPr>
        <a:prstGeom prst="flowChartProcess">
          <a:avLst/>
        </a:prstGeom>
      </dgm:spPr>
    </dgm:pt>
    <dgm:pt modelId="{3A823715-94DD-432D-AAA7-DF3D32AE285D}" type="pres">
      <dgm:prSet presAssocID="{6BF5A945-93CE-47F1-A5CE-3429BEE59A0F}" presName="linearProcess" presStyleCnt="0"/>
      <dgm:spPr/>
    </dgm:pt>
    <dgm:pt modelId="{0E56A37B-21C9-4A02-ABEC-A333308890D3}" type="pres">
      <dgm:prSet presAssocID="{3E1F7D81-68AE-4141-BC9A-A5057E3F0D41}" presName="textNode" presStyleLbl="node1" presStyleIdx="0" presStyleCnt="4">
        <dgm:presLayoutVars>
          <dgm:bulletEnabled val="1"/>
        </dgm:presLayoutVars>
      </dgm:prSet>
      <dgm:spPr/>
    </dgm:pt>
    <dgm:pt modelId="{63B96733-F3A4-45A6-873E-7BF023237236}" type="pres">
      <dgm:prSet presAssocID="{4A1BF833-EBF4-4907-BD8D-95B5C9284EE5}" presName="sibTrans" presStyleCnt="0"/>
      <dgm:spPr/>
    </dgm:pt>
    <dgm:pt modelId="{E1A46B82-A7D6-4B46-B928-22591BA44EE0}" type="pres">
      <dgm:prSet presAssocID="{376D1B81-6BE3-48C8-92B7-62290546E124}" presName="textNode" presStyleLbl="node1" presStyleIdx="1" presStyleCnt="4">
        <dgm:presLayoutVars>
          <dgm:bulletEnabled val="1"/>
        </dgm:presLayoutVars>
      </dgm:prSet>
      <dgm:spPr/>
    </dgm:pt>
    <dgm:pt modelId="{32EB9878-7641-4959-BA8D-CCD2A8D6538D}" type="pres">
      <dgm:prSet presAssocID="{4897F549-989C-4D1A-8BB2-23DACF24AC73}" presName="sibTrans" presStyleCnt="0"/>
      <dgm:spPr/>
    </dgm:pt>
    <dgm:pt modelId="{8D9C3CEE-CEB4-48F3-9A5C-466136FB74C2}" type="pres">
      <dgm:prSet presAssocID="{1864A245-F810-4A6B-ADC8-5BCB98FF1102}" presName="textNode" presStyleLbl="node1" presStyleIdx="2" presStyleCnt="4">
        <dgm:presLayoutVars>
          <dgm:bulletEnabled val="1"/>
        </dgm:presLayoutVars>
      </dgm:prSet>
      <dgm:spPr/>
    </dgm:pt>
    <dgm:pt modelId="{970F505D-7360-426D-97EB-F821A34294A8}" type="pres">
      <dgm:prSet presAssocID="{84BBD77A-4EDE-44F8-83AE-3D26F24E4E78}" presName="sibTrans" presStyleCnt="0"/>
      <dgm:spPr/>
    </dgm:pt>
    <dgm:pt modelId="{265DEFD9-B5A1-4F92-8A3E-AECDA3600079}" type="pres">
      <dgm:prSet presAssocID="{0752C995-F5F8-4A3F-BF05-336F3BBDB55C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404C3506-CCF7-4EC1-A2A9-DF50915044C7}" type="presOf" srcId="{0752C995-F5F8-4A3F-BF05-336F3BBDB55C}" destId="{265DEFD9-B5A1-4F92-8A3E-AECDA3600079}" srcOrd="0" destOrd="0" presId="urn:microsoft.com/office/officeart/2005/8/layout/hProcess9"/>
    <dgm:cxn modelId="{2FB1EB1B-4BFA-4850-9B22-70CA687A0856}" srcId="{6BF5A945-93CE-47F1-A5CE-3429BEE59A0F}" destId="{0752C995-F5F8-4A3F-BF05-336F3BBDB55C}" srcOrd="3" destOrd="0" parTransId="{9CCDBEC1-C3B8-4F36-91C5-1A5C4B1AFC32}" sibTransId="{636A1C28-68CF-4E66-B20A-7DF3F32CF211}"/>
    <dgm:cxn modelId="{0F6B655D-C41F-4F61-87D9-A0F1DE0C3540}" srcId="{6BF5A945-93CE-47F1-A5CE-3429BEE59A0F}" destId="{1864A245-F810-4A6B-ADC8-5BCB98FF1102}" srcOrd="2" destOrd="0" parTransId="{4C825ABF-4869-4B5F-B5F8-51BECD3A694E}" sibTransId="{84BBD77A-4EDE-44F8-83AE-3D26F24E4E78}"/>
    <dgm:cxn modelId="{98BFC642-CF87-417E-8B49-F49ABF302474}" type="presOf" srcId="{1864A245-F810-4A6B-ADC8-5BCB98FF1102}" destId="{8D9C3CEE-CEB4-48F3-9A5C-466136FB74C2}" srcOrd="0" destOrd="0" presId="urn:microsoft.com/office/officeart/2005/8/layout/hProcess9"/>
    <dgm:cxn modelId="{AE1EEA64-8FBA-440F-BA56-8C8F49B1D33D}" srcId="{6BF5A945-93CE-47F1-A5CE-3429BEE59A0F}" destId="{3E1F7D81-68AE-4141-BC9A-A5057E3F0D41}" srcOrd="0" destOrd="0" parTransId="{0710B4B2-D182-4B60-9DD1-A1B3E29C09EE}" sibTransId="{4A1BF833-EBF4-4907-BD8D-95B5C9284EE5}"/>
    <dgm:cxn modelId="{09542547-96E9-4BF6-9B63-6AD3FD0E38E2}" srcId="{6BF5A945-93CE-47F1-A5CE-3429BEE59A0F}" destId="{376D1B81-6BE3-48C8-92B7-62290546E124}" srcOrd="1" destOrd="0" parTransId="{3A7A51B1-F815-4AB1-95D3-568A513D26FF}" sibTransId="{4897F549-989C-4D1A-8BB2-23DACF24AC73}"/>
    <dgm:cxn modelId="{96EDA1BC-4C40-450E-A3E5-835B37C34C55}" type="presOf" srcId="{376D1B81-6BE3-48C8-92B7-62290546E124}" destId="{E1A46B82-A7D6-4B46-B928-22591BA44EE0}" srcOrd="0" destOrd="0" presId="urn:microsoft.com/office/officeart/2005/8/layout/hProcess9"/>
    <dgm:cxn modelId="{A29D39D2-F7D8-4F48-89BF-A06F39E98813}" type="presOf" srcId="{6BF5A945-93CE-47F1-A5CE-3429BEE59A0F}" destId="{2C22AF01-9288-4082-B60A-707CED7273C6}" srcOrd="0" destOrd="0" presId="urn:microsoft.com/office/officeart/2005/8/layout/hProcess9"/>
    <dgm:cxn modelId="{671DEFFC-4977-4EDD-8187-3D4DC064C3B5}" type="presOf" srcId="{3E1F7D81-68AE-4141-BC9A-A5057E3F0D41}" destId="{0E56A37B-21C9-4A02-ABEC-A333308890D3}" srcOrd="0" destOrd="0" presId="urn:microsoft.com/office/officeart/2005/8/layout/hProcess9"/>
    <dgm:cxn modelId="{28310174-6F2C-403D-8FAD-1D43C8FD27A8}" type="presParOf" srcId="{2C22AF01-9288-4082-B60A-707CED7273C6}" destId="{9B825C46-57CD-4F08-9224-DDBAA7A5489E}" srcOrd="0" destOrd="0" presId="urn:microsoft.com/office/officeart/2005/8/layout/hProcess9"/>
    <dgm:cxn modelId="{C2BE35EF-7C76-4892-848D-AC357718EB02}" type="presParOf" srcId="{2C22AF01-9288-4082-B60A-707CED7273C6}" destId="{3A823715-94DD-432D-AAA7-DF3D32AE285D}" srcOrd="1" destOrd="0" presId="urn:microsoft.com/office/officeart/2005/8/layout/hProcess9"/>
    <dgm:cxn modelId="{20DBD92E-7E22-48C5-8A91-F01EC2148D48}" type="presParOf" srcId="{3A823715-94DD-432D-AAA7-DF3D32AE285D}" destId="{0E56A37B-21C9-4A02-ABEC-A333308890D3}" srcOrd="0" destOrd="0" presId="urn:microsoft.com/office/officeart/2005/8/layout/hProcess9"/>
    <dgm:cxn modelId="{27CA7702-FBBF-4B5B-B03D-3E4586F8C29E}" type="presParOf" srcId="{3A823715-94DD-432D-AAA7-DF3D32AE285D}" destId="{63B96733-F3A4-45A6-873E-7BF023237236}" srcOrd="1" destOrd="0" presId="urn:microsoft.com/office/officeart/2005/8/layout/hProcess9"/>
    <dgm:cxn modelId="{B4DF7AD2-CF4F-4A17-B4DF-8546BB64EE90}" type="presParOf" srcId="{3A823715-94DD-432D-AAA7-DF3D32AE285D}" destId="{E1A46B82-A7D6-4B46-B928-22591BA44EE0}" srcOrd="2" destOrd="0" presId="urn:microsoft.com/office/officeart/2005/8/layout/hProcess9"/>
    <dgm:cxn modelId="{A3C6BB1A-FB84-42F7-895B-221BA4EF1A3E}" type="presParOf" srcId="{3A823715-94DD-432D-AAA7-DF3D32AE285D}" destId="{32EB9878-7641-4959-BA8D-CCD2A8D6538D}" srcOrd="3" destOrd="0" presId="urn:microsoft.com/office/officeart/2005/8/layout/hProcess9"/>
    <dgm:cxn modelId="{D1E351C5-7533-404F-8B47-9D4FD23E9D04}" type="presParOf" srcId="{3A823715-94DD-432D-AAA7-DF3D32AE285D}" destId="{8D9C3CEE-CEB4-48F3-9A5C-466136FB74C2}" srcOrd="4" destOrd="0" presId="urn:microsoft.com/office/officeart/2005/8/layout/hProcess9"/>
    <dgm:cxn modelId="{326573FE-05F9-4AF4-AF75-D937AE5D98AD}" type="presParOf" srcId="{3A823715-94DD-432D-AAA7-DF3D32AE285D}" destId="{970F505D-7360-426D-97EB-F821A34294A8}" srcOrd="5" destOrd="0" presId="urn:microsoft.com/office/officeart/2005/8/layout/hProcess9"/>
    <dgm:cxn modelId="{1A53B3CE-D91F-45CC-84B7-F5DD2F4C19B6}" type="presParOf" srcId="{3A823715-94DD-432D-AAA7-DF3D32AE285D}" destId="{265DEFD9-B5A1-4F92-8A3E-AECDA360007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0C76B-37DD-478B-A219-810DCAD5BE2C}">
      <dsp:nvSpPr>
        <dsp:cNvPr id="0" name=""/>
        <dsp:cNvSpPr/>
      </dsp:nvSpPr>
      <dsp:spPr>
        <a:xfrm>
          <a:off x="4156871" y="1016569"/>
          <a:ext cx="213255" cy="934260"/>
        </a:xfrm>
        <a:custGeom>
          <a:avLst/>
          <a:gdLst/>
          <a:ahLst/>
          <a:cxnLst/>
          <a:rect l="0" t="0" r="0" b="0"/>
          <a:pathLst>
            <a:path>
              <a:moveTo>
                <a:pt x="213255" y="0"/>
              </a:moveTo>
              <a:lnTo>
                <a:pt x="213255" y="934260"/>
              </a:lnTo>
              <a:lnTo>
                <a:pt x="0" y="9342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17C51-F6DA-4551-8592-B26335E07D87}">
      <dsp:nvSpPr>
        <dsp:cNvPr id="0" name=""/>
        <dsp:cNvSpPr/>
      </dsp:nvSpPr>
      <dsp:spPr>
        <a:xfrm>
          <a:off x="4324406" y="1016569"/>
          <a:ext cx="91440" cy="16926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9422"/>
              </a:lnTo>
              <a:lnTo>
                <a:pt x="68203" y="1479422"/>
              </a:lnTo>
              <a:lnTo>
                <a:pt x="68203" y="169267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3F1BF-BABE-40CD-A127-495B99500AAF}">
      <dsp:nvSpPr>
        <dsp:cNvPr id="0" name=""/>
        <dsp:cNvSpPr/>
      </dsp:nvSpPr>
      <dsp:spPr>
        <a:xfrm>
          <a:off x="3354625" y="1068"/>
          <a:ext cx="2031001" cy="10155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Decano de la Facultad de Derecho y Humanidades</a:t>
          </a:r>
        </a:p>
      </dsp:txBody>
      <dsp:txXfrm>
        <a:off x="3354625" y="1068"/>
        <a:ext cx="2031001" cy="1015500"/>
      </dsp:txXfrm>
    </dsp:sp>
    <dsp:sp modelId="{22567460-B140-47F0-9DBA-66E6CE9E5729}">
      <dsp:nvSpPr>
        <dsp:cNvPr id="0" name=""/>
        <dsp:cNvSpPr/>
      </dsp:nvSpPr>
      <dsp:spPr>
        <a:xfrm>
          <a:off x="3377108" y="2709246"/>
          <a:ext cx="2031001" cy="1015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Director de Escuela de Derecho y Trabajo Social </a:t>
          </a:r>
        </a:p>
      </dsp:txBody>
      <dsp:txXfrm>
        <a:off x="3377108" y="2709246"/>
        <a:ext cx="2031001" cy="1015500"/>
      </dsp:txXfrm>
    </dsp:sp>
    <dsp:sp modelId="{DA4341D1-AD75-442B-A186-BF2EAD7A83E0}">
      <dsp:nvSpPr>
        <dsp:cNvPr id="0" name=""/>
        <dsp:cNvSpPr/>
      </dsp:nvSpPr>
      <dsp:spPr>
        <a:xfrm>
          <a:off x="2125869" y="1443079"/>
          <a:ext cx="2031001" cy="1015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Secretario de Facultad</a:t>
          </a:r>
        </a:p>
      </dsp:txBody>
      <dsp:txXfrm>
        <a:off x="2125869" y="1443079"/>
        <a:ext cx="2031001" cy="1015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EC287-F31C-4EF7-BF42-00F5B1CE35C5}">
      <dsp:nvSpPr>
        <dsp:cNvPr id="0" name=""/>
        <dsp:cNvSpPr/>
      </dsp:nvSpPr>
      <dsp:spPr>
        <a:xfrm>
          <a:off x="4142935" y="2186387"/>
          <a:ext cx="2931157" cy="508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56"/>
              </a:lnTo>
              <a:lnTo>
                <a:pt x="2931157" y="254356"/>
              </a:lnTo>
              <a:lnTo>
                <a:pt x="2931157" y="5087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90F64-AE42-47FE-9B99-26C7EFCE1484}">
      <dsp:nvSpPr>
        <dsp:cNvPr id="0" name=""/>
        <dsp:cNvSpPr/>
      </dsp:nvSpPr>
      <dsp:spPr>
        <a:xfrm>
          <a:off x="4097215" y="2186387"/>
          <a:ext cx="91440" cy="5087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7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A73FF-594E-42B4-B708-BE87E7956630}">
      <dsp:nvSpPr>
        <dsp:cNvPr id="0" name=""/>
        <dsp:cNvSpPr/>
      </dsp:nvSpPr>
      <dsp:spPr>
        <a:xfrm>
          <a:off x="1211778" y="2186387"/>
          <a:ext cx="2931157" cy="508713"/>
        </a:xfrm>
        <a:custGeom>
          <a:avLst/>
          <a:gdLst/>
          <a:ahLst/>
          <a:cxnLst/>
          <a:rect l="0" t="0" r="0" b="0"/>
          <a:pathLst>
            <a:path>
              <a:moveTo>
                <a:pt x="2931157" y="0"/>
              </a:moveTo>
              <a:lnTo>
                <a:pt x="2931157" y="254356"/>
              </a:lnTo>
              <a:lnTo>
                <a:pt x="0" y="254356"/>
              </a:lnTo>
              <a:lnTo>
                <a:pt x="0" y="5087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C2DDD-4CC9-4787-A320-33CB18312DC5}">
      <dsp:nvSpPr>
        <dsp:cNvPr id="0" name=""/>
        <dsp:cNvSpPr/>
      </dsp:nvSpPr>
      <dsp:spPr>
        <a:xfrm>
          <a:off x="2931713" y="975165"/>
          <a:ext cx="2422443" cy="12112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/>
            <a:t>Directores de Área</a:t>
          </a:r>
        </a:p>
      </dsp:txBody>
      <dsp:txXfrm>
        <a:off x="2931713" y="975165"/>
        <a:ext cx="2422443" cy="1211221"/>
      </dsp:txXfrm>
    </dsp:sp>
    <dsp:sp modelId="{F69D4739-8445-48BC-8EEA-9C1FF57C2091}">
      <dsp:nvSpPr>
        <dsp:cNvPr id="0" name=""/>
        <dsp:cNvSpPr/>
      </dsp:nvSpPr>
      <dsp:spPr>
        <a:xfrm>
          <a:off x="556" y="2695101"/>
          <a:ext cx="2422443" cy="12112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Área Derecho Privado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Lucía </a:t>
          </a:r>
          <a:r>
            <a:rPr lang="es-CL" sz="2000" b="1" kern="1200" dirty="0" err="1"/>
            <a:t>Rizik</a:t>
          </a:r>
          <a:r>
            <a:rPr lang="es-CL" sz="2000" b="1" kern="1200" dirty="0"/>
            <a:t> Mulet</a:t>
          </a:r>
        </a:p>
      </dsp:txBody>
      <dsp:txXfrm>
        <a:off x="556" y="2695101"/>
        <a:ext cx="2422443" cy="1211221"/>
      </dsp:txXfrm>
    </dsp:sp>
    <dsp:sp modelId="{085748E9-4E98-492F-A41A-4199F6EB023B}">
      <dsp:nvSpPr>
        <dsp:cNvPr id="0" name=""/>
        <dsp:cNvSpPr/>
      </dsp:nvSpPr>
      <dsp:spPr>
        <a:xfrm>
          <a:off x="2931713" y="2695101"/>
          <a:ext cx="2422443" cy="12112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Área Derecho Público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José Ignacio Núñez Leiva</a:t>
          </a:r>
        </a:p>
      </dsp:txBody>
      <dsp:txXfrm>
        <a:off x="2931713" y="2695101"/>
        <a:ext cx="2422443" cy="1211221"/>
      </dsp:txXfrm>
    </dsp:sp>
    <dsp:sp modelId="{8AD66054-404C-438D-95E1-3E74E9B3DFCE}">
      <dsp:nvSpPr>
        <dsp:cNvPr id="0" name=""/>
        <dsp:cNvSpPr/>
      </dsp:nvSpPr>
      <dsp:spPr>
        <a:xfrm>
          <a:off x="5862870" y="2695101"/>
          <a:ext cx="2422443" cy="12112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Área Clínica Jurídica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Raúl Orellana Sandoval</a:t>
          </a:r>
        </a:p>
      </dsp:txBody>
      <dsp:txXfrm>
        <a:off x="5862870" y="2695101"/>
        <a:ext cx="2422443" cy="1211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7741F-175B-4FF3-97E7-321DFA848B62}">
      <dsp:nvSpPr>
        <dsp:cNvPr id="0" name=""/>
        <dsp:cNvSpPr/>
      </dsp:nvSpPr>
      <dsp:spPr>
        <a:xfrm>
          <a:off x="3488788" y="1870240"/>
          <a:ext cx="1909229" cy="662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353"/>
              </a:lnTo>
              <a:lnTo>
                <a:pt x="1909229" y="331353"/>
              </a:lnTo>
              <a:lnTo>
                <a:pt x="1909229" y="66270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CB58A-AE42-471A-A2D1-12820C6C788B}">
      <dsp:nvSpPr>
        <dsp:cNvPr id="0" name=""/>
        <dsp:cNvSpPr/>
      </dsp:nvSpPr>
      <dsp:spPr>
        <a:xfrm>
          <a:off x="1579558" y="1870240"/>
          <a:ext cx="1909229" cy="662707"/>
        </a:xfrm>
        <a:custGeom>
          <a:avLst/>
          <a:gdLst/>
          <a:ahLst/>
          <a:cxnLst/>
          <a:rect l="0" t="0" r="0" b="0"/>
          <a:pathLst>
            <a:path>
              <a:moveTo>
                <a:pt x="1909229" y="0"/>
              </a:moveTo>
              <a:lnTo>
                <a:pt x="1909229" y="331353"/>
              </a:lnTo>
              <a:lnTo>
                <a:pt x="0" y="331353"/>
              </a:lnTo>
              <a:lnTo>
                <a:pt x="0" y="66270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34814-1AD8-4792-BF10-8A07220B07A0}">
      <dsp:nvSpPr>
        <dsp:cNvPr id="0" name=""/>
        <dsp:cNvSpPr/>
      </dsp:nvSpPr>
      <dsp:spPr>
        <a:xfrm>
          <a:off x="1910912" y="292364"/>
          <a:ext cx="3155751" cy="1577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/>
            <a:t>Secretarios de estudio</a:t>
          </a:r>
        </a:p>
      </dsp:txBody>
      <dsp:txXfrm>
        <a:off x="1910912" y="292364"/>
        <a:ext cx="3155751" cy="1577875"/>
      </dsp:txXfrm>
    </dsp:sp>
    <dsp:sp modelId="{2F39418C-0F56-4E83-9A4B-99E862B90FF7}">
      <dsp:nvSpPr>
        <dsp:cNvPr id="0" name=""/>
        <dsp:cNvSpPr/>
      </dsp:nvSpPr>
      <dsp:spPr>
        <a:xfrm>
          <a:off x="1682" y="2532947"/>
          <a:ext cx="3155751" cy="1577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Jornada diurna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Eduardo Figueroa Ávila</a:t>
          </a:r>
        </a:p>
      </dsp:txBody>
      <dsp:txXfrm>
        <a:off x="1682" y="2532947"/>
        <a:ext cx="3155751" cy="1577875"/>
      </dsp:txXfrm>
    </dsp:sp>
    <dsp:sp modelId="{C2A1DA6D-7837-449F-A9D1-0D45A58707FE}">
      <dsp:nvSpPr>
        <dsp:cNvPr id="0" name=""/>
        <dsp:cNvSpPr/>
      </dsp:nvSpPr>
      <dsp:spPr>
        <a:xfrm>
          <a:off x="3820141" y="2532947"/>
          <a:ext cx="3155751" cy="1577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Jornada Vespertina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Carlos Urrejola Devia </a:t>
          </a:r>
        </a:p>
      </dsp:txBody>
      <dsp:txXfrm>
        <a:off x="3820141" y="2532947"/>
        <a:ext cx="3155751" cy="1577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25C46-57CD-4F08-9224-DDBAA7A5489E}">
      <dsp:nvSpPr>
        <dsp:cNvPr id="0" name=""/>
        <dsp:cNvSpPr/>
      </dsp:nvSpPr>
      <dsp:spPr>
        <a:xfrm>
          <a:off x="576435" y="1067455"/>
          <a:ext cx="6135618" cy="2681149"/>
        </a:xfrm>
        <a:prstGeom prst="flowChartProces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6A37B-21C9-4A02-ABEC-A333308890D3}">
      <dsp:nvSpPr>
        <dsp:cNvPr id="0" name=""/>
        <dsp:cNvSpPr/>
      </dsp:nvSpPr>
      <dsp:spPr>
        <a:xfrm>
          <a:off x="3647" y="1444818"/>
          <a:ext cx="1754504" cy="19264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Docencia </a:t>
          </a:r>
        </a:p>
      </dsp:txBody>
      <dsp:txXfrm>
        <a:off x="89295" y="1530466"/>
        <a:ext cx="1583208" cy="1755128"/>
      </dsp:txXfrm>
    </dsp:sp>
    <dsp:sp modelId="{E1A46B82-A7D6-4B46-B928-22591BA44EE0}">
      <dsp:nvSpPr>
        <dsp:cNvPr id="0" name=""/>
        <dsp:cNvSpPr/>
      </dsp:nvSpPr>
      <dsp:spPr>
        <a:xfrm>
          <a:off x="1845877" y="1444818"/>
          <a:ext cx="1754504" cy="192642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Investigación</a:t>
          </a:r>
        </a:p>
      </dsp:txBody>
      <dsp:txXfrm>
        <a:off x="1931525" y="1530466"/>
        <a:ext cx="1583208" cy="1755128"/>
      </dsp:txXfrm>
    </dsp:sp>
    <dsp:sp modelId="{8D9C3CEE-CEB4-48F3-9A5C-466136FB74C2}">
      <dsp:nvSpPr>
        <dsp:cNvPr id="0" name=""/>
        <dsp:cNvSpPr/>
      </dsp:nvSpPr>
      <dsp:spPr>
        <a:xfrm>
          <a:off x="3688107" y="1444818"/>
          <a:ext cx="1754504" cy="192642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Vinculación con el medio</a:t>
          </a:r>
        </a:p>
      </dsp:txBody>
      <dsp:txXfrm>
        <a:off x="3773755" y="1530466"/>
        <a:ext cx="1583208" cy="1755128"/>
      </dsp:txXfrm>
    </dsp:sp>
    <dsp:sp modelId="{265DEFD9-B5A1-4F92-8A3E-AECDA3600079}">
      <dsp:nvSpPr>
        <dsp:cNvPr id="0" name=""/>
        <dsp:cNvSpPr/>
      </dsp:nvSpPr>
      <dsp:spPr>
        <a:xfrm>
          <a:off x="5530337" y="1444818"/>
          <a:ext cx="1754504" cy="192642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Gestión</a:t>
          </a:r>
        </a:p>
      </dsp:txBody>
      <dsp:txXfrm>
        <a:off x="5615985" y="1530466"/>
        <a:ext cx="1583208" cy="1755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C7BF8-2AA0-4E8E-B759-4966F7A8561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85DB5-56B5-4CBE-A764-6DFD22F2ED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66716" y="0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8807" y="3329467"/>
            <a:ext cx="7438786" cy="315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658931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66716" y="6658931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50" tIns="45275" rIns="90550" bIns="452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2770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28807" y="3329467"/>
            <a:ext cx="7438786" cy="315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50" tIns="45275" rIns="90550" bIns="45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:notes"/>
          <p:cNvSpPr txBox="1">
            <a:spLocks noGrp="1"/>
          </p:cNvSpPr>
          <p:nvPr>
            <p:ph type="dt" idx="10"/>
          </p:nvPr>
        </p:nvSpPr>
        <p:spPr>
          <a:xfrm>
            <a:off x="5266716" y="0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50" tIns="45275" rIns="90550" bIns="45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:notes"/>
          <p:cNvSpPr txBox="1">
            <a:spLocks noGrp="1"/>
          </p:cNvSpPr>
          <p:nvPr>
            <p:ph type="sldNum" idx="12"/>
          </p:nvPr>
        </p:nvSpPr>
        <p:spPr>
          <a:xfrm>
            <a:off x="5266716" y="6658931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50" tIns="45275" rIns="90550" bIns="452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812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2" name="Google Shape;582;p52:notes"/>
          <p:cNvSpPr txBox="1">
            <a:spLocks noGrp="1"/>
          </p:cNvSpPr>
          <p:nvPr>
            <p:ph type="body" idx="1"/>
          </p:nvPr>
        </p:nvSpPr>
        <p:spPr>
          <a:xfrm>
            <a:off x="928807" y="3329467"/>
            <a:ext cx="7438786" cy="315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50" tIns="45275" rIns="90550" bIns="45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52:notes"/>
          <p:cNvSpPr txBox="1">
            <a:spLocks noGrp="1"/>
          </p:cNvSpPr>
          <p:nvPr>
            <p:ph type="dt" idx="10"/>
          </p:nvPr>
        </p:nvSpPr>
        <p:spPr>
          <a:xfrm>
            <a:off x="5266716" y="0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50" tIns="45275" rIns="90550" bIns="45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52:notes"/>
          <p:cNvSpPr txBox="1">
            <a:spLocks noGrp="1"/>
          </p:cNvSpPr>
          <p:nvPr>
            <p:ph type="sldNum" idx="12"/>
          </p:nvPr>
        </p:nvSpPr>
        <p:spPr>
          <a:xfrm>
            <a:off x="5266716" y="6658931"/>
            <a:ext cx="4027607" cy="35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50" tIns="45275" rIns="90550" bIns="452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902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107504" y="908720"/>
            <a:ext cx="8892480" cy="0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" name="Google Shape;21;p2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 w="25400" cap="flat" cmpd="sng">
            <a:solidFill>
              <a:srgbClr val="002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Dirección de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Institucional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Vicerrectoría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Desarrollo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Institucional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2 Conector recto"/>
          <p:cNvCxnSpPr/>
          <p:nvPr userDrawn="1"/>
        </p:nvCxnSpPr>
        <p:spPr>
          <a:xfrm>
            <a:off x="107156" y="908050"/>
            <a:ext cx="889277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3 Rectángulo"/>
          <p:cNvSpPr/>
          <p:nvPr userDrawn="1"/>
        </p:nvSpPr>
        <p:spPr>
          <a:xfrm>
            <a:off x="0" y="6092826"/>
            <a:ext cx="9144000" cy="765175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050">
              <a:solidFill>
                <a:prstClr val="white"/>
              </a:solidFill>
            </a:endParaRPr>
          </a:p>
        </p:txBody>
      </p:sp>
      <p:sp>
        <p:nvSpPr>
          <p:cNvPr id="4" name="4 CuadroTexto"/>
          <p:cNvSpPr txBox="1">
            <a:spLocks noChangeArrowheads="1"/>
          </p:cNvSpPr>
          <p:nvPr userDrawn="1"/>
        </p:nvSpPr>
        <p:spPr bwMode="auto">
          <a:xfrm>
            <a:off x="5544742" y="6308726"/>
            <a:ext cx="35635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s-CL" altLang="es-CL" sz="900">
                <a:solidFill>
                  <a:srgbClr val="FFFFFF"/>
                </a:solidFill>
                <a:cs typeface="Arial" charset="0"/>
              </a:rPr>
              <a:t>Dirección de Análisis Institucional</a:t>
            </a:r>
          </a:p>
          <a:p>
            <a:pPr algn="r" eaLnBrk="1" hangingPunct="1">
              <a:defRPr/>
            </a:pPr>
            <a:r>
              <a:rPr lang="es-CL" altLang="es-CL" sz="900">
                <a:solidFill>
                  <a:srgbClr val="FFFFFF"/>
                </a:solidFill>
                <a:cs typeface="Arial" charset="0"/>
              </a:rPr>
              <a:t>Vicerrectoría de Desarrollo Institucional</a:t>
            </a:r>
          </a:p>
          <a:p>
            <a:pPr algn="r" eaLnBrk="1" hangingPunct="1">
              <a:defRPr/>
            </a:pPr>
            <a:endParaRPr lang="es-ES" altLang="es-CL" sz="9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40493C-C668-4806-8B8B-01F065D1E3C9}" type="datetimeFigureOut">
              <a:rPr lang="es-ES"/>
              <a:pPr>
                <a:defRPr/>
              </a:pPr>
              <a:t>25/03/2021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8FA9167-D555-457A-A598-E0BACB0F46B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0947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2_Diapositiva de títul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00050" y="705264"/>
            <a:ext cx="8315324" cy="51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6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00050" y="1315417"/>
            <a:ext cx="8315324" cy="4861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4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1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17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02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87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107504" y="908720"/>
            <a:ext cx="8892480" cy="0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1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 w="25400" cap="flat" cmpd="sng">
            <a:solidFill>
              <a:srgbClr val="0020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5220072" y="6309320"/>
            <a:ext cx="380836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Dirección de Planificación y Control de Gestión Estratégico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Vicerrectoría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Desarrollo </a:t>
            </a:r>
            <a:r>
              <a:rPr lang="en-US" sz="12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Institucional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2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1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20.jpeg" Type="http://schemas.openxmlformats.org/officeDocument/2006/relationships/image"/><Relationship Id="rId4" Target="../media/image19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11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2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11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8" Target="../media/image28.jpeg" Type="http://schemas.openxmlformats.org/officeDocument/2006/relationships/image"/><Relationship Id="rId3" Target="mailto:efigueroaa@ucentral.cl" TargetMode="External" Type="http://schemas.openxmlformats.org/officeDocument/2006/relationships/hyperlink"/><Relationship Id="rId7" Target="../media/image27.png" Type="http://schemas.openxmlformats.org/officeDocument/2006/relationships/image"/><Relationship Id="rId2" Target="mailto:paola.tapia@ucentral.cl" TargetMode="External" Type="http://schemas.openxmlformats.org/officeDocument/2006/relationships/hyperlink"/><Relationship Id="rId1" Target="../slideLayouts/slideLayout11.xml" Type="http://schemas.openxmlformats.org/officeDocument/2006/relationships/slideLayout"/><Relationship Id="rId6" Target="../media/image26.jpeg" Type="http://schemas.openxmlformats.org/officeDocument/2006/relationships/image"/><Relationship Id="rId5" Target="http://www.ucentral.cl/" TargetMode="External" Type="http://schemas.openxmlformats.org/officeDocument/2006/relationships/hyperlink"/><Relationship Id="rId4" Target="mailto:currejolas@ucentral.cl" TargetMode="External" Type="http://schemas.openxmlformats.org/officeDocument/2006/relationships/hyperlink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 ?><Relationships xmlns="http://schemas.openxmlformats.org/package/2006/relationships"><Relationship Id="rId3" Target="../media/image1.jp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30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8" Target="../media/image4.jpeg" Type="http://schemas.openxmlformats.org/officeDocument/2006/relationships/image"/><Relationship Id="rId3" Target="../diagrams/layout1.xml" Type="http://schemas.openxmlformats.org/officeDocument/2006/relationships/diagramLayout"/><Relationship Id="rId7" Target="../media/image3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11.xml" Type="http://schemas.openxmlformats.org/officeDocument/2006/relationships/slideLayout"/><Relationship Id="rId6" Target="../diagrams/drawing1.xml" Type="http://schemas.microsoft.com/office/2007/relationships/diagramDrawing"/><Relationship Id="rId11" Target="../media/image7.jpeg" Type="http://schemas.openxmlformats.org/officeDocument/2006/relationships/image"/><Relationship Id="rId5" Target="../diagrams/colors1.xml" Type="http://schemas.openxmlformats.org/officeDocument/2006/relationships/diagramColors"/><Relationship Id="rId10" Target="../media/image6.jpeg" Type="http://schemas.openxmlformats.org/officeDocument/2006/relationships/image"/><Relationship Id="rId4" Target="../diagrams/quickStyle1.xml" Type="http://schemas.openxmlformats.org/officeDocument/2006/relationships/diagramQuickStyle"/><Relationship Id="rId9" Target="../media/image5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9.jpeg" Type="http://schemas.openxmlformats.org/officeDocument/2006/relationships/image"/><Relationship Id="rId3" Target="../diagrams/layout2.xml" Type="http://schemas.openxmlformats.org/officeDocument/2006/relationships/diagramLayout"/><Relationship Id="rId7" Target="../media/image8.jpeg" Type="http://schemas.openxmlformats.org/officeDocument/2006/relationships/image"/><Relationship Id="rId2" Target="../diagrams/data2.xml" Type="http://schemas.openxmlformats.org/officeDocument/2006/relationships/diagramData"/><Relationship Id="rId1" Target="../slideLayouts/slideLayout11.xml" Type="http://schemas.openxmlformats.org/officeDocument/2006/relationships/slideLayout"/><Relationship Id="rId6" Target="../diagrams/drawing2.xml" Type="http://schemas.microsoft.com/office/2007/relationships/diagramDrawing"/><Relationship Id="rId5" Target="../diagrams/colors2.xml" Type="http://schemas.openxmlformats.org/officeDocument/2006/relationships/diagramColors"/><Relationship Id="rId4" Target="../diagrams/quickStyle2.xml" Type="http://schemas.openxmlformats.org/officeDocument/2006/relationships/diagramQuickStyle"/><Relationship Id="rId9" Target="../media/image10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8" Target="../media/image12.jpeg" Type="http://schemas.openxmlformats.org/officeDocument/2006/relationships/image"/><Relationship Id="rId3" Target="../diagrams/layout3.xml" Type="http://schemas.openxmlformats.org/officeDocument/2006/relationships/diagramLayout"/><Relationship Id="rId7" Target="../media/image11.jpeg" Type="http://schemas.openxmlformats.org/officeDocument/2006/relationships/image"/><Relationship Id="rId2" Target="../diagrams/data3.xml" Type="http://schemas.openxmlformats.org/officeDocument/2006/relationships/diagramData"/><Relationship Id="rId1" Target="../slideLayouts/slideLayout11.xml" Type="http://schemas.openxmlformats.org/officeDocument/2006/relationships/slideLayout"/><Relationship Id="rId6" Target="../diagrams/drawing3.xml" Type="http://schemas.microsoft.com/office/2007/relationships/diagramDrawing"/><Relationship Id="rId5" Target="../diagrams/colors3.xml" Type="http://schemas.openxmlformats.org/officeDocument/2006/relationships/diagramColors"/><Relationship Id="rId4" Target="../diagrams/quickStyle3.xml" Type="http://schemas.openxmlformats.org/officeDocument/2006/relationships/diagramQuickStyl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0" y="-99392"/>
            <a:ext cx="9144000" cy="68853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rgbClr val="00208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5" descr="b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445225"/>
            <a:ext cx="9144000" cy="144015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>
            <a:off x="503632" y="2315840"/>
            <a:ext cx="820891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81"/>
              </a:buClr>
              <a:buSzPts val="2800"/>
              <a:buFont typeface="Calibri"/>
              <a:buNone/>
            </a:pPr>
            <a:r>
              <a:rPr lang="en-US" sz="3200" b="1" i="0" u="none" strike="noStrike" cap="small" dirty="0" err="1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Bienvenida</a:t>
            </a:r>
            <a:r>
              <a:rPr lang="en-US" sz="3200" b="1" i="0" u="none" strike="noStrike" cap="small" dirty="0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strike="noStrike" cap="small" dirty="0" err="1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alumnas</a:t>
            </a:r>
            <a:r>
              <a:rPr lang="en-US" sz="3200" b="1" i="0" u="none" strike="noStrike" cap="small" dirty="0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3200" b="1" i="0" u="none" strike="noStrike" cap="small" dirty="0" err="1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alumnos</a:t>
            </a:r>
            <a:endParaRPr lang="en-US" sz="3200" b="1" i="0" u="none" strike="noStrike" cap="small" dirty="0">
              <a:solidFill>
                <a:srgbClr val="00208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81"/>
              </a:buClr>
              <a:buSzPts val="2800"/>
              <a:buFont typeface="Calibri"/>
              <a:buNone/>
            </a:pPr>
            <a:r>
              <a:rPr lang="en-US" sz="3200" b="1" cap="small" dirty="0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Carrera de derecho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81"/>
              </a:buClr>
              <a:buSzPts val="2800"/>
              <a:buFont typeface="Calibri"/>
              <a:buNone/>
            </a:pPr>
            <a:r>
              <a:rPr lang="en-US" sz="3200" b="1" i="0" u="none" strike="noStrike" cap="small" dirty="0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Universidad central de </a:t>
            </a:r>
            <a:r>
              <a:rPr lang="en-US" sz="3200" b="1" i="0" u="none" strike="noStrike" cap="small" dirty="0" err="1">
                <a:solidFill>
                  <a:srgbClr val="002081"/>
                </a:solidFill>
                <a:latin typeface="Calibri"/>
                <a:ea typeface="Calibri"/>
                <a:cs typeface="Calibri"/>
                <a:sym typeface="Calibri"/>
              </a:rPr>
              <a:t>chile</a:t>
            </a:r>
            <a:endParaRPr lang="en-US" sz="3200" b="1" i="0" u="none" strike="noStrike" cap="small" dirty="0">
              <a:solidFill>
                <a:srgbClr val="00208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2735796" y="4931295"/>
            <a:ext cx="367240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de </a:t>
            </a:r>
            <a:r>
              <a:rPr lang="en-US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Marzo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2021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8" y="164122"/>
            <a:ext cx="3905398" cy="178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54" y="1336431"/>
            <a:ext cx="3721344" cy="409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897" y="2004646"/>
            <a:ext cx="4508257" cy="272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09953" y="452826"/>
            <a:ext cx="7122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/>
              <a:t>Instituto de Investigación y Postgrado FACDEH</a:t>
            </a:r>
          </a:p>
        </p:txBody>
      </p:sp>
    </p:spTree>
    <p:extLst>
      <p:ext uri="{BB962C8B-B14F-4D97-AF65-F5344CB8AC3E}">
        <p14:creationId xmlns:p14="http://schemas.microsoft.com/office/powerpoint/2010/main" val="413435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10" y="1246308"/>
            <a:ext cx="4400551" cy="231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58310" y="404446"/>
            <a:ext cx="3873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/>
              <a:t>Vinculación con el medio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477" y="1423619"/>
            <a:ext cx="3270738" cy="423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86" y="3919171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73" y="371914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84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92369" y="1200000"/>
            <a:ext cx="794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400" b="1" dirty="0"/>
              <a:t>Tutorías de alumnos y alumnas de primer año de Derecho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400" dirty="0"/>
              <a:t>Apoyo integral durante todo el año académico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400" dirty="0"/>
              <a:t>La mayoría ha sido contactado por sus tutores/as y se han creado grupo de </a:t>
            </a:r>
            <a:r>
              <a:rPr lang="es-CL" sz="2400" dirty="0" err="1"/>
              <a:t>whatsapp</a:t>
            </a:r>
            <a:endParaRPr lang="es-CL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400" dirty="0"/>
              <a:t>Se ha requerido por mail los teléfonos que faltan para incorporar </a:t>
            </a:r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400" b="1" dirty="0"/>
              <a:t>Tutorías de integración </a:t>
            </a:r>
          </a:p>
          <a:p>
            <a:r>
              <a:rPr lang="es-CL" sz="2400" b="1" dirty="0"/>
              <a:t>y ajuste a la vida universitaria – Tutorías académicas de VRA.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92369" y="422031"/>
            <a:ext cx="7055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/>
              <a:t>Apoyo a las alumnas y alumnos de primer año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649" y="3462157"/>
            <a:ext cx="3107453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638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0050" y="466114"/>
            <a:ext cx="8315324" cy="515029"/>
          </a:xfrm>
        </p:spPr>
        <p:txBody>
          <a:bodyPr/>
          <a:lstStyle/>
          <a:p>
            <a:r>
              <a:rPr lang="es-CL" sz="2400" dirty="0"/>
              <a:t>Importante: aulavirtual@ucentral.cl</a:t>
            </a:r>
            <a:r>
              <a:rPr lang="es-CL" dirty="0"/>
              <a:t>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0050" y="1037493"/>
            <a:ext cx="8315324" cy="5139672"/>
          </a:xfrm>
        </p:spPr>
        <p:txBody>
          <a:bodyPr/>
          <a:lstStyle/>
          <a:p>
            <a:r>
              <a:rPr lang="es-CL" sz="2400" dirty="0"/>
              <a:t>Características de la Modalidad </a:t>
            </a:r>
            <a:r>
              <a:rPr lang="es-CL" sz="2400" dirty="0" err="1"/>
              <a:t>On</a:t>
            </a:r>
            <a:r>
              <a:rPr lang="es-CL" sz="2400" dirty="0"/>
              <a:t> Line</a:t>
            </a:r>
            <a:endParaRPr lang="es-CL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224E3B-B109-43D4-B882-7C6107859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4918"/>
            <a:ext cx="9144000" cy="346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21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8288C42-6650-4554-AD0C-44B9C0388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53" y="1641680"/>
            <a:ext cx="4800000" cy="2880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E4E03B3-55E5-42FB-9DF7-A295FE49D9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1344" y="1641680"/>
            <a:ext cx="3145492" cy="2916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453C7CF-1958-4C75-AEBC-416DD57D365C}"/>
              </a:ext>
            </a:extLst>
          </p:cNvPr>
          <p:cNvSpPr txBox="1"/>
          <p:nvPr/>
        </p:nvSpPr>
        <p:spPr>
          <a:xfrm>
            <a:off x="393895" y="211015"/>
            <a:ext cx="81451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Microsoft </a:t>
            </a:r>
            <a:r>
              <a:rPr lang="es-CL" sz="2400" b="1" dirty="0" err="1"/>
              <a:t>Teams</a:t>
            </a:r>
            <a:r>
              <a:rPr lang="es-CL" sz="2400" b="1" dirty="0"/>
              <a:t>: </a:t>
            </a:r>
            <a:r>
              <a:rPr lang="es-CL" sz="2400" b="1" dirty="0" err="1"/>
              <a:t>Contact</a:t>
            </a:r>
            <a:r>
              <a:rPr lang="es-CL" sz="2400" b="1" dirty="0"/>
              <a:t> center  600 582 22 22</a:t>
            </a:r>
          </a:p>
          <a:p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008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3BACBFA-B61B-47F9-8929-E924566AB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974" y="126609"/>
            <a:ext cx="4102941" cy="59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21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9277" y="461573"/>
            <a:ext cx="396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/>
              <a:t>Canales de comunicación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69277" y="1178169"/>
            <a:ext cx="756489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AULA VIRTUAL</a:t>
            </a:r>
          </a:p>
          <a:p>
            <a:endParaRPr lang="es-CL" sz="2400" dirty="0"/>
          </a:p>
          <a:p>
            <a:endParaRPr lang="es-CL" sz="2400" dirty="0"/>
          </a:p>
          <a:p>
            <a:r>
              <a:rPr lang="es-CL" sz="2400" dirty="0"/>
              <a:t>CORREOS ELECTRÓNICOS </a:t>
            </a:r>
            <a:r>
              <a:rPr lang="es-CL" sz="2400" dirty="0">
                <a:hlinkClick r:id="rId2"/>
              </a:rPr>
              <a:t>paola.tapia@ucentral.cl</a:t>
            </a:r>
            <a:endParaRPr lang="es-CL" sz="2400" dirty="0"/>
          </a:p>
          <a:p>
            <a:r>
              <a:rPr lang="es-CL" sz="2400" dirty="0"/>
              <a:t>		                           </a:t>
            </a:r>
            <a:r>
              <a:rPr lang="es-CL" sz="2400" dirty="0">
                <a:hlinkClick r:id="rId3"/>
              </a:rPr>
              <a:t>efigueroaa@ucentral.cl</a:t>
            </a:r>
            <a:endParaRPr lang="es-CL" sz="2400" dirty="0"/>
          </a:p>
          <a:p>
            <a:r>
              <a:rPr lang="es-CL" sz="2400" dirty="0"/>
              <a:t>			                </a:t>
            </a:r>
            <a:r>
              <a:rPr lang="es-CL" sz="2400" dirty="0">
                <a:hlinkClick r:id="rId4"/>
              </a:rPr>
              <a:t>currejolad@ucentral.cl</a:t>
            </a:r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r>
              <a:rPr lang="es-CL" sz="2400" dirty="0"/>
              <a:t>PÁGINA WEB INSTITUCIONAL </a:t>
            </a:r>
            <a:r>
              <a:rPr lang="es-CL" sz="2400" dirty="0">
                <a:hlinkClick r:id="rId5"/>
              </a:rPr>
              <a:t>www.ucentral.cl</a:t>
            </a:r>
            <a:endParaRPr lang="es-CL" sz="2400" dirty="0"/>
          </a:p>
          <a:p>
            <a:endParaRPr lang="es-CL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192" y="923238"/>
            <a:ext cx="2587177" cy="116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01" y="3788417"/>
            <a:ext cx="2070139" cy="56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61" y="5131037"/>
            <a:ext cx="1525415" cy="69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324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9277" y="461573"/>
            <a:ext cx="396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/>
              <a:t>Canales de comunicación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69277" y="1178169"/>
            <a:ext cx="83351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dirty="0"/>
          </a:p>
          <a:p>
            <a:r>
              <a:rPr lang="es-CL" sz="2400" dirty="0"/>
              <a:t>FACEBOOK				</a:t>
            </a:r>
            <a:r>
              <a:rPr lang="es-CL" sz="3200" dirty="0"/>
              <a:t>@</a:t>
            </a:r>
            <a:r>
              <a:rPr lang="es-CL" sz="3200" dirty="0" err="1"/>
              <a:t>FacdehUcen</a:t>
            </a:r>
            <a:endParaRPr lang="es-CL" sz="32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r>
              <a:rPr lang="es-CL" sz="2400" dirty="0"/>
              <a:t>TWITTER	</a:t>
            </a:r>
            <a:r>
              <a:rPr lang="es-CL" sz="3200" dirty="0"/>
              <a:t>Universidad Central  @</a:t>
            </a:r>
            <a:r>
              <a:rPr lang="es-CL" sz="3200" dirty="0" err="1"/>
              <a:t>Ucen</a:t>
            </a:r>
            <a:endParaRPr lang="es-CL" sz="3200" dirty="0"/>
          </a:p>
          <a:p>
            <a:r>
              <a:rPr lang="es-CL" sz="2800" dirty="0"/>
              <a:t>		</a:t>
            </a:r>
            <a:r>
              <a:rPr lang="es-CL" sz="3200" dirty="0"/>
              <a:t>Facultad			@</a:t>
            </a:r>
            <a:r>
              <a:rPr lang="es-CL" sz="3200" dirty="0" err="1"/>
              <a:t>Facdeh_UC</a:t>
            </a:r>
            <a:endParaRPr lang="es-CL" sz="3200" dirty="0"/>
          </a:p>
          <a:p>
            <a:endParaRPr lang="es-CL" sz="2400" dirty="0"/>
          </a:p>
          <a:p>
            <a:r>
              <a:rPr lang="es-CL" sz="2400" dirty="0"/>
              <a:t>INSTAGRAM </a:t>
            </a:r>
            <a:r>
              <a:rPr lang="es-CL" sz="3200" dirty="0"/>
              <a:t>@</a:t>
            </a:r>
            <a:r>
              <a:rPr lang="es-CL" sz="3200" dirty="0" err="1"/>
              <a:t>ucen</a:t>
            </a:r>
            <a:endParaRPr lang="es-CL" sz="3200" dirty="0"/>
          </a:p>
          <a:p>
            <a:r>
              <a:rPr lang="es-CL" sz="3200" dirty="0"/>
              <a:t>		 @</a:t>
            </a:r>
            <a:r>
              <a:rPr lang="es-CL" sz="3200" dirty="0" err="1"/>
              <a:t>facdeh.ucen</a:t>
            </a:r>
            <a:endParaRPr lang="es-CL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70" y="1178169"/>
            <a:ext cx="1733207" cy="173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924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70"/>
          <p:cNvSpPr/>
          <p:nvPr/>
        </p:nvSpPr>
        <p:spPr>
          <a:xfrm>
            <a:off x="0" y="-99392"/>
            <a:ext cx="9144000" cy="688538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8" name="Google Shape;588;p70" descr="b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445225"/>
            <a:ext cx="9144000" cy="1440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2450331"/>
            <a:ext cx="3908425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758461" y="925581"/>
            <a:ext cx="6101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Gracias por su atención Bienvenidas y bienvenidos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7635" y="476664"/>
            <a:ext cx="8315324" cy="617099"/>
          </a:xfrm>
        </p:spPr>
        <p:txBody>
          <a:bodyPr/>
          <a:lstStyle/>
          <a:p>
            <a:r>
              <a:rPr lang="es-CL" sz="2400" dirty="0"/>
              <a:t>Programa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endParaRPr lang="es-CL" sz="2000" cap="small" dirty="0">
              <a:latin typeface="+mj-lt"/>
              <a:cs typeface="Aharoni" panose="02010803020104030203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L" sz="2000" cap="small" dirty="0">
                <a:latin typeface="+mj-lt"/>
                <a:cs typeface="Aharoni" panose="02010803020104030203" pitchFamily="2" charset="-79"/>
              </a:rPr>
              <a:t>Aspectos relevantes de la carrera</a:t>
            </a:r>
          </a:p>
          <a:p>
            <a:pPr>
              <a:buFont typeface="Arial" panose="020B0604020202020204" pitchFamily="34" charset="0"/>
              <a:buChar char="•"/>
            </a:pPr>
            <a:endParaRPr lang="es-CL" sz="2000" cap="small" dirty="0">
              <a:latin typeface="+mj-lt"/>
              <a:cs typeface="Aharoni" panose="02010803020104030203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L" sz="2000" cap="small" dirty="0">
                <a:latin typeface="+mj-lt"/>
                <a:cs typeface="Aharoni" panose="02010803020104030203" pitchFamily="2" charset="-79"/>
              </a:rPr>
              <a:t>Apoyo a las alumnas y alumnos</a:t>
            </a:r>
          </a:p>
          <a:p>
            <a:pPr>
              <a:buFont typeface="Arial" panose="020B0604020202020204" pitchFamily="34" charset="0"/>
              <a:buChar char="•"/>
            </a:pPr>
            <a:endParaRPr lang="es-CL" sz="2000" cap="small" dirty="0">
              <a:latin typeface="+mj-lt"/>
              <a:cs typeface="Aharoni" panose="02010803020104030203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L" sz="2000" cap="small" dirty="0">
                <a:latin typeface="+mj-lt"/>
                <a:cs typeface="Aharoni" panose="02010803020104030203" pitchFamily="2" charset="-79"/>
              </a:rPr>
              <a:t>Canales de comunicación </a:t>
            </a:r>
          </a:p>
          <a:p>
            <a:pPr marL="101600" indent="0">
              <a:buNone/>
            </a:pPr>
            <a:endParaRPr lang="es-CL" sz="2000" cap="small" dirty="0">
              <a:latin typeface="+mj-lt"/>
            </a:endParaRPr>
          </a:p>
          <a:p>
            <a:pPr marL="101600" indent="0">
              <a:buNone/>
            </a:pPr>
            <a:endParaRPr lang="es-CL" sz="2400" cap="small" dirty="0"/>
          </a:p>
          <a:p>
            <a:pPr>
              <a:buFont typeface="Arial" panose="020B0604020202020204" pitchFamily="34" charset="0"/>
              <a:buChar char="•"/>
            </a:pPr>
            <a:endParaRPr lang="es-CL" sz="2400" cap="small" dirty="0"/>
          </a:p>
          <a:p>
            <a:pPr marL="101600" indent="0">
              <a:buNone/>
            </a:pPr>
            <a:endParaRPr lang="es-CL" sz="2400" cap="small" dirty="0"/>
          </a:p>
          <a:p>
            <a:pPr marL="101600" indent="0">
              <a:buNone/>
            </a:pPr>
            <a:endParaRPr lang="es-CL" sz="2400" cap="small" dirty="0"/>
          </a:p>
          <a:p>
            <a:endParaRPr lang="es-CL" sz="2400" cap="small" dirty="0"/>
          </a:p>
          <a:p>
            <a:endParaRPr lang="es-CL" sz="2400" cap="small" dirty="0"/>
          </a:p>
          <a:p>
            <a:endParaRPr lang="es-CL" sz="1600" cap="smal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959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/>
        </p:nvSpPr>
        <p:spPr bwMode="auto">
          <a:xfrm>
            <a:off x="614362" y="424657"/>
            <a:ext cx="83153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L" altLang="es-CL"/>
              <a:t>ESTRUCTURA DE LA FACULTAD DE DERECHO Y HUMANIDADES</a:t>
            </a:r>
          </a:p>
        </p:txBody>
      </p:sp>
      <p:graphicFrame>
        <p:nvGraphicFramePr>
          <p:cNvPr id="3" name="Marcador de contenid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79056"/>
              </p:ext>
            </p:extLst>
          </p:nvPr>
        </p:nvGraphicFramePr>
        <p:xfrm>
          <a:off x="214312" y="932934"/>
          <a:ext cx="7511497" cy="390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3 Conector recto"/>
          <p:cNvCxnSpPr/>
          <p:nvPr/>
        </p:nvCxnSpPr>
        <p:spPr>
          <a:xfrm flipV="1">
            <a:off x="2365375" y="4991894"/>
            <a:ext cx="4572000" cy="2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4619380" y="4691062"/>
            <a:ext cx="0" cy="31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1633535" y="5049838"/>
            <a:ext cx="1706563" cy="931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_tradn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dirty="0"/>
              <a:t>Directora de carrera de Derecho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227762" y="5049838"/>
            <a:ext cx="1706563" cy="931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_tradn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CL" dirty="0"/>
              <a:t>Directora de carrera de Trabajo Social 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2330450" y="5176044"/>
            <a:ext cx="0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892925" y="5153819"/>
            <a:ext cx="0" cy="33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id="{B8E1D430-D687-4F66-A8F3-48C4AF53DB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7736" y="920055"/>
            <a:ext cx="1140051" cy="128636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68A1EB9-5DA6-4BB0-9870-738D8A8B4E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2654" y="2274353"/>
            <a:ext cx="1121761" cy="123759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E397B73-AC01-4DB7-917A-F9DA94EDA7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27990" y="3494363"/>
            <a:ext cx="1133954" cy="133514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0E66CBC-295B-4725-B36A-0E51A2A722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6430" y="4463664"/>
            <a:ext cx="1121761" cy="15180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1B47483-8EA8-4EF8-B5CF-D7A7F8B0C4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22180" y="4524219"/>
            <a:ext cx="1107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1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B2D5FFE-A2DF-437B-A1A6-8D45C8B6C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427002"/>
              </p:ext>
            </p:extLst>
          </p:nvPr>
        </p:nvGraphicFramePr>
        <p:xfrm>
          <a:off x="576776" y="0"/>
          <a:ext cx="8285871" cy="488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3D5F4064-3E8A-429A-8EC1-61D880D284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1768" y="4094813"/>
            <a:ext cx="1255885" cy="134123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726B103-8BBC-482E-B02A-061631B44B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4755" y="4110988"/>
            <a:ext cx="1249788" cy="137781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6AB1B13-6689-4B22-B197-6D053AA35F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51495" y="4110988"/>
            <a:ext cx="1255885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6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56158A6-0C53-45AC-9C1C-B1B9E7A905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1811973"/>
              </p:ext>
            </p:extLst>
          </p:nvPr>
        </p:nvGraphicFramePr>
        <p:xfrm>
          <a:off x="1041009" y="211015"/>
          <a:ext cx="6977576" cy="440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02D0A1B8-E28B-4137-85A0-31C5F798B4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5698" y="4811151"/>
            <a:ext cx="1085182" cy="125588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6CD43C3-CA7E-459A-A8C2-170AB39EE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2453" y="4791979"/>
            <a:ext cx="1097375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1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/>
        </p:nvSpPr>
        <p:spPr>
          <a:xfrm>
            <a:off x="414337" y="387729"/>
            <a:ext cx="8315325" cy="527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EJES ESTRATEGICOS QUE LIDERAN EL QUEHACER ACADEMICO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/>
        </p:nvGraphicFramePr>
        <p:xfrm>
          <a:off x="947529" y="1654210"/>
          <a:ext cx="7288490" cy="4816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947737" y="1192592"/>
            <a:ext cx="72485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_tradn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es-CL" altLang="es-CL" sz="2400" dirty="0">
                <a:solidFill>
                  <a:srgbClr val="000000"/>
                </a:solidFill>
                <a:ea typeface="MS PGothic" pitchFamily="34" charset="-128"/>
              </a:rPr>
              <a:t>Los ejes estratégicos que lideran el quehacer académico están regidos por el Plan Estratégico Corporativo de la Universidad, Plan Estratégico de la Facultad y Plan Estratégico de la carrera de Derecho.</a:t>
            </a:r>
          </a:p>
        </p:txBody>
      </p:sp>
    </p:spTree>
    <p:extLst>
      <p:ext uri="{BB962C8B-B14F-4D97-AF65-F5344CB8AC3E}">
        <p14:creationId xmlns:p14="http://schemas.microsoft.com/office/powerpoint/2010/main" val="338154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14400" y="1380273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/>
              <a:t>CARRERA ACREDITADA 5 AÑOS </a:t>
            </a:r>
          </a:p>
          <a:p>
            <a:r>
              <a:rPr lang="es-CL" sz="2400" dirty="0"/>
              <a:t>DESDE ENERO DE 2018 HASTA ENERO DE 2023</a:t>
            </a:r>
          </a:p>
          <a:p>
            <a:endParaRPr lang="es-CL" sz="2400" dirty="0"/>
          </a:p>
          <a:p>
            <a:r>
              <a:rPr lang="es-CL" sz="2400" dirty="0"/>
              <a:t>GRADO ACADÉMICO</a:t>
            </a:r>
          </a:p>
          <a:p>
            <a:r>
              <a:rPr lang="es-CL" sz="2400" dirty="0"/>
              <a:t>Bachiller en Ciencias Jurídicas y Sociales</a:t>
            </a:r>
          </a:p>
          <a:p>
            <a:r>
              <a:rPr lang="es-CL" sz="2400" dirty="0"/>
              <a:t>Licenciado/a en Ciencias Jurídicas y Sociales</a:t>
            </a:r>
          </a:p>
          <a:p>
            <a:endParaRPr lang="es-CL" sz="2400" dirty="0"/>
          </a:p>
          <a:p>
            <a:r>
              <a:rPr lang="es-CL" sz="2400" dirty="0"/>
              <a:t>TÍTULO PROFESIONAL</a:t>
            </a:r>
          </a:p>
          <a:p>
            <a:r>
              <a:rPr lang="es-CL" sz="2400" dirty="0"/>
              <a:t>Abogado/a (otorgado por la Excma. Corte Suprema)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50631" y="386862"/>
            <a:ext cx="304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/>
              <a:t>Carrera de Derecho</a:t>
            </a:r>
          </a:p>
        </p:txBody>
      </p:sp>
    </p:spTree>
    <p:extLst>
      <p:ext uri="{BB962C8B-B14F-4D97-AF65-F5344CB8AC3E}">
        <p14:creationId xmlns:p14="http://schemas.microsoft.com/office/powerpoint/2010/main" val="367235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/>
        </p:nvSpPr>
        <p:spPr>
          <a:xfrm>
            <a:off x="414337" y="389731"/>
            <a:ext cx="8315325" cy="527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SELLO DEL EGRESADO DE LA CARRERA</a:t>
            </a:r>
          </a:p>
        </p:txBody>
      </p:sp>
      <p:pic>
        <p:nvPicPr>
          <p:cNvPr id="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62" y="916780"/>
            <a:ext cx="8985737" cy="581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9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/>
        </p:nvSpPr>
        <p:spPr>
          <a:xfrm>
            <a:off x="361156" y="457200"/>
            <a:ext cx="8315325" cy="527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Programas y Syllabus: Aula virtual</a:t>
            </a:r>
          </a:p>
        </p:txBody>
      </p:sp>
      <p:sp>
        <p:nvSpPr>
          <p:cNvPr id="4" name="Marcador de contenido 2"/>
          <p:cNvSpPr>
            <a:spLocks noGrp="1"/>
          </p:cNvSpPr>
          <p:nvPr/>
        </p:nvSpPr>
        <p:spPr>
          <a:xfrm>
            <a:off x="202405" y="1423988"/>
            <a:ext cx="8474075" cy="497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01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73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145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defRPr/>
            </a:pPr>
            <a:endParaRPr lang="es-CL" dirty="0"/>
          </a:p>
        </p:txBody>
      </p:sp>
      <p:pic>
        <p:nvPicPr>
          <p:cNvPr id="5122" name="Picture 2" descr="C:\Users\Catalina e Ignacio\Downloads\Screenshot_20200329-214308_W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9568"/>
            <a:ext cx="9777046" cy="444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0" y="1050072"/>
            <a:ext cx="914400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CL" sz="2000" b="1" dirty="0"/>
              <a:t>Programa</a:t>
            </a:r>
            <a:r>
              <a:rPr lang="es-CL" sz="2000" dirty="0"/>
              <a:t>: Contenidos del curso</a:t>
            </a:r>
          </a:p>
          <a:p>
            <a:endParaRPr lang="es-CL" sz="2000" dirty="0"/>
          </a:p>
          <a:p>
            <a:r>
              <a:rPr lang="es-CL" sz="2000" b="1" dirty="0"/>
              <a:t>Syllabus:</a:t>
            </a:r>
            <a:r>
              <a:rPr lang="es-CL" sz="2000" dirty="0"/>
              <a:t> corresponde al nivel del aula, donde se especifican elementos que dicen relación con la implementación de la asignatura en un momento determinado (semestre)</a:t>
            </a:r>
          </a:p>
          <a:p>
            <a:r>
              <a:rPr lang="es-CL" sz="2000" dirty="0"/>
              <a:t>Permite contextualizar el programa de un curso, diseñando estratégicamente el cumplimiento de los resultados de aprendizaje </a:t>
            </a:r>
          </a:p>
          <a:p>
            <a:r>
              <a:rPr lang="es-CL" sz="2000" dirty="0"/>
              <a:t>Tiene una función pedagógica importante, ya que consiste en una guía para el trabajo del estudiante</a:t>
            </a:r>
          </a:p>
        </p:txBody>
      </p:sp>
    </p:spTree>
    <p:extLst>
      <p:ext uri="{BB962C8B-B14F-4D97-AF65-F5344CB8AC3E}">
        <p14:creationId xmlns:p14="http://schemas.microsoft.com/office/powerpoint/2010/main" val="3333210254"/>
      </p:ext>
    </p:extLst>
  </p:cSld>
  <p:clrMapOvr>
    <a:masterClrMapping/>
  </p:clrMapOvr>
</p:sld>
</file>

<file path=ppt/theme/theme1.xml><?xml version="1.0" encoding="utf-8"?>
<a:theme xmlns:a="http://schemas.openxmlformats.org/drawingml/2006/main" name="4_Diseño personalizad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461</Words>
  <Application>Microsoft Office PowerPoint</Application>
  <PresentationFormat>Presentación en pantalla (4:3)</PresentationFormat>
  <Paragraphs>100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4_Diseño personalizado</vt:lpstr>
      <vt:lpstr>Presentación de PowerPoint</vt:lpstr>
      <vt:lpstr>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Importante: aulavirtual@ucentral.cl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Maite Arauco</cp:lastModifiedBy>
  <cp:revision>182</cp:revision>
  <cp:lastPrinted>2019-03-11T11:50:19Z</cp:lastPrinted>
  <dcterms:modified xsi:type="dcterms:W3CDTF">2021-03-25T19:02:36Z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541199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