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image/jpg" PartName="/ppt/media/image6.jpg"/>
  <Override ContentType="image/jpg" PartName="/ppt/media/image7.jpg"/>
  <Override ContentType="image/jpg" PartName="/ppt/media/image8.jpg"/>
  <Override ContentType="image/jpg" PartName="/ppt/media/image9.jpg"/>
  <Override ContentType="image/jpg" PartName="/ppt/media/image10.jpg"/>
  <Override ContentType="image/jpg" PartName="/ppt/media/image11.jpg"/>
  <Override ContentType="image/jpg" PartName="/ppt/media/image24.jpg"/>
  <Override ContentType="image/jpg" PartName="/ppt/media/image25.jpg"/>
  <Override ContentType="image/jpg" PartName="/ppt/media/image26.jpg"/>
  <Override ContentType="image/jpg" PartName="/ppt/media/image27.jpg"/>
  <Override ContentType="image/jpg" PartName="/ppt/media/image28.jpg"/>
  <Override ContentType="image/jpg" PartName="/ppt/media/image30.jpg"/>
  <Override ContentType="image/jpg" PartName="/ppt/media/image36.jpg"/>
  <Override ContentType="image/jpg" PartName="/ppt/media/image38.jpg"/>
  <Override ContentType="image/jpg" PartName="/ppt/media/image40.jpg"/>
  <Override ContentType="image/jpg" PartName="/ppt/media/image46.jpg"/>
  <Override ContentType="image/jpg" PartName="/ppt/media/image54.jpg"/>
  <Override ContentType="image/jpg" PartName="/ppt/media/image55.jpg"/>
  <Override ContentType="image/jpg" PartName="/ppt/media/image56.jpg"/>
  <Override ContentType="image/jpg" PartName="/ppt/media/image57.jpg"/>
  <Override ContentType="image/jpg" PartName="/ppt/media/image58.jpg"/>
  <Override ContentType="image/jpg" PartName="/ppt/media/image59.jpg"/>
  <Override ContentType="image/jpg" PartName="/ppt/media/image60.jpg"/>
  <Override ContentType="image/jpg" PartName="/ppt/media/image61.jpg"/>
  <Override ContentType="image/jpg" PartName="/ppt/media/image62.jpg"/>
  <Override ContentType="image/jpg" PartName="/ppt/media/image63.jpg"/>
  <Override ContentType="image/jpg" PartName="/ppt/media/image65.jpg"/>
  <Override ContentType="image/jpg" PartName="/ppt/media/image66.jpg"/>
  <Override ContentType="image/jpg" PartName="/ppt/media/image67.jpg"/>
  <Override ContentType="image/jpg" PartName="/ppt/media/image68.jpg"/>
  <Override ContentType="image/jpg" PartName="/ppt/media/image69.jpg"/>
  <Override ContentType="image/jpg" PartName="/ppt/media/image70.jpg"/>
  <Override ContentType="image/jpg" PartName="/ppt/media/image71.jpg"/>
  <Override ContentType="image/jpg" PartName="/ppt/media/image72.jpg"/>
  <Override ContentType="image/jpg" PartName="/ppt/media/image73.jpg"/>
  <Override ContentType="application/vnd.openxmlformats-officedocument.presentationml.notesSlide+xml" PartName="/ppt/notesSlides/notesSlide2.xml"/>
  <Override ContentType="image/jpg" PartName="/ppt/media/image74.jpg"/>
  <Override ContentType="image/jpg" PartName="/ppt/media/image75.jpg"/>
  <Override ContentType="image/jpg" PartName="/ppt/media/image76.jpg"/>
  <Override ContentType="image/jpg" PartName="/ppt/media/image77.jpg"/>
  <Override ContentType="image/jpg" PartName="/ppt/media/image78.jpg"/>
  <Override ContentType="image/jpg" PartName="/ppt/media/image79.jpg"/>
  <Override ContentType="application/vnd.openxmlformats-officedocument.presentationml.notesSlide+xml" PartName="/ppt/notesSlides/notesSlide3.xml"/>
  <Override ContentType="image/jpg" PartName="/ppt/media/image80.jpg"/>
  <Override ContentType="image/jpg" PartName="/ppt/media/image81.jpg"/>
  <Override ContentType="image/jpg" PartName="/ppt/media/image83.jpg"/>
  <Override ContentType="image/jpg" PartName="/ppt/media/image84.jpg"/>
  <Override ContentType="image/jpg" PartName="/ppt/media/image85.jpg"/>
  <Override ContentType="image/jpg" PartName="/ppt/media/image86.jpg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5" r:id="rId21"/>
    <p:sldId id="296" r:id="rId22"/>
    <p:sldId id="293" r:id="rId23"/>
    <p:sldId id="294" r:id="rId24"/>
    <p:sldId id="297" r:id="rId25"/>
    <p:sldId id="298" r:id="rId26"/>
  </p:sldIdLst>
  <p:sldSz cx="9144000" cy="6858000" type="screen4x3"/>
  <p:notesSz cx="9296400" cy="70104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0789" autoAdjust="0"/>
  </p:normalViewPr>
  <p:slideViewPr>
    <p:cSldViewPr>
      <p:cViewPr varScale="1">
        <p:scale>
          <a:sx n="67" d="100"/>
          <a:sy n="67" d="100"/>
        </p:scale>
        <p:origin x="13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1"/>
            <a:ext cx="4029074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4155" y="1"/>
            <a:ext cx="4030664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8644AD-9EE5-49AB-A52A-AB36F70E1099}" type="datetimeFigureOut">
              <a:rPr lang="es-CL"/>
              <a:pPr>
                <a:defRPr/>
              </a:pPr>
              <a:t>07-09-2017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5" y="6657975"/>
            <a:ext cx="4029074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4155" y="6657975"/>
            <a:ext cx="4030664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DD6F4D-F61E-4CE5-A8A7-97BF535E4532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22547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1"/>
            <a:ext cx="4029511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4744" y="1"/>
            <a:ext cx="4029511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696AB-85C0-455F-BECE-6E3C1EAB6080}" type="datetimeFigureOut">
              <a:rPr lang="es-CL" smtClean="0"/>
              <a:t>07-09-2017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30711" y="3330421"/>
            <a:ext cx="7437120" cy="31544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6658443"/>
            <a:ext cx="4029511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4744" y="6658443"/>
            <a:ext cx="4029511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1E397-E29B-4FFE-A110-CF21E70FE8E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8480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E397-E29B-4FFE-A110-CF21E70FE8E2}" type="slidenum">
              <a:rPr lang="es-CL" smtClean="0"/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19874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E397-E29B-4FFE-A110-CF21E70FE8E2}" type="slidenum">
              <a:rPr lang="es-CL" smtClean="0"/>
              <a:t>21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81369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E397-E29B-4FFE-A110-CF21E70FE8E2}" type="slidenum">
              <a:rPr lang="es-CL" smtClean="0"/>
              <a:t>22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7193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EE24B-A442-4CBA-813C-2CA941E3C27B}" type="datetimeFigureOut">
              <a:rPr lang="es-CL"/>
              <a:pPr>
                <a:defRPr/>
              </a:pPr>
              <a:t>07-09-2017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CB140-D467-4FFC-A3C7-7505E352F80C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023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0C3AB-824E-4F44-BA2F-6FEAB45625BE}" type="datetimeFigureOut">
              <a:rPr lang="es-CL"/>
              <a:pPr>
                <a:defRPr/>
              </a:pPr>
              <a:t>07-09-2017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797DF-598A-4D4B-A36B-7607AA96633E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0658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A65A4-9A37-40EB-AA13-E5CC76110E98}" type="datetimeFigureOut">
              <a:rPr lang="es-CL"/>
              <a:pPr>
                <a:defRPr/>
              </a:pPr>
              <a:t>07-09-2017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4F401-58D5-4CF8-9F71-10F76BB065ED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3205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A287B-6590-4E1D-9D95-B81930470BBD}" type="datetimeFigureOut">
              <a:rPr lang="es-CL"/>
              <a:pPr>
                <a:defRPr/>
              </a:pPr>
              <a:t>07-09-2017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D66BE-4729-43B0-ABD8-36EB4ECB1951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0795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4C7BF-D805-4E00-B52C-3EDA728F5F77}" type="datetimeFigureOut">
              <a:rPr lang="es-CL"/>
              <a:pPr>
                <a:defRPr/>
              </a:pPr>
              <a:t>07-09-2017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00049-C670-4CF1-B6F0-9E550A0E290C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7152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FE3E1-A5CD-48D7-9158-DA23E3325DBE}" type="datetimeFigureOut">
              <a:rPr lang="es-CL"/>
              <a:pPr>
                <a:defRPr/>
              </a:pPr>
              <a:t>07-09-2017</a:t>
            </a:fld>
            <a:endParaRPr lang="es-C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8E27F-6CBD-4D9B-9F30-04DA162CB8C0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1067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11CF6-02B6-4FF8-B1C1-D6BEE44B0831}" type="datetimeFigureOut">
              <a:rPr lang="es-CL"/>
              <a:pPr>
                <a:defRPr/>
              </a:pPr>
              <a:t>07-09-2017</a:t>
            </a:fld>
            <a:endParaRPr lang="es-CL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D469-9DF8-4A72-B54C-D133F7DA02B1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0922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74D05-E679-4D9D-A561-D07D4AEEAD75}" type="datetimeFigureOut">
              <a:rPr lang="es-CL"/>
              <a:pPr>
                <a:defRPr/>
              </a:pPr>
              <a:t>07-09-2017</a:t>
            </a:fld>
            <a:endParaRPr lang="es-CL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421F6-C179-4E83-BA6E-A1D660216F96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4310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C2121-511B-4688-A401-CF07DCD12937}" type="datetimeFigureOut">
              <a:rPr lang="es-CL"/>
              <a:pPr>
                <a:defRPr/>
              </a:pPr>
              <a:t>07-09-2017</a:t>
            </a:fld>
            <a:endParaRPr lang="es-CL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29AF-0DF5-4E80-9CB5-17E7340A95A9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1805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EF637-8A83-47BC-A82E-DA7C0D9ED5DC}" type="datetimeFigureOut">
              <a:rPr lang="es-CL"/>
              <a:pPr>
                <a:defRPr/>
              </a:pPr>
              <a:t>07-09-2017</a:t>
            </a:fld>
            <a:endParaRPr lang="es-C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662BC-B5DA-451E-9A0B-CA25B4B058B5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317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5F341-0BFB-419E-BD46-0DE0CD7CE14B}" type="datetimeFigureOut">
              <a:rPr lang="es-CL"/>
              <a:pPr>
                <a:defRPr/>
              </a:pPr>
              <a:t>07-09-2017</a:t>
            </a:fld>
            <a:endParaRPr lang="es-C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5E6ED-C74E-442C-8BFB-7DAAD1EC916E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74417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7296BD-087E-4C66-8D51-26389B1B2CC8}" type="datetimeFigureOut">
              <a:rPr lang="es-CL"/>
              <a:pPr>
                <a:defRPr/>
              </a:pPr>
              <a:t>07-09-2017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CBBF87-413E-4B3D-94AC-657846FE4B06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jpg"/><Relationship Id="rId4" Type="http://schemas.openxmlformats.org/officeDocument/2006/relationships/image" Target="../media/image72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g"/><Relationship Id="rId3" Type="http://schemas.openxmlformats.org/officeDocument/2006/relationships/image" Target="../media/image74.jpg"/><Relationship Id="rId7" Type="http://schemas.openxmlformats.org/officeDocument/2006/relationships/image" Target="../media/image7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jpg"/><Relationship Id="rId5" Type="http://schemas.openxmlformats.org/officeDocument/2006/relationships/image" Target="../media/image76.jpg"/><Relationship Id="rId4" Type="http://schemas.openxmlformats.org/officeDocument/2006/relationships/image" Target="../media/image75.jpg"/></Relationships>
</file>

<file path=ppt/slides/_rels/slide22.xml.rels><?xml version="1.0" encoding="UTF-8" standalone="yes" ?><Relationships xmlns="http://schemas.openxmlformats.org/package/2006/relationships"><Relationship Id="rId3" Target="../media/image80.jp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82.jpeg" Type="http://schemas.openxmlformats.org/officeDocument/2006/relationships/image"/><Relationship Id="rId4" Target="../media/image81.jpg" Type="http://schemas.openxmlformats.org/officeDocument/2006/relationships/image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jpg"/><Relationship Id="rId4" Type="http://schemas.openxmlformats.org/officeDocument/2006/relationships/image" Target="../media/image8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9.xml.rels><?xml version="1.0" encoding="UTF-8" standalone="yes" ?><Relationships xmlns="http://schemas.openxmlformats.org/package/2006/relationships"><Relationship Id="rId8" Target="../media/image33.png" Type="http://schemas.openxmlformats.org/officeDocument/2006/relationships/image"/><Relationship Id="rId13" Target="../media/image38.jpg" Type="http://schemas.openxmlformats.org/officeDocument/2006/relationships/image"/><Relationship Id="rId18" Target="../media/image43.png" Type="http://schemas.openxmlformats.org/officeDocument/2006/relationships/image"/><Relationship Id="rId3" Target="../media/image28.jpg" Type="http://schemas.openxmlformats.org/officeDocument/2006/relationships/image"/><Relationship Id="rId21" Target="../media/image46.jpg" Type="http://schemas.openxmlformats.org/officeDocument/2006/relationships/image"/><Relationship Id="rId7" Target="../media/image32.png" Type="http://schemas.openxmlformats.org/officeDocument/2006/relationships/image"/><Relationship Id="rId12" Target="../media/image37.png" Type="http://schemas.openxmlformats.org/officeDocument/2006/relationships/image"/><Relationship Id="rId17" Target="../media/image42.png" Type="http://schemas.openxmlformats.org/officeDocument/2006/relationships/image"/><Relationship Id="rId25" Target="../media/image50.jpeg" Type="http://schemas.openxmlformats.org/officeDocument/2006/relationships/image"/><Relationship Id="rId2" Target="../media/image27.jpg" Type="http://schemas.openxmlformats.org/officeDocument/2006/relationships/image"/><Relationship Id="rId16" Target="../media/image41.jpeg" Type="http://schemas.openxmlformats.org/officeDocument/2006/relationships/image"/><Relationship Id="rId20" Target="../media/image45.pn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31.jpeg" Type="http://schemas.openxmlformats.org/officeDocument/2006/relationships/image"/><Relationship Id="rId11" Target="../media/image36.jpg" Type="http://schemas.openxmlformats.org/officeDocument/2006/relationships/image"/><Relationship Id="rId24" Target="../media/image49.png" Type="http://schemas.openxmlformats.org/officeDocument/2006/relationships/image"/><Relationship Id="rId5" Target="../media/image30.jpg" Type="http://schemas.openxmlformats.org/officeDocument/2006/relationships/image"/><Relationship Id="rId15" Target="../media/image40.jpg" Type="http://schemas.openxmlformats.org/officeDocument/2006/relationships/image"/><Relationship Id="rId23" Target="../media/image48.png" Type="http://schemas.openxmlformats.org/officeDocument/2006/relationships/image"/><Relationship Id="rId10" Target="../media/image35.png" Type="http://schemas.openxmlformats.org/officeDocument/2006/relationships/image"/><Relationship Id="rId19" Target="../media/image44.png" Type="http://schemas.openxmlformats.org/officeDocument/2006/relationships/image"/><Relationship Id="rId4" Target="../media/image29.png" Type="http://schemas.openxmlformats.org/officeDocument/2006/relationships/image"/><Relationship Id="rId9" Target="../media/image34.png" Type="http://schemas.openxmlformats.org/officeDocument/2006/relationships/image"/><Relationship Id="rId14" Target="../media/image39.png" Type="http://schemas.openxmlformats.org/officeDocument/2006/relationships/image"/><Relationship Id="rId22" Target="../media/image47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2017713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>
                <a:latin typeface="+mj-lt"/>
              </a:rPr>
              <a:t>IMPERMEABILIZACIÓN LOSA DE CUBIERTA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>
                <a:latin typeface="+mj-lt"/>
              </a:rPr>
              <a:t>TUNEL FERROVIARIO EN EL CASCO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>
                <a:latin typeface="+mj-lt"/>
              </a:rPr>
              <a:t>URBANO DE BARCELONA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Daniel Araya – </a:t>
            </a:r>
            <a:r>
              <a:rPr lang="es-ES" dirty="0" err="1"/>
              <a:t>Product</a:t>
            </a:r>
            <a:r>
              <a:rPr lang="es-ES" dirty="0"/>
              <a:t> Manager </a:t>
            </a:r>
            <a:r>
              <a:rPr lang="es-ES" dirty="0" err="1"/>
              <a:t>Tecnopol</a:t>
            </a:r>
            <a:endParaRPr lang="es-ES" dirty="0"/>
          </a:p>
        </p:txBody>
      </p:sp>
      <p:pic>
        <p:nvPicPr>
          <p:cNvPr id="3" name="Picture 2" descr="Universidad Centr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96752"/>
            <a:ext cx="390504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1 Imagen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3167" y1="35167" x2="53167" y2="35167"/>
                        <a14:foregroundMark x1="68833" y1="49500" x2="68833" y2="49500"/>
                        <a14:foregroundMark x1="54833" y1="27833" x2="49333" y2="45167"/>
                        <a14:foregroundMark x1="49333" y1="19167" x2="50500" y2="23833"/>
                        <a14:foregroundMark x1="50167" y1="75500" x2="54000" y2="56833"/>
                        <a14:foregroundMark x1="5500" y1="30167" x2="10667" y2="20667"/>
                        <a14:foregroundMark x1="11000" y1="20167" x2="21833" y2="9500"/>
                        <a14:foregroundMark x1="22500" y1="9500" x2="38167" y2="2167"/>
                        <a14:foregroundMark x1="42500" y1="1500" x2="42500" y2="1500"/>
                        <a14:foregroundMark x1="54833" y1="1333" x2="54833" y2="1333"/>
                        <a14:foregroundMark x1="82833" y1="13667" x2="82833" y2="13667"/>
                        <a14:foregroundMark x1="62333" y1="2833" x2="69667" y2="5833"/>
                        <a14:foregroundMark x1="92167" y1="25667" x2="92167" y2="25667"/>
                        <a14:foregroundMark x1="98500" y1="43167" x2="98500" y2="43167"/>
                        <a14:foregroundMark x1="96000" y1="33167" x2="96000" y2="34833"/>
                        <a14:foregroundMark x1="96167" y1="64167" x2="96167" y2="64167"/>
                        <a14:foregroundMark x1="79000" y1="88833" x2="79000" y2="88833"/>
                        <a14:foregroundMark x1="89500" y1="77500" x2="89500" y2="77500"/>
                        <a14:foregroundMark x1="46333" y1="98167" x2="46333" y2="98167"/>
                        <a14:foregroundMark x1="14333" y1="83500" x2="14333" y2="83500"/>
                        <a14:foregroundMark x1="63500" y1="96333" x2="63500" y2="96333"/>
                        <a14:foregroundMark x1="33167" y1="95167" x2="33167" y2="95167"/>
                        <a14:foregroundMark x1="21333" y1="89000" x2="21333" y2="89000"/>
                        <a14:foregroundMark x1="4167" y1="65000" x2="4167" y2="65000"/>
                        <a14:foregroundMark x1="8333" y1="75000" x2="8333" y2="75000"/>
                        <a14:foregroundMark x1="11167" y1="35000" x2="11167" y2="35000"/>
                        <a14:foregroundMark x1="12000" y1="39667" x2="12000" y2="39667"/>
                        <a14:foregroundMark x1="16333" y1="72000" x2="11333" y2="76333"/>
                        <a14:foregroundMark x1="17667" y1="75833" x2="17667" y2="75833"/>
                        <a14:foregroundMark x1="12500" y1="66167" x2="12500" y2="66167"/>
                        <a14:foregroundMark x1="13500" y1="69167" x2="13500" y2="69167"/>
                        <a14:foregroundMark x1="11000" y1="63833" x2="11000" y2="63833"/>
                        <a14:foregroundMark x1="9833" y1="59000" x2="9833" y2="59000"/>
                        <a14:foregroundMark x1="12833" y1="30833" x2="12833" y2="30833"/>
                        <a14:foregroundMark x1="19167" y1="78833" x2="19167" y2="78833"/>
                        <a14:foregroundMark x1="22500" y1="80000" x2="22500" y2="80000"/>
                        <a14:foregroundMark x1="21167" y1="82167" x2="21167" y2="82167"/>
                        <a14:foregroundMark x1="24667" y1="82667" x2="24667" y2="82667"/>
                        <a14:foregroundMark x1="12500" y1="28333" x2="12500" y2="28333"/>
                        <a14:foregroundMark x1="15333" y1="32000" x2="15333" y2="32000"/>
                        <a14:foregroundMark x1="17167" y1="33333" x2="17167" y2="33333"/>
                        <a14:foregroundMark x1="16833" y1="34000" x2="16833" y2="34000"/>
                        <a14:foregroundMark x1="16167" y1="35667" x2="16167" y2="35667"/>
                        <a14:foregroundMark x1="29000" y1="87667" x2="29000" y2="87667"/>
                        <a14:foregroundMark x1="32000" y1="87833" x2="32000" y2="87833"/>
                        <a14:foregroundMark x1="35000" y1="89167" x2="35000" y2="89167"/>
                        <a14:foregroundMark x1="38667" y1="90833" x2="38667" y2="90833"/>
                        <a14:foregroundMark x1="42000" y1="90833" x2="42000" y2="90833"/>
                        <a14:foregroundMark x1="40833" y1="93667" x2="40833" y2="93667"/>
                        <a14:foregroundMark x1="47167" y1="92833" x2="47167" y2="92833"/>
                        <a14:foregroundMark x1="41500" y1="93167" x2="41500" y2="93167"/>
                        <a14:foregroundMark x1="44333" y1="92833" x2="44333" y2="92833"/>
                        <a14:foregroundMark x1="50667" y1="89667" x2="50667" y2="89667"/>
                        <a14:foregroundMark x1="55000" y1="92167" x2="55000" y2="92167"/>
                        <a14:foregroundMark x1="58500" y1="90500" x2="58500" y2="90500"/>
                        <a14:foregroundMark x1="57833" y1="87333" x2="57833" y2="87333"/>
                        <a14:foregroundMark x1="61667" y1="87500" x2="61667" y2="87500"/>
                        <a14:foregroundMark x1="66833" y1="90333" x2="66833" y2="90333"/>
                        <a14:foregroundMark x1="64667" y1="85000" x2="64667" y2="85000"/>
                        <a14:foregroundMark x1="71167" y1="86333" x2="71167" y2="86333"/>
                        <a14:foregroundMark x1="73167" y1="87500" x2="73167" y2="87500"/>
                        <a14:foregroundMark x1="68500" y1="86167" x2="68500" y2="86167"/>
                        <a14:foregroundMark x1="76833" y1="82500" x2="76833" y2="82500"/>
                        <a14:foregroundMark x1="75833" y1="85500" x2="75833" y2="85500"/>
                        <a14:foregroundMark x1="82167" y1="77000" x2="82167" y2="77000"/>
                        <a14:foregroundMark x1="79833" y1="80833" x2="79833" y2="80833"/>
                        <a14:foregroundMark x1="85167" y1="74667" x2="85167" y2="74667"/>
                        <a14:foregroundMark x1="86833" y1="71333" x2="86833" y2="71333"/>
                        <a14:foregroundMark x1="18333" y1="23000" x2="18333" y2="23000"/>
                        <a14:foregroundMark x1="15833" y1="26667" x2="15833" y2="26667"/>
                        <a14:foregroundMark x1="20833" y1="22000" x2="20833" y2="22000"/>
                        <a14:foregroundMark x1="22000" y1="17167" x2="22000" y2="17167"/>
                        <a14:foregroundMark x1="25333" y1="15500" x2="25333" y2="15500"/>
                        <a14:foregroundMark x1="23333" y1="13000" x2="23333" y2="13000"/>
                        <a14:foregroundMark x1="31333" y1="13500" x2="31333" y2="13500"/>
                        <a14:foregroundMark x1="29500" y1="16167" x2="29500" y2="16167"/>
                        <a14:foregroundMark x1="34667" y1="10500" x2="34667" y2="10500"/>
                        <a14:foregroundMark x1="41333" y1="9333" x2="41333" y2="9333"/>
                        <a14:foregroundMark x1="37167" y1="8833" x2="37167" y2="8833"/>
                        <a14:foregroundMark x1="40167" y1="5500" x2="40167" y2="5500"/>
                        <a14:foregroundMark x1="46333" y1="4500" x2="46333" y2="4500"/>
                        <a14:foregroundMark x1="49333" y1="9167" x2="49333" y2="9167"/>
                        <a14:foregroundMark x1="44833" y1="8833" x2="44833" y2="8833"/>
                        <a14:foregroundMark x1="52333" y1="8500" x2="52333" y2="8500"/>
                        <a14:foregroundMark x1="55667" y1="9167" x2="55667" y2="9167"/>
                        <a14:foregroundMark x1="63500" y1="10500" x2="63500" y2="10500"/>
                        <a14:foregroundMark x1="69000" y1="8833" x2="69000" y2="8833"/>
                        <a14:foregroundMark x1="71667" y1="12833" x2="71667" y2="12833"/>
                        <a14:foregroundMark x1="74500" y1="15333" x2="74500" y2="15333"/>
                        <a14:foregroundMark x1="76833" y1="18000" x2="76833" y2="18000"/>
                        <a14:foregroundMark x1="79667" y1="15167" x2="79667" y2="15167"/>
                        <a14:foregroundMark x1="81167" y1="19667" x2="81167" y2="19667"/>
                        <a14:foregroundMark x1="82333" y1="24167" x2="82333" y2="24167"/>
                        <a14:foregroundMark x1="87167" y1="29500" x2="87167" y2="29500"/>
                        <a14:foregroundMark x1="86833" y1="33167" x2="86833" y2="33167"/>
                        <a14:foregroundMark x1="87333" y1="36333" x2="87333" y2="36333"/>
                        <a14:foregroundMark x1="88333" y1="39333" x2="88333" y2="39333"/>
                        <a14:foregroundMark x1="64333" y1="16167" x2="64333" y2="16167"/>
                        <a14:foregroundMark x1="70167" y1="19167" x2="70167" y2="19167"/>
                        <a14:foregroundMark x1="76167" y1="24667" x2="76167" y2="24667"/>
                        <a14:foregroundMark x1="81833" y1="31333" x2="81833" y2="31333"/>
                        <a14:foregroundMark x1="84667" y1="38000" x2="84667" y2="38000"/>
                        <a14:foregroundMark x1="86333" y1="44000" x2="86333" y2="44000"/>
                        <a14:foregroundMark x1="86667" y1="51167" x2="86667" y2="51167"/>
                        <a14:foregroundMark x1="85833" y1="58000" x2="85833" y2="58000"/>
                        <a14:foregroundMark x1="84000" y1="63500" x2="84000" y2="63500"/>
                        <a14:foregroundMark x1="80667" y1="69667" x2="80667" y2="69667"/>
                        <a14:foregroundMark x1="76167" y1="75500" x2="76167" y2="75500"/>
                        <a14:foregroundMark x1="68500" y1="81500" x2="68500" y2="81500"/>
                        <a14:foregroundMark x1="62000" y1="84500" x2="62000" y2="84500"/>
                        <a14:foregroundMark x1="55167" y1="86167" x2="55167" y2="86167"/>
                        <a14:foregroundMark x1="59333" y1="85167" x2="59333" y2="85167"/>
                        <a14:foregroundMark x1="51500" y1="86500" x2="51500" y2="86500"/>
                        <a14:foregroundMark x1="45167" y1="86167" x2="45167" y2="86167"/>
                        <a14:foregroundMark x1="39833" y1="85333" x2="39833" y2="85333"/>
                        <a14:foregroundMark x1="33500" y1="82500" x2="33500" y2="82500"/>
                        <a14:foregroundMark x1="28333" y1="79667" x2="28333" y2="79667"/>
                        <a14:foregroundMark x1="23500" y1="75000" x2="23500" y2="75000"/>
                        <a14:foregroundMark x1="18833" y1="69167" x2="18833" y2="69167"/>
                        <a14:foregroundMark x1="16000" y1="63833" x2="16000" y2="63833"/>
                        <a14:foregroundMark x1="13833" y1="56833" x2="13833" y2="56833"/>
                        <a14:foregroundMark x1="13333" y1="51667" x2="13333" y2="51667"/>
                        <a14:foregroundMark x1="13667" y1="45167" x2="13667" y2="45167"/>
                        <a14:foregroundMark x1="14500" y1="40500" x2="14500" y2="40500"/>
                        <a14:foregroundMark x1="14667" y1="59500" x2="14667" y2="59500"/>
                        <a14:foregroundMark x1="91833" y1="56333" x2="91833" y2="56333"/>
                        <a14:foregroundMark x1="93833" y1="57500" x2="93833" y2="57500"/>
                        <a14:foregroundMark x1="90333" y1="55000" x2="90333" y2="55000"/>
                        <a14:foregroundMark x1="87333" y1="68167" x2="87333" y2="68167"/>
                        <a14:foregroundMark x1="87833" y1="65667" x2="87833" y2="65667"/>
                        <a14:foregroundMark x1="90500" y1="63167" x2="90500" y2="63167"/>
                        <a14:foregroundMark x1="19833" y1="29000" x2="19833" y2="29000"/>
                        <a14:foregroundMark x1="33667" y1="17167" x2="33667" y2="17167"/>
                        <a14:foregroundMark x1="43333" y1="13833" x2="43333" y2="13833"/>
                        <a14:foregroundMark x1="51000" y1="13167" x2="51000" y2="13167"/>
                        <a14:foregroundMark x1="57000" y1="14000" x2="57000" y2="14000"/>
                        <a14:backgroundMark x1="89833" y1="61500" x2="89833" y2="61500"/>
                        <a14:backgroundMark x1="85833" y1="73000" x2="85833" y2="73000"/>
                        <a14:backgroundMark x1="81333" y1="78833" x2="81333" y2="78833"/>
                        <a14:backgroundMark x1="77833" y1="74667" x2="77833" y2="74667"/>
                        <a14:backgroundMark x1="76667" y1="84667" x2="76667" y2="84667"/>
                        <a14:backgroundMark x1="87833" y1="38000" x2="87833" y2="38000"/>
                        <a14:backgroundMark x1="84167" y1="25000" x2="84167" y2="25000"/>
                        <a14:backgroundMark x1="53000" y1="92000" x2="53000" y2="92000"/>
                        <a14:backgroundMark x1="45500" y1="93667" x2="45500" y2="93667"/>
                        <a14:backgroundMark x1="40167" y1="90167" x2="40167" y2="90167"/>
                        <a14:backgroundMark x1="32667" y1="89333" x2="32667" y2="89333"/>
                        <a14:backgroundMark x1="30667" y1="88167" x2="30667" y2="88167"/>
                        <a14:backgroundMark x1="16167" y1="74333" x2="16167" y2="74333"/>
                        <a14:backgroundMark x1="21833" y1="78833" x2="21833" y2="78833"/>
                        <a14:backgroundMark x1="12167" y1="68167" x2="12167" y2="68167"/>
                        <a14:backgroundMark x1="9667" y1="36833" x2="9667" y2="36833"/>
                        <a14:backgroundMark x1="16833" y1="25000" x2="16833" y2="25000"/>
                        <a14:backgroundMark x1="46667" y1="9000" x2="46667" y2="9000"/>
                        <a14:backgroundMark x1="30333" y1="15167" x2="30333" y2="1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2088232" cy="20882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07099"/>
            <a:ext cx="3376022" cy="1203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/>
          </p:cNvSpPr>
          <p:nvPr/>
        </p:nvSpPr>
        <p:spPr bwMode="auto">
          <a:xfrm>
            <a:off x="2699792" y="476672"/>
            <a:ext cx="33199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/>
            <a:r>
              <a:rPr lang="es-CL" sz="2800" spc="60" dirty="0">
                <a:latin typeface="+mn-lt"/>
              </a:rPr>
              <a:t>CERTIFICACIONES</a:t>
            </a:r>
            <a:endParaRPr lang="es-CL" sz="2800" dirty="0">
              <a:latin typeface="+mn-lt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1403648" y="1196752"/>
            <a:ext cx="6408712" cy="3400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300" b="1" spc="-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CERTIFICADO</a:t>
            </a:r>
            <a:r>
              <a:rPr sz="1300" b="1" spc="-1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b="1" spc="-5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ETE.</a:t>
            </a:r>
            <a:r>
              <a:rPr sz="1300" b="1" spc="-1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b="1" spc="-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DOCUMENTO</a:t>
            </a:r>
            <a:r>
              <a:rPr sz="1300" b="1" spc="-1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b="1" spc="-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300" b="1" spc="-1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b="1" spc="-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IDONEIDAD</a:t>
            </a:r>
            <a:r>
              <a:rPr sz="1300" b="1" spc="-1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b="1" spc="-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TÉCNICA</a:t>
            </a:r>
            <a:r>
              <a:rPr sz="1300" b="1" spc="-1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b="1" spc="-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EUROPEO</a:t>
            </a:r>
            <a:endParaRPr sz="13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3025" marR="65405" algn="ctr"/>
            <a:r>
              <a:rPr lang="es-CL" sz="13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es-CL" sz="1300" spc="-15" dirty="0" err="1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poliurea</a:t>
            </a:r>
            <a:r>
              <a:rPr lang="es-CL" sz="13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100% pura</a:t>
            </a:r>
            <a:r>
              <a:rPr sz="1300" spc="-8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posee</a:t>
            </a:r>
            <a:r>
              <a:rPr sz="1300" spc="-8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certificación</a:t>
            </a:r>
            <a:r>
              <a:rPr sz="1300" spc="-8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ETE,</a:t>
            </a:r>
            <a:r>
              <a:rPr sz="1300" spc="-8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este</a:t>
            </a:r>
            <a:r>
              <a:rPr sz="1300" spc="-8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documento</a:t>
            </a:r>
            <a:r>
              <a:rPr sz="1300" spc="-8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constituye</a:t>
            </a:r>
            <a:r>
              <a:rPr sz="1300" spc="-8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por</a:t>
            </a:r>
            <a:r>
              <a:rPr sz="1300" spc="-8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definición  </a:t>
            </a:r>
            <a:r>
              <a:rPr sz="1300" spc="4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una</a:t>
            </a:r>
            <a:r>
              <a:rPr sz="1300" spc="-8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evaluación</a:t>
            </a:r>
            <a:r>
              <a:rPr sz="1300" spc="-8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técnica</a:t>
            </a:r>
            <a:r>
              <a:rPr sz="1300" spc="-8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europea</a:t>
            </a:r>
            <a:r>
              <a:rPr sz="1300" spc="-8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favorable</a:t>
            </a:r>
            <a:r>
              <a:rPr sz="1300" spc="-8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300" spc="-8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sz="1300" spc="-8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idoneidad</a:t>
            </a:r>
            <a:r>
              <a:rPr sz="1300" spc="-8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300" spc="-8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un</a:t>
            </a:r>
            <a:r>
              <a:rPr sz="1300" spc="-8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producto</a:t>
            </a:r>
            <a:r>
              <a:rPr sz="1300" spc="-8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para</a:t>
            </a:r>
            <a:r>
              <a:rPr sz="1300" spc="-8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sz="1300" spc="-8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uso  </a:t>
            </a:r>
            <a:r>
              <a:rPr sz="1300" spc="-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asignado,</a:t>
            </a:r>
            <a:r>
              <a:rPr sz="13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fundamentado</a:t>
            </a:r>
            <a:r>
              <a:rPr sz="1300" spc="-1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sz="1300" spc="-114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sz="1300" spc="-114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cumplimiento</a:t>
            </a:r>
            <a:r>
              <a:rPr sz="1300" spc="-1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300" spc="-114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los</a:t>
            </a:r>
            <a:r>
              <a:rPr sz="1300" spc="-114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Requisitos</a:t>
            </a:r>
            <a:r>
              <a:rPr sz="1300" spc="-1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Esenciales</a:t>
            </a:r>
            <a:r>
              <a:rPr sz="1300" spc="-1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previstos</a:t>
            </a:r>
            <a:r>
              <a:rPr sz="1300" spc="-1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para</a:t>
            </a:r>
            <a:r>
              <a:rPr sz="1300" spc="-114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las  </a:t>
            </a:r>
            <a:r>
              <a:rPr sz="13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obras</a:t>
            </a:r>
            <a:r>
              <a:rPr sz="1300" spc="-1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sz="1300" spc="-1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las</a:t>
            </a:r>
            <a:r>
              <a:rPr sz="1300" spc="-1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que</a:t>
            </a:r>
            <a:r>
              <a:rPr sz="1300" spc="-1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se</a:t>
            </a:r>
            <a:r>
              <a:rPr sz="1300" spc="-1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utilice</a:t>
            </a:r>
            <a:r>
              <a:rPr sz="1300" spc="-1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dicho</a:t>
            </a:r>
            <a:r>
              <a:rPr sz="1300" spc="-1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producto.</a:t>
            </a:r>
            <a:endParaRPr sz="13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</a:pPr>
            <a:endParaRPr sz="13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40"/>
              </a:spcBef>
            </a:pPr>
            <a:endParaRPr sz="13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1300" b="1" spc="-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CERTIFICADO</a:t>
            </a:r>
            <a:r>
              <a:rPr sz="1300" b="1" spc="-204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L" sz="1300" b="1" spc="-204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BBA.</a:t>
            </a:r>
            <a:endParaRPr sz="13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8265" marR="5080" indent="-76200" algn="ctr"/>
            <a:r>
              <a:rPr lang="es-CL" sz="13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es-CL" sz="1300" spc="-15" dirty="0" err="1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poliurea</a:t>
            </a:r>
            <a:r>
              <a:rPr lang="es-CL" sz="13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100% pura </a:t>
            </a:r>
            <a:r>
              <a:rPr sz="1300" spc="25" dirty="0" err="1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posee</a:t>
            </a:r>
            <a:r>
              <a:rPr sz="13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certificado</a:t>
            </a:r>
            <a:r>
              <a:rPr sz="13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BBA</a:t>
            </a:r>
            <a:r>
              <a:rPr sz="13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para</a:t>
            </a:r>
            <a:r>
              <a:rPr sz="13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sz="13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mercado</a:t>
            </a:r>
            <a:r>
              <a:rPr sz="13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británico</a:t>
            </a:r>
            <a:r>
              <a:rPr sz="13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por</a:t>
            </a:r>
            <a:r>
              <a:rPr sz="13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sz="13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que</a:t>
            </a:r>
            <a:r>
              <a:rPr sz="13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se</a:t>
            </a:r>
            <a:r>
              <a:rPr sz="13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regulan  </a:t>
            </a:r>
            <a:r>
              <a:rPr sz="1300" spc="-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aspectos</a:t>
            </a:r>
            <a:r>
              <a:rPr sz="13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sz="1300" spc="-114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sz="1300" spc="-114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resistencia</a:t>
            </a:r>
            <a:r>
              <a:rPr sz="1300" spc="-1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1300" spc="-114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sz="1300" spc="-114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intemperie,</a:t>
            </a:r>
            <a:r>
              <a:rPr sz="13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propiedades</a:t>
            </a:r>
            <a:r>
              <a:rPr sz="1300" spc="-1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300" spc="-114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reacción</a:t>
            </a:r>
            <a:r>
              <a:rPr sz="1300" spc="-1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al</a:t>
            </a:r>
            <a:r>
              <a:rPr sz="1300" spc="-114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fuego,</a:t>
            </a:r>
            <a:r>
              <a:rPr sz="1300" spc="-1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adherencia  </a:t>
            </a:r>
            <a:r>
              <a:rPr sz="1300" spc="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al</a:t>
            </a:r>
            <a:r>
              <a:rPr sz="13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soporte,</a:t>
            </a:r>
            <a:r>
              <a:rPr sz="13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resistencia</a:t>
            </a:r>
            <a:r>
              <a:rPr sz="13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al</a:t>
            </a:r>
            <a:r>
              <a:rPr sz="13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tráfico</a:t>
            </a:r>
            <a:r>
              <a:rPr sz="13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peatonal,</a:t>
            </a:r>
            <a:r>
              <a:rPr sz="13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resistencia</a:t>
            </a:r>
            <a:r>
              <a:rPr sz="13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5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13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sz="13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penetración</a:t>
            </a:r>
            <a:r>
              <a:rPr sz="13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3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raíces</a:t>
            </a:r>
            <a:r>
              <a:rPr sz="13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4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40" dirty="0" err="1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vida</a:t>
            </a:r>
            <a:r>
              <a:rPr sz="13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20" dirty="0" err="1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útil</a:t>
            </a:r>
            <a:r>
              <a:rPr lang="es-CL" sz="1300" spc="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superior</a:t>
            </a:r>
            <a:r>
              <a:rPr sz="1300" spc="-114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5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1300" spc="-114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sz="1300" spc="-114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años.</a:t>
            </a:r>
            <a:endParaRPr sz="13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</a:pPr>
            <a:endParaRPr sz="13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40"/>
              </a:spcBef>
            </a:pPr>
            <a:endParaRPr sz="13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1300" b="1" spc="-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HOMOLO</a:t>
            </a:r>
            <a:r>
              <a:rPr lang="es-CL" sz="1300" b="1" spc="-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sz="1300" b="1" spc="-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ACIÓN EN</a:t>
            </a:r>
            <a:r>
              <a:rPr sz="1300" b="1" spc="-1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b="1" spc="-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1504-2</a:t>
            </a:r>
            <a:endParaRPr sz="13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8130" marR="270510" algn="ctr"/>
            <a:r>
              <a:rPr lang="es-CL" sz="13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es-CL" sz="1300" spc="-15" dirty="0" err="1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poliurea</a:t>
            </a:r>
            <a:r>
              <a:rPr lang="es-CL" sz="13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100% pura </a:t>
            </a:r>
            <a:r>
              <a:rPr sz="1300" spc="25" dirty="0" err="1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posee</a:t>
            </a:r>
            <a:r>
              <a:rPr sz="1300" spc="-9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homologación</a:t>
            </a:r>
            <a:r>
              <a:rPr sz="1300" spc="-9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sz="1300" spc="-9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5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1504-2,</a:t>
            </a:r>
            <a:r>
              <a:rPr sz="1300" spc="-9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homologación</a:t>
            </a:r>
            <a:r>
              <a:rPr sz="1300" spc="-9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Europea</a:t>
            </a:r>
            <a:r>
              <a:rPr sz="1300" spc="-9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  </a:t>
            </a:r>
            <a:r>
              <a:rPr sz="1300" spc="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productos</a:t>
            </a:r>
            <a:r>
              <a:rPr sz="13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4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sistemas</a:t>
            </a:r>
            <a:r>
              <a:rPr sz="13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para</a:t>
            </a:r>
            <a:r>
              <a:rPr sz="13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sz="13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protección</a:t>
            </a:r>
            <a:r>
              <a:rPr sz="13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4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reparación</a:t>
            </a:r>
            <a:r>
              <a:rPr sz="13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3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estructuras</a:t>
            </a:r>
            <a:r>
              <a:rPr sz="13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3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hormigón</a:t>
            </a:r>
            <a:r>
              <a:rPr sz="1300" spc="15" dirty="0">
                <a:solidFill>
                  <a:srgbClr val="231F20"/>
                </a:solidFill>
                <a:latin typeface="+mj-lt"/>
                <a:cs typeface="Gill Sans MT"/>
              </a:rPr>
              <a:t>.</a:t>
            </a:r>
            <a:endParaRPr sz="1300" dirty="0">
              <a:latin typeface="+mj-lt"/>
              <a:cs typeface="Gill Sans MT"/>
            </a:endParaRPr>
          </a:p>
        </p:txBody>
      </p:sp>
      <p:sp>
        <p:nvSpPr>
          <p:cNvPr id="10" name="object 4"/>
          <p:cNvSpPr/>
          <p:nvPr/>
        </p:nvSpPr>
        <p:spPr>
          <a:xfrm>
            <a:off x="5305551" y="5631410"/>
            <a:ext cx="244475" cy="444500"/>
          </a:xfrm>
          <a:custGeom>
            <a:avLst/>
            <a:gdLst/>
            <a:ahLst/>
            <a:cxnLst/>
            <a:rect l="l" t="t" r="r" b="b"/>
            <a:pathLst>
              <a:path w="244475" h="444500">
                <a:moveTo>
                  <a:pt x="229616" y="0"/>
                </a:moveTo>
                <a:lnTo>
                  <a:pt x="222186" y="0"/>
                </a:lnTo>
                <a:lnTo>
                  <a:pt x="177500" y="4527"/>
                </a:lnTo>
                <a:lnTo>
                  <a:pt x="135836" y="17504"/>
                </a:lnTo>
                <a:lnTo>
                  <a:pt x="98100" y="38026"/>
                </a:lnTo>
                <a:lnTo>
                  <a:pt x="65197" y="65187"/>
                </a:lnTo>
                <a:lnTo>
                  <a:pt x="38030" y="98082"/>
                </a:lnTo>
                <a:lnTo>
                  <a:pt x="17505" y="135804"/>
                </a:lnTo>
                <a:lnTo>
                  <a:pt x="4527" y="177449"/>
                </a:lnTo>
                <a:lnTo>
                  <a:pt x="0" y="222110"/>
                </a:lnTo>
                <a:lnTo>
                  <a:pt x="4527" y="266771"/>
                </a:lnTo>
                <a:lnTo>
                  <a:pt x="17505" y="308416"/>
                </a:lnTo>
                <a:lnTo>
                  <a:pt x="38030" y="346138"/>
                </a:lnTo>
                <a:lnTo>
                  <a:pt x="65197" y="379033"/>
                </a:lnTo>
                <a:lnTo>
                  <a:pt x="98100" y="406194"/>
                </a:lnTo>
                <a:lnTo>
                  <a:pt x="135836" y="426716"/>
                </a:lnTo>
                <a:lnTo>
                  <a:pt x="177500" y="439693"/>
                </a:lnTo>
                <a:lnTo>
                  <a:pt x="222186" y="444220"/>
                </a:lnTo>
                <a:lnTo>
                  <a:pt x="229616" y="444220"/>
                </a:lnTo>
                <a:lnTo>
                  <a:pt x="236969" y="443826"/>
                </a:lnTo>
                <a:lnTo>
                  <a:pt x="244157" y="443115"/>
                </a:lnTo>
                <a:lnTo>
                  <a:pt x="244157" y="378866"/>
                </a:lnTo>
                <a:lnTo>
                  <a:pt x="222186" y="378866"/>
                </a:lnTo>
                <a:lnTo>
                  <a:pt x="172713" y="370854"/>
                </a:lnTo>
                <a:lnTo>
                  <a:pt x="129674" y="348559"/>
                </a:lnTo>
                <a:lnTo>
                  <a:pt x="95687" y="314595"/>
                </a:lnTo>
                <a:lnTo>
                  <a:pt x="73374" y="271575"/>
                </a:lnTo>
                <a:lnTo>
                  <a:pt x="65354" y="222110"/>
                </a:lnTo>
                <a:lnTo>
                  <a:pt x="73374" y="172673"/>
                </a:lnTo>
                <a:lnTo>
                  <a:pt x="95687" y="129653"/>
                </a:lnTo>
                <a:lnTo>
                  <a:pt x="129674" y="95674"/>
                </a:lnTo>
                <a:lnTo>
                  <a:pt x="172713" y="73362"/>
                </a:lnTo>
                <a:lnTo>
                  <a:pt x="222186" y="65341"/>
                </a:lnTo>
                <a:lnTo>
                  <a:pt x="244157" y="65341"/>
                </a:lnTo>
                <a:lnTo>
                  <a:pt x="244157" y="1104"/>
                </a:lnTo>
                <a:lnTo>
                  <a:pt x="236969" y="393"/>
                </a:lnTo>
                <a:lnTo>
                  <a:pt x="229616" y="0"/>
                </a:lnTo>
                <a:close/>
              </a:path>
              <a:path w="244475" h="444500">
                <a:moveTo>
                  <a:pt x="244157" y="377291"/>
                </a:moveTo>
                <a:lnTo>
                  <a:pt x="236969" y="378320"/>
                </a:lnTo>
                <a:lnTo>
                  <a:pt x="229616" y="378866"/>
                </a:lnTo>
                <a:lnTo>
                  <a:pt x="244157" y="378866"/>
                </a:lnTo>
                <a:lnTo>
                  <a:pt x="244157" y="377291"/>
                </a:lnTo>
                <a:close/>
              </a:path>
              <a:path w="244475" h="444500">
                <a:moveTo>
                  <a:pt x="244157" y="65341"/>
                </a:moveTo>
                <a:lnTo>
                  <a:pt x="229616" y="65341"/>
                </a:lnTo>
                <a:lnTo>
                  <a:pt x="236969" y="65900"/>
                </a:lnTo>
                <a:lnTo>
                  <a:pt x="244157" y="66928"/>
                </a:lnTo>
                <a:lnTo>
                  <a:pt x="244157" y="6534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/>
          <p:nvPr/>
        </p:nvSpPr>
        <p:spPr>
          <a:xfrm>
            <a:off x="5687339" y="5631410"/>
            <a:ext cx="244475" cy="444500"/>
          </a:xfrm>
          <a:custGeom>
            <a:avLst/>
            <a:gdLst/>
            <a:ahLst/>
            <a:cxnLst/>
            <a:rect l="l" t="t" r="r" b="b"/>
            <a:pathLst>
              <a:path w="244475" h="444500">
                <a:moveTo>
                  <a:pt x="229539" y="0"/>
                </a:moveTo>
                <a:lnTo>
                  <a:pt x="222110" y="0"/>
                </a:lnTo>
                <a:lnTo>
                  <a:pt x="177427" y="4527"/>
                </a:lnTo>
                <a:lnTo>
                  <a:pt x="135772" y="17504"/>
                </a:lnTo>
                <a:lnTo>
                  <a:pt x="98048" y="38026"/>
                </a:lnTo>
                <a:lnTo>
                  <a:pt x="65158" y="65187"/>
                </a:lnTo>
                <a:lnTo>
                  <a:pt x="38006" y="98082"/>
                </a:lnTo>
                <a:lnTo>
                  <a:pt x="17493" y="135804"/>
                </a:lnTo>
                <a:lnTo>
                  <a:pt x="4523" y="177449"/>
                </a:lnTo>
                <a:lnTo>
                  <a:pt x="0" y="222110"/>
                </a:lnTo>
                <a:lnTo>
                  <a:pt x="4523" y="266771"/>
                </a:lnTo>
                <a:lnTo>
                  <a:pt x="17493" y="308416"/>
                </a:lnTo>
                <a:lnTo>
                  <a:pt x="38006" y="346138"/>
                </a:lnTo>
                <a:lnTo>
                  <a:pt x="65158" y="379033"/>
                </a:lnTo>
                <a:lnTo>
                  <a:pt x="98048" y="406194"/>
                </a:lnTo>
                <a:lnTo>
                  <a:pt x="135772" y="426716"/>
                </a:lnTo>
                <a:lnTo>
                  <a:pt x="177427" y="439693"/>
                </a:lnTo>
                <a:lnTo>
                  <a:pt x="222110" y="444220"/>
                </a:lnTo>
                <a:lnTo>
                  <a:pt x="229539" y="444220"/>
                </a:lnTo>
                <a:lnTo>
                  <a:pt x="236893" y="443826"/>
                </a:lnTo>
                <a:lnTo>
                  <a:pt x="244157" y="443115"/>
                </a:lnTo>
                <a:lnTo>
                  <a:pt x="244157" y="378879"/>
                </a:lnTo>
                <a:lnTo>
                  <a:pt x="222110" y="378879"/>
                </a:lnTo>
                <a:lnTo>
                  <a:pt x="168855" y="369548"/>
                </a:lnTo>
                <a:lnTo>
                  <a:pt x="123397" y="343765"/>
                </a:lnTo>
                <a:lnTo>
                  <a:pt x="89034" y="304839"/>
                </a:lnTo>
                <a:lnTo>
                  <a:pt x="69062" y="256082"/>
                </a:lnTo>
                <a:lnTo>
                  <a:pt x="197383" y="256082"/>
                </a:lnTo>
                <a:lnTo>
                  <a:pt x="197383" y="188213"/>
                </a:lnTo>
                <a:lnTo>
                  <a:pt x="69062" y="188213"/>
                </a:lnTo>
                <a:lnTo>
                  <a:pt x="89034" y="139415"/>
                </a:lnTo>
                <a:lnTo>
                  <a:pt x="123397" y="100471"/>
                </a:lnTo>
                <a:lnTo>
                  <a:pt x="168855" y="74683"/>
                </a:lnTo>
                <a:lnTo>
                  <a:pt x="222110" y="65354"/>
                </a:lnTo>
                <a:lnTo>
                  <a:pt x="244157" y="65354"/>
                </a:lnTo>
                <a:lnTo>
                  <a:pt x="244157" y="1104"/>
                </a:lnTo>
                <a:lnTo>
                  <a:pt x="236893" y="393"/>
                </a:lnTo>
                <a:lnTo>
                  <a:pt x="229539" y="0"/>
                </a:lnTo>
                <a:close/>
              </a:path>
              <a:path w="244475" h="444500">
                <a:moveTo>
                  <a:pt x="244157" y="377291"/>
                </a:moveTo>
                <a:lnTo>
                  <a:pt x="236969" y="378320"/>
                </a:lnTo>
                <a:lnTo>
                  <a:pt x="229539" y="378879"/>
                </a:lnTo>
                <a:lnTo>
                  <a:pt x="244157" y="378879"/>
                </a:lnTo>
                <a:lnTo>
                  <a:pt x="244157" y="377291"/>
                </a:lnTo>
                <a:close/>
              </a:path>
              <a:path w="244475" h="444500">
                <a:moveTo>
                  <a:pt x="244157" y="65354"/>
                </a:moveTo>
                <a:lnTo>
                  <a:pt x="229539" y="65354"/>
                </a:lnTo>
                <a:lnTo>
                  <a:pt x="236893" y="65900"/>
                </a:lnTo>
                <a:lnTo>
                  <a:pt x="244157" y="66928"/>
                </a:lnTo>
                <a:lnTo>
                  <a:pt x="244157" y="6535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6"/>
          <p:cNvSpPr/>
          <p:nvPr/>
        </p:nvSpPr>
        <p:spPr>
          <a:xfrm>
            <a:off x="4033405" y="5517232"/>
            <a:ext cx="1149197" cy="6725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7"/>
          <p:cNvSpPr/>
          <p:nvPr/>
        </p:nvSpPr>
        <p:spPr>
          <a:xfrm>
            <a:off x="3105403" y="5475525"/>
            <a:ext cx="784199" cy="756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4846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/>
          <p:cNvSpPr/>
          <p:nvPr/>
        </p:nvSpPr>
        <p:spPr>
          <a:xfrm>
            <a:off x="395111" y="1811713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179997" y="0"/>
                </a:moveTo>
                <a:lnTo>
                  <a:pt x="132144" y="6429"/>
                </a:lnTo>
                <a:lnTo>
                  <a:pt x="89146" y="24573"/>
                </a:lnTo>
                <a:lnTo>
                  <a:pt x="52717" y="52717"/>
                </a:lnTo>
                <a:lnTo>
                  <a:pt x="24573" y="89146"/>
                </a:lnTo>
                <a:lnTo>
                  <a:pt x="6429" y="132144"/>
                </a:lnTo>
                <a:lnTo>
                  <a:pt x="0" y="179997"/>
                </a:lnTo>
                <a:lnTo>
                  <a:pt x="6429" y="227849"/>
                </a:lnTo>
                <a:lnTo>
                  <a:pt x="24573" y="270847"/>
                </a:lnTo>
                <a:lnTo>
                  <a:pt x="52717" y="307276"/>
                </a:lnTo>
                <a:lnTo>
                  <a:pt x="89146" y="335420"/>
                </a:lnTo>
                <a:lnTo>
                  <a:pt x="132144" y="353564"/>
                </a:lnTo>
                <a:lnTo>
                  <a:pt x="179997" y="359994"/>
                </a:lnTo>
                <a:lnTo>
                  <a:pt x="227849" y="353564"/>
                </a:lnTo>
                <a:lnTo>
                  <a:pt x="270847" y="335420"/>
                </a:lnTo>
                <a:lnTo>
                  <a:pt x="307276" y="307276"/>
                </a:lnTo>
                <a:lnTo>
                  <a:pt x="335420" y="270847"/>
                </a:lnTo>
                <a:lnTo>
                  <a:pt x="353564" y="227849"/>
                </a:lnTo>
                <a:lnTo>
                  <a:pt x="359994" y="179997"/>
                </a:lnTo>
                <a:lnTo>
                  <a:pt x="353564" y="132144"/>
                </a:lnTo>
                <a:lnTo>
                  <a:pt x="335420" y="89146"/>
                </a:lnTo>
                <a:lnTo>
                  <a:pt x="307276" y="52717"/>
                </a:lnTo>
                <a:lnTo>
                  <a:pt x="270847" y="24573"/>
                </a:lnTo>
                <a:lnTo>
                  <a:pt x="227849" y="6429"/>
                </a:lnTo>
                <a:lnTo>
                  <a:pt x="1799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508211" y="1873567"/>
            <a:ext cx="12953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1" name="object 6"/>
          <p:cNvSpPr txBox="1"/>
          <p:nvPr/>
        </p:nvSpPr>
        <p:spPr>
          <a:xfrm>
            <a:off x="887307" y="1837393"/>
            <a:ext cx="3446779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200" spc="-25" dirty="0">
                <a:solidFill>
                  <a:srgbClr val="231F20"/>
                </a:solidFill>
                <a:latin typeface="+mj-lt"/>
                <a:cs typeface="Tahoma"/>
              </a:rPr>
              <a:t>Sistema</a:t>
            </a:r>
            <a:r>
              <a:rPr sz="1200" spc="-135" dirty="0">
                <a:solidFill>
                  <a:srgbClr val="231F20"/>
                </a:solidFill>
                <a:latin typeface="+mj-lt"/>
                <a:cs typeface="Tahoma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+mj-lt"/>
                <a:cs typeface="Tahoma"/>
              </a:rPr>
              <a:t>reconocido</a:t>
            </a:r>
            <a:r>
              <a:rPr sz="1200" spc="-140" dirty="0">
                <a:solidFill>
                  <a:srgbClr val="231F20"/>
                </a:solidFill>
                <a:latin typeface="+mj-lt"/>
                <a:cs typeface="Tahom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+mj-lt"/>
                <a:cs typeface="Tahoma"/>
              </a:rPr>
              <a:t>mediante</a:t>
            </a:r>
            <a:r>
              <a:rPr sz="1200" spc="-135" dirty="0">
                <a:solidFill>
                  <a:srgbClr val="231F20"/>
                </a:solidFill>
                <a:latin typeface="+mj-lt"/>
                <a:cs typeface="Tahoma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+mj-lt"/>
                <a:cs typeface="Tahoma"/>
              </a:rPr>
              <a:t>homologaciones</a:t>
            </a:r>
            <a:r>
              <a:rPr sz="1200" spc="-145" dirty="0">
                <a:solidFill>
                  <a:srgbClr val="231F20"/>
                </a:solidFill>
                <a:latin typeface="+mj-lt"/>
                <a:cs typeface="Tahoma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+mj-lt"/>
                <a:cs typeface="Tahoma"/>
              </a:rPr>
              <a:t>a</a:t>
            </a:r>
            <a:r>
              <a:rPr sz="1200" spc="-140" dirty="0">
                <a:solidFill>
                  <a:srgbClr val="231F20"/>
                </a:solidFill>
                <a:latin typeface="+mj-lt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+mj-lt"/>
                <a:cs typeface="Tahoma"/>
              </a:rPr>
              <a:t>nivel  </a:t>
            </a:r>
            <a:r>
              <a:rPr sz="1200" spc="-25" dirty="0">
                <a:solidFill>
                  <a:srgbClr val="231F20"/>
                </a:solidFill>
                <a:latin typeface="+mj-lt"/>
                <a:cs typeface="Tahoma"/>
              </a:rPr>
              <a:t>mundial</a:t>
            </a:r>
            <a:r>
              <a:rPr sz="1200" spc="-155" dirty="0">
                <a:solidFill>
                  <a:srgbClr val="231F20"/>
                </a:solidFill>
                <a:latin typeface="+mj-lt"/>
                <a:cs typeface="Tahoma"/>
              </a:rPr>
              <a:t> </a:t>
            </a:r>
            <a:r>
              <a:rPr sz="1200" spc="-100" dirty="0">
                <a:solidFill>
                  <a:srgbClr val="231F20"/>
                </a:solidFill>
                <a:latin typeface="+mj-lt"/>
                <a:cs typeface="Tahoma"/>
              </a:rPr>
              <a:t>(</a:t>
            </a:r>
            <a:r>
              <a:rPr sz="1200" spc="-160" dirty="0">
                <a:solidFill>
                  <a:srgbClr val="231F20"/>
                </a:solidFill>
                <a:latin typeface="+mj-lt"/>
                <a:cs typeface="Tahoma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+mj-lt"/>
                <a:cs typeface="Tahoma"/>
              </a:rPr>
              <a:t>ETE</a:t>
            </a:r>
            <a:r>
              <a:rPr sz="1200" spc="-160" dirty="0">
                <a:solidFill>
                  <a:srgbClr val="231F20"/>
                </a:solidFill>
                <a:latin typeface="+mj-lt"/>
                <a:cs typeface="Tahoma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+mj-lt"/>
                <a:cs typeface="Tahoma"/>
              </a:rPr>
              <a:t>i</a:t>
            </a:r>
            <a:r>
              <a:rPr sz="1200" spc="-160" dirty="0">
                <a:solidFill>
                  <a:srgbClr val="231F20"/>
                </a:solidFill>
                <a:latin typeface="+mj-lt"/>
                <a:cs typeface="Tahoma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+mj-lt"/>
                <a:cs typeface="Tahoma"/>
              </a:rPr>
              <a:t>BBA)</a:t>
            </a:r>
            <a:endParaRPr sz="1200" dirty="0">
              <a:latin typeface="+mj-lt"/>
              <a:cs typeface="Tahoma"/>
            </a:endParaRPr>
          </a:p>
        </p:txBody>
      </p:sp>
      <p:sp>
        <p:nvSpPr>
          <p:cNvPr id="12" name="object 7"/>
          <p:cNvSpPr/>
          <p:nvPr/>
        </p:nvSpPr>
        <p:spPr>
          <a:xfrm>
            <a:off x="395111" y="2602098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179997" y="0"/>
                </a:moveTo>
                <a:lnTo>
                  <a:pt x="132144" y="6429"/>
                </a:lnTo>
                <a:lnTo>
                  <a:pt x="89146" y="24573"/>
                </a:lnTo>
                <a:lnTo>
                  <a:pt x="52717" y="52717"/>
                </a:lnTo>
                <a:lnTo>
                  <a:pt x="24573" y="89146"/>
                </a:lnTo>
                <a:lnTo>
                  <a:pt x="6429" y="132144"/>
                </a:lnTo>
                <a:lnTo>
                  <a:pt x="0" y="179997"/>
                </a:lnTo>
                <a:lnTo>
                  <a:pt x="6429" y="227845"/>
                </a:lnTo>
                <a:lnTo>
                  <a:pt x="24573" y="270842"/>
                </a:lnTo>
                <a:lnTo>
                  <a:pt x="52717" y="307271"/>
                </a:lnTo>
                <a:lnTo>
                  <a:pt x="89146" y="335417"/>
                </a:lnTo>
                <a:lnTo>
                  <a:pt x="132144" y="353564"/>
                </a:lnTo>
                <a:lnTo>
                  <a:pt x="179997" y="359994"/>
                </a:lnTo>
                <a:lnTo>
                  <a:pt x="227849" y="353564"/>
                </a:lnTo>
                <a:lnTo>
                  <a:pt x="270847" y="335417"/>
                </a:lnTo>
                <a:lnTo>
                  <a:pt x="307276" y="307271"/>
                </a:lnTo>
                <a:lnTo>
                  <a:pt x="335420" y="270842"/>
                </a:lnTo>
                <a:lnTo>
                  <a:pt x="353564" y="227845"/>
                </a:lnTo>
                <a:lnTo>
                  <a:pt x="359994" y="179997"/>
                </a:lnTo>
                <a:lnTo>
                  <a:pt x="353564" y="132144"/>
                </a:lnTo>
                <a:lnTo>
                  <a:pt x="335420" y="89146"/>
                </a:lnTo>
                <a:lnTo>
                  <a:pt x="307276" y="52717"/>
                </a:lnTo>
                <a:lnTo>
                  <a:pt x="270847" y="24573"/>
                </a:lnTo>
                <a:lnTo>
                  <a:pt x="227849" y="6429"/>
                </a:lnTo>
                <a:lnTo>
                  <a:pt x="1799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/>
          <p:cNvSpPr txBox="1"/>
          <p:nvPr/>
        </p:nvSpPr>
        <p:spPr>
          <a:xfrm>
            <a:off x="508211" y="2663952"/>
            <a:ext cx="12953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4" name="object 9"/>
          <p:cNvSpPr txBox="1"/>
          <p:nvPr/>
        </p:nvSpPr>
        <p:spPr>
          <a:xfrm>
            <a:off x="887307" y="2473472"/>
            <a:ext cx="3660775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200" spc="-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Sistema</a:t>
            </a:r>
            <a:r>
              <a:rPr sz="1200" spc="-14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completamente</a:t>
            </a:r>
            <a:r>
              <a:rPr sz="1200" spc="-15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adherido,</a:t>
            </a:r>
            <a:r>
              <a:rPr sz="1200" spc="-14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sobre</a:t>
            </a:r>
            <a:r>
              <a:rPr sz="1200" spc="-15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cualquier</a:t>
            </a:r>
            <a:r>
              <a:rPr sz="1200" spc="-15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forma  </a:t>
            </a:r>
            <a:r>
              <a:rPr sz="12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geométrica </a:t>
            </a:r>
            <a:r>
              <a:rPr sz="12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sz="1200" spc="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tipo </a:t>
            </a:r>
            <a:r>
              <a:rPr sz="1200" spc="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sz="1200" spc="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material. </a:t>
            </a:r>
            <a:r>
              <a:rPr sz="1200" spc="4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sz="12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aplicación </a:t>
            </a:r>
            <a:r>
              <a:rPr sz="1200" spc="4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es </a:t>
            </a:r>
            <a:r>
              <a:rPr sz="12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directa  </a:t>
            </a:r>
            <a:r>
              <a:rPr sz="1200" spc="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(secado</a:t>
            </a:r>
            <a:r>
              <a:rPr sz="12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sz="12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segundos)</a:t>
            </a:r>
            <a:r>
              <a:rPr sz="12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sz="12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sin</a:t>
            </a:r>
            <a:r>
              <a:rPr sz="12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juntas.</a:t>
            </a:r>
            <a:endParaRPr sz="1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bject 10"/>
          <p:cNvSpPr/>
          <p:nvPr/>
        </p:nvSpPr>
        <p:spPr>
          <a:xfrm>
            <a:off x="395111" y="4182854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179997" y="0"/>
                </a:moveTo>
                <a:lnTo>
                  <a:pt x="132144" y="6429"/>
                </a:lnTo>
                <a:lnTo>
                  <a:pt x="89146" y="24573"/>
                </a:lnTo>
                <a:lnTo>
                  <a:pt x="52717" y="52717"/>
                </a:lnTo>
                <a:lnTo>
                  <a:pt x="24573" y="89146"/>
                </a:lnTo>
                <a:lnTo>
                  <a:pt x="6429" y="132144"/>
                </a:lnTo>
                <a:lnTo>
                  <a:pt x="0" y="179997"/>
                </a:lnTo>
                <a:lnTo>
                  <a:pt x="6429" y="227845"/>
                </a:lnTo>
                <a:lnTo>
                  <a:pt x="24573" y="270842"/>
                </a:lnTo>
                <a:lnTo>
                  <a:pt x="52717" y="307271"/>
                </a:lnTo>
                <a:lnTo>
                  <a:pt x="89146" y="335417"/>
                </a:lnTo>
                <a:lnTo>
                  <a:pt x="132144" y="353564"/>
                </a:lnTo>
                <a:lnTo>
                  <a:pt x="179997" y="359994"/>
                </a:lnTo>
                <a:lnTo>
                  <a:pt x="227849" y="353564"/>
                </a:lnTo>
                <a:lnTo>
                  <a:pt x="270847" y="335417"/>
                </a:lnTo>
                <a:lnTo>
                  <a:pt x="307276" y="307271"/>
                </a:lnTo>
                <a:lnTo>
                  <a:pt x="335420" y="270842"/>
                </a:lnTo>
                <a:lnTo>
                  <a:pt x="353564" y="227845"/>
                </a:lnTo>
                <a:lnTo>
                  <a:pt x="359994" y="179997"/>
                </a:lnTo>
                <a:lnTo>
                  <a:pt x="353564" y="132144"/>
                </a:lnTo>
                <a:lnTo>
                  <a:pt x="335420" y="89146"/>
                </a:lnTo>
                <a:lnTo>
                  <a:pt x="307276" y="52717"/>
                </a:lnTo>
                <a:lnTo>
                  <a:pt x="270847" y="24573"/>
                </a:lnTo>
                <a:lnTo>
                  <a:pt x="227849" y="6429"/>
                </a:lnTo>
                <a:lnTo>
                  <a:pt x="1799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 txBox="1"/>
          <p:nvPr/>
        </p:nvSpPr>
        <p:spPr>
          <a:xfrm>
            <a:off x="508211" y="4244708"/>
            <a:ext cx="12953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8" name="object 12"/>
          <p:cNvSpPr txBox="1"/>
          <p:nvPr/>
        </p:nvSpPr>
        <p:spPr>
          <a:xfrm>
            <a:off x="887307" y="4180352"/>
            <a:ext cx="383603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Sin</a:t>
            </a:r>
            <a:r>
              <a:rPr sz="1200" spc="-15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necesidad</a:t>
            </a:r>
            <a:r>
              <a:rPr sz="1200" spc="-15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200" spc="-15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realización</a:t>
            </a:r>
            <a:r>
              <a:rPr sz="1200" spc="-15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200" spc="-15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pendientes</a:t>
            </a:r>
            <a:r>
              <a:rPr sz="1200" spc="-15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200" spc="-15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mortero</a:t>
            </a:r>
            <a:r>
              <a:rPr sz="1200" spc="-14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para</a:t>
            </a:r>
            <a:endParaRPr sz="1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/>
            <a:r>
              <a:rPr sz="1200" spc="4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sz="12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evacuación</a:t>
            </a:r>
            <a:r>
              <a:rPr sz="12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2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4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las</a:t>
            </a:r>
            <a:r>
              <a:rPr sz="12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aguas:</a:t>
            </a:r>
            <a:r>
              <a:rPr sz="12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reducción</a:t>
            </a:r>
            <a:r>
              <a:rPr sz="12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2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cost</a:t>
            </a:r>
            <a:r>
              <a:rPr lang="es-CL" sz="12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sz="12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sz="12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sz="12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20" dirty="0" err="1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tiempo</a:t>
            </a:r>
            <a:r>
              <a:rPr lang="es-CL" sz="1200" spc="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sz="1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object 13"/>
          <p:cNvSpPr/>
          <p:nvPr/>
        </p:nvSpPr>
        <p:spPr>
          <a:xfrm>
            <a:off x="395111" y="4973238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179997" y="0"/>
                </a:moveTo>
                <a:lnTo>
                  <a:pt x="132144" y="6429"/>
                </a:lnTo>
                <a:lnTo>
                  <a:pt x="89146" y="24573"/>
                </a:lnTo>
                <a:lnTo>
                  <a:pt x="52717" y="52717"/>
                </a:lnTo>
                <a:lnTo>
                  <a:pt x="24573" y="89146"/>
                </a:lnTo>
                <a:lnTo>
                  <a:pt x="6429" y="132144"/>
                </a:lnTo>
                <a:lnTo>
                  <a:pt x="0" y="179997"/>
                </a:lnTo>
                <a:lnTo>
                  <a:pt x="6429" y="227849"/>
                </a:lnTo>
                <a:lnTo>
                  <a:pt x="24573" y="270847"/>
                </a:lnTo>
                <a:lnTo>
                  <a:pt x="52717" y="307276"/>
                </a:lnTo>
                <a:lnTo>
                  <a:pt x="89146" y="335420"/>
                </a:lnTo>
                <a:lnTo>
                  <a:pt x="132144" y="353564"/>
                </a:lnTo>
                <a:lnTo>
                  <a:pt x="179997" y="359994"/>
                </a:lnTo>
                <a:lnTo>
                  <a:pt x="227849" y="353564"/>
                </a:lnTo>
                <a:lnTo>
                  <a:pt x="270847" y="335420"/>
                </a:lnTo>
                <a:lnTo>
                  <a:pt x="307276" y="307276"/>
                </a:lnTo>
                <a:lnTo>
                  <a:pt x="335420" y="270847"/>
                </a:lnTo>
                <a:lnTo>
                  <a:pt x="353564" y="227849"/>
                </a:lnTo>
                <a:lnTo>
                  <a:pt x="359994" y="179997"/>
                </a:lnTo>
                <a:lnTo>
                  <a:pt x="353564" y="132144"/>
                </a:lnTo>
                <a:lnTo>
                  <a:pt x="335420" y="89146"/>
                </a:lnTo>
                <a:lnTo>
                  <a:pt x="307276" y="52717"/>
                </a:lnTo>
                <a:lnTo>
                  <a:pt x="270847" y="24573"/>
                </a:lnTo>
                <a:lnTo>
                  <a:pt x="227849" y="6429"/>
                </a:lnTo>
                <a:lnTo>
                  <a:pt x="1799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4"/>
          <p:cNvSpPr txBox="1"/>
          <p:nvPr/>
        </p:nvSpPr>
        <p:spPr>
          <a:xfrm>
            <a:off x="508211" y="5035092"/>
            <a:ext cx="12953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1" name="object 15"/>
          <p:cNvSpPr/>
          <p:nvPr/>
        </p:nvSpPr>
        <p:spPr>
          <a:xfrm>
            <a:off x="395111" y="5763623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179997" y="0"/>
                </a:moveTo>
                <a:lnTo>
                  <a:pt x="132144" y="6429"/>
                </a:lnTo>
                <a:lnTo>
                  <a:pt x="89146" y="24573"/>
                </a:lnTo>
                <a:lnTo>
                  <a:pt x="52717" y="52717"/>
                </a:lnTo>
                <a:lnTo>
                  <a:pt x="24573" y="89146"/>
                </a:lnTo>
                <a:lnTo>
                  <a:pt x="6429" y="132144"/>
                </a:lnTo>
                <a:lnTo>
                  <a:pt x="0" y="179997"/>
                </a:lnTo>
                <a:lnTo>
                  <a:pt x="6429" y="227849"/>
                </a:lnTo>
                <a:lnTo>
                  <a:pt x="24573" y="270847"/>
                </a:lnTo>
                <a:lnTo>
                  <a:pt x="52717" y="307276"/>
                </a:lnTo>
                <a:lnTo>
                  <a:pt x="89146" y="335420"/>
                </a:lnTo>
                <a:lnTo>
                  <a:pt x="132144" y="353564"/>
                </a:lnTo>
                <a:lnTo>
                  <a:pt x="179997" y="359994"/>
                </a:lnTo>
                <a:lnTo>
                  <a:pt x="227849" y="353564"/>
                </a:lnTo>
                <a:lnTo>
                  <a:pt x="270847" y="335420"/>
                </a:lnTo>
                <a:lnTo>
                  <a:pt x="307276" y="307276"/>
                </a:lnTo>
                <a:lnTo>
                  <a:pt x="335420" y="270847"/>
                </a:lnTo>
                <a:lnTo>
                  <a:pt x="353564" y="227849"/>
                </a:lnTo>
                <a:lnTo>
                  <a:pt x="359994" y="179997"/>
                </a:lnTo>
                <a:lnTo>
                  <a:pt x="353564" y="132144"/>
                </a:lnTo>
                <a:lnTo>
                  <a:pt x="335420" y="89146"/>
                </a:lnTo>
                <a:lnTo>
                  <a:pt x="307276" y="52717"/>
                </a:lnTo>
                <a:lnTo>
                  <a:pt x="270847" y="24573"/>
                </a:lnTo>
                <a:lnTo>
                  <a:pt x="227849" y="6429"/>
                </a:lnTo>
                <a:lnTo>
                  <a:pt x="1799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6"/>
          <p:cNvSpPr txBox="1"/>
          <p:nvPr/>
        </p:nvSpPr>
        <p:spPr>
          <a:xfrm>
            <a:off x="508211" y="5825464"/>
            <a:ext cx="12953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3" name="object 17"/>
          <p:cNvSpPr txBox="1"/>
          <p:nvPr/>
        </p:nvSpPr>
        <p:spPr>
          <a:xfrm>
            <a:off x="887299" y="4852004"/>
            <a:ext cx="3775710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200" spc="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Gran</a:t>
            </a:r>
            <a:r>
              <a:rPr sz="12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resistencia</a:t>
            </a:r>
            <a:r>
              <a:rPr sz="12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7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12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4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sz="12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abrasión</a:t>
            </a:r>
            <a:r>
              <a:rPr sz="12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sz="12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7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12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4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sz="12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rodadura</a:t>
            </a:r>
            <a:r>
              <a:rPr sz="12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sin</a:t>
            </a:r>
            <a:r>
              <a:rPr sz="12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40" dirty="0" err="1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necesidad</a:t>
            </a:r>
            <a:r>
              <a:rPr sz="1200" spc="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de</a:t>
            </a:r>
            <a:r>
              <a:rPr sz="12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protección</a:t>
            </a:r>
            <a:r>
              <a:rPr sz="12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(capas</a:t>
            </a:r>
            <a:r>
              <a:rPr sz="12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2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hormigón),</a:t>
            </a:r>
            <a:r>
              <a:rPr sz="12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reducción</a:t>
            </a:r>
            <a:r>
              <a:rPr sz="12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2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0" dirty="0" err="1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coste</a:t>
            </a:r>
            <a:r>
              <a:rPr lang="es-CL" sz="12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sz="12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y  </a:t>
            </a:r>
            <a:r>
              <a:rPr sz="12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tiempo</a:t>
            </a:r>
            <a:endParaRPr sz="1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object 18"/>
          <p:cNvSpPr txBox="1"/>
          <p:nvPr/>
        </p:nvSpPr>
        <p:spPr>
          <a:xfrm>
            <a:off x="887307" y="5652104"/>
            <a:ext cx="370649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200" spc="-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sz="12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obra </a:t>
            </a:r>
            <a:r>
              <a:rPr sz="1200" spc="-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se </a:t>
            </a:r>
            <a:r>
              <a:rPr sz="1200" spc="-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mantiene seca </a:t>
            </a:r>
            <a:r>
              <a:rPr sz="1200" spc="-4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más </a:t>
            </a:r>
            <a:r>
              <a:rPr sz="1200" spc="-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tiempo, aun </a:t>
            </a:r>
            <a:r>
              <a:rPr sz="1200" spc="-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sz="1200" spc="-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acopios  </a:t>
            </a:r>
            <a:r>
              <a:rPr sz="1200" spc="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pesados</a:t>
            </a:r>
            <a:r>
              <a:rPr sz="12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25" dirty="0" err="1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sobre</a:t>
            </a:r>
            <a:r>
              <a:rPr sz="12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L" sz="1200" spc="-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 membrana de </a:t>
            </a:r>
            <a:r>
              <a:rPr lang="es-CL" sz="1200" spc="-20" dirty="0" err="1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poliurea</a:t>
            </a:r>
            <a:r>
              <a:rPr sz="12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sz="12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paso</a:t>
            </a:r>
            <a:r>
              <a:rPr sz="12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200" spc="-1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vehículos  </a:t>
            </a:r>
            <a:r>
              <a:rPr sz="12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200" spc="-229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obra.</a:t>
            </a:r>
            <a:endParaRPr sz="1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object 19"/>
          <p:cNvSpPr/>
          <p:nvPr/>
        </p:nvSpPr>
        <p:spPr>
          <a:xfrm>
            <a:off x="395111" y="3392482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179997" y="0"/>
                </a:moveTo>
                <a:lnTo>
                  <a:pt x="132144" y="6429"/>
                </a:lnTo>
                <a:lnTo>
                  <a:pt x="89146" y="24573"/>
                </a:lnTo>
                <a:lnTo>
                  <a:pt x="52717" y="52717"/>
                </a:lnTo>
                <a:lnTo>
                  <a:pt x="24573" y="89146"/>
                </a:lnTo>
                <a:lnTo>
                  <a:pt x="6429" y="132144"/>
                </a:lnTo>
                <a:lnTo>
                  <a:pt x="0" y="179997"/>
                </a:lnTo>
                <a:lnTo>
                  <a:pt x="6429" y="227845"/>
                </a:lnTo>
                <a:lnTo>
                  <a:pt x="24573" y="270842"/>
                </a:lnTo>
                <a:lnTo>
                  <a:pt x="52717" y="307271"/>
                </a:lnTo>
                <a:lnTo>
                  <a:pt x="89146" y="335417"/>
                </a:lnTo>
                <a:lnTo>
                  <a:pt x="132144" y="353564"/>
                </a:lnTo>
                <a:lnTo>
                  <a:pt x="179997" y="359994"/>
                </a:lnTo>
                <a:lnTo>
                  <a:pt x="227849" y="353564"/>
                </a:lnTo>
                <a:lnTo>
                  <a:pt x="270847" y="335417"/>
                </a:lnTo>
                <a:lnTo>
                  <a:pt x="307276" y="307271"/>
                </a:lnTo>
                <a:lnTo>
                  <a:pt x="335420" y="270842"/>
                </a:lnTo>
                <a:lnTo>
                  <a:pt x="353564" y="227845"/>
                </a:lnTo>
                <a:lnTo>
                  <a:pt x="359994" y="179997"/>
                </a:lnTo>
                <a:lnTo>
                  <a:pt x="353564" y="132144"/>
                </a:lnTo>
                <a:lnTo>
                  <a:pt x="335420" y="89146"/>
                </a:lnTo>
                <a:lnTo>
                  <a:pt x="307276" y="52717"/>
                </a:lnTo>
                <a:lnTo>
                  <a:pt x="270847" y="24573"/>
                </a:lnTo>
                <a:lnTo>
                  <a:pt x="227849" y="6429"/>
                </a:lnTo>
                <a:lnTo>
                  <a:pt x="1799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0"/>
          <p:cNvSpPr txBox="1"/>
          <p:nvPr/>
        </p:nvSpPr>
        <p:spPr>
          <a:xfrm>
            <a:off x="508211" y="3454336"/>
            <a:ext cx="12953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7" name="object 21"/>
          <p:cNvSpPr txBox="1"/>
          <p:nvPr/>
        </p:nvSpPr>
        <p:spPr>
          <a:xfrm>
            <a:off x="887299" y="3342178"/>
            <a:ext cx="385064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5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No</a:t>
            </a:r>
            <a:r>
              <a:rPr sz="1200" spc="-1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existen</a:t>
            </a:r>
            <a:r>
              <a:rPr sz="1200" spc="-1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solapes</a:t>
            </a:r>
            <a:r>
              <a:rPr sz="1200" spc="-1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200" spc="-1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materiales.</a:t>
            </a:r>
            <a:r>
              <a:rPr sz="1200" spc="-1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Creación</a:t>
            </a:r>
            <a:r>
              <a:rPr sz="1200" spc="-1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200" spc="-1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una</a:t>
            </a:r>
            <a:r>
              <a:rPr sz="1200" spc="-1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capa</a:t>
            </a:r>
            <a:endParaRPr sz="1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/>
            <a:r>
              <a:rPr sz="1200" spc="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única</a:t>
            </a:r>
            <a:r>
              <a:rPr sz="1200" spc="-10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sz="1200" spc="-10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directa,</a:t>
            </a:r>
            <a:r>
              <a:rPr sz="1200" spc="-10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con</a:t>
            </a:r>
            <a:r>
              <a:rPr sz="1200" spc="-10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una</a:t>
            </a:r>
            <a:r>
              <a:rPr sz="1200" spc="-10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impermeabilización</a:t>
            </a:r>
            <a:r>
              <a:rPr sz="1200" spc="-10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4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segura</a:t>
            </a:r>
            <a:r>
              <a:rPr sz="1200" spc="-10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4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al</a:t>
            </a:r>
            <a:r>
              <a:rPr sz="1200" spc="-10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7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100%.</a:t>
            </a:r>
            <a:endParaRPr sz="1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object 3"/>
          <p:cNvSpPr txBox="1">
            <a:spLocks/>
          </p:cNvSpPr>
          <p:nvPr/>
        </p:nvSpPr>
        <p:spPr bwMode="auto">
          <a:xfrm>
            <a:off x="248719" y="471642"/>
            <a:ext cx="441429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5080"/>
            <a:r>
              <a:rPr lang="es-CL" sz="2800" dirty="0"/>
              <a:t>VENTAJAS DE LA POLIUREA 100% PURA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076" y="1196752"/>
            <a:ext cx="4294020" cy="552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6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/>
          <p:nvPr/>
        </p:nvSpPr>
        <p:spPr>
          <a:xfrm>
            <a:off x="630866" y="319881"/>
            <a:ext cx="458920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spc="80" dirty="0">
                <a:solidFill>
                  <a:srgbClr val="231F20"/>
                </a:solidFill>
                <a:latin typeface="+mj-lt"/>
                <a:cs typeface="Tahoma"/>
              </a:rPr>
              <a:t>PROCESO</a:t>
            </a:r>
            <a:r>
              <a:rPr sz="2800" spc="-245" dirty="0">
                <a:solidFill>
                  <a:srgbClr val="231F20"/>
                </a:solidFill>
                <a:latin typeface="+mj-lt"/>
                <a:cs typeface="Tahoma"/>
              </a:rPr>
              <a:t> </a:t>
            </a:r>
            <a:r>
              <a:rPr sz="2800" spc="110" dirty="0">
                <a:solidFill>
                  <a:srgbClr val="231F20"/>
                </a:solidFill>
                <a:latin typeface="+mj-lt"/>
                <a:cs typeface="Tahoma"/>
              </a:rPr>
              <a:t>DE</a:t>
            </a:r>
            <a:r>
              <a:rPr sz="2800" spc="-250" dirty="0">
                <a:solidFill>
                  <a:srgbClr val="231F20"/>
                </a:solidFill>
                <a:latin typeface="+mj-lt"/>
                <a:cs typeface="Tahoma"/>
              </a:rPr>
              <a:t> </a:t>
            </a:r>
            <a:r>
              <a:rPr sz="2800" spc="70" dirty="0">
                <a:solidFill>
                  <a:srgbClr val="231F20"/>
                </a:solidFill>
                <a:latin typeface="+mj-lt"/>
                <a:cs typeface="Tahoma"/>
              </a:rPr>
              <a:t>IMPRIMACIÓN</a:t>
            </a:r>
            <a:endParaRPr sz="2800" dirty="0">
              <a:latin typeface="+mj-lt"/>
              <a:cs typeface="Tahoma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661738" y="1124744"/>
            <a:ext cx="4241855" cy="5363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5724128" y="1124744"/>
            <a:ext cx="2736304" cy="53636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381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/>
        </p:nvSpPr>
        <p:spPr>
          <a:xfrm>
            <a:off x="836746" y="908720"/>
            <a:ext cx="2861996" cy="2808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/>
          <p:cNvSpPr/>
          <p:nvPr/>
        </p:nvSpPr>
        <p:spPr>
          <a:xfrm>
            <a:off x="827584" y="3789040"/>
            <a:ext cx="2880320" cy="27530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/>
          <p:cNvSpPr/>
          <p:nvPr/>
        </p:nvSpPr>
        <p:spPr>
          <a:xfrm>
            <a:off x="4572000" y="908720"/>
            <a:ext cx="3742176" cy="5633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448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/>
        </p:nvSpPr>
        <p:spPr>
          <a:xfrm>
            <a:off x="539552" y="900317"/>
            <a:ext cx="7630450" cy="5625027"/>
          </a:xfrm>
          <a:prstGeom prst="rect">
            <a:avLst/>
          </a:prstGeom>
          <a:blipFill>
            <a:blip r:embed="rId2" cstate="print"/>
            <a:srcRect/>
            <a:stretch>
              <a:fillRect t="-1261" b="9240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609162" y="404664"/>
            <a:ext cx="6461414" cy="4308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spc="80" dirty="0">
                <a:solidFill>
                  <a:srgbClr val="231F20"/>
                </a:solidFill>
                <a:latin typeface="+mj-lt"/>
                <a:cs typeface="Tahoma"/>
              </a:rPr>
              <a:t>PROCESO</a:t>
            </a:r>
            <a:r>
              <a:rPr sz="2800" spc="-245" dirty="0">
                <a:solidFill>
                  <a:srgbClr val="231F20"/>
                </a:solidFill>
                <a:latin typeface="+mj-lt"/>
                <a:cs typeface="Tahoma"/>
              </a:rPr>
              <a:t> </a:t>
            </a:r>
            <a:r>
              <a:rPr sz="2800" spc="110" dirty="0">
                <a:solidFill>
                  <a:srgbClr val="231F20"/>
                </a:solidFill>
                <a:latin typeface="+mj-lt"/>
                <a:cs typeface="Tahoma"/>
              </a:rPr>
              <a:t>DE</a:t>
            </a:r>
            <a:r>
              <a:rPr lang="es-CL" sz="2800" spc="110" dirty="0">
                <a:solidFill>
                  <a:srgbClr val="231F20"/>
                </a:solidFill>
                <a:latin typeface="+mj-lt"/>
                <a:cs typeface="Tahoma"/>
              </a:rPr>
              <a:t> IMPERMEABILIZACIÓN</a:t>
            </a:r>
            <a:endParaRPr sz="2800" dirty="0">
              <a:latin typeface="+mj-l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13155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4499992" y="939572"/>
            <a:ext cx="3960440" cy="5651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/>
          <p:cNvSpPr/>
          <p:nvPr/>
        </p:nvSpPr>
        <p:spPr>
          <a:xfrm>
            <a:off x="755571" y="3797189"/>
            <a:ext cx="2958789" cy="2793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/>
          <p:nvPr/>
        </p:nvSpPr>
        <p:spPr>
          <a:xfrm>
            <a:off x="755576" y="939571"/>
            <a:ext cx="2958784" cy="27937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effectLst>
            <a:softEdge rad="12700"/>
          </a:effectLst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212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>
            <a:off x="6084168" y="3962401"/>
            <a:ext cx="2326534" cy="2634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3"/>
          <p:cNvSpPr/>
          <p:nvPr/>
        </p:nvSpPr>
        <p:spPr>
          <a:xfrm>
            <a:off x="683568" y="1196752"/>
            <a:ext cx="5076266" cy="540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/>
          <p:cNvSpPr/>
          <p:nvPr/>
        </p:nvSpPr>
        <p:spPr>
          <a:xfrm>
            <a:off x="5220072" y="1196752"/>
            <a:ext cx="3190630" cy="2520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925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"/>
          <p:cNvSpPr/>
          <p:nvPr/>
        </p:nvSpPr>
        <p:spPr>
          <a:xfrm>
            <a:off x="467544" y="980728"/>
            <a:ext cx="8136904" cy="5472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 bwMode="auto">
          <a:xfrm>
            <a:off x="179512" y="476672"/>
            <a:ext cx="49685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/>
            <a:r>
              <a:rPr lang="es-CL" sz="2800" spc="60" dirty="0"/>
              <a:t>PRUEBAS DE ESTANQUEIDAD</a:t>
            </a:r>
            <a:endParaRPr lang="es-CL" sz="2800" dirty="0"/>
          </a:p>
        </p:txBody>
      </p:sp>
      <p:sp>
        <p:nvSpPr>
          <p:cNvPr id="7" name="object 2"/>
          <p:cNvSpPr/>
          <p:nvPr/>
        </p:nvSpPr>
        <p:spPr>
          <a:xfrm>
            <a:off x="539552" y="1044170"/>
            <a:ext cx="8208912" cy="54272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539552" y="1044170"/>
            <a:ext cx="4680520" cy="73866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412750" algn="just"/>
            <a:r>
              <a:rPr sz="12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sz="1200" spc="-1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prueba</a:t>
            </a:r>
            <a:r>
              <a:rPr sz="1200" spc="-1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200" spc="-1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estanqueidad</a:t>
            </a:r>
            <a:r>
              <a:rPr sz="1200" spc="-1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consiste</a:t>
            </a:r>
            <a:r>
              <a:rPr sz="1200" spc="-1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sz="1200" spc="-1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sz="1200" spc="-1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llenado</a:t>
            </a:r>
            <a:r>
              <a:rPr sz="1200" spc="-114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200" spc="-1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estas</a:t>
            </a:r>
            <a:r>
              <a:rPr sz="1200" spc="-1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zonas</a:t>
            </a:r>
            <a:r>
              <a:rPr sz="1200" spc="-1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con</a:t>
            </a:r>
            <a:r>
              <a:rPr sz="1200" spc="-1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agua</a:t>
            </a:r>
            <a:r>
              <a:rPr sz="1200" spc="-1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1200" spc="-1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una  </a:t>
            </a:r>
            <a:r>
              <a:rPr sz="1200" spc="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altura</a:t>
            </a:r>
            <a:r>
              <a:rPr sz="12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aproximada</a:t>
            </a:r>
            <a:r>
              <a:rPr sz="12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2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sz="12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cms</a:t>
            </a:r>
            <a:r>
              <a:rPr sz="12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durante</a:t>
            </a:r>
            <a:r>
              <a:rPr sz="12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48</a:t>
            </a:r>
            <a:r>
              <a:rPr sz="12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horas</a:t>
            </a:r>
            <a:r>
              <a:rPr sz="12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sz="12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inmersión</a:t>
            </a:r>
            <a:r>
              <a:rPr sz="12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continua,</a:t>
            </a:r>
            <a:r>
              <a:rPr sz="12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4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sz="12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sz="12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posterior  </a:t>
            </a:r>
            <a:r>
              <a:rPr sz="1200" spc="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comprobación</a:t>
            </a:r>
            <a:r>
              <a:rPr sz="12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2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sz="12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no</a:t>
            </a:r>
            <a:r>
              <a:rPr sz="12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existencia</a:t>
            </a:r>
            <a:r>
              <a:rPr sz="12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2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filtraciones</a:t>
            </a:r>
            <a:r>
              <a:rPr sz="12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12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través</a:t>
            </a:r>
            <a:r>
              <a:rPr sz="12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2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sz="12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membrana</a:t>
            </a:r>
            <a:r>
              <a:rPr sz="12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aplicada.</a:t>
            </a:r>
            <a:endParaRPr sz="1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5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827584" y="980728"/>
            <a:ext cx="7632236" cy="54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/>
          <p:cNvSpPr/>
          <p:nvPr/>
        </p:nvSpPr>
        <p:spPr>
          <a:xfrm>
            <a:off x="629585" y="3212976"/>
            <a:ext cx="4878519" cy="3384798"/>
          </a:xfrm>
          <a:custGeom>
            <a:avLst/>
            <a:gdLst/>
            <a:ahLst/>
            <a:cxnLst/>
            <a:rect l="l" t="t" r="r" b="b"/>
            <a:pathLst>
              <a:path w="5292090" h="3600450">
                <a:moveTo>
                  <a:pt x="0" y="3599992"/>
                </a:moveTo>
                <a:lnTo>
                  <a:pt x="5292001" y="3599992"/>
                </a:lnTo>
                <a:lnTo>
                  <a:pt x="5292001" y="0"/>
                </a:lnTo>
                <a:lnTo>
                  <a:pt x="0" y="0"/>
                </a:lnTo>
                <a:lnTo>
                  <a:pt x="0" y="35999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827584" y="3377692"/>
            <a:ext cx="4521680" cy="3003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104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323528" y="935148"/>
            <a:ext cx="8208912" cy="5904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 txBox="1">
            <a:spLocks/>
          </p:cNvSpPr>
          <p:nvPr/>
        </p:nvSpPr>
        <p:spPr bwMode="auto">
          <a:xfrm>
            <a:off x="421244" y="980728"/>
            <a:ext cx="80948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" sz="2800" dirty="0"/>
              <a:t>IMPERMEABILIZACIÓN LOSA DE CUBIERTA TUNEL FERROVIARIO EN EL CASCO URBANO DE BARCELONA</a:t>
            </a:r>
          </a:p>
        </p:txBody>
      </p:sp>
    </p:spTree>
    <p:extLst>
      <p:ext uri="{BB962C8B-B14F-4D97-AF65-F5344CB8AC3E}">
        <p14:creationId xmlns:p14="http://schemas.microsoft.com/office/powerpoint/2010/main" val="35874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 bwMode="auto">
          <a:xfrm>
            <a:off x="395536" y="404664"/>
            <a:ext cx="74888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/>
            <a:r>
              <a:rPr lang="es-CL" sz="2800" spc="80" dirty="0"/>
              <a:t>Características destacadas del sistema</a:t>
            </a:r>
          </a:p>
        </p:txBody>
      </p:sp>
      <p:sp>
        <p:nvSpPr>
          <p:cNvPr id="9" name="object 3"/>
          <p:cNvSpPr/>
          <p:nvPr/>
        </p:nvSpPr>
        <p:spPr>
          <a:xfrm>
            <a:off x="392892" y="1140532"/>
            <a:ext cx="2522924" cy="20904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/>
          <p:nvPr/>
        </p:nvSpPr>
        <p:spPr>
          <a:xfrm>
            <a:off x="5202701" y="1140532"/>
            <a:ext cx="3580924" cy="20912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/>
          <p:nvPr/>
        </p:nvSpPr>
        <p:spPr>
          <a:xfrm>
            <a:off x="392892" y="3470854"/>
            <a:ext cx="3603044" cy="2921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/>
          <p:nvPr/>
        </p:nvSpPr>
        <p:spPr>
          <a:xfrm>
            <a:off x="4067944" y="3470855"/>
            <a:ext cx="4715681" cy="29213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/>
          <p:nvPr/>
        </p:nvSpPr>
        <p:spPr>
          <a:xfrm>
            <a:off x="611560" y="1525262"/>
            <a:ext cx="1437142" cy="1318549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685800" y="1371600"/>
                </a:moveTo>
                <a:lnTo>
                  <a:pt x="734776" y="1369878"/>
                </a:lnTo>
                <a:lnTo>
                  <a:pt x="782823" y="1364789"/>
                </a:lnTo>
                <a:lnTo>
                  <a:pt x="829825" y="1356450"/>
                </a:lnTo>
                <a:lnTo>
                  <a:pt x="875665" y="1344977"/>
                </a:lnTo>
                <a:lnTo>
                  <a:pt x="920228" y="1330485"/>
                </a:lnTo>
                <a:lnTo>
                  <a:pt x="963397" y="1313091"/>
                </a:lnTo>
                <a:lnTo>
                  <a:pt x="1005057" y="1292911"/>
                </a:lnTo>
                <a:lnTo>
                  <a:pt x="1045091" y="1270060"/>
                </a:lnTo>
                <a:lnTo>
                  <a:pt x="1083383" y="1244656"/>
                </a:lnTo>
                <a:lnTo>
                  <a:pt x="1119817" y="1216813"/>
                </a:lnTo>
                <a:lnTo>
                  <a:pt x="1154278" y="1186648"/>
                </a:lnTo>
                <a:lnTo>
                  <a:pt x="1186648" y="1154278"/>
                </a:lnTo>
                <a:lnTo>
                  <a:pt x="1216813" y="1119817"/>
                </a:lnTo>
                <a:lnTo>
                  <a:pt x="1244656" y="1083383"/>
                </a:lnTo>
                <a:lnTo>
                  <a:pt x="1270060" y="1045091"/>
                </a:lnTo>
                <a:lnTo>
                  <a:pt x="1292911" y="1005057"/>
                </a:lnTo>
                <a:lnTo>
                  <a:pt x="1313091" y="963397"/>
                </a:lnTo>
                <a:lnTo>
                  <a:pt x="1330485" y="920228"/>
                </a:lnTo>
                <a:lnTo>
                  <a:pt x="1344977" y="875665"/>
                </a:lnTo>
                <a:lnTo>
                  <a:pt x="1356450" y="829825"/>
                </a:lnTo>
                <a:lnTo>
                  <a:pt x="1364789" y="782823"/>
                </a:lnTo>
                <a:lnTo>
                  <a:pt x="1369878" y="734776"/>
                </a:lnTo>
                <a:lnTo>
                  <a:pt x="1371600" y="685800"/>
                </a:lnTo>
                <a:lnTo>
                  <a:pt x="1369878" y="636823"/>
                </a:lnTo>
                <a:lnTo>
                  <a:pt x="1364789" y="588776"/>
                </a:lnTo>
                <a:lnTo>
                  <a:pt x="1356450" y="541774"/>
                </a:lnTo>
                <a:lnTo>
                  <a:pt x="1344977" y="495934"/>
                </a:lnTo>
                <a:lnTo>
                  <a:pt x="1330485" y="451371"/>
                </a:lnTo>
                <a:lnTo>
                  <a:pt x="1313091" y="408202"/>
                </a:lnTo>
                <a:lnTo>
                  <a:pt x="1292911" y="366542"/>
                </a:lnTo>
                <a:lnTo>
                  <a:pt x="1270060" y="326508"/>
                </a:lnTo>
                <a:lnTo>
                  <a:pt x="1244656" y="288216"/>
                </a:lnTo>
                <a:lnTo>
                  <a:pt x="1216813" y="251782"/>
                </a:lnTo>
                <a:lnTo>
                  <a:pt x="1186648" y="217321"/>
                </a:lnTo>
                <a:lnTo>
                  <a:pt x="1154278" y="184951"/>
                </a:lnTo>
                <a:lnTo>
                  <a:pt x="1119817" y="154786"/>
                </a:lnTo>
                <a:lnTo>
                  <a:pt x="1083383" y="126943"/>
                </a:lnTo>
                <a:lnTo>
                  <a:pt x="1045091" y="101539"/>
                </a:lnTo>
                <a:lnTo>
                  <a:pt x="1005057" y="78688"/>
                </a:lnTo>
                <a:lnTo>
                  <a:pt x="963397" y="58508"/>
                </a:lnTo>
                <a:lnTo>
                  <a:pt x="920228" y="41114"/>
                </a:lnTo>
                <a:lnTo>
                  <a:pt x="875665" y="26622"/>
                </a:lnTo>
                <a:lnTo>
                  <a:pt x="829825" y="15149"/>
                </a:lnTo>
                <a:lnTo>
                  <a:pt x="782823" y="6810"/>
                </a:lnTo>
                <a:lnTo>
                  <a:pt x="734776" y="1721"/>
                </a:lnTo>
                <a:lnTo>
                  <a:pt x="685800" y="0"/>
                </a:lnTo>
                <a:lnTo>
                  <a:pt x="636823" y="1721"/>
                </a:lnTo>
                <a:lnTo>
                  <a:pt x="588776" y="6810"/>
                </a:lnTo>
                <a:lnTo>
                  <a:pt x="541774" y="15149"/>
                </a:lnTo>
                <a:lnTo>
                  <a:pt x="495934" y="26622"/>
                </a:lnTo>
                <a:lnTo>
                  <a:pt x="451371" y="41114"/>
                </a:lnTo>
                <a:lnTo>
                  <a:pt x="408202" y="58508"/>
                </a:lnTo>
                <a:lnTo>
                  <a:pt x="366542" y="78688"/>
                </a:lnTo>
                <a:lnTo>
                  <a:pt x="326508" y="101539"/>
                </a:lnTo>
                <a:lnTo>
                  <a:pt x="288216" y="126943"/>
                </a:lnTo>
                <a:lnTo>
                  <a:pt x="251782" y="154786"/>
                </a:lnTo>
                <a:lnTo>
                  <a:pt x="217321" y="184951"/>
                </a:lnTo>
                <a:lnTo>
                  <a:pt x="184951" y="217321"/>
                </a:lnTo>
                <a:lnTo>
                  <a:pt x="154786" y="251782"/>
                </a:lnTo>
                <a:lnTo>
                  <a:pt x="126943" y="288216"/>
                </a:lnTo>
                <a:lnTo>
                  <a:pt x="101539" y="326508"/>
                </a:lnTo>
                <a:lnTo>
                  <a:pt x="78688" y="366542"/>
                </a:lnTo>
                <a:lnTo>
                  <a:pt x="58508" y="408202"/>
                </a:lnTo>
                <a:lnTo>
                  <a:pt x="41114" y="451371"/>
                </a:lnTo>
                <a:lnTo>
                  <a:pt x="26622" y="495934"/>
                </a:lnTo>
                <a:lnTo>
                  <a:pt x="15149" y="541774"/>
                </a:lnTo>
                <a:lnTo>
                  <a:pt x="6810" y="588776"/>
                </a:lnTo>
                <a:lnTo>
                  <a:pt x="1721" y="636823"/>
                </a:lnTo>
                <a:lnTo>
                  <a:pt x="0" y="685800"/>
                </a:lnTo>
                <a:lnTo>
                  <a:pt x="1721" y="734776"/>
                </a:lnTo>
                <a:lnTo>
                  <a:pt x="6810" y="782823"/>
                </a:lnTo>
                <a:lnTo>
                  <a:pt x="15149" y="829825"/>
                </a:lnTo>
                <a:lnTo>
                  <a:pt x="26622" y="875665"/>
                </a:lnTo>
                <a:lnTo>
                  <a:pt x="41114" y="920228"/>
                </a:lnTo>
                <a:lnTo>
                  <a:pt x="58508" y="963397"/>
                </a:lnTo>
                <a:lnTo>
                  <a:pt x="78688" y="1005057"/>
                </a:lnTo>
                <a:lnTo>
                  <a:pt x="101539" y="1045091"/>
                </a:lnTo>
                <a:lnTo>
                  <a:pt x="126943" y="1083383"/>
                </a:lnTo>
                <a:lnTo>
                  <a:pt x="154786" y="1119817"/>
                </a:lnTo>
                <a:lnTo>
                  <a:pt x="184951" y="1154278"/>
                </a:lnTo>
                <a:lnTo>
                  <a:pt x="217321" y="1186648"/>
                </a:lnTo>
                <a:lnTo>
                  <a:pt x="251782" y="1216813"/>
                </a:lnTo>
                <a:lnTo>
                  <a:pt x="288216" y="1244656"/>
                </a:lnTo>
                <a:lnTo>
                  <a:pt x="326508" y="1270060"/>
                </a:lnTo>
                <a:lnTo>
                  <a:pt x="366542" y="1292911"/>
                </a:lnTo>
                <a:lnTo>
                  <a:pt x="408202" y="1313091"/>
                </a:lnTo>
                <a:lnTo>
                  <a:pt x="451371" y="1330485"/>
                </a:lnTo>
                <a:lnTo>
                  <a:pt x="495934" y="1344977"/>
                </a:lnTo>
                <a:lnTo>
                  <a:pt x="541774" y="1356450"/>
                </a:lnTo>
                <a:lnTo>
                  <a:pt x="588776" y="1364789"/>
                </a:lnTo>
                <a:lnTo>
                  <a:pt x="636823" y="1369878"/>
                </a:lnTo>
                <a:lnTo>
                  <a:pt x="685800" y="1371600"/>
                </a:lnTo>
                <a:close/>
              </a:path>
            </a:pathLst>
          </a:custGeom>
          <a:ln w="127000">
            <a:solidFill>
              <a:srgbClr val="F99B25">
                <a:alpha val="7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8"/>
          <p:cNvSpPr/>
          <p:nvPr/>
        </p:nvSpPr>
        <p:spPr>
          <a:xfrm>
            <a:off x="1039911" y="4521249"/>
            <a:ext cx="1191804" cy="1109068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685800" y="1371599"/>
                </a:moveTo>
                <a:lnTo>
                  <a:pt x="734776" y="1369878"/>
                </a:lnTo>
                <a:lnTo>
                  <a:pt x="782823" y="1364789"/>
                </a:lnTo>
                <a:lnTo>
                  <a:pt x="829825" y="1356450"/>
                </a:lnTo>
                <a:lnTo>
                  <a:pt x="875665" y="1344977"/>
                </a:lnTo>
                <a:lnTo>
                  <a:pt x="920228" y="1330485"/>
                </a:lnTo>
                <a:lnTo>
                  <a:pt x="963397" y="1313091"/>
                </a:lnTo>
                <a:lnTo>
                  <a:pt x="1005057" y="1292911"/>
                </a:lnTo>
                <a:lnTo>
                  <a:pt x="1045091" y="1270060"/>
                </a:lnTo>
                <a:lnTo>
                  <a:pt x="1083383" y="1244656"/>
                </a:lnTo>
                <a:lnTo>
                  <a:pt x="1119817" y="1216813"/>
                </a:lnTo>
                <a:lnTo>
                  <a:pt x="1154278" y="1186648"/>
                </a:lnTo>
                <a:lnTo>
                  <a:pt x="1186648" y="1154278"/>
                </a:lnTo>
                <a:lnTo>
                  <a:pt x="1216813" y="1119817"/>
                </a:lnTo>
                <a:lnTo>
                  <a:pt x="1244656" y="1083383"/>
                </a:lnTo>
                <a:lnTo>
                  <a:pt x="1270060" y="1045091"/>
                </a:lnTo>
                <a:lnTo>
                  <a:pt x="1292911" y="1005057"/>
                </a:lnTo>
                <a:lnTo>
                  <a:pt x="1313091" y="963397"/>
                </a:lnTo>
                <a:lnTo>
                  <a:pt x="1330485" y="920228"/>
                </a:lnTo>
                <a:lnTo>
                  <a:pt x="1344977" y="875665"/>
                </a:lnTo>
                <a:lnTo>
                  <a:pt x="1356450" y="829825"/>
                </a:lnTo>
                <a:lnTo>
                  <a:pt x="1364789" y="782823"/>
                </a:lnTo>
                <a:lnTo>
                  <a:pt x="1369878" y="734776"/>
                </a:lnTo>
                <a:lnTo>
                  <a:pt x="1371600" y="685799"/>
                </a:lnTo>
                <a:lnTo>
                  <a:pt x="1369878" y="636823"/>
                </a:lnTo>
                <a:lnTo>
                  <a:pt x="1364789" y="588776"/>
                </a:lnTo>
                <a:lnTo>
                  <a:pt x="1356450" y="541774"/>
                </a:lnTo>
                <a:lnTo>
                  <a:pt x="1344977" y="495934"/>
                </a:lnTo>
                <a:lnTo>
                  <a:pt x="1330485" y="451371"/>
                </a:lnTo>
                <a:lnTo>
                  <a:pt x="1313091" y="408202"/>
                </a:lnTo>
                <a:lnTo>
                  <a:pt x="1292911" y="366542"/>
                </a:lnTo>
                <a:lnTo>
                  <a:pt x="1270060" y="326508"/>
                </a:lnTo>
                <a:lnTo>
                  <a:pt x="1244656" y="288216"/>
                </a:lnTo>
                <a:lnTo>
                  <a:pt x="1216813" y="251782"/>
                </a:lnTo>
                <a:lnTo>
                  <a:pt x="1186648" y="217321"/>
                </a:lnTo>
                <a:lnTo>
                  <a:pt x="1154278" y="184951"/>
                </a:lnTo>
                <a:lnTo>
                  <a:pt x="1119817" y="154786"/>
                </a:lnTo>
                <a:lnTo>
                  <a:pt x="1083383" y="126943"/>
                </a:lnTo>
                <a:lnTo>
                  <a:pt x="1045091" y="101539"/>
                </a:lnTo>
                <a:lnTo>
                  <a:pt x="1005057" y="78688"/>
                </a:lnTo>
                <a:lnTo>
                  <a:pt x="963397" y="58508"/>
                </a:lnTo>
                <a:lnTo>
                  <a:pt x="920228" y="41114"/>
                </a:lnTo>
                <a:lnTo>
                  <a:pt x="875665" y="26622"/>
                </a:lnTo>
                <a:lnTo>
                  <a:pt x="829825" y="15149"/>
                </a:lnTo>
                <a:lnTo>
                  <a:pt x="782823" y="6810"/>
                </a:lnTo>
                <a:lnTo>
                  <a:pt x="734776" y="1721"/>
                </a:lnTo>
                <a:lnTo>
                  <a:pt x="685800" y="0"/>
                </a:lnTo>
                <a:lnTo>
                  <a:pt x="636823" y="1721"/>
                </a:lnTo>
                <a:lnTo>
                  <a:pt x="588776" y="6810"/>
                </a:lnTo>
                <a:lnTo>
                  <a:pt x="541774" y="15149"/>
                </a:lnTo>
                <a:lnTo>
                  <a:pt x="495934" y="26622"/>
                </a:lnTo>
                <a:lnTo>
                  <a:pt x="451371" y="41114"/>
                </a:lnTo>
                <a:lnTo>
                  <a:pt x="408202" y="58508"/>
                </a:lnTo>
                <a:lnTo>
                  <a:pt x="366542" y="78688"/>
                </a:lnTo>
                <a:lnTo>
                  <a:pt x="326508" y="101539"/>
                </a:lnTo>
                <a:lnTo>
                  <a:pt x="288216" y="126943"/>
                </a:lnTo>
                <a:lnTo>
                  <a:pt x="251782" y="154786"/>
                </a:lnTo>
                <a:lnTo>
                  <a:pt x="217321" y="184951"/>
                </a:lnTo>
                <a:lnTo>
                  <a:pt x="184951" y="217321"/>
                </a:lnTo>
                <a:lnTo>
                  <a:pt x="154786" y="251782"/>
                </a:lnTo>
                <a:lnTo>
                  <a:pt x="126943" y="288216"/>
                </a:lnTo>
                <a:lnTo>
                  <a:pt x="101539" y="326508"/>
                </a:lnTo>
                <a:lnTo>
                  <a:pt x="78688" y="366542"/>
                </a:lnTo>
                <a:lnTo>
                  <a:pt x="58508" y="408202"/>
                </a:lnTo>
                <a:lnTo>
                  <a:pt x="41114" y="451371"/>
                </a:lnTo>
                <a:lnTo>
                  <a:pt x="26622" y="495934"/>
                </a:lnTo>
                <a:lnTo>
                  <a:pt x="15149" y="541774"/>
                </a:lnTo>
                <a:lnTo>
                  <a:pt x="6810" y="588776"/>
                </a:lnTo>
                <a:lnTo>
                  <a:pt x="1721" y="636823"/>
                </a:lnTo>
                <a:lnTo>
                  <a:pt x="0" y="685799"/>
                </a:lnTo>
                <a:lnTo>
                  <a:pt x="1721" y="734776"/>
                </a:lnTo>
                <a:lnTo>
                  <a:pt x="6810" y="782823"/>
                </a:lnTo>
                <a:lnTo>
                  <a:pt x="15149" y="829825"/>
                </a:lnTo>
                <a:lnTo>
                  <a:pt x="26622" y="875665"/>
                </a:lnTo>
                <a:lnTo>
                  <a:pt x="41114" y="920228"/>
                </a:lnTo>
                <a:lnTo>
                  <a:pt x="58508" y="963397"/>
                </a:lnTo>
                <a:lnTo>
                  <a:pt x="78688" y="1005057"/>
                </a:lnTo>
                <a:lnTo>
                  <a:pt x="101539" y="1045091"/>
                </a:lnTo>
                <a:lnTo>
                  <a:pt x="126943" y="1083383"/>
                </a:lnTo>
                <a:lnTo>
                  <a:pt x="154786" y="1119817"/>
                </a:lnTo>
                <a:lnTo>
                  <a:pt x="184951" y="1154278"/>
                </a:lnTo>
                <a:lnTo>
                  <a:pt x="217321" y="1186648"/>
                </a:lnTo>
                <a:lnTo>
                  <a:pt x="251782" y="1216813"/>
                </a:lnTo>
                <a:lnTo>
                  <a:pt x="288216" y="1244656"/>
                </a:lnTo>
                <a:lnTo>
                  <a:pt x="326508" y="1270060"/>
                </a:lnTo>
                <a:lnTo>
                  <a:pt x="366542" y="1292911"/>
                </a:lnTo>
                <a:lnTo>
                  <a:pt x="408202" y="1313091"/>
                </a:lnTo>
                <a:lnTo>
                  <a:pt x="451371" y="1330485"/>
                </a:lnTo>
                <a:lnTo>
                  <a:pt x="495934" y="1344977"/>
                </a:lnTo>
                <a:lnTo>
                  <a:pt x="541774" y="1356450"/>
                </a:lnTo>
                <a:lnTo>
                  <a:pt x="588776" y="1364789"/>
                </a:lnTo>
                <a:lnTo>
                  <a:pt x="636823" y="1369878"/>
                </a:lnTo>
                <a:lnTo>
                  <a:pt x="685800" y="1371599"/>
                </a:lnTo>
                <a:close/>
              </a:path>
            </a:pathLst>
          </a:custGeom>
          <a:ln w="127000">
            <a:solidFill>
              <a:srgbClr val="F99B25">
                <a:alpha val="7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9"/>
          <p:cNvSpPr/>
          <p:nvPr/>
        </p:nvSpPr>
        <p:spPr>
          <a:xfrm>
            <a:off x="5487570" y="4754563"/>
            <a:ext cx="1256637" cy="1184516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685800" y="1371599"/>
                </a:moveTo>
                <a:lnTo>
                  <a:pt x="734776" y="1369878"/>
                </a:lnTo>
                <a:lnTo>
                  <a:pt x="782823" y="1364789"/>
                </a:lnTo>
                <a:lnTo>
                  <a:pt x="829825" y="1356450"/>
                </a:lnTo>
                <a:lnTo>
                  <a:pt x="875665" y="1344977"/>
                </a:lnTo>
                <a:lnTo>
                  <a:pt x="920228" y="1330485"/>
                </a:lnTo>
                <a:lnTo>
                  <a:pt x="963397" y="1313091"/>
                </a:lnTo>
                <a:lnTo>
                  <a:pt x="1005057" y="1292911"/>
                </a:lnTo>
                <a:lnTo>
                  <a:pt x="1045091" y="1270060"/>
                </a:lnTo>
                <a:lnTo>
                  <a:pt x="1083383" y="1244656"/>
                </a:lnTo>
                <a:lnTo>
                  <a:pt x="1119817" y="1216813"/>
                </a:lnTo>
                <a:lnTo>
                  <a:pt x="1154278" y="1186648"/>
                </a:lnTo>
                <a:lnTo>
                  <a:pt x="1186648" y="1154278"/>
                </a:lnTo>
                <a:lnTo>
                  <a:pt x="1216813" y="1119817"/>
                </a:lnTo>
                <a:lnTo>
                  <a:pt x="1244656" y="1083383"/>
                </a:lnTo>
                <a:lnTo>
                  <a:pt x="1270060" y="1045091"/>
                </a:lnTo>
                <a:lnTo>
                  <a:pt x="1292911" y="1005057"/>
                </a:lnTo>
                <a:lnTo>
                  <a:pt x="1313091" y="963397"/>
                </a:lnTo>
                <a:lnTo>
                  <a:pt x="1330485" y="920228"/>
                </a:lnTo>
                <a:lnTo>
                  <a:pt x="1344977" y="875665"/>
                </a:lnTo>
                <a:lnTo>
                  <a:pt x="1356450" y="829825"/>
                </a:lnTo>
                <a:lnTo>
                  <a:pt x="1364789" y="782823"/>
                </a:lnTo>
                <a:lnTo>
                  <a:pt x="1369878" y="734776"/>
                </a:lnTo>
                <a:lnTo>
                  <a:pt x="1371600" y="685799"/>
                </a:lnTo>
                <a:lnTo>
                  <a:pt x="1369878" y="636823"/>
                </a:lnTo>
                <a:lnTo>
                  <a:pt x="1364789" y="588776"/>
                </a:lnTo>
                <a:lnTo>
                  <a:pt x="1356450" y="541774"/>
                </a:lnTo>
                <a:lnTo>
                  <a:pt x="1344977" y="495934"/>
                </a:lnTo>
                <a:lnTo>
                  <a:pt x="1330485" y="451371"/>
                </a:lnTo>
                <a:lnTo>
                  <a:pt x="1313091" y="408202"/>
                </a:lnTo>
                <a:lnTo>
                  <a:pt x="1292911" y="366542"/>
                </a:lnTo>
                <a:lnTo>
                  <a:pt x="1270060" y="326508"/>
                </a:lnTo>
                <a:lnTo>
                  <a:pt x="1244656" y="288216"/>
                </a:lnTo>
                <a:lnTo>
                  <a:pt x="1216813" y="251782"/>
                </a:lnTo>
                <a:lnTo>
                  <a:pt x="1186648" y="217321"/>
                </a:lnTo>
                <a:lnTo>
                  <a:pt x="1154278" y="184951"/>
                </a:lnTo>
                <a:lnTo>
                  <a:pt x="1119817" y="154786"/>
                </a:lnTo>
                <a:lnTo>
                  <a:pt x="1083383" y="126943"/>
                </a:lnTo>
                <a:lnTo>
                  <a:pt x="1045091" y="101539"/>
                </a:lnTo>
                <a:lnTo>
                  <a:pt x="1005057" y="78688"/>
                </a:lnTo>
                <a:lnTo>
                  <a:pt x="963397" y="58508"/>
                </a:lnTo>
                <a:lnTo>
                  <a:pt x="920228" y="41114"/>
                </a:lnTo>
                <a:lnTo>
                  <a:pt x="875665" y="26622"/>
                </a:lnTo>
                <a:lnTo>
                  <a:pt x="829825" y="15149"/>
                </a:lnTo>
                <a:lnTo>
                  <a:pt x="782823" y="6810"/>
                </a:lnTo>
                <a:lnTo>
                  <a:pt x="734776" y="1721"/>
                </a:lnTo>
                <a:lnTo>
                  <a:pt x="685800" y="0"/>
                </a:lnTo>
                <a:lnTo>
                  <a:pt x="636823" y="1721"/>
                </a:lnTo>
                <a:lnTo>
                  <a:pt x="588776" y="6810"/>
                </a:lnTo>
                <a:lnTo>
                  <a:pt x="541774" y="15149"/>
                </a:lnTo>
                <a:lnTo>
                  <a:pt x="495934" y="26622"/>
                </a:lnTo>
                <a:lnTo>
                  <a:pt x="451371" y="41114"/>
                </a:lnTo>
                <a:lnTo>
                  <a:pt x="408202" y="58508"/>
                </a:lnTo>
                <a:lnTo>
                  <a:pt x="366542" y="78688"/>
                </a:lnTo>
                <a:lnTo>
                  <a:pt x="326508" y="101539"/>
                </a:lnTo>
                <a:lnTo>
                  <a:pt x="288216" y="126943"/>
                </a:lnTo>
                <a:lnTo>
                  <a:pt x="251782" y="154786"/>
                </a:lnTo>
                <a:lnTo>
                  <a:pt x="217321" y="184951"/>
                </a:lnTo>
                <a:lnTo>
                  <a:pt x="184951" y="217321"/>
                </a:lnTo>
                <a:lnTo>
                  <a:pt x="154786" y="251782"/>
                </a:lnTo>
                <a:lnTo>
                  <a:pt x="126943" y="288216"/>
                </a:lnTo>
                <a:lnTo>
                  <a:pt x="101539" y="326508"/>
                </a:lnTo>
                <a:lnTo>
                  <a:pt x="78688" y="366542"/>
                </a:lnTo>
                <a:lnTo>
                  <a:pt x="58508" y="408202"/>
                </a:lnTo>
                <a:lnTo>
                  <a:pt x="41114" y="451371"/>
                </a:lnTo>
                <a:lnTo>
                  <a:pt x="26622" y="495934"/>
                </a:lnTo>
                <a:lnTo>
                  <a:pt x="15149" y="541774"/>
                </a:lnTo>
                <a:lnTo>
                  <a:pt x="6810" y="588776"/>
                </a:lnTo>
                <a:lnTo>
                  <a:pt x="1721" y="636823"/>
                </a:lnTo>
                <a:lnTo>
                  <a:pt x="0" y="685799"/>
                </a:lnTo>
                <a:lnTo>
                  <a:pt x="1721" y="734776"/>
                </a:lnTo>
                <a:lnTo>
                  <a:pt x="6810" y="782823"/>
                </a:lnTo>
                <a:lnTo>
                  <a:pt x="15149" y="829825"/>
                </a:lnTo>
                <a:lnTo>
                  <a:pt x="26622" y="875665"/>
                </a:lnTo>
                <a:lnTo>
                  <a:pt x="41114" y="920228"/>
                </a:lnTo>
                <a:lnTo>
                  <a:pt x="58508" y="963397"/>
                </a:lnTo>
                <a:lnTo>
                  <a:pt x="78688" y="1005057"/>
                </a:lnTo>
                <a:lnTo>
                  <a:pt x="101539" y="1045091"/>
                </a:lnTo>
                <a:lnTo>
                  <a:pt x="126943" y="1083383"/>
                </a:lnTo>
                <a:lnTo>
                  <a:pt x="154786" y="1119817"/>
                </a:lnTo>
                <a:lnTo>
                  <a:pt x="184951" y="1154278"/>
                </a:lnTo>
                <a:lnTo>
                  <a:pt x="217321" y="1186648"/>
                </a:lnTo>
                <a:lnTo>
                  <a:pt x="251782" y="1216813"/>
                </a:lnTo>
                <a:lnTo>
                  <a:pt x="288216" y="1244656"/>
                </a:lnTo>
                <a:lnTo>
                  <a:pt x="326508" y="1270060"/>
                </a:lnTo>
                <a:lnTo>
                  <a:pt x="366542" y="1292911"/>
                </a:lnTo>
                <a:lnTo>
                  <a:pt x="408202" y="1313091"/>
                </a:lnTo>
                <a:lnTo>
                  <a:pt x="451371" y="1330485"/>
                </a:lnTo>
                <a:lnTo>
                  <a:pt x="495934" y="1344977"/>
                </a:lnTo>
                <a:lnTo>
                  <a:pt x="541774" y="1356450"/>
                </a:lnTo>
                <a:lnTo>
                  <a:pt x="588776" y="1364789"/>
                </a:lnTo>
                <a:lnTo>
                  <a:pt x="636823" y="1369878"/>
                </a:lnTo>
                <a:lnTo>
                  <a:pt x="685800" y="1371599"/>
                </a:lnTo>
                <a:close/>
              </a:path>
            </a:pathLst>
          </a:custGeom>
          <a:ln w="127000">
            <a:solidFill>
              <a:srgbClr val="F99B25">
                <a:alpha val="7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5535217" y="1452602"/>
            <a:ext cx="1249389" cy="1320788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685800" y="1371600"/>
                </a:moveTo>
                <a:lnTo>
                  <a:pt x="734776" y="1369878"/>
                </a:lnTo>
                <a:lnTo>
                  <a:pt x="782823" y="1364789"/>
                </a:lnTo>
                <a:lnTo>
                  <a:pt x="829825" y="1356450"/>
                </a:lnTo>
                <a:lnTo>
                  <a:pt x="875665" y="1344977"/>
                </a:lnTo>
                <a:lnTo>
                  <a:pt x="920228" y="1330485"/>
                </a:lnTo>
                <a:lnTo>
                  <a:pt x="963397" y="1313091"/>
                </a:lnTo>
                <a:lnTo>
                  <a:pt x="1005057" y="1292911"/>
                </a:lnTo>
                <a:lnTo>
                  <a:pt x="1045091" y="1270060"/>
                </a:lnTo>
                <a:lnTo>
                  <a:pt x="1083383" y="1244656"/>
                </a:lnTo>
                <a:lnTo>
                  <a:pt x="1119817" y="1216813"/>
                </a:lnTo>
                <a:lnTo>
                  <a:pt x="1154278" y="1186648"/>
                </a:lnTo>
                <a:lnTo>
                  <a:pt x="1186648" y="1154278"/>
                </a:lnTo>
                <a:lnTo>
                  <a:pt x="1216813" y="1119817"/>
                </a:lnTo>
                <a:lnTo>
                  <a:pt x="1244656" y="1083383"/>
                </a:lnTo>
                <a:lnTo>
                  <a:pt x="1270060" y="1045091"/>
                </a:lnTo>
                <a:lnTo>
                  <a:pt x="1292911" y="1005057"/>
                </a:lnTo>
                <a:lnTo>
                  <a:pt x="1313091" y="963397"/>
                </a:lnTo>
                <a:lnTo>
                  <a:pt x="1330485" y="920228"/>
                </a:lnTo>
                <a:lnTo>
                  <a:pt x="1344977" y="875665"/>
                </a:lnTo>
                <a:lnTo>
                  <a:pt x="1356450" y="829825"/>
                </a:lnTo>
                <a:lnTo>
                  <a:pt x="1364789" y="782823"/>
                </a:lnTo>
                <a:lnTo>
                  <a:pt x="1369878" y="734776"/>
                </a:lnTo>
                <a:lnTo>
                  <a:pt x="1371600" y="685800"/>
                </a:lnTo>
                <a:lnTo>
                  <a:pt x="1369878" y="636823"/>
                </a:lnTo>
                <a:lnTo>
                  <a:pt x="1364789" y="588776"/>
                </a:lnTo>
                <a:lnTo>
                  <a:pt x="1356450" y="541774"/>
                </a:lnTo>
                <a:lnTo>
                  <a:pt x="1344977" y="495934"/>
                </a:lnTo>
                <a:lnTo>
                  <a:pt x="1330485" y="451371"/>
                </a:lnTo>
                <a:lnTo>
                  <a:pt x="1313091" y="408202"/>
                </a:lnTo>
                <a:lnTo>
                  <a:pt x="1292911" y="366542"/>
                </a:lnTo>
                <a:lnTo>
                  <a:pt x="1270060" y="326508"/>
                </a:lnTo>
                <a:lnTo>
                  <a:pt x="1244656" y="288216"/>
                </a:lnTo>
                <a:lnTo>
                  <a:pt x="1216813" y="251782"/>
                </a:lnTo>
                <a:lnTo>
                  <a:pt x="1186648" y="217321"/>
                </a:lnTo>
                <a:lnTo>
                  <a:pt x="1154278" y="184951"/>
                </a:lnTo>
                <a:lnTo>
                  <a:pt x="1119817" y="154786"/>
                </a:lnTo>
                <a:lnTo>
                  <a:pt x="1083383" y="126943"/>
                </a:lnTo>
                <a:lnTo>
                  <a:pt x="1045091" y="101539"/>
                </a:lnTo>
                <a:lnTo>
                  <a:pt x="1005057" y="78688"/>
                </a:lnTo>
                <a:lnTo>
                  <a:pt x="963397" y="58508"/>
                </a:lnTo>
                <a:lnTo>
                  <a:pt x="920228" y="41114"/>
                </a:lnTo>
                <a:lnTo>
                  <a:pt x="875665" y="26622"/>
                </a:lnTo>
                <a:lnTo>
                  <a:pt x="829825" y="15149"/>
                </a:lnTo>
                <a:lnTo>
                  <a:pt x="782823" y="6810"/>
                </a:lnTo>
                <a:lnTo>
                  <a:pt x="734776" y="1721"/>
                </a:lnTo>
                <a:lnTo>
                  <a:pt x="685800" y="0"/>
                </a:lnTo>
                <a:lnTo>
                  <a:pt x="636823" y="1721"/>
                </a:lnTo>
                <a:lnTo>
                  <a:pt x="588776" y="6810"/>
                </a:lnTo>
                <a:lnTo>
                  <a:pt x="541774" y="15149"/>
                </a:lnTo>
                <a:lnTo>
                  <a:pt x="495934" y="26622"/>
                </a:lnTo>
                <a:lnTo>
                  <a:pt x="451371" y="41114"/>
                </a:lnTo>
                <a:lnTo>
                  <a:pt x="408202" y="58508"/>
                </a:lnTo>
                <a:lnTo>
                  <a:pt x="366542" y="78688"/>
                </a:lnTo>
                <a:lnTo>
                  <a:pt x="326508" y="101539"/>
                </a:lnTo>
                <a:lnTo>
                  <a:pt x="288216" y="126943"/>
                </a:lnTo>
                <a:lnTo>
                  <a:pt x="251782" y="154786"/>
                </a:lnTo>
                <a:lnTo>
                  <a:pt x="217321" y="184951"/>
                </a:lnTo>
                <a:lnTo>
                  <a:pt x="184951" y="217321"/>
                </a:lnTo>
                <a:lnTo>
                  <a:pt x="154786" y="251782"/>
                </a:lnTo>
                <a:lnTo>
                  <a:pt x="126943" y="288216"/>
                </a:lnTo>
                <a:lnTo>
                  <a:pt x="101539" y="326508"/>
                </a:lnTo>
                <a:lnTo>
                  <a:pt x="78688" y="366542"/>
                </a:lnTo>
                <a:lnTo>
                  <a:pt x="58508" y="408202"/>
                </a:lnTo>
                <a:lnTo>
                  <a:pt x="41114" y="451371"/>
                </a:lnTo>
                <a:lnTo>
                  <a:pt x="26622" y="495934"/>
                </a:lnTo>
                <a:lnTo>
                  <a:pt x="15149" y="541774"/>
                </a:lnTo>
                <a:lnTo>
                  <a:pt x="6810" y="588776"/>
                </a:lnTo>
                <a:lnTo>
                  <a:pt x="1721" y="636823"/>
                </a:lnTo>
                <a:lnTo>
                  <a:pt x="0" y="685800"/>
                </a:lnTo>
                <a:lnTo>
                  <a:pt x="1721" y="734776"/>
                </a:lnTo>
                <a:lnTo>
                  <a:pt x="6810" y="782823"/>
                </a:lnTo>
                <a:lnTo>
                  <a:pt x="15149" y="829825"/>
                </a:lnTo>
                <a:lnTo>
                  <a:pt x="26622" y="875665"/>
                </a:lnTo>
                <a:lnTo>
                  <a:pt x="41114" y="920228"/>
                </a:lnTo>
                <a:lnTo>
                  <a:pt x="58508" y="963397"/>
                </a:lnTo>
                <a:lnTo>
                  <a:pt x="78688" y="1005057"/>
                </a:lnTo>
                <a:lnTo>
                  <a:pt x="101539" y="1045091"/>
                </a:lnTo>
                <a:lnTo>
                  <a:pt x="126943" y="1083383"/>
                </a:lnTo>
                <a:lnTo>
                  <a:pt x="154786" y="1119817"/>
                </a:lnTo>
                <a:lnTo>
                  <a:pt x="184951" y="1154278"/>
                </a:lnTo>
                <a:lnTo>
                  <a:pt x="217321" y="1186648"/>
                </a:lnTo>
                <a:lnTo>
                  <a:pt x="251782" y="1216813"/>
                </a:lnTo>
                <a:lnTo>
                  <a:pt x="288216" y="1244656"/>
                </a:lnTo>
                <a:lnTo>
                  <a:pt x="326508" y="1270060"/>
                </a:lnTo>
                <a:lnTo>
                  <a:pt x="366542" y="1292911"/>
                </a:lnTo>
                <a:lnTo>
                  <a:pt x="408202" y="1313091"/>
                </a:lnTo>
                <a:lnTo>
                  <a:pt x="451371" y="1330485"/>
                </a:lnTo>
                <a:lnTo>
                  <a:pt x="495934" y="1344977"/>
                </a:lnTo>
                <a:lnTo>
                  <a:pt x="541774" y="1356450"/>
                </a:lnTo>
                <a:lnTo>
                  <a:pt x="588776" y="1364789"/>
                </a:lnTo>
                <a:lnTo>
                  <a:pt x="636823" y="1369878"/>
                </a:lnTo>
                <a:lnTo>
                  <a:pt x="685800" y="1371600"/>
                </a:lnTo>
                <a:close/>
              </a:path>
            </a:pathLst>
          </a:custGeom>
          <a:ln w="127000">
            <a:solidFill>
              <a:srgbClr val="F99B25">
                <a:alpha val="7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 txBox="1"/>
          <p:nvPr/>
        </p:nvSpPr>
        <p:spPr>
          <a:xfrm>
            <a:off x="2943134" y="1373007"/>
            <a:ext cx="2232248" cy="14003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 marR="52069"/>
            <a:r>
              <a:rPr sz="1300" spc="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Soporta</a:t>
            </a:r>
            <a:r>
              <a:rPr sz="1300" spc="-9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tráfico</a:t>
            </a:r>
            <a:r>
              <a:rPr sz="1300" spc="-9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rodado</a:t>
            </a:r>
            <a:r>
              <a:rPr sz="1300" spc="-9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intenso  </a:t>
            </a:r>
            <a:r>
              <a:rPr sz="1300" spc="4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y </a:t>
            </a:r>
            <a:r>
              <a:rPr sz="1300" spc="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aprovisionamiento </a:t>
            </a:r>
            <a:r>
              <a:rPr sz="13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  </a:t>
            </a:r>
            <a:r>
              <a:rPr sz="13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materiales </a:t>
            </a:r>
            <a:r>
              <a:rPr lang="es-CL" sz="1300" spc="-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directamente</a:t>
            </a:r>
            <a:r>
              <a:rPr sz="1300" spc="-2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L" sz="1300" spc="-2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L" sz="1300" spc="-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sobre</a:t>
            </a:r>
            <a:r>
              <a:rPr lang="es-CL" sz="13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sz="1300" spc="-1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membrana</a:t>
            </a:r>
            <a:r>
              <a:rPr sz="1300" spc="-1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aplicada</a:t>
            </a:r>
            <a:r>
              <a:rPr sz="1300" spc="-114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sin</a:t>
            </a:r>
            <a:r>
              <a:rPr sz="1300" spc="-1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afectar  </a:t>
            </a:r>
            <a:r>
              <a:rPr sz="1300" spc="-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sz="1300" spc="-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sz="13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estanqueidad </a:t>
            </a:r>
            <a:r>
              <a:rPr sz="1300" spc="-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facilitando  </a:t>
            </a:r>
            <a:r>
              <a:rPr sz="1300" spc="-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sz="1300" spc="-1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realización</a:t>
            </a:r>
            <a:r>
              <a:rPr sz="1300" spc="-1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300" spc="-1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L" sz="1300" spc="-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trabajos</a:t>
            </a:r>
            <a:r>
              <a:rPr sz="1300" spc="-1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lang="es-CL" sz="13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L" sz="13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albañilería</a:t>
            </a:r>
            <a:r>
              <a:rPr sz="1300" spc="-15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posteriores</a:t>
            </a:r>
            <a:r>
              <a:rPr sz="1300" spc="-1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407910" y="3771912"/>
            <a:ext cx="3184892" cy="27990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381300" y="946823"/>
            <a:ext cx="3211502" cy="27107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/>
          <p:nvPr/>
        </p:nvSpPr>
        <p:spPr>
          <a:xfrm>
            <a:off x="3831730" y="954328"/>
            <a:ext cx="2652147" cy="2703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/>
          <p:nvPr/>
        </p:nvSpPr>
        <p:spPr>
          <a:xfrm>
            <a:off x="6483877" y="954328"/>
            <a:ext cx="2349297" cy="27043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/>
          <p:nvPr/>
        </p:nvSpPr>
        <p:spPr>
          <a:xfrm>
            <a:off x="6483877" y="946822"/>
            <a:ext cx="2349297" cy="825993"/>
          </a:xfrm>
          <a:custGeom>
            <a:avLst/>
            <a:gdLst/>
            <a:ahLst/>
            <a:cxnLst/>
            <a:rect l="l" t="t" r="r" b="b"/>
            <a:pathLst>
              <a:path w="2051684" h="685800">
                <a:moveTo>
                  <a:pt x="0" y="685800"/>
                </a:moveTo>
                <a:lnTo>
                  <a:pt x="2051405" y="685800"/>
                </a:lnTo>
                <a:lnTo>
                  <a:pt x="2051405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8"/>
          <p:cNvSpPr/>
          <p:nvPr/>
        </p:nvSpPr>
        <p:spPr>
          <a:xfrm>
            <a:off x="1309023" y="1585840"/>
            <a:ext cx="1296144" cy="1203962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685800" y="1371600"/>
                </a:moveTo>
                <a:lnTo>
                  <a:pt x="734776" y="1369878"/>
                </a:lnTo>
                <a:lnTo>
                  <a:pt x="782823" y="1364789"/>
                </a:lnTo>
                <a:lnTo>
                  <a:pt x="829825" y="1356450"/>
                </a:lnTo>
                <a:lnTo>
                  <a:pt x="875665" y="1344977"/>
                </a:lnTo>
                <a:lnTo>
                  <a:pt x="920228" y="1330485"/>
                </a:lnTo>
                <a:lnTo>
                  <a:pt x="963397" y="1313091"/>
                </a:lnTo>
                <a:lnTo>
                  <a:pt x="1005057" y="1292911"/>
                </a:lnTo>
                <a:lnTo>
                  <a:pt x="1045091" y="1270060"/>
                </a:lnTo>
                <a:lnTo>
                  <a:pt x="1083383" y="1244656"/>
                </a:lnTo>
                <a:lnTo>
                  <a:pt x="1119817" y="1216813"/>
                </a:lnTo>
                <a:lnTo>
                  <a:pt x="1154278" y="1186648"/>
                </a:lnTo>
                <a:lnTo>
                  <a:pt x="1186648" y="1154278"/>
                </a:lnTo>
                <a:lnTo>
                  <a:pt x="1216813" y="1119817"/>
                </a:lnTo>
                <a:lnTo>
                  <a:pt x="1244656" y="1083383"/>
                </a:lnTo>
                <a:lnTo>
                  <a:pt x="1270060" y="1045091"/>
                </a:lnTo>
                <a:lnTo>
                  <a:pt x="1292911" y="1005057"/>
                </a:lnTo>
                <a:lnTo>
                  <a:pt x="1313091" y="963397"/>
                </a:lnTo>
                <a:lnTo>
                  <a:pt x="1330485" y="920228"/>
                </a:lnTo>
                <a:lnTo>
                  <a:pt x="1344977" y="875665"/>
                </a:lnTo>
                <a:lnTo>
                  <a:pt x="1356450" y="829825"/>
                </a:lnTo>
                <a:lnTo>
                  <a:pt x="1364789" y="782823"/>
                </a:lnTo>
                <a:lnTo>
                  <a:pt x="1369878" y="734776"/>
                </a:lnTo>
                <a:lnTo>
                  <a:pt x="1371600" y="685800"/>
                </a:lnTo>
                <a:lnTo>
                  <a:pt x="1369878" y="636823"/>
                </a:lnTo>
                <a:lnTo>
                  <a:pt x="1364789" y="588776"/>
                </a:lnTo>
                <a:lnTo>
                  <a:pt x="1356450" y="541774"/>
                </a:lnTo>
                <a:lnTo>
                  <a:pt x="1344977" y="495934"/>
                </a:lnTo>
                <a:lnTo>
                  <a:pt x="1330485" y="451371"/>
                </a:lnTo>
                <a:lnTo>
                  <a:pt x="1313091" y="408202"/>
                </a:lnTo>
                <a:lnTo>
                  <a:pt x="1292911" y="366542"/>
                </a:lnTo>
                <a:lnTo>
                  <a:pt x="1270060" y="326508"/>
                </a:lnTo>
                <a:lnTo>
                  <a:pt x="1244656" y="288216"/>
                </a:lnTo>
                <a:lnTo>
                  <a:pt x="1216813" y="251782"/>
                </a:lnTo>
                <a:lnTo>
                  <a:pt x="1186648" y="217321"/>
                </a:lnTo>
                <a:lnTo>
                  <a:pt x="1154278" y="184951"/>
                </a:lnTo>
                <a:lnTo>
                  <a:pt x="1119817" y="154786"/>
                </a:lnTo>
                <a:lnTo>
                  <a:pt x="1083383" y="126943"/>
                </a:lnTo>
                <a:lnTo>
                  <a:pt x="1045091" y="101539"/>
                </a:lnTo>
                <a:lnTo>
                  <a:pt x="1005057" y="78688"/>
                </a:lnTo>
                <a:lnTo>
                  <a:pt x="963397" y="58508"/>
                </a:lnTo>
                <a:lnTo>
                  <a:pt x="920228" y="41114"/>
                </a:lnTo>
                <a:lnTo>
                  <a:pt x="875665" y="26622"/>
                </a:lnTo>
                <a:lnTo>
                  <a:pt x="829825" y="15149"/>
                </a:lnTo>
                <a:lnTo>
                  <a:pt x="782823" y="6810"/>
                </a:lnTo>
                <a:lnTo>
                  <a:pt x="734776" y="1721"/>
                </a:lnTo>
                <a:lnTo>
                  <a:pt x="685800" y="0"/>
                </a:lnTo>
                <a:lnTo>
                  <a:pt x="636823" y="1721"/>
                </a:lnTo>
                <a:lnTo>
                  <a:pt x="588776" y="6810"/>
                </a:lnTo>
                <a:lnTo>
                  <a:pt x="541774" y="15149"/>
                </a:lnTo>
                <a:lnTo>
                  <a:pt x="495934" y="26622"/>
                </a:lnTo>
                <a:lnTo>
                  <a:pt x="451371" y="41114"/>
                </a:lnTo>
                <a:lnTo>
                  <a:pt x="408202" y="58508"/>
                </a:lnTo>
                <a:lnTo>
                  <a:pt x="366542" y="78688"/>
                </a:lnTo>
                <a:lnTo>
                  <a:pt x="326508" y="101539"/>
                </a:lnTo>
                <a:lnTo>
                  <a:pt x="288216" y="126943"/>
                </a:lnTo>
                <a:lnTo>
                  <a:pt x="251782" y="154786"/>
                </a:lnTo>
                <a:lnTo>
                  <a:pt x="217321" y="184951"/>
                </a:lnTo>
                <a:lnTo>
                  <a:pt x="184951" y="217321"/>
                </a:lnTo>
                <a:lnTo>
                  <a:pt x="154786" y="251782"/>
                </a:lnTo>
                <a:lnTo>
                  <a:pt x="126943" y="288216"/>
                </a:lnTo>
                <a:lnTo>
                  <a:pt x="101539" y="326508"/>
                </a:lnTo>
                <a:lnTo>
                  <a:pt x="78688" y="366542"/>
                </a:lnTo>
                <a:lnTo>
                  <a:pt x="58508" y="408202"/>
                </a:lnTo>
                <a:lnTo>
                  <a:pt x="41114" y="451371"/>
                </a:lnTo>
                <a:lnTo>
                  <a:pt x="26622" y="495934"/>
                </a:lnTo>
                <a:lnTo>
                  <a:pt x="15149" y="541774"/>
                </a:lnTo>
                <a:lnTo>
                  <a:pt x="6810" y="588776"/>
                </a:lnTo>
                <a:lnTo>
                  <a:pt x="1721" y="636823"/>
                </a:lnTo>
                <a:lnTo>
                  <a:pt x="0" y="685800"/>
                </a:lnTo>
                <a:lnTo>
                  <a:pt x="1721" y="734776"/>
                </a:lnTo>
                <a:lnTo>
                  <a:pt x="6810" y="782823"/>
                </a:lnTo>
                <a:lnTo>
                  <a:pt x="15149" y="829825"/>
                </a:lnTo>
                <a:lnTo>
                  <a:pt x="26622" y="875665"/>
                </a:lnTo>
                <a:lnTo>
                  <a:pt x="41114" y="920228"/>
                </a:lnTo>
                <a:lnTo>
                  <a:pt x="58508" y="963397"/>
                </a:lnTo>
                <a:lnTo>
                  <a:pt x="78688" y="1005057"/>
                </a:lnTo>
                <a:lnTo>
                  <a:pt x="101539" y="1045091"/>
                </a:lnTo>
                <a:lnTo>
                  <a:pt x="126943" y="1083383"/>
                </a:lnTo>
                <a:lnTo>
                  <a:pt x="154786" y="1119817"/>
                </a:lnTo>
                <a:lnTo>
                  <a:pt x="184951" y="1154278"/>
                </a:lnTo>
                <a:lnTo>
                  <a:pt x="217321" y="1186648"/>
                </a:lnTo>
                <a:lnTo>
                  <a:pt x="251782" y="1216813"/>
                </a:lnTo>
                <a:lnTo>
                  <a:pt x="288216" y="1244656"/>
                </a:lnTo>
                <a:lnTo>
                  <a:pt x="326508" y="1270060"/>
                </a:lnTo>
                <a:lnTo>
                  <a:pt x="366542" y="1292911"/>
                </a:lnTo>
                <a:lnTo>
                  <a:pt x="408202" y="1313091"/>
                </a:lnTo>
                <a:lnTo>
                  <a:pt x="451371" y="1330485"/>
                </a:lnTo>
                <a:lnTo>
                  <a:pt x="495934" y="1344977"/>
                </a:lnTo>
                <a:lnTo>
                  <a:pt x="541774" y="1356450"/>
                </a:lnTo>
                <a:lnTo>
                  <a:pt x="588776" y="1364789"/>
                </a:lnTo>
                <a:lnTo>
                  <a:pt x="636823" y="1369878"/>
                </a:lnTo>
                <a:lnTo>
                  <a:pt x="685800" y="1371600"/>
                </a:lnTo>
                <a:close/>
              </a:path>
            </a:pathLst>
          </a:custGeom>
          <a:ln w="127000">
            <a:solidFill>
              <a:srgbClr val="F99B25">
                <a:alpha val="7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9"/>
          <p:cNvSpPr/>
          <p:nvPr/>
        </p:nvSpPr>
        <p:spPr>
          <a:xfrm>
            <a:off x="3877043" y="2002946"/>
            <a:ext cx="1222158" cy="1203064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685800" y="1371600"/>
                </a:moveTo>
                <a:lnTo>
                  <a:pt x="734776" y="1369878"/>
                </a:lnTo>
                <a:lnTo>
                  <a:pt x="782823" y="1364789"/>
                </a:lnTo>
                <a:lnTo>
                  <a:pt x="829825" y="1356450"/>
                </a:lnTo>
                <a:lnTo>
                  <a:pt x="875665" y="1344977"/>
                </a:lnTo>
                <a:lnTo>
                  <a:pt x="920228" y="1330485"/>
                </a:lnTo>
                <a:lnTo>
                  <a:pt x="963397" y="1313091"/>
                </a:lnTo>
                <a:lnTo>
                  <a:pt x="1005057" y="1292911"/>
                </a:lnTo>
                <a:lnTo>
                  <a:pt x="1045091" y="1270060"/>
                </a:lnTo>
                <a:lnTo>
                  <a:pt x="1083383" y="1244656"/>
                </a:lnTo>
                <a:lnTo>
                  <a:pt x="1119817" y="1216813"/>
                </a:lnTo>
                <a:lnTo>
                  <a:pt x="1154278" y="1186648"/>
                </a:lnTo>
                <a:lnTo>
                  <a:pt x="1186648" y="1154278"/>
                </a:lnTo>
                <a:lnTo>
                  <a:pt x="1216813" y="1119817"/>
                </a:lnTo>
                <a:lnTo>
                  <a:pt x="1244656" y="1083383"/>
                </a:lnTo>
                <a:lnTo>
                  <a:pt x="1270060" y="1045091"/>
                </a:lnTo>
                <a:lnTo>
                  <a:pt x="1292911" y="1005057"/>
                </a:lnTo>
                <a:lnTo>
                  <a:pt x="1313091" y="963397"/>
                </a:lnTo>
                <a:lnTo>
                  <a:pt x="1330485" y="920228"/>
                </a:lnTo>
                <a:lnTo>
                  <a:pt x="1344977" y="875665"/>
                </a:lnTo>
                <a:lnTo>
                  <a:pt x="1356450" y="829825"/>
                </a:lnTo>
                <a:lnTo>
                  <a:pt x="1364789" y="782823"/>
                </a:lnTo>
                <a:lnTo>
                  <a:pt x="1369878" y="734776"/>
                </a:lnTo>
                <a:lnTo>
                  <a:pt x="1371600" y="685800"/>
                </a:lnTo>
                <a:lnTo>
                  <a:pt x="1369878" y="636823"/>
                </a:lnTo>
                <a:lnTo>
                  <a:pt x="1364789" y="588776"/>
                </a:lnTo>
                <a:lnTo>
                  <a:pt x="1356450" y="541774"/>
                </a:lnTo>
                <a:lnTo>
                  <a:pt x="1344977" y="495934"/>
                </a:lnTo>
                <a:lnTo>
                  <a:pt x="1330485" y="451371"/>
                </a:lnTo>
                <a:lnTo>
                  <a:pt x="1313091" y="408202"/>
                </a:lnTo>
                <a:lnTo>
                  <a:pt x="1292911" y="366542"/>
                </a:lnTo>
                <a:lnTo>
                  <a:pt x="1270060" y="326508"/>
                </a:lnTo>
                <a:lnTo>
                  <a:pt x="1244656" y="288216"/>
                </a:lnTo>
                <a:lnTo>
                  <a:pt x="1216813" y="251782"/>
                </a:lnTo>
                <a:lnTo>
                  <a:pt x="1186648" y="217321"/>
                </a:lnTo>
                <a:lnTo>
                  <a:pt x="1154278" y="184951"/>
                </a:lnTo>
                <a:lnTo>
                  <a:pt x="1119817" y="154786"/>
                </a:lnTo>
                <a:lnTo>
                  <a:pt x="1083383" y="126943"/>
                </a:lnTo>
                <a:lnTo>
                  <a:pt x="1045091" y="101539"/>
                </a:lnTo>
                <a:lnTo>
                  <a:pt x="1005057" y="78688"/>
                </a:lnTo>
                <a:lnTo>
                  <a:pt x="963397" y="58508"/>
                </a:lnTo>
                <a:lnTo>
                  <a:pt x="920228" y="41114"/>
                </a:lnTo>
                <a:lnTo>
                  <a:pt x="875665" y="26622"/>
                </a:lnTo>
                <a:lnTo>
                  <a:pt x="829825" y="15149"/>
                </a:lnTo>
                <a:lnTo>
                  <a:pt x="782823" y="6810"/>
                </a:lnTo>
                <a:lnTo>
                  <a:pt x="734776" y="1721"/>
                </a:lnTo>
                <a:lnTo>
                  <a:pt x="685800" y="0"/>
                </a:lnTo>
                <a:lnTo>
                  <a:pt x="636823" y="1721"/>
                </a:lnTo>
                <a:lnTo>
                  <a:pt x="588776" y="6810"/>
                </a:lnTo>
                <a:lnTo>
                  <a:pt x="541774" y="15149"/>
                </a:lnTo>
                <a:lnTo>
                  <a:pt x="495934" y="26622"/>
                </a:lnTo>
                <a:lnTo>
                  <a:pt x="451371" y="41114"/>
                </a:lnTo>
                <a:lnTo>
                  <a:pt x="408202" y="58508"/>
                </a:lnTo>
                <a:lnTo>
                  <a:pt x="366542" y="78688"/>
                </a:lnTo>
                <a:lnTo>
                  <a:pt x="326508" y="101539"/>
                </a:lnTo>
                <a:lnTo>
                  <a:pt x="288216" y="126943"/>
                </a:lnTo>
                <a:lnTo>
                  <a:pt x="251782" y="154786"/>
                </a:lnTo>
                <a:lnTo>
                  <a:pt x="217321" y="184951"/>
                </a:lnTo>
                <a:lnTo>
                  <a:pt x="184951" y="217321"/>
                </a:lnTo>
                <a:lnTo>
                  <a:pt x="154786" y="251782"/>
                </a:lnTo>
                <a:lnTo>
                  <a:pt x="126943" y="288216"/>
                </a:lnTo>
                <a:lnTo>
                  <a:pt x="101539" y="326508"/>
                </a:lnTo>
                <a:lnTo>
                  <a:pt x="78688" y="366542"/>
                </a:lnTo>
                <a:lnTo>
                  <a:pt x="58508" y="408202"/>
                </a:lnTo>
                <a:lnTo>
                  <a:pt x="41114" y="451371"/>
                </a:lnTo>
                <a:lnTo>
                  <a:pt x="26622" y="495934"/>
                </a:lnTo>
                <a:lnTo>
                  <a:pt x="15149" y="541774"/>
                </a:lnTo>
                <a:lnTo>
                  <a:pt x="6810" y="588776"/>
                </a:lnTo>
                <a:lnTo>
                  <a:pt x="1721" y="636823"/>
                </a:lnTo>
                <a:lnTo>
                  <a:pt x="0" y="685800"/>
                </a:lnTo>
                <a:lnTo>
                  <a:pt x="1721" y="734776"/>
                </a:lnTo>
                <a:lnTo>
                  <a:pt x="6810" y="782823"/>
                </a:lnTo>
                <a:lnTo>
                  <a:pt x="15149" y="829825"/>
                </a:lnTo>
                <a:lnTo>
                  <a:pt x="26622" y="875665"/>
                </a:lnTo>
                <a:lnTo>
                  <a:pt x="41114" y="920228"/>
                </a:lnTo>
                <a:lnTo>
                  <a:pt x="58508" y="963397"/>
                </a:lnTo>
                <a:lnTo>
                  <a:pt x="78688" y="1005057"/>
                </a:lnTo>
                <a:lnTo>
                  <a:pt x="101539" y="1045091"/>
                </a:lnTo>
                <a:lnTo>
                  <a:pt x="126943" y="1083383"/>
                </a:lnTo>
                <a:lnTo>
                  <a:pt x="154786" y="1119817"/>
                </a:lnTo>
                <a:lnTo>
                  <a:pt x="184951" y="1154278"/>
                </a:lnTo>
                <a:lnTo>
                  <a:pt x="217321" y="1186648"/>
                </a:lnTo>
                <a:lnTo>
                  <a:pt x="251782" y="1216813"/>
                </a:lnTo>
                <a:lnTo>
                  <a:pt x="288216" y="1244656"/>
                </a:lnTo>
                <a:lnTo>
                  <a:pt x="326508" y="1270060"/>
                </a:lnTo>
                <a:lnTo>
                  <a:pt x="366542" y="1292911"/>
                </a:lnTo>
                <a:lnTo>
                  <a:pt x="408202" y="1313091"/>
                </a:lnTo>
                <a:lnTo>
                  <a:pt x="451371" y="1330485"/>
                </a:lnTo>
                <a:lnTo>
                  <a:pt x="495934" y="1344977"/>
                </a:lnTo>
                <a:lnTo>
                  <a:pt x="541774" y="1356450"/>
                </a:lnTo>
                <a:lnTo>
                  <a:pt x="588776" y="1364789"/>
                </a:lnTo>
                <a:lnTo>
                  <a:pt x="636823" y="1369878"/>
                </a:lnTo>
                <a:lnTo>
                  <a:pt x="685800" y="1371600"/>
                </a:lnTo>
                <a:close/>
              </a:path>
            </a:pathLst>
          </a:custGeom>
          <a:ln w="127000">
            <a:solidFill>
              <a:srgbClr val="F99B25">
                <a:alpha val="7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7148839" y="2187821"/>
            <a:ext cx="1029979" cy="100185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685800" y="1371600"/>
                </a:moveTo>
                <a:lnTo>
                  <a:pt x="734776" y="1369878"/>
                </a:lnTo>
                <a:lnTo>
                  <a:pt x="782823" y="1364789"/>
                </a:lnTo>
                <a:lnTo>
                  <a:pt x="829825" y="1356450"/>
                </a:lnTo>
                <a:lnTo>
                  <a:pt x="875665" y="1344977"/>
                </a:lnTo>
                <a:lnTo>
                  <a:pt x="920228" y="1330485"/>
                </a:lnTo>
                <a:lnTo>
                  <a:pt x="963397" y="1313091"/>
                </a:lnTo>
                <a:lnTo>
                  <a:pt x="1005057" y="1292911"/>
                </a:lnTo>
                <a:lnTo>
                  <a:pt x="1045091" y="1270060"/>
                </a:lnTo>
                <a:lnTo>
                  <a:pt x="1083383" y="1244656"/>
                </a:lnTo>
                <a:lnTo>
                  <a:pt x="1119817" y="1216813"/>
                </a:lnTo>
                <a:lnTo>
                  <a:pt x="1154278" y="1186648"/>
                </a:lnTo>
                <a:lnTo>
                  <a:pt x="1186648" y="1154278"/>
                </a:lnTo>
                <a:lnTo>
                  <a:pt x="1216813" y="1119817"/>
                </a:lnTo>
                <a:lnTo>
                  <a:pt x="1244656" y="1083383"/>
                </a:lnTo>
                <a:lnTo>
                  <a:pt x="1270060" y="1045091"/>
                </a:lnTo>
                <a:lnTo>
                  <a:pt x="1292911" y="1005057"/>
                </a:lnTo>
                <a:lnTo>
                  <a:pt x="1313091" y="963397"/>
                </a:lnTo>
                <a:lnTo>
                  <a:pt x="1330485" y="920228"/>
                </a:lnTo>
                <a:lnTo>
                  <a:pt x="1344977" y="875665"/>
                </a:lnTo>
                <a:lnTo>
                  <a:pt x="1356450" y="829825"/>
                </a:lnTo>
                <a:lnTo>
                  <a:pt x="1364789" y="782823"/>
                </a:lnTo>
                <a:lnTo>
                  <a:pt x="1369878" y="734776"/>
                </a:lnTo>
                <a:lnTo>
                  <a:pt x="1371600" y="685800"/>
                </a:lnTo>
                <a:lnTo>
                  <a:pt x="1369878" y="636823"/>
                </a:lnTo>
                <a:lnTo>
                  <a:pt x="1364789" y="588776"/>
                </a:lnTo>
                <a:lnTo>
                  <a:pt x="1356450" y="541774"/>
                </a:lnTo>
                <a:lnTo>
                  <a:pt x="1344977" y="495934"/>
                </a:lnTo>
                <a:lnTo>
                  <a:pt x="1330485" y="451371"/>
                </a:lnTo>
                <a:lnTo>
                  <a:pt x="1313091" y="408202"/>
                </a:lnTo>
                <a:lnTo>
                  <a:pt x="1292911" y="366542"/>
                </a:lnTo>
                <a:lnTo>
                  <a:pt x="1270060" y="326508"/>
                </a:lnTo>
                <a:lnTo>
                  <a:pt x="1244656" y="288216"/>
                </a:lnTo>
                <a:lnTo>
                  <a:pt x="1216813" y="251782"/>
                </a:lnTo>
                <a:lnTo>
                  <a:pt x="1186648" y="217321"/>
                </a:lnTo>
                <a:lnTo>
                  <a:pt x="1154278" y="184951"/>
                </a:lnTo>
                <a:lnTo>
                  <a:pt x="1119817" y="154786"/>
                </a:lnTo>
                <a:lnTo>
                  <a:pt x="1083383" y="126943"/>
                </a:lnTo>
                <a:lnTo>
                  <a:pt x="1045091" y="101539"/>
                </a:lnTo>
                <a:lnTo>
                  <a:pt x="1005057" y="78688"/>
                </a:lnTo>
                <a:lnTo>
                  <a:pt x="963397" y="58508"/>
                </a:lnTo>
                <a:lnTo>
                  <a:pt x="920228" y="41114"/>
                </a:lnTo>
                <a:lnTo>
                  <a:pt x="875665" y="26622"/>
                </a:lnTo>
                <a:lnTo>
                  <a:pt x="829825" y="15149"/>
                </a:lnTo>
                <a:lnTo>
                  <a:pt x="782823" y="6810"/>
                </a:lnTo>
                <a:lnTo>
                  <a:pt x="734776" y="1721"/>
                </a:lnTo>
                <a:lnTo>
                  <a:pt x="685800" y="0"/>
                </a:lnTo>
                <a:lnTo>
                  <a:pt x="636823" y="1721"/>
                </a:lnTo>
                <a:lnTo>
                  <a:pt x="588776" y="6810"/>
                </a:lnTo>
                <a:lnTo>
                  <a:pt x="541774" y="15149"/>
                </a:lnTo>
                <a:lnTo>
                  <a:pt x="495934" y="26622"/>
                </a:lnTo>
                <a:lnTo>
                  <a:pt x="451371" y="41114"/>
                </a:lnTo>
                <a:lnTo>
                  <a:pt x="408202" y="58508"/>
                </a:lnTo>
                <a:lnTo>
                  <a:pt x="366542" y="78688"/>
                </a:lnTo>
                <a:lnTo>
                  <a:pt x="326508" y="101539"/>
                </a:lnTo>
                <a:lnTo>
                  <a:pt x="288216" y="126943"/>
                </a:lnTo>
                <a:lnTo>
                  <a:pt x="251782" y="154786"/>
                </a:lnTo>
                <a:lnTo>
                  <a:pt x="217321" y="184951"/>
                </a:lnTo>
                <a:lnTo>
                  <a:pt x="184951" y="217321"/>
                </a:lnTo>
                <a:lnTo>
                  <a:pt x="154786" y="251782"/>
                </a:lnTo>
                <a:lnTo>
                  <a:pt x="126943" y="288216"/>
                </a:lnTo>
                <a:lnTo>
                  <a:pt x="101539" y="326508"/>
                </a:lnTo>
                <a:lnTo>
                  <a:pt x="78688" y="366542"/>
                </a:lnTo>
                <a:lnTo>
                  <a:pt x="58508" y="408202"/>
                </a:lnTo>
                <a:lnTo>
                  <a:pt x="41114" y="451371"/>
                </a:lnTo>
                <a:lnTo>
                  <a:pt x="26622" y="495934"/>
                </a:lnTo>
                <a:lnTo>
                  <a:pt x="15149" y="541774"/>
                </a:lnTo>
                <a:lnTo>
                  <a:pt x="6810" y="588776"/>
                </a:lnTo>
                <a:lnTo>
                  <a:pt x="1721" y="636823"/>
                </a:lnTo>
                <a:lnTo>
                  <a:pt x="0" y="685800"/>
                </a:lnTo>
                <a:lnTo>
                  <a:pt x="1721" y="734776"/>
                </a:lnTo>
                <a:lnTo>
                  <a:pt x="6810" y="782823"/>
                </a:lnTo>
                <a:lnTo>
                  <a:pt x="15149" y="829825"/>
                </a:lnTo>
                <a:lnTo>
                  <a:pt x="26622" y="875665"/>
                </a:lnTo>
                <a:lnTo>
                  <a:pt x="41114" y="920228"/>
                </a:lnTo>
                <a:lnTo>
                  <a:pt x="58508" y="963397"/>
                </a:lnTo>
                <a:lnTo>
                  <a:pt x="78688" y="1005057"/>
                </a:lnTo>
                <a:lnTo>
                  <a:pt x="101539" y="1045091"/>
                </a:lnTo>
                <a:lnTo>
                  <a:pt x="126943" y="1083383"/>
                </a:lnTo>
                <a:lnTo>
                  <a:pt x="154786" y="1119817"/>
                </a:lnTo>
                <a:lnTo>
                  <a:pt x="184951" y="1154278"/>
                </a:lnTo>
                <a:lnTo>
                  <a:pt x="217321" y="1186648"/>
                </a:lnTo>
                <a:lnTo>
                  <a:pt x="251782" y="1216813"/>
                </a:lnTo>
                <a:lnTo>
                  <a:pt x="288216" y="1244656"/>
                </a:lnTo>
                <a:lnTo>
                  <a:pt x="326508" y="1270060"/>
                </a:lnTo>
                <a:lnTo>
                  <a:pt x="366542" y="1292911"/>
                </a:lnTo>
                <a:lnTo>
                  <a:pt x="408202" y="1313091"/>
                </a:lnTo>
                <a:lnTo>
                  <a:pt x="451371" y="1330485"/>
                </a:lnTo>
                <a:lnTo>
                  <a:pt x="495934" y="1344977"/>
                </a:lnTo>
                <a:lnTo>
                  <a:pt x="541774" y="1356450"/>
                </a:lnTo>
                <a:lnTo>
                  <a:pt x="588776" y="1364789"/>
                </a:lnTo>
                <a:lnTo>
                  <a:pt x="636823" y="1369878"/>
                </a:lnTo>
                <a:lnTo>
                  <a:pt x="685800" y="1371600"/>
                </a:lnTo>
                <a:close/>
              </a:path>
            </a:pathLst>
          </a:custGeom>
          <a:ln w="127000">
            <a:solidFill>
              <a:srgbClr val="F99B25">
                <a:alpha val="7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 txBox="1"/>
          <p:nvPr/>
        </p:nvSpPr>
        <p:spPr>
          <a:xfrm>
            <a:off x="6598836" y="1031842"/>
            <a:ext cx="211937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just"/>
            <a:r>
              <a:rPr sz="1200" spc="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Colocación </a:t>
            </a:r>
            <a:r>
              <a:rPr sz="1200" spc="4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y </a:t>
            </a:r>
            <a:r>
              <a:rPr sz="12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adherencia de  </a:t>
            </a:r>
            <a:r>
              <a:rPr sz="1200" spc="-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morteros </a:t>
            </a:r>
            <a:r>
              <a:rPr sz="1200" spc="-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directamente </a:t>
            </a:r>
            <a:r>
              <a:rPr sz="1200" spc="-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sobre </a:t>
            </a:r>
            <a:r>
              <a:rPr sz="1200" spc="-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  </a:t>
            </a:r>
            <a:r>
              <a:rPr sz="1200" spc="30" dirty="0" err="1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membran</a:t>
            </a:r>
            <a:r>
              <a:rPr lang="es-CL" sz="12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sz="1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object 16"/>
          <p:cNvSpPr/>
          <p:nvPr/>
        </p:nvSpPr>
        <p:spPr>
          <a:xfrm>
            <a:off x="3838176" y="3770963"/>
            <a:ext cx="2685826" cy="2827856"/>
          </a:xfrm>
          <a:custGeom>
            <a:avLst/>
            <a:gdLst>
              <a:gd name="connsiteX0" fmla="*/ 0 w 3106162"/>
              <a:gd name="connsiteY0" fmla="*/ 0 h 2820171"/>
              <a:gd name="connsiteX1" fmla="*/ 3106162 w 3106162"/>
              <a:gd name="connsiteY1" fmla="*/ 0 h 2820171"/>
              <a:gd name="connsiteX2" fmla="*/ 3106162 w 3106162"/>
              <a:gd name="connsiteY2" fmla="*/ 2820171 h 2820171"/>
              <a:gd name="connsiteX3" fmla="*/ 0 w 3106162"/>
              <a:gd name="connsiteY3" fmla="*/ 2820171 h 2820171"/>
              <a:gd name="connsiteX4" fmla="*/ 0 w 3106162"/>
              <a:gd name="connsiteY4" fmla="*/ 0 h 2820171"/>
              <a:gd name="connsiteX0" fmla="*/ 0 w 3122491"/>
              <a:gd name="connsiteY0" fmla="*/ 0 h 2820171"/>
              <a:gd name="connsiteX1" fmla="*/ 3122491 w 3122491"/>
              <a:gd name="connsiteY1" fmla="*/ 0 h 2820171"/>
              <a:gd name="connsiteX2" fmla="*/ 3106162 w 3122491"/>
              <a:gd name="connsiteY2" fmla="*/ 2820171 h 2820171"/>
              <a:gd name="connsiteX3" fmla="*/ 0 w 3122491"/>
              <a:gd name="connsiteY3" fmla="*/ 2820171 h 2820171"/>
              <a:gd name="connsiteX4" fmla="*/ 0 w 3122491"/>
              <a:gd name="connsiteY4" fmla="*/ 0 h 2820171"/>
              <a:gd name="connsiteX0" fmla="*/ 0 w 3122491"/>
              <a:gd name="connsiteY0" fmla="*/ 0 h 2820171"/>
              <a:gd name="connsiteX1" fmla="*/ 3122491 w 3122491"/>
              <a:gd name="connsiteY1" fmla="*/ 0 h 2820171"/>
              <a:gd name="connsiteX2" fmla="*/ 3106162 w 3122491"/>
              <a:gd name="connsiteY2" fmla="*/ 2820171 h 2820171"/>
              <a:gd name="connsiteX3" fmla="*/ 0 w 3122491"/>
              <a:gd name="connsiteY3" fmla="*/ 2820171 h 2820171"/>
              <a:gd name="connsiteX4" fmla="*/ 0 w 3122491"/>
              <a:gd name="connsiteY4" fmla="*/ 0 h 2820171"/>
              <a:gd name="connsiteX0" fmla="*/ 0 w 3122491"/>
              <a:gd name="connsiteY0" fmla="*/ 0 h 2820171"/>
              <a:gd name="connsiteX1" fmla="*/ 3122491 w 3122491"/>
              <a:gd name="connsiteY1" fmla="*/ 0 h 2820171"/>
              <a:gd name="connsiteX2" fmla="*/ 2420362 w 3122491"/>
              <a:gd name="connsiteY2" fmla="*/ 2820171 h 2820171"/>
              <a:gd name="connsiteX3" fmla="*/ 0 w 3122491"/>
              <a:gd name="connsiteY3" fmla="*/ 2820171 h 2820171"/>
              <a:gd name="connsiteX4" fmla="*/ 0 w 3122491"/>
              <a:gd name="connsiteY4" fmla="*/ 0 h 2820171"/>
              <a:gd name="connsiteX0" fmla="*/ 0 w 2420381"/>
              <a:gd name="connsiteY0" fmla="*/ 0 h 2820171"/>
              <a:gd name="connsiteX1" fmla="*/ 2420363 w 2420381"/>
              <a:gd name="connsiteY1" fmla="*/ 0 h 2820171"/>
              <a:gd name="connsiteX2" fmla="*/ 2420362 w 2420381"/>
              <a:gd name="connsiteY2" fmla="*/ 2820171 h 2820171"/>
              <a:gd name="connsiteX3" fmla="*/ 0 w 2420381"/>
              <a:gd name="connsiteY3" fmla="*/ 2820171 h 2820171"/>
              <a:gd name="connsiteX4" fmla="*/ 0 w 2420381"/>
              <a:gd name="connsiteY4" fmla="*/ 0 h 2820171"/>
              <a:gd name="connsiteX0" fmla="*/ 0 w 2433760"/>
              <a:gd name="connsiteY0" fmla="*/ 0 h 2820171"/>
              <a:gd name="connsiteX1" fmla="*/ 2420363 w 2433760"/>
              <a:gd name="connsiteY1" fmla="*/ 0 h 2820171"/>
              <a:gd name="connsiteX2" fmla="*/ 2420362 w 2433760"/>
              <a:gd name="connsiteY2" fmla="*/ 2820171 h 2820171"/>
              <a:gd name="connsiteX3" fmla="*/ 0 w 2433760"/>
              <a:gd name="connsiteY3" fmla="*/ 2820171 h 2820171"/>
              <a:gd name="connsiteX4" fmla="*/ 0 w 2433760"/>
              <a:gd name="connsiteY4" fmla="*/ 0 h 2820171"/>
              <a:gd name="connsiteX0" fmla="*/ 0 w 2470048"/>
              <a:gd name="connsiteY0" fmla="*/ 0 h 2820171"/>
              <a:gd name="connsiteX1" fmla="*/ 2420363 w 2470048"/>
              <a:gd name="connsiteY1" fmla="*/ 0 h 2820171"/>
              <a:gd name="connsiteX2" fmla="*/ 2469348 w 2470048"/>
              <a:gd name="connsiteY2" fmla="*/ 2820171 h 2820171"/>
              <a:gd name="connsiteX3" fmla="*/ 0 w 2470048"/>
              <a:gd name="connsiteY3" fmla="*/ 2820171 h 2820171"/>
              <a:gd name="connsiteX4" fmla="*/ 0 w 2470048"/>
              <a:gd name="connsiteY4" fmla="*/ 0 h 2820171"/>
              <a:gd name="connsiteX0" fmla="*/ 0 w 2448369"/>
              <a:gd name="connsiteY0" fmla="*/ 0 h 2820171"/>
              <a:gd name="connsiteX1" fmla="*/ 2420363 w 2448369"/>
              <a:gd name="connsiteY1" fmla="*/ 0 h 2820171"/>
              <a:gd name="connsiteX2" fmla="*/ 2446296 w 2448369"/>
              <a:gd name="connsiteY2" fmla="*/ 2820171 h 2820171"/>
              <a:gd name="connsiteX3" fmla="*/ 0 w 2448369"/>
              <a:gd name="connsiteY3" fmla="*/ 2820171 h 2820171"/>
              <a:gd name="connsiteX4" fmla="*/ 0 w 2448369"/>
              <a:gd name="connsiteY4" fmla="*/ 0 h 2820171"/>
              <a:gd name="connsiteX0" fmla="*/ 0 w 2453261"/>
              <a:gd name="connsiteY0" fmla="*/ 0 h 2820171"/>
              <a:gd name="connsiteX1" fmla="*/ 2435731 w 2453261"/>
              <a:gd name="connsiteY1" fmla="*/ 0 h 2820171"/>
              <a:gd name="connsiteX2" fmla="*/ 2446296 w 2453261"/>
              <a:gd name="connsiteY2" fmla="*/ 2820171 h 2820171"/>
              <a:gd name="connsiteX3" fmla="*/ 0 w 2453261"/>
              <a:gd name="connsiteY3" fmla="*/ 2820171 h 2820171"/>
              <a:gd name="connsiteX4" fmla="*/ 0 w 2453261"/>
              <a:gd name="connsiteY4" fmla="*/ 0 h 2820171"/>
              <a:gd name="connsiteX0" fmla="*/ 0 w 2450572"/>
              <a:gd name="connsiteY0" fmla="*/ 0 h 2820171"/>
              <a:gd name="connsiteX1" fmla="*/ 2435731 w 2450572"/>
              <a:gd name="connsiteY1" fmla="*/ 0 h 2820171"/>
              <a:gd name="connsiteX2" fmla="*/ 2446296 w 2450572"/>
              <a:gd name="connsiteY2" fmla="*/ 2820171 h 2820171"/>
              <a:gd name="connsiteX3" fmla="*/ 0 w 2450572"/>
              <a:gd name="connsiteY3" fmla="*/ 2820171 h 2820171"/>
              <a:gd name="connsiteX4" fmla="*/ 0 w 2450572"/>
              <a:gd name="connsiteY4" fmla="*/ 0 h 2820171"/>
              <a:gd name="connsiteX0" fmla="*/ 0 w 2659762"/>
              <a:gd name="connsiteY0" fmla="*/ 7685 h 2827856"/>
              <a:gd name="connsiteX1" fmla="*/ 2658568 w 2659762"/>
              <a:gd name="connsiteY1" fmla="*/ 0 h 2827856"/>
              <a:gd name="connsiteX2" fmla="*/ 2446296 w 2659762"/>
              <a:gd name="connsiteY2" fmla="*/ 2827856 h 2827856"/>
              <a:gd name="connsiteX3" fmla="*/ 0 w 2659762"/>
              <a:gd name="connsiteY3" fmla="*/ 2827856 h 2827856"/>
              <a:gd name="connsiteX4" fmla="*/ 0 w 2659762"/>
              <a:gd name="connsiteY4" fmla="*/ 7685 h 2827856"/>
              <a:gd name="connsiteX0" fmla="*/ 0 w 2685826"/>
              <a:gd name="connsiteY0" fmla="*/ 7685 h 2827856"/>
              <a:gd name="connsiteX1" fmla="*/ 2658568 w 2685826"/>
              <a:gd name="connsiteY1" fmla="*/ 0 h 2827856"/>
              <a:gd name="connsiteX2" fmla="*/ 2684501 w 2685826"/>
              <a:gd name="connsiteY2" fmla="*/ 2797120 h 2827856"/>
              <a:gd name="connsiteX3" fmla="*/ 0 w 2685826"/>
              <a:gd name="connsiteY3" fmla="*/ 2827856 h 2827856"/>
              <a:gd name="connsiteX4" fmla="*/ 0 w 2685826"/>
              <a:gd name="connsiteY4" fmla="*/ 7685 h 2827856"/>
              <a:gd name="connsiteX0" fmla="*/ 0 w 2685826"/>
              <a:gd name="connsiteY0" fmla="*/ 7685 h 2827856"/>
              <a:gd name="connsiteX1" fmla="*/ 2658568 w 2685826"/>
              <a:gd name="connsiteY1" fmla="*/ 0 h 2827856"/>
              <a:gd name="connsiteX2" fmla="*/ 2684501 w 2685826"/>
              <a:gd name="connsiteY2" fmla="*/ 2812488 h 2827856"/>
              <a:gd name="connsiteX3" fmla="*/ 0 w 2685826"/>
              <a:gd name="connsiteY3" fmla="*/ 2827856 h 2827856"/>
              <a:gd name="connsiteX4" fmla="*/ 0 w 2685826"/>
              <a:gd name="connsiteY4" fmla="*/ 7685 h 282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826" h="2827856">
                <a:moveTo>
                  <a:pt x="0" y="7685"/>
                </a:moveTo>
                <a:lnTo>
                  <a:pt x="2658568" y="0"/>
                </a:lnTo>
                <a:cubicBezTo>
                  <a:pt x="2678097" y="980398"/>
                  <a:pt x="2689944" y="1872431"/>
                  <a:pt x="2684501" y="2812488"/>
                </a:cubicBezTo>
                <a:lnTo>
                  <a:pt x="0" y="2827856"/>
                </a:lnTo>
                <a:lnTo>
                  <a:pt x="0" y="7685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9"/>
          <p:cNvSpPr/>
          <p:nvPr/>
        </p:nvSpPr>
        <p:spPr>
          <a:xfrm>
            <a:off x="1912587" y="4646980"/>
            <a:ext cx="1134987" cy="1135756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685800" y="1371599"/>
                </a:moveTo>
                <a:lnTo>
                  <a:pt x="734776" y="1369878"/>
                </a:lnTo>
                <a:lnTo>
                  <a:pt x="782823" y="1364789"/>
                </a:lnTo>
                <a:lnTo>
                  <a:pt x="829825" y="1356450"/>
                </a:lnTo>
                <a:lnTo>
                  <a:pt x="875665" y="1344977"/>
                </a:lnTo>
                <a:lnTo>
                  <a:pt x="920228" y="1330485"/>
                </a:lnTo>
                <a:lnTo>
                  <a:pt x="963397" y="1313091"/>
                </a:lnTo>
                <a:lnTo>
                  <a:pt x="1005057" y="1292911"/>
                </a:lnTo>
                <a:lnTo>
                  <a:pt x="1045091" y="1270060"/>
                </a:lnTo>
                <a:lnTo>
                  <a:pt x="1083383" y="1244656"/>
                </a:lnTo>
                <a:lnTo>
                  <a:pt x="1119817" y="1216813"/>
                </a:lnTo>
                <a:lnTo>
                  <a:pt x="1154278" y="1186648"/>
                </a:lnTo>
                <a:lnTo>
                  <a:pt x="1186648" y="1154278"/>
                </a:lnTo>
                <a:lnTo>
                  <a:pt x="1216813" y="1119817"/>
                </a:lnTo>
                <a:lnTo>
                  <a:pt x="1244656" y="1083383"/>
                </a:lnTo>
                <a:lnTo>
                  <a:pt x="1270060" y="1045091"/>
                </a:lnTo>
                <a:lnTo>
                  <a:pt x="1292911" y="1005057"/>
                </a:lnTo>
                <a:lnTo>
                  <a:pt x="1313091" y="963397"/>
                </a:lnTo>
                <a:lnTo>
                  <a:pt x="1330485" y="920228"/>
                </a:lnTo>
                <a:lnTo>
                  <a:pt x="1344977" y="875665"/>
                </a:lnTo>
                <a:lnTo>
                  <a:pt x="1356450" y="829825"/>
                </a:lnTo>
                <a:lnTo>
                  <a:pt x="1364789" y="782823"/>
                </a:lnTo>
                <a:lnTo>
                  <a:pt x="1369878" y="734776"/>
                </a:lnTo>
                <a:lnTo>
                  <a:pt x="1371600" y="685799"/>
                </a:lnTo>
                <a:lnTo>
                  <a:pt x="1369878" y="636823"/>
                </a:lnTo>
                <a:lnTo>
                  <a:pt x="1364789" y="588776"/>
                </a:lnTo>
                <a:lnTo>
                  <a:pt x="1356450" y="541774"/>
                </a:lnTo>
                <a:lnTo>
                  <a:pt x="1344977" y="495934"/>
                </a:lnTo>
                <a:lnTo>
                  <a:pt x="1330485" y="451371"/>
                </a:lnTo>
                <a:lnTo>
                  <a:pt x="1313091" y="408202"/>
                </a:lnTo>
                <a:lnTo>
                  <a:pt x="1292911" y="366542"/>
                </a:lnTo>
                <a:lnTo>
                  <a:pt x="1270060" y="326508"/>
                </a:lnTo>
                <a:lnTo>
                  <a:pt x="1244656" y="288216"/>
                </a:lnTo>
                <a:lnTo>
                  <a:pt x="1216813" y="251782"/>
                </a:lnTo>
                <a:lnTo>
                  <a:pt x="1186648" y="217321"/>
                </a:lnTo>
                <a:lnTo>
                  <a:pt x="1154278" y="184951"/>
                </a:lnTo>
                <a:lnTo>
                  <a:pt x="1119817" y="154786"/>
                </a:lnTo>
                <a:lnTo>
                  <a:pt x="1083383" y="126943"/>
                </a:lnTo>
                <a:lnTo>
                  <a:pt x="1045091" y="101539"/>
                </a:lnTo>
                <a:lnTo>
                  <a:pt x="1005057" y="78688"/>
                </a:lnTo>
                <a:lnTo>
                  <a:pt x="963397" y="58508"/>
                </a:lnTo>
                <a:lnTo>
                  <a:pt x="920228" y="41114"/>
                </a:lnTo>
                <a:lnTo>
                  <a:pt x="875665" y="26622"/>
                </a:lnTo>
                <a:lnTo>
                  <a:pt x="829825" y="15149"/>
                </a:lnTo>
                <a:lnTo>
                  <a:pt x="782823" y="6810"/>
                </a:lnTo>
                <a:lnTo>
                  <a:pt x="734776" y="1721"/>
                </a:lnTo>
                <a:lnTo>
                  <a:pt x="685800" y="0"/>
                </a:lnTo>
                <a:lnTo>
                  <a:pt x="636823" y="1721"/>
                </a:lnTo>
                <a:lnTo>
                  <a:pt x="588776" y="6810"/>
                </a:lnTo>
                <a:lnTo>
                  <a:pt x="541774" y="15149"/>
                </a:lnTo>
                <a:lnTo>
                  <a:pt x="495934" y="26622"/>
                </a:lnTo>
                <a:lnTo>
                  <a:pt x="451371" y="41114"/>
                </a:lnTo>
                <a:lnTo>
                  <a:pt x="408202" y="58508"/>
                </a:lnTo>
                <a:lnTo>
                  <a:pt x="366542" y="78688"/>
                </a:lnTo>
                <a:lnTo>
                  <a:pt x="326508" y="101539"/>
                </a:lnTo>
                <a:lnTo>
                  <a:pt x="288216" y="126943"/>
                </a:lnTo>
                <a:lnTo>
                  <a:pt x="251782" y="154786"/>
                </a:lnTo>
                <a:lnTo>
                  <a:pt x="217321" y="184951"/>
                </a:lnTo>
                <a:lnTo>
                  <a:pt x="184951" y="217321"/>
                </a:lnTo>
                <a:lnTo>
                  <a:pt x="154786" y="251782"/>
                </a:lnTo>
                <a:lnTo>
                  <a:pt x="126943" y="288216"/>
                </a:lnTo>
                <a:lnTo>
                  <a:pt x="101539" y="326508"/>
                </a:lnTo>
                <a:lnTo>
                  <a:pt x="78688" y="366542"/>
                </a:lnTo>
                <a:lnTo>
                  <a:pt x="58508" y="408202"/>
                </a:lnTo>
                <a:lnTo>
                  <a:pt x="41114" y="451371"/>
                </a:lnTo>
                <a:lnTo>
                  <a:pt x="26622" y="495934"/>
                </a:lnTo>
                <a:lnTo>
                  <a:pt x="15149" y="541774"/>
                </a:lnTo>
                <a:lnTo>
                  <a:pt x="6810" y="588776"/>
                </a:lnTo>
                <a:lnTo>
                  <a:pt x="1721" y="636823"/>
                </a:lnTo>
                <a:lnTo>
                  <a:pt x="0" y="685799"/>
                </a:lnTo>
                <a:lnTo>
                  <a:pt x="1721" y="734776"/>
                </a:lnTo>
                <a:lnTo>
                  <a:pt x="6810" y="782823"/>
                </a:lnTo>
                <a:lnTo>
                  <a:pt x="15149" y="829825"/>
                </a:lnTo>
                <a:lnTo>
                  <a:pt x="26622" y="875665"/>
                </a:lnTo>
                <a:lnTo>
                  <a:pt x="41114" y="920228"/>
                </a:lnTo>
                <a:lnTo>
                  <a:pt x="58508" y="963397"/>
                </a:lnTo>
                <a:lnTo>
                  <a:pt x="78688" y="1005057"/>
                </a:lnTo>
                <a:lnTo>
                  <a:pt x="101539" y="1045091"/>
                </a:lnTo>
                <a:lnTo>
                  <a:pt x="126943" y="1083383"/>
                </a:lnTo>
                <a:lnTo>
                  <a:pt x="154786" y="1119817"/>
                </a:lnTo>
                <a:lnTo>
                  <a:pt x="184951" y="1154278"/>
                </a:lnTo>
                <a:lnTo>
                  <a:pt x="217321" y="1186648"/>
                </a:lnTo>
                <a:lnTo>
                  <a:pt x="251782" y="1216813"/>
                </a:lnTo>
                <a:lnTo>
                  <a:pt x="288216" y="1244656"/>
                </a:lnTo>
                <a:lnTo>
                  <a:pt x="326508" y="1270060"/>
                </a:lnTo>
                <a:lnTo>
                  <a:pt x="366542" y="1292911"/>
                </a:lnTo>
                <a:lnTo>
                  <a:pt x="408202" y="1313091"/>
                </a:lnTo>
                <a:lnTo>
                  <a:pt x="451371" y="1330485"/>
                </a:lnTo>
                <a:lnTo>
                  <a:pt x="495934" y="1344977"/>
                </a:lnTo>
                <a:lnTo>
                  <a:pt x="541774" y="1356450"/>
                </a:lnTo>
                <a:lnTo>
                  <a:pt x="588776" y="1364789"/>
                </a:lnTo>
                <a:lnTo>
                  <a:pt x="636823" y="1369878"/>
                </a:lnTo>
                <a:lnTo>
                  <a:pt x="685800" y="1371599"/>
                </a:lnTo>
                <a:close/>
              </a:path>
            </a:pathLst>
          </a:custGeom>
          <a:ln w="127000">
            <a:solidFill>
              <a:srgbClr val="F99B25">
                <a:alpha val="7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0"/>
          <p:cNvSpPr/>
          <p:nvPr/>
        </p:nvSpPr>
        <p:spPr>
          <a:xfrm>
            <a:off x="539619" y="6005622"/>
            <a:ext cx="2915365" cy="591730"/>
          </a:xfrm>
          <a:custGeom>
            <a:avLst/>
            <a:gdLst/>
            <a:ahLst/>
            <a:cxnLst/>
            <a:rect l="l" t="t" r="r" b="b"/>
            <a:pathLst>
              <a:path w="2774315" h="363854">
                <a:moveTo>
                  <a:pt x="0" y="363601"/>
                </a:moveTo>
                <a:lnTo>
                  <a:pt x="2773794" y="363601"/>
                </a:lnTo>
                <a:lnTo>
                  <a:pt x="2773794" y="0"/>
                </a:lnTo>
                <a:lnTo>
                  <a:pt x="0" y="0"/>
                </a:lnTo>
                <a:lnTo>
                  <a:pt x="0" y="3636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1"/>
          <p:cNvSpPr txBox="1"/>
          <p:nvPr/>
        </p:nvSpPr>
        <p:spPr>
          <a:xfrm>
            <a:off x="539619" y="6036086"/>
            <a:ext cx="29153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6510" algn="ctr"/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Fácil</a:t>
            </a:r>
            <a:r>
              <a:rPr sz="12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reparación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Tahoma"/>
                <a:cs typeface="Tahoma"/>
              </a:rPr>
              <a:t>/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re-impermeabilización</a:t>
            </a:r>
            <a:r>
              <a:rPr sz="12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Tahoma"/>
                <a:cs typeface="Tahoma"/>
              </a:rPr>
              <a:t>en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Tahoma"/>
                <a:cs typeface="Tahoma"/>
              </a:rPr>
              <a:t>caso  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Tahoma"/>
                <a:cs typeface="Tahoma"/>
              </a:rPr>
              <a:t>trabajos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posteriores</a:t>
            </a:r>
            <a:r>
              <a:rPr sz="12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albañilería</a:t>
            </a:r>
            <a:r>
              <a:rPr sz="1200" spc="-11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Tahoma"/>
                <a:cs typeface="Tahoma"/>
              </a:rPr>
              <a:t>/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ingeniería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8" name="object 15"/>
          <p:cNvSpPr/>
          <p:nvPr/>
        </p:nvSpPr>
        <p:spPr>
          <a:xfrm>
            <a:off x="6267340" y="3769913"/>
            <a:ext cx="2565834" cy="28201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17"/>
          <p:cNvSpPr/>
          <p:nvPr/>
        </p:nvSpPr>
        <p:spPr>
          <a:xfrm>
            <a:off x="4877880" y="5971273"/>
            <a:ext cx="3235156" cy="626079"/>
          </a:xfrm>
          <a:custGeom>
            <a:avLst/>
            <a:gdLst/>
            <a:ahLst/>
            <a:cxnLst/>
            <a:rect l="l" t="t" r="r" b="b"/>
            <a:pathLst>
              <a:path w="2687320" h="389890">
                <a:moveTo>
                  <a:pt x="0" y="389699"/>
                </a:moveTo>
                <a:lnTo>
                  <a:pt x="2686799" y="389699"/>
                </a:lnTo>
                <a:lnTo>
                  <a:pt x="2686799" y="0"/>
                </a:lnTo>
                <a:lnTo>
                  <a:pt x="0" y="0"/>
                </a:lnTo>
                <a:lnTo>
                  <a:pt x="0" y="389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8"/>
          <p:cNvSpPr txBox="1"/>
          <p:nvPr/>
        </p:nvSpPr>
        <p:spPr>
          <a:xfrm>
            <a:off x="4939018" y="6077653"/>
            <a:ext cx="314197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2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Impermeabilización</a:t>
            </a:r>
            <a:r>
              <a:rPr sz="1200" spc="-9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200" spc="-9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superficies</a:t>
            </a:r>
            <a:r>
              <a:rPr sz="1200" spc="-9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complejas,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1200" spc="-1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incluso</a:t>
            </a:r>
            <a:r>
              <a:rPr sz="1200" spc="-12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</a:t>
            </a:r>
            <a:r>
              <a:rPr sz="1200" spc="-12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múltiples</a:t>
            </a:r>
            <a:r>
              <a:rPr sz="1200" spc="-12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puntos</a:t>
            </a:r>
            <a:r>
              <a:rPr sz="1200" spc="-12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200" spc="-12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inserción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bject 10"/>
          <p:cNvSpPr/>
          <p:nvPr/>
        </p:nvSpPr>
        <p:spPr>
          <a:xfrm>
            <a:off x="6575172" y="4073656"/>
            <a:ext cx="1029979" cy="100185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685800" y="1371600"/>
                </a:moveTo>
                <a:lnTo>
                  <a:pt x="734776" y="1369878"/>
                </a:lnTo>
                <a:lnTo>
                  <a:pt x="782823" y="1364789"/>
                </a:lnTo>
                <a:lnTo>
                  <a:pt x="829825" y="1356450"/>
                </a:lnTo>
                <a:lnTo>
                  <a:pt x="875665" y="1344977"/>
                </a:lnTo>
                <a:lnTo>
                  <a:pt x="920228" y="1330485"/>
                </a:lnTo>
                <a:lnTo>
                  <a:pt x="963397" y="1313091"/>
                </a:lnTo>
                <a:lnTo>
                  <a:pt x="1005057" y="1292911"/>
                </a:lnTo>
                <a:lnTo>
                  <a:pt x="1045091" y="1270060"/>
                </a:lnTo>
                <a:lnTo>
                  <a:pt x="1083383" y="1244656"/>
                </a:lnTo>
                <a:lnTo>
                  <a:pt x="1119817" y="1216813"/>
                </a:lnTo>
                <a:lnTo>
                  <a:pt x="1154278" y="1186648"/>
                </a:lnTo>
                <a:lnTo>
                  <a:pt x="1186648" y="1154278"/>
                </a:lnTo>
                <a:lnTo>
                  <a:pt x="1216813" y="1119817"/>
                </a:lnTo>
                <a:lnTo>
                  <a:pt x="1244656" y="1083383"/>
                </a:lnTo>
                <a:lnTo>
                  <a:pt x="1270060" y="1045091"/>
                </a:lnTo>
                <a:lnTo>
                  <a:pt x="1292911" y="1005057"/>
                </a:lnTo>
                <a:lnTo>
                  <a:pt x="1313091" y="963397"/>
                </a:lnTo>
                <a:lnTo>
                  <a:pt x="1330485" y="920228"/>
                </a:lnTo>
                <a:lnTo>
                  <a:pt x="1344977" y="875665"/>
                </a:lnTo>
                <a:lnTo>
                  <a:pt x="1356450" y="829825"/>
                </a:lnTo>
                <a:lnTo>
                  <a:pt x="1364789" y="782823"/>
                </a:lnTo>
                <a:lnTo>
                  <a:pt x="1369878" y="734776"/>
                </a:lnTo>
                <a:lnTo>
                  <a:pt x="1371600" y="685800"/>
                </a:lnTo>
                <a:lnTo>
                  <a:pt x="1369878" y="636823"/>
                </a:lnTo>
                <a:lnTo>
                  <a:pt x="1364789" y="588776"/>
                </a:lnTo>
                <a:lnTo>
                  <a:pt x="1356450" y="541774"/>
                </a:lnTo>
                <a:lnTo>
                  <a:pt x="1344977" y="495934"/>
                </a:lnTo>
                <a:lnTo>
                  <a:pt x="1330485" y="451371"/>
                </a:lnTo>
                <a:lnTo>
                  <a:pt x="1313091" y="408202"/>
                </a:lnTo>
                <a:lnTo>
                  <a:pt x="1292911" y="366542"/>
                </a:lnTo>
                <a:lnTo>
                  <a:pt x="1270060" y="326508"/>
                </a:lnTo>
                <a:lnTo>
                  <a:pt x="1244656" y="288216"/>
                </a:lnTo>
                <a:lnTo>
                  <a:pt x="1216813" y="251782"/>
                </a:lnTo>
                <a:lnTo>
                  <a:pt x="1186648" y="217321"/>
                </a:lnTo>
                <a:lnTo>
                  <a:pt x="1154278" y="184951"/>
                </a:lnTo>
                <a:lnTo>
                  <a:pt x="1119817" y="154786"/>
                </a:lnTo>
                <a:lnTo>
                  <a:pt x="1083383" y="126943"/>
                </a:lnTo>
                <a:lnTo>
                  <a:pt x="1045091" y="101539"/>
                </a:lnTo>
                <a:lnTo>
                  <a:pt x="1005057" y="78688"/>
                </a:lnTo>
                <a:lnTo>
                  <a:pt x="963397" y="58508"/>
                </a:lnTo>
                <a:lnTo>
                  <a:pt x="920228" y="41114"/>
                </a:lnTo>
                <a:lnTo>
                  <a:pt x="875665" y="26622"/>
                </a:lnTo>
                <a:lnTo>
                  <a:pt x="829825" y="15149"/>
                </a:lnTo>
                <a:lnTo>
                  <a:pt x="782823" y="6810"/>
                </a:lnTo>
                <a:lnTo>
                  <a:pt x="734776" y="1721"/>
                </a:lnTo>
                <a:lnTo>
                  <a:pt x="685800" y="0"/>
                </a:lnTo>
                <a:lnTo>
                  <a:pt x="636823" y="1721"/>
                </a:lnTo>
                <a:lnTo>
                  <a:pt x="588776" y="6810"/>
                </a:lnTo>
                <a:lnTo>
                  <a:pt x="541774" y="15149"/>
                </a:lnTo>
                <a:lnTo>
                  <a:pt x="495934" y="26622"/>
                </a:lnTo>
                <a:lnTo>
                  <a:pt x="451371" y="41114"/>
                </a:lnTo>
                <a:lnTo>
                  <a:pt x="408202" y="58508"/>
                </a:lnTo>
                <a:lnTo>
                  <a:pt x="366542" y="78688"/>
                </a:lnTo>
                <a:lnTo>
                  <a:pt x="326508" y="101539"/>
                </a:lnTo>
                <a:lnTo>
                  <a:pt x="288216" y="126943"/>
                </a:lnTo>
                <a:lnTo>
                  <a:pt x="251782" y="154786"/>
                </a:lnTo>
                <a:lnTo>
                  <a:pt x="217321" y="184951"/>
                </a:lnTo>
                <a:lnTo>
                  <a:pt x="184951" y="217321"/>
                </a:lnTo>
                <a:lnTo>
                  <a:pt x="154786" y="251782"/>
                </a:lnTo>
                <a:lnTo>
                  <a:pt x="126943" y="288216"/>
                </a:lnTo>
                <a:lnTo>
                  <a:pt x="101539" y="326508"/>
                </a:lnTo>
                <a:lnTo>
                  <a:pt x="78688" y="366542"/>
                </a:lnTo>
                <a:lnTo>
                  <a:pt x="58508" y="408202"/>
                </a:lnTo>
                <a:lnTo>
                  <a:pt x="41114" y="451371"/>
                </a:lnTo>
                <a:lnTo>
                  <a:pt x="26622" y="495934"/>
                </a:lnTo>
                <a:lnTo>
                  <a:pt x="15149" y="541774"/>
                </a:lnTo>
                <a:lnTo>
                  <a:pt x="6810" y="588776"/>
                </a:lnTo>
                <a:lnTo>
                  <a:pt x="1721" y="636823"/>
                </a:lnTo>
                <a:lnTo>
                  <a:pt x="0" y="685800"/>
                </a:lnTo>
                <a:lnTo>
                  <a:pt x="1721" y="734776"/>
                </a:lnTo>
                <a:lnTo>
                  <a:pt x="6810" y="782823"/>
                </a:lnTo>
                <a:lnTo>
                  <a:pt x="15149" y="829825"/>
                </a:lnTo>
                <a:lnTo>
                  <a:pt x="26622" y="875665"/>
                </a:lnTo>
                <a:lnTo>
                  <a:pt x="41114" y="920228"/>
                </a:lnTo>
                <a:lnTo>
                  <a:pt x="58508" y="963397"/>
                </a:lnTo>
                <a:lnTo>
                  <a:pt x="78688" y="1005057"/>
                </a:lnTo>
                <a:lnTo>
                  <a:pt x="101539" y="1045091"/>
                </a:lnTo>
                <a:lnTo>
                  <a:pt x="126943" y="1083383"/>
                </a:lnTo>
                <a:lnTo>
                  <a:pt x="154786" y="1119817"/>
                </a:lnTo>
                <a:lnTo>
                  <a:pt x="184951" y="1154278"/>
                </a:lnTo>
                <a:lnTo>
                  <a:pt x="217321" y="1186648"/>
                </a:lnTo>
                <a:lnTo>
                  <a:pt x="251782" y="1216813"/>
                </a:lnTo>
                <a:lnTo>
                  <a:pt x="288216" y="1244656"/>
                </a:lnTo>
                <a:lnTo>
                  <a:pt x="326508" y="1270060"/>
                </a:lnTo>
                <a:lnTo>
                  <a:pt x="366542" y="1292911"/>
                </a:lnTo>
                <a:lnTo>
                  <a:pt x="408202" y="1313091"/>
                </a:lnTo>
                <a:lnTo>
                  <a:pt x="451371" y="1330485"/>
                </a:lnTo>
                <a:lnTo>
                  <a:pt x="495934" y="1344977"/>
                </a:lnTo>
                <a:lnTo>
                  <a:pt x="541774" y="1356450"/>
                </a:lnTo>
                <a:lnTo>
                  <a:pt x="588776" y="1364789"/>
                </a:lnTo>
                <a:lnTo>
                  <a:pt x="636823" y="1369878"/>
                </a:lnTo>
                <a:lnTo>
                  <a:pt x="685800" y="1371600"/>
                </a:lnTo>
                <a:close/>
              </a:path>
            </a:pathLst>
          </a:custGeom>
          <a:ln w="127000">
            <a:solidFill>
              <a:srgbClr val="F99B25">
                <a:alpha val="7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/>
          <p:cNvSpPr/>
          <p:nvPr/>
        </p:nvSpPr>
        <p:spPr>
          <a:xfrm>
            <a:off x="4573200" y="4905395"/>
            <a:ext cx="1029979" cy="100185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685800" y="1371600"/>
                </a:moveTo>
                <a:lnTo>
                  <a:pt x="734776" y="1369878"/>
                </a:lnTo>
                <a:lnTo>
                  <a:pt x="782823" y="1364789"/>
                </a:lnTo>
                <a:lnTo>
                  <a:pt x="829825" y="1356450"/>
                </a:lnTo>
                <a:lnTo>
                  <a:pt x="875665" y="1344977"/>
                </a:lnTo>
                <a:lnTo>
                  <a:pt x="920228" y="1330485"/>
                </a:lnTo>
                <a:lnTo>
                  <a:pt x="963397" y="1313091"/>
                </a:lnTo>
                <a:lnTo>
                  <a:pt x="1005057" y="1292911"/>
                </a:lnTo>
                <a:lnTo>
                  <a:pt x="1045091" y="1270060"/>
                </a:lnTo>
                <a:lnTo>
                  <a:pt x="1083383" y="1244656"/>
                </a:lnTo>
                <a:lnTo>
                  <a:pt x="1119817" y="1216813"/>
                </a:lnTo>
                <a:lnTo>
                  <a:pt x="1154278" y="1186648"/>
                </a:lnTo>
                <a:lnTo>
                  <a:pt x="1186648" y="1154278"/>
                </a:lnTo>
                <a:lnTo>
                  <a:pt x="1216813" y="1119817"/>
                </a:lnTo>
                <a:lnTo>
                  <a:pt x="1244656" y="1083383"/>
                </a:lnTo>
                <a:lnTo>
                  <a:pt x="1270060" y="1045091"/>
                </a:lnTo>
                <a:lnTo>
                  <a:pt x="1292911" y="1005057"/>
                </a:lnTo>
                <a:lnTo>
                  <a:pt x="1313091" y="963397"/>
                </a:lnTo>
                <a:lnTo>
                  <a:pt x="1330485" y="920228"/>
                </a:lnTo>
                <a:lnTo>
                  <a:pt x="1344977" y="875665"/>
                </a:lnTo>
                <a:lnTo>
                  <a:pt x="1356450" y="829825"/>
                </a:lnTo>
                <a:lnTo>
                  <a:pt x="1364789" y="782823"/>
                </a:lnTo>
                <a:lnTo>
                  <a:pt x="1369878" y="734776"/>
                </a:lnTo>
                <a:lnTo>
                  <a:pt x="1371600" y="685800"/>
                </a:lnTo>
                <a:lnTo>
                  <a:pt x="1369878" y="636823"/>
                </a:lnTo>
                <a:lnTo>
                  <a:pt x="1364789" y="588776"/>
                </a:lnTo>
                <a:lnTo>
                  <a:pt x="1356450" y="541774"/>
                </a:lnTo>
                <a:lnTo>
                  <a:pt x="1344977" y="495934"/>
                </a:lnTo>
                <a:lnTo>
                  <a:pt x="1330485" y="451371"/>
                </a:lnTo>
                <a:lnTo>
                  <a:pt x="1313091" y="408202"/>
                </a:lnTo>
                <a:lnTo>
                  <a:pt x="1292911" y="366542"/>
                </a:lnTo>
                <a:lnTo>
                  <a:pt x="1270060" y="326508"/>
                </a:lnTo>
                <a:lnTo>
                  <a:pt x="1244656" y="288216"/>
                </a:lnTo>
                <a:lnTo>
                  <a:pt x="1216813" y="251782"/>
                </a:lnTo>
                <a:lnTo>
                  <a:pt x="1186648" y="217321"/>
                </a:lnTo>
                <a:lnTo>
                  <a:pt x="1154278" y="184951"/>
                </a:lnTo>
                <a:lnTo>
                  <a:pt x="1119817" y="154786"/>
                </a:lnTo>
                <a:lnTo>
                  <a:pt x="1083383" y="126943"/>
                </a:lnTo>
                <a:lnTo>
                  <a:pt x="1045091" y="101539"/>
                </a:lnTo>
                <a:lnTo>
                  <a:pt x="1005057" y="78688"/>
                </a:lnTo>
                <a:lnTo>
                  <a:pt x="963397" y="58508"/>
                </a:lnTo>
                <a:lnTo>
                  <a:pt x="920228" y="41114"/>
                </a:lnTo>
                <a:lnTo>
                  <a:pt x="875665" y="26622"/>
                </a:lnTo>
                <a:lnTo>
                  <a:pt x="829825" y="15149"/>
                </a:lnTo>
                <a:lnTo>
                  <a:pt x="782823" y="6810"/>
                </a:lnTo>
                <a:lnTo>
                  <a:pt x="734776" y="1721"/>
                </a:lnTo>
                <a:lnTo>
                  <a:pt x="685800" y="0"/>
                </a:lnTo>
                <a:lnTo>
                  <a:pt x="636823" y="1721"/>
                </a:lnTo>
                <a:lnTo>
                  <a:pt x="588776" y="6810"/>
                </a:lnTo>
                <a:lnTo>
                  <a:pt x="541774" y="15149"/>
                </a:lnTo>
                <a:lnTo>
                  <a:pt x="495934" y="26622"/>
                </a:lnTo>
                <a:lnTo>
                  <a:pt x="451371" y="41114"/>
                </a:lnTo>
                <a:lnTo>
                  <a:pt x="408202" y="58508"/>
                </a:lnTo>
                <a:lnTo>
                  <a:pt x="366542" y="78688"/>
                </a:lnTo>
                <a:lnTo>
                  <a:pt x="326508" y="101539"/>
                </a:lnTo>
                <a:lnTo>
                  <a:pt x="288216" y="126943"/>
                </a:lnTo>
                <a:lnTo>
                  <a:pt x="251782" y="154786"/>
                </a:lnTo>
                <a:lnTo>
                  <a:pt x="217321" y="184951"/>
                </a:lnTo>
                <a:lnTo>
                  <a:pt x="184951" y="217321"/>
                </a:lnTo>
                <a:lnTo>
                  <a:pt x="154786" y="251782"/>
                </a:lnTo>
                <a:lnTo>
                  <a:pt x="126943" y="288216"/>
                </a:lnTo>
                <a:lnTo>
                  <a:pt x="101539" y="326508"/>
                </a:lnTo>
                <a:lnTo>
                  <a:pt x="78688" y="366542"/>
                </a:lnTo>
                <a:lnTo>
                  <a:pt x="58508" y="408202"/>
                </a:lnTo>
                <a:lnTo>
                  <a:pt x="41114" y="451371"/>
                </a:lnTo>
                <a:lnTo>
                  <a:pt x="26622" y="495934"/>
                </a:lnTo>
                <a:lnTo>
                  <a:pt x="15149" y="541774"/>
                </a:lnTo>
                <a:lnTo>
                  <a:pt x="6810" y="588776"/>
                </a:lnTo>
                <a:lnTo>
                  <a:pt x="1721" y="636823"/>
                </a:lnTo>
                <a:lnTo>
                  <a:pt x="0" y="685800"/>
                </a:lnTo>
                <a:lnTo>
                  <a:pt x="1721" y="734776"/>
                </a:lnTo>
                <a:lnTo>
                  <a:pt x="6810" y="782823"/>
                </a:lnTo>
                <a:lnTo>
                  <a:pt x="15149" y="829825"/>
                </a:lnTo>
                <a:lnTo>
                  <a:pt x="26622" y="875665"/>
                </a:lnTo>
                <a:lnTo>
                  <a:pt x="41114" y="920228"/>
                </a:lnTo>
                <a:lnTo>
                  <a:pt x="58508" y="963397"/>
                </a:lnTo>
                <a:lnTo>
                  <a:pt x="78688" y="1005057"/>
                </a:lnTo>
                <a:lnTo>
                  <a:pt x="101539" y="1045091"/>
                </a:lnTo>
                <a:lnTo>
                  <a:pt x="126943" y="1083383"/>
                </a:lnTo>
                <a:lnTo>
                  <a:pt x="154786" y="1119817"/>
                </a:lnTo>
                <a:lnTo>
                  <a:pt x="184951" y="1154278"/>
                </a:lnTo>
                <a:lnTo>
                  <a:pt x="217321" y="1186648"/>
                </a:lnTo>
                <a:lnTo>
                  <a:pt x="251782" y="1216813"/>
                </a:lnTo>
                <a:lnTo>
                  <a:pt x="288216" y="1244656"/>
                </a:lnTo>
                <a:lnTo>
                  <a:pt x="326508" y="1270060"/>
                </a:lnTo>
                <a:lnTo>
                  <a:pt x="366542" y="1292911"/>
                </a:lnTo>
                <a:lnTo>
                  <a:pt x="408202" y="1313091"/>
                </a:lnTo>
                <a:lnTo>
                  <a:pt x="451371" y="1330485"/>
                </a:lnTo>
                <a:lnTo>
                  <a:pt x="495934" y="1344977"/>
                </a:lnTo>
                <a:lnTo>
                  <a:pt x="541774" y="1356450"/>
                </a:lnTo>
                <a:lnTo>
                  <a:pt x="588776" y="1364789"/>
                </a:lnTo>
                <a:lnTo>
                  <a:pt x="636823" y="1369878"/>
                </a:lnTo>
                <a:lnTo>
                  <a:pt x="685800" y="1371600"/>
                </a:lnTo>
                <a:close/>
              </a:path>
            </a:pathLst>
          </a:custGeom>
          <a:ln w="127000">
            <a:solidFill>
              <a:srgbClr val="F99B25">
                <a:alpha val="7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616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5" grpId="0" animBg="1"/>
      <p:bldP spid="20" grpId="0" animBg="1"/>
      <p:bldP spid="21" grpId="0" animBg="1"/>
    </p:bld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/>
        </p:nvSpPr>
        <p:spPr>
          <a:xfrm>
            <a:off x="6804248" y="908720"/>
            <a:ext cx="1615823" cy="2772992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6798326" y="3861048"/>
            <a:ext cx="1615823" cy="2772992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b="195" l="38" r="7" t="91"/>
          <a:stretch/>
        </p:blipFill>
        <p:spPr>
          <a:xfrm>
            <a:off x="323528" y="880929"/>
            <a:ext cx="6336704" cy="5753111"/>
          </a:xfrm>
          <a:prstGeom prst="rect">
            <a:avLst/>
          </a:prstGeom>
        </p:spPr>
      </p:pic>
      <p:sp>
        <p:nvSpPr>
          <p:cNvPr id="11" name="object 2"/>
          <p:cNvSpPr txBox="1">
            <a:spLocks/>
          </p:cNvSpPr>
          <p:nvPr/>
        </p:nvSpPr>
        <p:spPr bwMode="auto">
          <a:xfrm>
            <a:off x="611560" y="260648"/>
            <a:ext cx="38164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 bIns="0" compatLnSpc="1" lIns="0" numCol="1" rIns="0" rtlCol="0" tIns="0" vert="horz" wrap="square">
            <a:prstTxWarp prst="textNoShape">
              <a:avLst/>
            </a:prstTxWarp>
            <a:spAutoFit/>
          </a:bodyPr>
          <a:lstStyle>
            <a:lvl1pPr algn="ctr" eaLnBrk="0" fontAlgn="base" hangingPunct="0" rtl="0">
              <a:spcBef>
                <a:spcPct val="0"/>
              </a:spcBef>
              <a:spcAft>
                <a:spcPct val="0"/>
              </a:spcAft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34" typeface="Calibri"/>
              </a:defRPr>
            </a:lvl2pPr>
            <a:lvl3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34" typeface="Calibri"/>
              </a:defRPr>
            </a:lvl3pPr>
            <a:lvl4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34" typeface="Calibri"/>
              </a:defRPr>
            </a:lvl4pPr>
            <a:lvl5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34" typeface="Calibri"/>
              </a:defRPr>
            </a:lvl5pPr>
            <a:lvl6pPr algn="ctr" fontAlgn="base" marL="4572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34" typeface="Calibri"/>
              </a:defRPr>
            </a:lvl6pPr>
            <a:lvl7pPr algn="ctr" fontAlgn="base" marL="9144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34" typeface="Calibri"/>
              </a:defRPr>
            </a:lvl7pPr>
            <a:lvl8pPr algn="ctr" fontAlgn="base" marL="13716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34" typeface="Calibri"/>
              </a:defRPr>
            </a:lvl8pPr>
            <a:lvl9pPr algn="ctr" fontAlgn="base" marL="18288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marL="12700"/>
            <a:r>
              <a:rPr dirty="0" lang="es-CL" spc="80" sz="2800"/>
              <a:t>URBANIZACIÓN</a:t>
            </a:r>
          </a:p>
        </p:txBody>
      </p:sp>
    </p:spTree>
    <p:extLst>
      <p:ext uri="{BB962C8B-B14F-4D97-AF65-F5344CB8AC3E}">
        <p14:creationId xmlns:p14="http://schemas.microsoft.com/office/powerpoint/2010/main" val="364900042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291644" y="908714"/>
            <a:ext cx="3266077" cy="2772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>
            <a:off x="3851919" y="3933056"/>
            <a:ext cx="5080083" cy="2772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291643" y="3933056"/>
            <a:ext cx="3266077" cy="27729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/>
          <p:cNvSpPr/>
          <p:nvPr/>
        </p:nvSpPr>
        <p:spPr>
          <a:xfrm>
            <a:off x="3851920" y="908714"/>
            <a:ext cx="5080083" cy="27729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722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611560" y="908720"/>
            <a:ext cx="7992888" cy="5688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431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38" y="2730556"/>
            <a:ext cx="2485440" cy="90837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45" y="2754944"/>
            <a:ext cx="3173897" cy="859598"/>
          </a:xfrm>
          <a:prstGeom prst="rect">
            <a:avLst/>
          </a:prstGeom>
        </p:spPr>
      </p:pic>
      <p:sp>
        <p:nvSpPr>
          <p:cNvPr id="4" name="Marcador de contenido 2"/>
          <p:cNvSpPr txBox="1">
            <a:spLocks/>
          </p:cNvSpPr>
          <p:nvPr/>
        </p:nvSpPr>
        <p:spPr>
          <a:xfrm>
            <a:off x="3400817" y="4867698"/>
            <a:ext cx="2066794" cy="592869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6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DANIEL ARAYA R.</a:t>
            </a:r>
          </a:p>
          <a:p>
            <a:pPr algn="ctr"/>
            <a:r>
              <a:rPr lang="es-CL" sz="16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daraya@apv.cl</a:t>
            </a:r>
            <a:endParaRPr lang="es-CL" sz="1350" dirty="0"/>
          </a:p>
        </p:txBody>
      </p:sp>
    </p:spTree>
    <p:extLst>
      <p:ext uri="{BB962C8B-B14F-4D97-AF65-F5344CB8AC3E}">
        <p14:creationId xmlns:p14="http://schemas.microsoft.com/office/powerpoint/2010/main" val="462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 txBox="1">
            <a:spLocks/>
          </p:cNvSpPr>
          <p:nvPr/>
        </p:nvSpPr>
        <p:spPr bwMode="auto">
          <a:xfrm>
            <a:off x="1207832" y="251405"/>
            <a:ext cx="29452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/>
            <a:r>
              <a:rPr lang="es-CL" sz="2800" spc="75" dirty="0"/>
              <a:t>PRESENTACIÓN</a:t>
            </a:r>
            <a:endParaRPr lang="es-CL" sz="2800" dirty="0"/>
          </a:p>
        </p:txBody>
      </p:sp>
      <p:sp>
        <p:nvSpPr>
          <p:cNvPr id="16" name="object 3"/>
          <p:cNvSpPr txBox="1"/>
          <p:nvPr/>
        </p:nvSpPr>
        <p:spPr>
          <a:xfrm>
            <a:off x="556202" y="681040"/>
            <a:ext cx="4248470" cy="5429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/>
            <a:r>
              <a:rPr lang="es-CL" sz="16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 estación central de ferrocarriles </a:t>
            </a:r>
            <a:r>
              <a:rPr lang="es-CL" sz="1600" spc="-15" dirty="0" err="1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Sants</a:t>
            </a:r>
            <a:r>
              <a:rPr lang="es-CL" sz="16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es la más importante de la ciudad de Barcelona, inaugurada en el año 1.979.</a:t>
            </a:r>
          </a:p>
          <a:p>
            <a:pPr marL="12700" marR="5080" algn="just"/>
            <a:endParaRPr lang="es-CL" sz="1600" spc="-15" dirty="0">
              <a:solidFill>
                <a:srgbClr val="231F2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algn="just"/>
            <a:r>
              <a:rPr lang="es-CL" sz="16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 estación cuenta con 14 vías, 6 vías internacionales y 8 vías ibéricas que atraviesan la ciudad de </a:t>
            </a:r>
            <a:r>
              <a:rPr lang="es-CL" sz="1600" spc="-15" dirty="0" err="1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Sants</a:t>
            </a:r>
            <a:r>
              <a:rPr lang="es-CL" sz="16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2700" marR="5080" algn="just"/>
            <a:endParaRPr lang="es-CL" sz="1600" spc="-15" dirty="0">
              <a:solidFill>
                <a:srgbClr val="231F2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algn="just"/>
            <a:r>
              <a:rPr sz="1600" spc="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Con</a:t>
            </a:r>
            <a:r>
              <a:rPr sz="1600" spc="-6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sz="1600" spc="-6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construcción</a:t>
            </a:r>
            <a:r>
              <a:rPr sz="1600" spc="-6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600" spc="-6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un</a:t>
            </a:r>
            <a:r>
              <a:rPr sz="1600" spc="-6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enorme</a:t>
            </a:r>
            <a:r>
              <a:rPr sz="1600" spc="-6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bloque</a:t>
            </a:r>
            <a:r>
              <a:rPr sz="1600" spc="-6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600" spc="-6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hormigón</a:t>
            </a:r>
            <a:r>
              <a:rPr sz="1600" spc="-6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sobre</a:t>
            </a:r>
            <a:r>
              <a:rPr sz="1600" spc="-6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las</a:t>
            </a:r>
            <a:r>
              <a:rPr sz="1600" spc="-6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vías</a:t>
            </a:r>
            <a:r>
              <a:rPr sz="1600" spc="-6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del  </a:t>
            </a:r>
            <a:r>
              <a:rPr sz="160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tren</a:t>
            </a:r>
            <a:r>
              <a:rPr sz="16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que</a:t>
            </a:r>
            <a:r>
              <a:rPr sz="1600" spc="-8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históricamente</a:t>
            </a:r>
            <a:r>
              <a:rPr sz="1600" spc="-8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han</a:t>
            </a:r>
            <a:r>
              <a:rPr sz="1600" spc="-8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dividido</a:t>
            </a:r>
            <a:r>
              <a:rPr sz="1600" spc="-8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sz="1600" spc="-8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barrio,</a:t>
            </a:r>
            <a:r>
              <a:rPr sz="1600" spc="-8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se</a:t>
            </a:r>
            <a:r>
              <a:rPr sz="1600" spc="-8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ha</a:t>
            </a:r>
            <a:r>
              <a:rPr sz="1600" spc="-8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dado</a:t>
            </a:r>
            <a:r>
              <a:rPr sz="1600" spc="-8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lugar</a:t>
            </a:r>
            <a:r>
              <a:rPr sz="1600" spc="-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1600" spc="-8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un</a:t>
            </a:r>
            <a:r>
              <a:rPr sz="1600" spc="-8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gran  </a:t>
            </a:r>
            <a:r>
              <a:rPr sz="1600" spc="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jardín</a:t>
            </a:r>
            <a:r>
              <a:rPr sz="1600" spc="-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600" spc="-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800</a:t>
            </a:r>
            <a:r>
              <a:rPr sz="1600" spc="-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metros</a:t>
            </a:r>
            <a:r>
              <a:rPr sz="1600" spc="-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600" spc="-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largo</a:t>
            </a:r>
            <a:r>
              <a:rPr sz="1600" spc="-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que</a:t>
            </a:r>
            <a:r>
              <a:rPr sz="1600" spc="-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5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ha</a:t>
            </a:r>
            <a:r>
              <a:rPr sz="1600" spc="-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convertido</a:t>
            </a:r>
            <a:r>
              <a:rPr sz="1600" spc="-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sz="1600" spc="-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punto</a:t>
            </a:r>
            <a:r>
              <a:rPr sz="1600" spc="-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600" spc="-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encuentro  </a:t>
            </a:r>
            <a:r>
              <a:rPr sz="160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lo</a:t>
            </a:r>
            <a:r>
              <a:rPr sz="1600" spc="-10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que</a:t>
            </a:r>
            <a:r>
              <a:rPr sz="1600" spc="-10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hasta</a:t>
            </a:r>
            <a:r>
              <a:rPr sz="1600" spc="-10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sz="1600" spc="-10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momento</a:t>
            </a:r>
            <a:r>
              <a:rPr sz="1600" spc="-10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era</a:t>
            </a:r>
            <a:r>
              <a:rPr sz="1600" spc="-10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frontera.</a:t>
            </a:r>
            <a:r>
              <a:rPr sz="1600" spc="-10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Este</a:t>
            </a:r>
            <a:r>
              <a:rPr sz="1600" spc="-10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jardín</a:t>
            </a:r>
            <a:r>
              <a:rPr sz="1600" spc="-10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es</a:t>
            </a:r>
            <a:r>
              <a:rPr sz="1600" spc="-10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sz="1600" spc="-10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único</a:t>
            </a:r>
            <a:r>
              <a:rPr sz="1600" spc="-10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elevado</a:t>
            </a:r>
            <a:r>
              <a:rPr sz="1600" spc="-10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600" spc="-10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  </a:t>
            </a:r>
            <a:r>
              <a:rPr sz="1600" spc="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ciudad,</a:t>
            </a:r>
            <a:r>
              <a:rPr sz="1600" spc="-9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con</a:t>
            </a:r>
            <a:r>
              <a:rPr sz="1600" spc="-9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4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hasta</a:t>
            </a:r>
            <a:r>
              <a:rPr sz="1600" spc="-9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sz="1600" spc="-9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metros</a:t>
            </a:r>
            <a:r>
              <a:rPr sz="1600" spc="-9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600" spc="-9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altura</a:t>
            </a:r>
            <a:r>
              <a:rPr sz="1600" spc="-9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sz="1600" spc="-9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algunos</a:t>
            </a:r>
            <a:r>
              <a:rPr sz="1600" spc="-9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puntos.</a:t>
            </a:r>
            <a:endParaRPr sz="16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50"/>
              </a:spcBef>
            </a:pPr>
            <a:endParaRPr sz="16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algn="just"/>
            <a:r>
              <a:rPr sz="1600" spc="4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Se</a:t>
            </a:r>
            <a:r>
              <a:rPr sz="160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trata</a:t>
            </a:r>
            <a:r>
              <a:rPr sz="160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60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un</a:t>
            </a:r>
            <a:r>
              <a:rPr sz="160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proyecto</a:t>
            </a:r>
            <a:r>
              <a:rPr sz="160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60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alta</a:t>
            </a:r>
            <a:r>
              <a:rPr sz="160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importancia</a:t>
            </a:r>
            <a:r>
              <a:rPr sz="160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para</a:t>
            </a:r>
            <a:r>
              <a:rPr sz="160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sz="160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tejido</a:t>
            </a:r>
            <a:r>
              <a:rPr sz="160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urbano</a:t>
            </a:r>
            <a:r>
              <a:rPr sz="160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5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ya</a:t>
            </a:r>
            <a:r>
              <a:rPr sz="160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que  </a:t>
            </a:r>
            <a:r>
              <a:rPr sz="1600" spc="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dota</a:t>
            </a:r>
            <a:r>
              <a:rPr sz="1600" spc="-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al</a:t>
            </a:r>
            <a:r>
              <a:rPr sz="1600" spc="-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ciudadano</a:t>
            </a:r>
            <a:r>
              <a:rPr sz="1600" spc="-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600" spc="-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4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una</a:t>
            </a:r>
            <a:r>
              <a:rPr sz="1600" spc="-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zona</a:t>
            </a:r>
            <a:r>
              <a:rPr sz="1600" spc="-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600" spc="-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paseo,</a:t>
            </a:r>
            <a:r>
              <a:rPr sz="1600" spc="-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relax</a:t>
            </a:r>
            <a:r>
              <a:rPr sz="1600" spc="-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4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sz="1600" spc="-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600" spc="-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comunicación</a:t>
            </a:r>
            <a:r>
              <a:rPr sz="1600" spc="-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interna,  </a:t>
            </a:r>
            <a:r>
              <a:rPr sz="1600" spc="-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ganada</a:t>
            </a:r>
            <a:r>
              <a:rPr sz="1600" spc="-17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1600" spc="-1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una</a:t>
            </a:r>
            <a:r>
              <a:rPr sz="1600" spc="-1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área</a:t>
            </a:r>
            <a:r>
              <a:rPr sz="1600" spc="-1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que</a:t>
            </a:r>
            <a:r>
              <a:rPr sz="1600" spc="-1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hasta</a:t>
            </a:r>
            <a:r>
              <a:rPr sz="1600" spc="-1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sz="1600" spc="-1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momento</a:t>
            </a:r>
            <a:r>
              <a:rPr sz="1600" spc="-17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sólo</a:t>
            </a:r>
            <a:r>
              <a:rPr sz="1600" spc="-1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era</a:t>
            </a:r>
            <a:r>
              <a:rPr sz="1600" spc="-1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para</a:t>
            </a:r>
            <a:r>
              <a:rPr sz="1600" spc="-1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infraestructura</a:t>
            </a:r>
            <a:r>
              <a:rPr sz="1600" spc="-18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móvil  de</a:t>
            </a:r>
            <a:r>
              <a:rPr sz="1600" spc="-10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conexión</a:t>
            </a:r>
            <a:r>
              <a:rPr sz="1600" spc="-10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con</a:t>
            </a:r>
            <a:r>
              <a:rPr sz="1600" spc="-10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sz="1600" spc="-10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exterior.</a:t>
            </a:r>
            <a:r>
              <a:rPr sz="1600" spc="-10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sz="16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object 4"/>
          <p:cNvSpPr/>
          <p:nvPr/>
        </p:nvSpPr>
        <p:spPr>
          <a:xfrm>
            <a:off x="5148053" y="932824"/>
            <a:ext cx="3806828" cy="1435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5"/>
          <p:cNvSpPr txBox="1"/>
          <p:nvPr/>
        </p:nvSpPr>
        <p:spPr>
          <a:xfrm>
            <a:off x="5148055" y="2240732"/>
            <a:ext cx="2404591" cy="18466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4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2007.</a:t>
            </a:r>
            <a:r>
              <a:rPr sz="1200" spc="-114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Estado</a:t>
            </a:r>
            <a:r>
              <a:rPr sz="1200" spc="-11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inicial.</a:t>
            </a:r>
            <a:r>
              <a:rPr sz="1200" spc="-114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Vías</a:t>
            </a:r>
            <a:r>
              <a:rPr sz="1200" spc="-114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</a:t>
            </a:r>
            <a:r>
              <a:rPr sz="1200" spc="-114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descubierto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object 6"/>
          <p:cNvSpPr/>
          <p:nvPr/>
        </p:nvSpPr>
        <p:spPr>
          <a:xfrm>
            <a:off x="5148064" y="2861860"/>
            <a:ext cx="3806816" cy="1446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7"/>
          <p:cNvSpPr txBox="1"/>
          <p:nvPr/>
        </p:nvSpPr>
        <p:spPr>
          <a:xfrm>
            <a:off x="5148055" y="4180438"/>
            <a:ext cx="1584185" cy="18466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4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2010.</a:t>
            </a:r>
            <a:r>
              <a:rPr sz="1200" spc="-11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Inicio</a:t>
            </a:r>
            <a:r>
              <a:rPr sz="1200" spc="-11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200" spc="-11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</a:t>
            </a:r>
            <a:r>
              <a:rPr sz="1200" spc="-11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obras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object 8"/>
          <p:cNvSpPr/>
          <p:nvPr/>
        </p:nvSpPr>
        <p:spPr>
          <a:xfrm>
            <a:off x="5168609" y="4810953"/>
            <a:ext cx="3806816" cy="14695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9"/>
          <p:cNvSpPr txBox="1"/>
          <p:nvPr/>
        </p:nvSpPr>
        <p:spPr>
          <a:xfrm>
            <a:off x="5147544" y="6093296"/>
            <a:ext cx="2405101" cy="18466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4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2015.</a:t>
            </a:r>
            <a:r>
              <a:rPr sz="1200" spc="-11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Fase</a:t>
            </a:r>
            <a:r>
              <a:rPr sz="1200" spc="-10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intermedia</a:t>
            </a:r>
            <a:r>
              <a:rPr sz="1200" spc="-11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</a:t>
            </a:r>
            <a:r>
              <a:rPr sz="1200" spc="-11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proyecto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67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179512" y="980728"/>
            <a:ext cx="8765917" cy="5445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 txBox="1"/>
          <p:nvPr/>
        </p:nvSpPr>
        <p:spPr>
          <a:xfrm>
            <a:off x="223400" y="6241305"/>
            <a:ext cx="2260368" cy="18466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spc="-4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2017.</a:t>
            </a:r>
            <a:r>
              <a:rPr sz="1200" b="1" spc="-204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Finalización </a:t>
            </a:r>
            <a:r>
              <a:rPr sz="1200" b="1" spc="-5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proyecto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1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 bwMode="auto">
          <a:xfrm>
            <a:off x="683568" y="692696"/>
            <a:ext cx="30265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/>
            <a:r>
              <a:rPr lang="es-CL" sz="2800" spc="150" dirty="0"/>
              <a:t>PLANO</a:t>
            </a:r>
            <a:r>
              <a:rPr lang="es-CL" sz="2800" spc="-390" dirty="0"/>
              <a:t> </a:t>
            </a:r>
            <a:r>
              <a:rPr lang="es-CL" sz="2800" spc="110" dirty="0"/>
              <a:t>GENERAL</a:t>
            </a:r>
            <a:endParaRPr lang="es-CL" sz="2800" dirty="0"/>
          </a:p>
        </p:txBody>
      </p:sp>
      <p:sp>
        <p:nvSpPr>
          <p:cNvPr id="6" name="object 3"/>
          <p:cNvSpPr/>
          <p:nvPr/>
        </p:nvSpPr>
        <p:spPr>
          <a:xfrm>
            <a:off x="264912" y="1976074"/>
            <a:ext cx="8721760" cy="2956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 txBox="1"/>
          <p:nvPr/>
        </p:nvSpPr>
        <p:spPr>
          <a:xfrm>
            <a:off x="686768" y="5229200"/>
            <a:ext cx="4749328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</a:pPr>
            <a:r>
              <a:rPr lang="es-CL" sz="16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Área de jardín impermeabilizada: 8.550 m2</a:t>
            </a:r>
          </a:p>
          <a:p>
            <a:pPr marL="12700" marR="5080" algn="just">
              <a:lnSpc>
                <a:spcPct val="150000"/>
              </a:lnSpc>
            </a:pPr>
            <a:r>
              <a:rPr lang="es-CL" sz="16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Área de zona de peatones impermeabilizada: 12.825 m2</a:t>
            </a:r>
            <a:endParaRPr sz="16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0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395536" y="1628800"/>
            <a:ext cx="8651588" cy="3128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 txBox="1"/>
          <p:nvPr/>
        </p:nvSpPr>
        <p:spPr>
          <a:xfrm>
            <a:off x="611560" y="5085184"/>
            <a:ext cx="5112568" cy="7004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</a:pPr>
            <a:r>
              <a:rPr lang="es-CL" sz="16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Área de jardín impermeabilizada: 8.550 m2</a:t>
            </a:r>
          </a:p>
          <a:p>
            <a:pPr marL="12700" marR="5080" algn="just">
              <a:lnSpc>
                <a:spcPct val="150000"/>
              </a:lnSpc>
            </a:pPr>
            <a:r>
              <a:rPr lang="es-CL" sz="1600" spc="-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Área de zona de peatones impermeabilizada: 12.825 m2</a:t>
            </a:r>
            <a:endParaRPr sz="16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/>
          </p:cNvSpPr>
          <p:nvPr/>
        </p:nvSpPr>
        <p:spPr bwMode="auto">
          <a:xfrm>
            <a:off x="980207" y="560344"/>
            <a:ext cx="3389073" cy="71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5080" algn="l">
              <a:lnSpc>
                <a:spcPts val="2800"/>
              </a:lnSpc>
            </a:pPr>
            <a:r>
              <a:rPr lang="es-CL" sz="2800" spc="25" dirty="0"/>
              <a:t>DATOS</a:t>
            </a:r>
            <a:r>
              <a:rPr lang="es-CL" sz="2800" spc="-415" dirty="0"/>
              <a:t> </a:t>
            </a:r>
            <a:r>
              <a:rPr lang="es-CL" sz="2800" spc="85" dirty="0"/>
              <a:t>GENERALES  </a:t>
            </a:r>
            <a:r>
              <a:rPr lang="es-CL" sz="2800" spc="114" dirty="0"/>
              <a:t>DEL</a:t>
            </a:r>
            <a:r>
              <a:rPr lang="es-CL" sz="2800" spc="-425" dirty="0"/>
              <a:t> </a:t>
            </a:r>
            <a:r>
              <a:rPr lang="es-CL" sz="2800" spc="90" dirty="0"/>
              <a:t>PROYECTO</a:t>
            </a:r>
            <a:endParaRPr lang="es-CL" sz="2800" dirty="0"/>
          </a:p>
        </p:txBody>
      </p:sp>
      <p:grpSp>
        <p:nvGrpSpPr>
          <p:cNvPr id="8" name="Grupo 7"/>
          <p:cNvGrpSpPr/>
          <p:nvPr/>
        </p:nvGrpSpPr>
        <p:grpSpPr>
          <a:xfrm>
            <a:off x="323528" y="1278490"/>
            <a:ext cx="8568952" cy="5246854"/>
            <a:chOff x="1335430" y="2596857"/>
            <a:chExt cx="8996680" cy="4464165"/>
          </a:xfrm>
        </p:grpSpPr>
        <p:sp>
          <p:nvSpPr>
            <p:cNvPr id="9" name="object 4"/>
            <p:cNvSpPr/>
            <p:nvPr/>
          </p:nvSpPr>
          <p:spPr>
            <a:xfrm>
              <a:off x="1335430" y="2596857"/>
              <a:ext cx="8996558" cy="44639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/>
            <p:cNvSpPr/>
            <p:nvPr/>
          </p:nvSpPr>
          <p:spPr>
            <a:xfrm>
              <a:off x="1335430" y="4542612"/>
              <a:ext cx="8996680" cy="2518410"/>
            </a:xfrm>
            <a:custGeom>
              <a:avLst/>
              <a:gdLst/>
              <a:ahLst/>
              <a:cxnLst/>
              <a:rect l="l" t="t" r="r" b="b"/>
              <a:pathLst>
                <a:path w="8996680" h="2518409">
                  <a:moveTo>
                    <a:pt x="1979968" y="677430"/>
                  </a:moveTo>
                  <a:lnTo>
                    <a:pt x="0" y="677430"/>
                  </a:lnTo>
                  <a:lnTo>
                    <a:pt x="0" y="2518232"/>
                  </a:lnTo>
                  <a:lnTo>
                    <a:pt x="8996553" y="2518232"/>
                  </a:lnTo>
                  <a:lnTo>
                    <a:pt x="8996553" y="963948"/>
                  </a:lnTo>
                  <a:lnTo>
                    <a:pt x="8092986" y="963841"/>
                  </a:lnTo>
                  <a:lnTo>
                    <a:pt x="7790900" y="956165"/>
                  </a:lnTo>
                  <a:lnTo>
                    <a:pt x="7557590" y="954658"/>
                  </a:lnTo>
                  <a:lnTo>
                    <a:pt x="7552694" y="950112"/>
                  </a:lnTo>
                  <a:lnTo>
                    <a:pt x="7373264" y="945553"/>
                  </a:lnTo>
                  <a:lnTo>
                    <a:pt x="7302988" y="866724"/>
                  </a:lnTo>
                  <a:lnTo>
                    <a:pt x="7077506" y="866724"/>
                  </a:lnTo>
                  <a:lnTo>
                    <a:pt x="6771013" y="763574"/>
                  </a:lnTo>
                  <a:lnTo>
                    <a:pt x="3406609" y="763574"/>
                  </a:lnTo>
                  <a:lnTo>
                    <a:pt x="3406609" y="702881"/>
                  </a:lnTo>
                  <a:lnTo>
                    <a:pt x="1979968" y="702881"/>
                  </a:lnTo>
                  <a:lnTo>
                    <a:pt x="1979968" y="677430"/>
                  </a:lnTo>
                  <a:close/>
                </a:path>
                <a:path w="8996680" h="2518409">
                  <a:moveTo>
                    <a:pt x="8092986" y="958115"/>
                  </a:moveTo>
                  <a:lnTo>
                    <a:pt x="8092986" y="963841"/>
                  </a:lnTo>
                  <a:lnTo>
                    <a:pt x="8979931" y="963841"/>
                  </a:lnTo>
                  <a:lnTo>
                    <a:pt x="8092986" y="958115"/>
                  </a:lnTo>
                  <a:close/>
                </a:path>
                <a:path w="8996680" h="2518409">
                  <a:moveTo>
                    <a:pt x="7300010" y="863384"/>
                  </a:moveTo>
                  <a:lnTo>
                    <a:pt x="7077506" y="866724"/>
                  </a:lnTo>
                  <a:lnTo>
                    <a:pt x="7302988" y="866724"/>
                  </a:lnTo>
                  <a:lnTo>
                    <a:pt x="7300010" y="863384"/>
                  </a:lnTo>
                  <a:close/>
                </a:path>
                <a:path w="8996680" h="2518409">
                  <a:moveTo>
                    <a:pt x="4202747" y="677430"/>
                  </a:moveTo>
                  <a:lnTo>
                    <a:pt x="3785984" y="677430"/>
                  </a:lnTo>
                  <a:lnTo>
                    <a:pt x="3785984" y="763574"/>
                  </a:lnTo>
                  <a:lnTo>
                    <a:pt x="6771013" y="763574"/>
                  </a:lnTo>
                  <a:lnTo>
                    <a:pt x="6736674" y="752017"/>
                  </a:lnTo>
                  <a:lnTo>
                    <a:pt x="4202747" y="752017"/>
                  </a:lnTo>
                  <a:lnTo>
                    <a:pt x="4202747" y="677430"/>
                  </a:lnTo>
                  <a:close/>
                </a:path>
                <a:path w="8996680" h="2518409">
                  <a:moveTo>
                    <a:pt x="4793551" y="0"/>
                  </a:moveTo>
                  <a:lnTo>
                    <a:pt x="4786693" y="752017"/>
                  </a:lnTo>
                  <a:lnTo>
                    <a:pt x="6736674" y="752017"/>
                  </a:lnTo>
                  <a:lnTo>
                    <a:pt x="6174028" y="562660"/>
                  </a:lnTo>
                  <a:lnTo>
                    <a:pt x="5995289" y="562648"/>
                  </a:lnTo>
                  <a:lnTo>
                    <a:pt x="5243398" y="171945"/>
                  </a:lnTo>
                  <a:lnTo>
                    <a:pt x="4899596" y="169252"/>
                  </a:lnTo>
                  <a:lnTo>
                    <a:pt x="4793551" y="0"/>
                  </a:lnTo>
                  <a:close/>
                </a:path>
                <a:path w="8996680" h="2518409">
                  <a:moveTo>
                    <a:pt x="3406609" y="677430"/>
                  </a:moveTo>
                  <a:lnTo>
                    <a:pt x="3326460" y="677430"/>
                  </a:lnTo>
                  <a:lnTo>
                    <a:pt x="3326460" y="702881"/>
                  </a:lnTo>
                  <a:lnTo>
                    <a:pt x="3406609" y="702881"/>
                  </a:lnTo>
                  <a:lnTo>
                    <a:pt x="3406609" y="677430"/>
                  </a:lnTo>
                  <a:close/>
                </a:path>
                <a:path w="8996680" h="2518409">
                  <a:moveTo>
                    <a:pt x="6084655" y="562654"/>
                  </a:moveTo>
                  <a:lnTo>
                    <a:pt x="5995314" y="562660"/>
                  </a:lnTo>
                  <a:lnTo>
                    <a:pt x="6174028" y="562660"/>
                  </a:lnTo>
                  <a:lnTo>
                    <a:pt x="6084655" y="562654"/>
                  </a:lnTo>
                  <a:close/>
                </a:path>
              </a:pathLst>
            </a:custGeom>
            <a:solidFill>
              <a:srgbClr val="BB7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/>
            <p:cNvSpPr/>
            <p:nvPr/>
          </p:nvSpPr>
          <p:spPr>
            <a:xfrm>
              <a:off x="3263823" y="4517555"/>
              <a:ext cx="1458026" cy="6982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/>
            <p:cNvSpPr/>
            <p:nvPr/>
          </p:nvSpPr>
          <p:spPr>
            <a:xfrm>
              <a:off x="2529678" y="5775362"/>
              <a:ext cx="708475" cy="6982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/>
            <p:cNvSpPr/>
            <p:nvPr/>
          </p:nvSpPr>
          <p:spPr>
            <a:xfrm>
              <a:off x="3502964" y="4178465"/>
              <a:ext cx="206883" cy="2612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/>
            <p:cNvSpPr/>
            <p:nvPr/>
          </p:nvSpPr>
          <p:spPr>
            <a:xfrm>
              <a:off x="3120669" y="4434878"/>
              <a:ext cx="125730" cy="661670"/>
            </a:xfrm>
            <a:custGeom>
              <a:avLst/>
              <a:gdLst/>
              <a:ahLst/>
              <a:cxnLst/>
              <a:rect l="l" t="t" r="r" b="b"/>
              <a:pathLst>
                <a:path w="125730" h="661670">
                  <a:moveTo>
                    <a:pt x="5003" y="197027"/>
                  </a:moveTo>
                  <a:lnTo>
                    <a:pt x="65125" y="235432"/>
                  </a:lnTo>
                  <a:lnTo>
                    <a:pt x="0" y="260476"/>
                  </a:lnTo>
                  <a:lnTo>
                    <a:pt x="51777" y="287197"/>
                  </a:lnTo>
                  <a:lnTo>
                    <a:pt x="23938" y="297900"/>
                  </a:lnTo>
                  <a:lnTo>
                    <a:pt x="10656" y="303903"/>
                  </a:lnTo>
                  <a:lnTo>
                    <a:pt x="8331" y="307398"/>
                  </a:lnTo>
                  <a:lnTo>
                    <a:pt x="13360" y="310578"/>
                  </a:lnTo>
                  <a:lnTo>
                    <a:pt x="23066" y="316346"/>
                  </a:lnTo>
                  <a:lnTo>
                    <a:pt x="34650" y="324143"/>
                  </a:lnTo>
                  <a:lnTo>
                    <a:pt x="44355" y="331000"/>
                  </a:lnTo>
                  <a:lnTo>
                    <a:pt x="48425" y="333946"/>
                  </a:lnTo>
                  <a:lnTo>
                    <a:pt x="21704" y="377367"/>
                  </a:lnTo>
                  <a:lnTo>
                    <a:pt x="38199" y="385229"/>
                  </a:lnTo>
                  <a:lnTo>
                    <a:pt x="47177" y="390110"/>
                  </a:lnTo>
                  <a:lnTo>
                    <a:pt x="51768" y="394046"/>
                  </a:lnTo>
                  <a:lnTo>
                    <a:pt x="55105" y="399072"/>
                  </a:lnTo>
                  <a:lnTo>
                    <a:pt x="52784" y="409898"/>
                  </a:lnTo>
                  <a:lnTo>
                    <a:pt x="42787" y="425581"/>
                  </a:lnTo>
                  <a:lnTo>
                    <a:pt x="31850" y="439700"/>
                  </a:lnTo>
                  <a:lnTo>
                    <a:pt x="26708" y="445833"/>
                  </a:lnTo>
                  <a:lnTo>
                    <a:pt x="53428" y="457517"/>
                  </a:lnTo>
                  <a:lnTo>
                    <a:pt x="28384" y="499262"/>
                  </a:lnTo>
                  <a:lnTo>
                    <a:pt x="45097" y="524306"/>
                  </a:lnTo>
                  <a:lnTo>
                    <a:pt x="28384" y="549338"/>
                  </a:lnTo>
                  <a:lnTo>
                    <a:pt x="60121" y="581075"/>
                  </a:lnTo>
                  <a:lnTo>
                    <a:pt x="43421" y="606132"/>
                  </a:lnTo>
                  <a:lnTo>
                    <a:pt x="111874" y="661225"/>
                  </a:lnTo>
                  <a:lnTo>
                    <a:pt x="122204" y="278954"/>
                  </a:lnTo>
                  <a:lnTo>
                    <a:pt x="123611" y="198704"/>
                  </a:lnTo>
                  <a:lnTo>
                    <a:pt x="68452" y="198704"/>
                  </a:lnTo>
                  <a:lnTo>
                    <a:pt x="5003" y="197027"/>
                  </a:lnTo>
                  <a:close/>
                </a:path>
                <a:path w="125730" h="661670">
                  <a:moveTo>
                    <a:pt x="111874" y="0"/>
                  </a:moveTo>
                  <a:lnTo>
                    <a:pt x="94218" y="12521"/>
                  </a:lnTo>
                  <a:lnTo>
                    <a:pt x="73267" y="40068"/>
                  </a:lnTo>
                  <a:lnTo>
                    <a:pt x="55758" y="67615"/>
                  </a:lnTo>
                  <a:lnTo>
                    <a:pt x="48425" y="80136"/>
                  </a:lnTo>
                  <a:lnTo>
                    <a:pt x="81826" y="113537"/>
                  </a:lnTo>
                  <a:lnTo>
                    <a:pt x="30073" y="120230"/>
                  </a:lnTo>
                  <a:lnTo>
                    <a:pt x="63449" y="138582"/>
                  </a:lnTo>
                  <a:lnTo>
                    <a:pt x="40081" y="160286"/>
                  </a:lnTo>
                  <a:lnTo>
                    <a:pt x="68452" y="198704"/>
                  </a:lnTo>
                  <a:lnTo>
                    <a:pt x="123611" y="198704"/>
                  </a:lnTo>
                  <a:lnTo>
                    <a:pt x="125647" y="82653"/>
                  </a:lnTo>
                  <a:lnTo>
                    <a:pt x="122204" y="10331"/>
                  </a:lnTo>
                  <a:lnTo>
                    <a:pt x="111874" y="0"/>
                  </a:lnTo>
                  <a:close/>
                </a:path>
              </a:pathLst>
            </a:custGeom>
            <a:solidFill>
              <a:srgbClr val="A6C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/>
            <p:cNvSpPr/>
            <p:nvPr/>
          </p:nvSpPr>
          <p:spPr>
            <a:xfrm>
              <a:off x="3221863" y="4477416"/>
              <a:ext cx="2936240" cy="0"/>
            </a:xfrm>
            <a:custGeom>
              <a:avLst/>
              <a:gdLst/>
              <a:ahLst/>
              <a:cxnLst/>
              <a:rect l="l" t="t" r="r" b="b"/>
              <a:pathLst>
                <a:path w="2936240">
                  <a:moveTo>
                    <a:pt x="0" y="0"/>
                  </a:moveTo>
                  <a:lnTo>
                    <a:pt x="2936163" y="0"/>
                  </a:lnTo>
                </a:path>
              </a:pathLst>
            </a:custGeom>
            <a:ln w="10706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/>
            <p:cNvSpPr/>
            <p:nvPr/>
          </p:nvSpPr>
          <p:spPr>
            <a:xfrm>
              <a:off x="3287039" y="4462055"/>
              <a:ext cx="2871470" cy="0"/>
            </a:xfrm>
            <a:custGeom>
              <a:avLst/>
              <a:gdLst/>
              <a:ahLst/>
              <a:cxnLst/>
              <a:rect l="l" t="t" r="r" b="b"/>
              <a:pathLst>
                <a:path w="2871470">
                  <a:moveTo>
                    <a:pt x="0" y="0"/>
                  </a:moveTo>
                  <a:lnTo>
                    <a:pt x="2870987" y="0"/>
                  </a:lnTo>
                </a:path>
              </a:pathLst>
            </a:custGeom>
            <a:ln w="21386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2"/>
            <p:cNvSpPr/>
            <p:nvPr/>
          </p:nvSpPr>
          <p:spPr>
            <a:xfrm>
              <a:off x="3287039" y="4438015"/>
              <a:ext cx="889000" cy="0"/>
            </a:xfrm>
            <a:custGeom>
              <a:avLst/>
              <a:gdLst/>
              <a:ahLst/>
              <a:cxnLst/>
              <a:rect l="l" t="t" r="r" b="b"/>
              <a:pathLst>
                <a:path w="889000">
                  <a:moveTo>
                    <a:pt x="0" y="0"/>
                  </a:moveTo>
                  <a:lnTo>
                    <a:pt x="888657" y="0"/>
                  </a:lnTo>
                </a:path>
              </a:pathLst>
            </a:custGeom>
            <a:ln w="29413">
              <a:solidFill>
                <a:srgbClr val="4EA3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3"/>
            <p:cNvSpPr/>
            <p:nvPr/>
          </p:nvSpPr>
          <p:spPr>
            <a:xfrm>
              <a:off x="2390648" y="5057317"/>
              <a:ext cx="0" cy="109855"/>
            </a:xfrm>
            <a:custGeom>
              <a:avLst/>
              <a:gdLst/>
              <a:ahLst/>
              <a:cxnLst/>
              <a:rect l="l" t="t" r="r" b="b"/>
              <a:pathLst>
                <a:path h="109854">
                  <a:moveTo>
                    <a:pt x="0" y="0"/>
                  </a:moveTo>
                  <a:lnTo>
                    <a:pt x="0" y="109537"/>
                  </a:lnTo>
                </a:path>
              </a:pathLst>
            </a:custGeom>
            <a:ln w="26720">
              <a:solidFill>
                <a:srgbClr val="806B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"/>
            <p:cNvSpPr/>
            <p:nvPr/>
          </p:nvSpPr>
          <p:spPr>
            <a:xfrm>
              <a:off x="2236990" y="4848885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74" y="0"/>
                  </a:moveTo>
                  <a:lnTo>
                    <a:pt x="31011" y="3991"/>
                  </a:lnTo>
                  <a:lnTo>
                    <a:pt x="14871" y="14874"/>
                  </a:lnTo>
                  <a:lnTo>
                    <a:pt x="3990" y="31011"/>
                  </a:lnTo>
                  <a:lnTo>
                    <a:pt x="0" y="50761"/>
                  </a:lnTo>
                  <a:lnTo>
                    <a:pt x="3990" y="70527"/>
                  </a:lnTo>
                  <a:lnTo>
                    <a:pt x="14871" y="86671"/>
                  </a:lnTo>
                  <a:lnTo>
                    <a:pt x="31011" y="97557"/>
                  </a:lnTo>
                  <a:lnTo>
                    <a:pt x="50774" y="101549"/>
                  </a:lnTo>
                  <a:lnTo>
                    <a:pt x="70530" y="97557"/>
                  </a:lnTo>
                  <a:lnTo>
                    <a:pt x="86666" y="86671"/>
                  </a:lnTo>
                  <a:lnTo>
                    <a:pt x="97546" y="70527"/>
                  </a:lnTo>
                  <a:lnTo>
                    <a:pt x="101536" y="50761"/>
                  </a:lnTo>
                  <a:lnTo>
                    <a:pt x="97546" y="31011"/>
                  </a:lnTo>
                  <a:lnTo>
                    <a:pt x="86666" y="14874"/>
                  </a:lnTo>
                  <a:lnTo>
                    <a:pt x="70530" y="3991"/>
                  </a:lnTo>
                  <a:lnTo>
                    <a:pt x="50774" y="0"/>
                  </a:lnTo>
                  <a:close/>
                </a:path>
              </a:pathLst>
            </a:custGeom>
            <a:solidFill>
              <a:srgbClr val="CBD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5"/>
            <p:cNvSpPr/>
            <p:nvPr/>
          </p:nvSpPr>
          <p:spPr>
            <a:xfrm>
              <a:off x="2236990" y="4806137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74" y="0"/>
                  </a:moveTo>
                  <a:lnTo>
                    <a:pt x="31011" y="3989"/>
                  </a:lnTo>
                  <a:lnTo>
                    <a:pt x="14871" y="14870"/>
                  </a:lnTo>
                  <a:lnTo>
                    <a:pt x="3990" y="31005"/>
                  </a:lnTo>
                  <a:lnTo>
                    <a:pt x="0" y="50761"/>
                  </a:lnTo>
                  <a:lnTo>
                    <a:pt x="3990" y="70520"/>
                  </a:lnTo>
                  <a:lnTo>
                    <a:pt x="14871" y="86660"/>
                  </a:lnTo>
                  <a:lnTo>
                    <a:pt x="31011" y="97544"/>
                  </a:lnTo>
                  <a:lnTo>
                    <a:pt x="50774" y="101536"/>
                  </a:lnTo>
                  <a:lnTo>
                    <a:pt x="70530" y="97544"/>
                  </a:lnTo>
                  <a:lnTo>
                    <a:pt x="86666" y="86660"/>
                  </a:lnTo>
                  <a:lnTo>
                    <a:pt x="97546" y="70520"/>
                  </a:lnTo>
                  <a:lnTo>
                    <a:pt x="101536" y="50761"/>
                  </a:lnTo>
                  <a:lnTo>
                    <a:pt x="97546" y="31005"/>
                  </a:lnTo>
                  <a:lnTo>
                    <a:pt x="86666" y="14870"/>
                  </a:lnTo>
                  <a:lnTo>
                    <a:pt x="70530" y="3989"/>
                  </a:lnTo>
                  <a:lnTo>
                    <a:pt x="50774" y="0"/>
                  </a:lnTo>
                  <a:close/>
                </a:path>
              </a:pathLst>
            </a:custGeom>
            <a:solidFill>
              <a:srgbClr val="CBD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6"/>
            <p:cNvSpPr/>
            <p:nvPr/>
          </p:nvSpPr>
          <p:spPr>
            <a:xfrm>
              <a:off x="2295753" y="4856899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74" y="0"/>
                  </a:moveTo>
                  <a:lnTo>
                    <a:pt x="31016" y="3991"/>
                  </a:lnTo>
                  <a:lnTo>
                    <a:pt x="14876" y="14876"/>
                  </a:lnTo>
                  <a:lnTo>
                    <a:pt x="3991" y="31016"/>
                  </a:lnTo>
                  <a:lnTo>
                    <a:pt x="0" y="50774"/>
                  </a:lnTo>
                  <a:lnTo>
                    <a:pt x="3991" y="70530"/>
                  </a:lnTo>
                  <a:lnTo>
                    <a:pt x="14876" y="86666"/>
                  </a:lnTo>
                  <a:lnTo>
                    <a:pt x="31016" y="97546"/>
                  </a:lnTo>
                  <a:lnTo>
                    <a:pt x="50774" y="101536"/>
                  </a:lnTo>
                  <a:lnTo>
                    <a:pt x="70532" y="97546"/>
                  </a:lnTo>
                  <a:lnTo>
                    <a:pt x="86672" y="86666"/>
                  </a:lnTo>
                  <a:lnTo>
                    <a:pt x="97557" y="70530"/>
                  </a:lnTo>
                  <a:lnTo>
                    <a:pt x="101549" y="50774"/>
                  </a:lnTo>
                  <a:lnTo>
                    <a:pt x="97557" y="31016"/>
                  </a:lnTo>
                  <a:lnTo>
                    <a:pt x="86672" y="14876"/>
                  </a:lnTo>
                  <a:lnTo>
                    <a:pt x="70532" y="3991"/>
                  </a:lnTo>
                  <a:lnTo>
                    <a:pt x="50774" y="0"/>
                  </a:lnTo>
                  <a:close/>
                </a:path>
              </a:pathLst>
            </a:custGeom>
            <a:solidFill>
              <a:srgbClr val="CBD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/>
            <p:cNvSpPr/>
            <p:nvPr/>
          </p:nvSpPr>
          <p:spPr>
            <a:xfrm>
              <a:off x="2287739" y="4803470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74" y="0"/>
                  </a:moveTo>
                  <a:lnTo>
                    <a:pt x="31016" y="3991"/>
                  </a:lnTo>
                  <a:lnTo>
                    <a:pt x="14876" y="14874"/>
                  </a:lnTo>
                  <a:lnTo>
                    <a:pt x="3991" y="31011"/>
                  </a:lnTo>
                  <a:lnTo>
                    <a:pt x="0" y="50761"/>
                  </a:lnTo>
                  <a:lnTo>
                    <a:pt x="3991" y="70525"/>
                  </a:lnTo>
                  <a:lnTo>
                    <a:pt x="14876" y="86664"/>
                  </a:lnTo>
                  <a:lnTo>
                    <a:pt x="31016" y="97546"/>
                  </a:lnTo>
                  <a:lnTo>
                    <a:pt x="50774" y="101536"/>
                  </a:lnTo>
                  <a:lnTo>
                    <a:pt x="70532" y="97546"/>
                  </a:lnTo>
                  <a:lnTo>
                    <a:pt x="86672" y="86664"/>
                  </a:lnTo>
                  <a:lnTo>
                    <a:pt x="97557" y="70525"/>
                  </a:lnTo>
                  <a:lnTo>
                    <a:pt x="101549" y="50761"/>
                  </a:lnTo>
                  <a:lnTo>
                    <a:pt x="97557" y="31011"/>
                  </a:lnTo>
                  <a:lnTo>
                    <a:pt x="86672" y="14874"/>
                  </a:lnTo>
                  <a:lnTo>
                    <a:pt x="70532" y="3991"/>
                  </a:lnTo>
                  <a:lnTo>
                    <a:pt x="50774" y="0"/>
                  </a:lnTo>
                  <a:close/>
                </a:path>
              </a:pathLst>
            </a:custGeom>
            <a:solidFill>
              <a:srgbClr val="CBD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8"/>
            <p:cNvSpPr/>
            <p:nvPr/>
          </p:nvSpPr>
          <p:spPr>
            <a:xfrm>
              <a:off x="2333167" y="4779416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61" y="0"/>
                  </a:moveTo>
                  <a:lnTo>
                    <a:pt x="31005" y="3991"/>
                  </a:lnTo>
                  <a:lnTo>
                    <a:pt x="14870" y="14876"/>
                  </a:lnTo>
                  <a:lnTo>
                    <a:pt x="3989" y="31016"/>
                  </a:lnTo>
                  <a:lnTo>
                    <a:pt x="0" y="50774"/>
                  </a:lnTo>
                  <a:lnTo>
                    <a:pt x="3989" y="70532"/>
                  </a:lnTo>
                  <a:lnTo>
                    <a:pt x="14870" y="86672"/>
                  </a:lnTo>
                  <a:lnTo>
                    <a:pt x="31005" y="97557"/>
                  </a:lnTo>
                  <a:lnTo>
                    <a:pt x="50761" y="101549"/>
                  </a:lnTo>
                  <a:lnTo>
                    <a:pt x="70525" y="97557"/>
                  </a:lnTo>
                  <a:lnTo>
                    <a:pt x="86664" y="86672"/>
                  </a:lnTo>
                  <a:lnTo>
                    <a:pt x="97546" y="70532"/>
                  </a:lnTo>
                  <a:lnTo>
                    <a:pt x="101536" y="50774"/>
                  </a:lnTo>
                  <a:lnTo>
                    <a:pt x="97546" y="31016"/>
                  </a:lnTo>
                  <a:lnTo>
                    <a:pt x="86664" y="14876"/>
                  </a:lnTo>
                  <a:lnTo>
                    <a:pt x="70525" y="3991"/>
                  </a:lnTo>
                  <a:lnTo>
                    <a:pt x="50761" y="0"/>
                  </a:lnTo>
                  <a:close/>
                </a:path>
              </a:pathLst>
            </a:custGeom>
            <a:solidFill>
              <a:srgbClr val="CBD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9"/>
            <p:cNvSpPr/>
            <p:nvPr/>
          </p:nvSpPr>
          <p:spPr>
            <a:xfrm>
              <a:off x="2359888" y="4824831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74" y="0"/>
                  </a:moveTo>
                  <a:lnTo>
                    <a:pt x="31011" y="3991"/>
                  </a:lnTo>
                  <a:lnTo>
                    <a:pt x="14871" y="14876"/>
                  </a:lnTo>
                  <a:lnTo>
                    <a:pt x="3990" y="31016"/>
                  </a:lnTo>
                  <a:lnTo>
                    <a:pt x="0" y="50774"/>
                  </a:lnTo>
                  <a:lnTo>
                    <a:pt x="3990" y="70532"/>
                  </a:lnTo>
                  <a:lnTo>
                    <a:pt x="14871" y="86672"/>
                  </a:lnTo>
                  <a:lnTo>
                    <a:pt x="31011" y="97557"/>
                  </a:lnTo>
                  <a:lnTo>
                    <a:pt x="50774" y="101549"/>
                  </a:lnTo>
                  <a:lnTo>
                    <a:pt x="70530" y="97557"/>
                  </a:lnTo>
                  <a:lnTo>
                    <a:pt x="86666" y="86672"/>
                  </a:lnTo>
                  <a:lnTo>
                    <a:pt x="97546" y="70532"/>
                  </a:lnTo>
                  <a:lnTo>
                    <a:pt x="101536" y="50774"/>
                  </a:lnTo>
                  <a:lnTo>
                    <a:pt x="97546" y="31016"/>
                  </a:lnTo>
                  <a:lnTo>
                    <a:pt x="86666" y="14876"/>
                  </a:lnTo>
                  <a:lnTo>
                    <a:pt x="70530" y="3991"/>
                  </a:lnTo>
                  <a:lnTo>
                    <a:pt x="50774" y="0"/>
                  </a:lnTo>
                  <a:close/>
                </a:path>
              </a:pathLst>
            </a:custGeom>
            <a:solidFill>
              <a:srgbClr val="CBD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0"/>
            <p:cNvSpPr/>
            <p:nvPr/>
          </p:nvSpPr>
          <p:spPr>
            <a:xfrm>
              <a:off x="2367902" y="4867579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74" y="0"/>
                  </a:moveTo>
                  <a:lnTo>
                    <a:pt x="31016" y="3991"/>
                  </a:lnTo>
                  <a:lnTo>
                    <a:pt x="14876" y="14876"/>
                  </a:lnTo>
                  <a:lnTo>
                    <a:pt x="3991" y="31016"/>
                  </a:lnTo>
                  <a:lnTo>
                    <a:pt x="0" y="50774"/>
                  </a:lnTo>
                  <a:lnTo>
                    <a:pt x="3991" y="70530"/>
                  </a:lnTo>
                  <a:lnTo>
                    <a:pt x="14876" y="86666"/>
                  </a:lnTo>
                  <a:lnTo>
                    <a:pt x="31016" y="97546"/>
                  </a:lnTo>
                  <a:lnTo>
                    <a:pt x="50774" y="101536"/>
                  </a:lnTo>
                  <a:lnTo>
                    <a:pt x="70530" y="97546"/>
                  </a:lnTo>
                  <a:lnTo>
                    <a:pt x="86666" y="86666"/>
                  </a:lnTo>
                  <a:lnTo>
                    <a:pt x="97546" y="70530"/>
                  </a:lnTo>
                  <a:lnTo>
                    <a:pt x="101536" y="50774"/>
                  </a:lnTo>
                  <a:lnTo>
                    <a:pt x="97546" y="31016"/>
                  </a:lnTo>
                  <a:lnTo>
                    <a:pt x="86666" y="14876"/>
                  </a:lnTo>
                  <a:lnTo>
                    <a:pt x="70530" y="3991"/>
                  </a:lnTo>
                  <a:lnTo>
                    <a:pt x="50774" y="0"/>
                  </a:lnTo>
                  <a:close/>
                </a:path>
              </a:pathLst>
            </a:custGeom>
            <a:solidFill>
              <a:srgbClr val="CBD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1"/>
            <p:cNvSpPr/>
            <p:nvPr/>
          </p:nvSpPr>
          <p:spPr>
            <a:xfrm>
              <a:off x="2397290" y="4814150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61" y="0"/>
                  </a:moveTo>
                  <a:lnTo>
                    <a:pt x="31005" y="3989"/>
                  </a:lnTo>
                  <a:lnTo>
                    <a:pt x="14870" y="14870"/>
                  </a:lnTo>
                  <a:lnTo>
                    <a:pt x="3989" y="31005"/>
                  </a:lnTo>
                  <a:lnTo>
                    <a:pt x="0" y="50761"/>
                  </a:lnTo>
                  <a:lnTo>
                    <a:pt x="3989" y="70520"/>
                  </a:lnTo>
                  <a:lnTo>
                    <a:pt x="14870" y="86660"/>
                  </a:lnTo>
                  <a:lnTo>
                    <a:pt x="31005" y="97544"/>
                  </a:lnTo>
                  <a:lnTo>
                    <a:pt x="50761" y="101536"/>
                  </a:lnTo>
                  <a:lnTo>
                    <a:pt x="70520" y="97544"/>
                  </a:lnTo>
                  <a:lnTo>
                    <a:pt x="86660" y="86660"/>
                  </a:lnTo>
                  <a:lnTo>
                    <a:pt x="97544" y="70520"/>
                  </a:lnTo>
                  <a:lnTo>
                    <a:pt x="101536" y="50761"/>
                  </a:lnTo>
                  <a:lnTo>
                    <a:pt x="97544" y="31005"/>
                  </a:lnTo>
                  <a:lnTo>
                    <a:pt x="86660" y="14870"/>
                  </a:lnTo>
                  <a:lnTo>
                    <a:pt x="70520" y="3989"/>
                  </a:lnTo>
                  <a:lnTo>
                    <a:pt x="50761" y="0"/>
                  </a:lnTo>
                  <a:close/>
                </a:path>
              </a:pathLst>
            </a:custGeom>
            <a:solidFill>
              <a:srgbClr val="CBD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2"/>
            <p:cNvSpPr/>
            <p:nvPr/>
          </p:nvSpPr>
          <p:spPr>
            <a:xfrm>
              <a:off x="2265057" y="4966436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61" y="0"/>
                  </a:moveTo>
                  <a:lnTo>
                    <a:pt x="31005" y="3991"/>
                  </a:lnTo>
                  <a:lnTo>
                    <a:pt x="14870" y="14874"/>
                  </a:lnTo>
                  <a:lnTo>
                    <a:pt x="3989" y="31011"/>
                  </a:lnTo>
                  <a:lnTo>
                    <a:pt x="0" y="50761"/>
                  </a:lnTo>
                  <a:lnTo>
                    <a:pt x="3989" y="70525"/>
                  </a:lnTo>
                  <a:lnTo>
                    <a:pt x="14870" y="86664"/>
                  </a:lnTo>
                  <a:lnTo>
                    <a:pt x="31005" y="97546"/>
                  </a:lnTo>
                  <a:lnTo>
                    <a:pt x="50761" y="101536"/>
                  </a:lnTo>
                  <a:lnTo>
                    <a:pt x="70520" y="97546"/>
                  </a:lnTo>
                  <a:lnTo>
                    <a:pt x="86660" y="86664"/>
                  </a:lnTo>
                  <a:lnTo>
                    <a:pt x="97544" y="70525"/>
                  </a:lnTo>
                  <a:lnTo>
                    <a:pt x="101536" y="50761"/>
                  </a:lnTo>
                  <a:lnTo>
                    <a:pt x="97544" y="31011"/>
                  </a:lnTo>
                  <a:lnTo>
                    <a:pt x="86660" y="14874"/>
                  </a:lnTo>
                  <a:lnTo>
                    <a:pt x="70520" y="3991"/>
                  </a:lnTo>
                  <a:lnTo>
                    <a:pt x="50761" y="0"/>
                  </a:lnTo>
                  <a:close/>
                </a:path>
              </a:pathLst>
            </a:custGeom>
            <a:solidFill>
              <a:srgbClr val="8CB2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3"/>
            <p:cNvSpPr/>
            <p:nvPr/>
          </p:nvSpPr>
          <p:spPr>
            <a:xfrm>
              <a:off x="2265057" y="4923688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61" y="0"/>
                  </a:moveTo>
                  <a:lnTo>
                    <a:pt x="31005" y="3990"/>
                  </a:lnTo>
                  <a:lnTo>
                    <a:pt x="14870" y="14871"/>
                  </a:lnTo>
                  <a:lnTo>
                    <a:pt x="3989" y="31011"/>
                  </a:lnTo>
                  <a:lnTo>
                    <a:pt x="0" y="50774"/>
                  </a:lnTo>
                  <a:lnTo>
                    <a:pt x="3989" y="70525"/>
                  </a:lnTo>
                  <a:lnTo>
                    <a:pt x="14870" y="86661"/>
                  </a:lnTo>
                  <a:lnTo>
                    <a:pt x="31005" y="97544"/>
                  </a:lnTo>
                  <a:lnTo>
                    <a:pt x="50761" y="101536"/>
                  </a:lnTo>
                  <a:lnTo>
                    <a:pt x="70520" y="97544"/>
                  </a:lnTo>
                  <a:lnTo>
                    <a:pt x="86660" y="86661"/>
                  </a:lnTo>
                  <a:lnTo>
                    <a:pt x="97544" y="70525"/>
                  </a:lnTo>
                  <a:lnTo>
                    <a:pt x="101536" y="50774"/>
                  </a:lnTo>
                  <a:lnTo>
                    <a:pt x="97544" y="31011"/>
                  </a:lnTo>
                  <a:lnTo>
                    <a:pt x="86660" y="14871"/>
                  </a:lnTo>
                  <a:lnTo>
                    <a:pt x="70520" y="3990"/>
                  </a:lnTo>
                  <a:lnTo>
                    <a:pt x="50761" y="0"/>
                  </a:lnTo>
                  <a:close/>
                </a:path>
              </a:pathLst>
            </a:custGeom>
            <a:solidFill>
              <a:srgbClr val="8CB2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4"/>
            <p:cNvSpPr/>
            <p:nvPr/>
          </p:nvSpPr>
          <p:spPr>
            <a:xfrm>
              <a:off x="2323820" y="4974463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74" y="0"/>
                  </a:moveTo>
                  <a:lnTo>
                    <a:pt x="31011" y="3991"/>
                  </a:lnTo>
                  <a:lnTo>
                    <a:pt x="14871" y="14874"/>
                  </a:lnTo>
                  <a:lnTo>
                    <a:pt x="3990" y="31011"/>
                  </a:lnTo>
                  <a:lnTo>
                    <a:pt x="0" y="50761"/>
                  </a:lnTo>
                  <a:lnTo>
                    <a:pt x="3990" y="70525"/>
                  </a:lnTo>
                  <a:lnTo>
                    <a:pt x="14871" y="86664"/>
                  </a:lnTo>
                  <a:lnTo>
                    <a:pt x="31011" y="97546"/>
                  </a:lnTo>
                  <a:lnTo>
                    <a:pt x="50774" y="101536"/>
                  </a:lnTo>
                  <a:lnTo>
                    <a:pt x="70530" y="97546"/>
                  </a:lnTo>
                  <a:lnTo>
                    <a:pt x="86666" y="86664"/>
                  </a:lnTo>
                  <a:lnTo>
                    <a:pt x="97546" y="70525"/>
                  </a:lnTo>
                  <a:lnTo>
                    <a:pt x="101536" y="50761"/>
                  </a:lnTo>
                  <a:lnTo>
                    <a:pt x="97546" y="31011"/>
                  </a:lnTo>
                  <a:lnTo>
                    <a:pt x="86666" y="14874"/>
                  </a:lnTo>
                  <a:lnTo>
                    <a:pt x="70530" y="3991"/>
                  </a:lnTo>
                  <a:lnTo>
                    <a:pt x="50774" y="0"/>
                  </a:lnTo>
                  <a:close/>
                </a:path>
              </a:pathLst>
            </a:custGeom>
            <a:solidFill>
              <a:srgbClr val="8CB2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5"/>
            <p:cNvSpPr/>
            <p:nvPr/>
          </p:nvSpPr>
          <p:spPr>
            <a:xfrm>
              <a:off x="2315794" y="4921021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74" y="0"/>
                  </a:moveTo>
                  <a:lnTo>
                    <a:pt x="31016" y="3991"/>
                  </a:lnTo>
                  <a:lnTo>
                    <a:pt x="14876" y="14876"/>
                  </a:lnTo>
                  <a:lnTo>
                    <a:pt x="3991" y="31016"/>
                  </a:lnTo>
                  <a:lnTo>
                    <a:pt x="0" y="50774"/>
                  </a:lnTo>
                  <a:lnTo>
                    <a:pt x="3991" y="70532"/>
                  </a:lnTo>
                  <a:lnTo>
                    <a:pt x="14876" y="86672"/>
                  </a:lnTo>
                  <a:lnTo>
                    <a:pt x="31016" y="97557"/>
                  </a:lnTo>
                  <a:lnTo>
                    <a:pt x="50774" y="101549"/>
                  </a:lnTo>
                  <a:lnTo>
                    <a:pt x="70530" y="97557"/>
                  </a:lnTo>
                  <a:lnTo>
                    <a:pt x="86666" y="86672"/>
                  </a:lnTo>
                  <a:lnTo>
                    <a:pt x="97546" y="70532"/>
                  </a:lnTo>
                  <a:lnTo>
                    <a:pt x="101536" y="50774"/>
                  </a:lnTo>
                  <a:lnTo>
                    <a:pt x="97546" y="31016"/>
                  </a:lnTo>
                  <a:lnTo>
                    <a:pt x="86666" y="14876"/>
                  </a:lnTo>
                  <a:lnTo>
                    <a:pt x="70530" y="3991"/>
                  </a:lnTo>
                  <a:lnTo>
                    <a:pt x="50774" y="0"/>
                  </a:lnTo>
                  <a:close/>
                </a:path>
              </a:pathLst>
            </a:custGeom>
            <a:solidFill>
              <a:srgbClr val="8CB2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6"/>
            <p:cNvSpPr/>
            <p:nvPr/>
          </p:nvSpPr>
          <p:spPr>
            <a:xfrm>
              <a:off x="2361222" y="4896967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61" y="0"/>
                  </a:moveTo>
                  <a:lnTo>
                    <a:pt x="31005" y="3991"/>
                  </a:lnTo>
                  <a:lnTo>
                    <a:pt x="14870" y="14874"/>
                  </a:lnTo>
                  <a:lnTo>
                    <a:pt x="3989" y="31011"/>
                  </a:lnTo>
                  <a:lnTo>
                    <a:pt x="0" y="50761"/>
                  </a:lnTo>
                  <a:lnTo>
                    <a:pt x="3989" y="70525"/>
                  </a:lnTo>
                  <a:lnTo>
                    <a:pt x="14870" y="86664"/>
                  </a:lnTo>
                  <a:lnTo>
                    <a:pt x="31005" y="97546"/>
                  </a:lnTo>
                  <a:lnTo>
                    <a:pt x="50761" y="101536"/>
                  </a:lnTo>
                  <a:lnTo>
                    <a:pt x="70520" y="97546"/>
                  </a:lnTo>
                  <a:lnTo>
                    <a:pt x="86660" y="86664"/>
                  </a:lnTo>
                  <a:lnTo>
                    <a:pt x="97544" y="70525"/>
                  </a:lnTo>
                  <a:lnTo>
                    <a:pt x="101536" y="50761"/>
                  </a:lnTo>
                  <a:lnTo>
                    <a:pt x="97544" y="31011"/>
                  </a:lnTo>
                  <a:lnTo>
                    <a:pt x="86660" y="14874"/>
                  </a:lnTo>
                  <a:lnTo>
                    <a:pt x="70520" y="3991"/>
                  </a:lnTo>
                  <a:lnTo>
                    <a:pt x="50761" y="0"/>
                  </a:lnTo>
                  <a:close/>
                </a:path>
              </a:pathLst>
            </a:custGeom>
            <a:solidFill>
              <a:srgbClr val="8CB2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7"/>
            <p:cNvSpPr/>
            <p:nvPr/>
          </p:nvSpPr>
          <p:spPr>
            <a:xfrm>
              <a:off x="2387930" y="4942382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74" y="0"/>
                  </a:moveTo>
                  <a:lnTo>
                    <a:pt x="31011" y="3991"/>
                  </a:lnTo>
                  <a:lnTo>
                    <a:pt x="14871" y="14874"/>
                  </a:lnTo>
                  <a:lnTo>
                    <a:pt x="3990" y="31011"/>
                  </a:lnTo>
                  <a:lnTo>
                    <a:pt x="0" y="50761"/>
                  </a:lnTo>
                  <a:lnTo>
                    <a:pt x="3990" y="70527"/>
                  </a:lnTo>
                  <a:lnTo>
                    <a:pt x="14871" y="86671"/>
                  </a:lnTo>
                  <a:lnTo>
                    <a:pt x="31011" y="97557"/>
                  </a:lnTo>
                  <a:lnTo>
                    <a:pt x="50774" y="101549"/>
                  </a:lnTo>
                  <a:lnTo>
                    <a:pt x="70530" y="97557"/>
                  </a:lnTo>
                  <a:lnTo>
                    <a:pt x="86666" y="86671"/>
                  </a:lnTo>
                  <a:lnTo>
                    <a:pt x="97546" y="70527"/>
                  </a:lnTo>
                  <a:lnTo>
                    <a:pt x="101536" y="50761"/>
                  </a:lnTo>
                  <a:lnTo>
                    <a:pt x="97546" y="31011"/>
                  </a:lnTo>
                  <a:lnTo>
                    <a:pt x="86666" y="14874"/>
                  </a:lnTo>
                  <a:lnTo>
                    <a:pt x="70530" y="3991"/>
                  </a:lnTo>
                  <a:lnTo>
                    <a:pt x="50774" y="0"/>
                  </a:lnTo>
                  <a:close/>
                </a:path>
              </a:pathLst>
            </a:custGeom>
            <a:solidFill>
              <a:srgbClr val="8CB2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8"/>
            <p:cNvSpPr/>
            <p:nvPr/>
          </p:nvSpPr>
          <p:spPr>
            <a:xfrm>
              <a:off x="2395956" y="4985130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74" y="0"/>
                  </a:moveTo>
                  <a:lnTo>
                    <a:pt x="31011" y="3991"/>
                  </a:lnTo>
                  <a:lnTo>
                    <a:pt x="14871" y="14876"/>
                  </a:lnTo>
                  <a:lnTo>
                    <a:pt x="3990" y="31016"/>
                  </a:lnTo>
                  <a:lnTo>
                    <a:pt x="0" y="50774"/>
                  </a:lnTo>
                  <a:lnTo>
                    <a:pt x="3990" y="70532"/>
                  </a:lnTo>
                  <a:lnTo>
                    <a:pt x="14871" y="86672"/>
                  </a:lnTo>
                  <a:lnTo>
                    <a:pt x="31011" y="97557"/>
                  </a:lnTo>
                  <a:lnTo>
                    <a:pt x="50774" y="101549"/>
                  </a:lnTo>
                  <a:lnTo>
                    <a:pt x="70532" y="97557"/>
                  </a:lnTo>
                  <a:lnTo>
                    <a:pt x="86672" y="86672"/>
                  </a:lnTo>
                  <a:lnTo>
                    <a:pt x="97557" y="70532"/>
                  </a:lnTo>
                  <a:lnTo>
                    <a:pt x="101549" y="50774"/>
                  </a:lnTo>
                  <a:lnTo>
                    <a:pt x="97557" y="31016"/>
                  </a:lnTo>
                  <a:lnTo>
                    <a:pt x="86672" y="14876"/>
                  </a:lnTo>
                  <a:lnTo>
                    <a:pt x="70532" y="3991"/>
                  </a:lnTo>
                  <a:lnTo>
                    <a:pt x="50774" y="0"/>
                  </a:lnTo>
                  <a:close/>
                </a:path>
              </a:pathLst>
            </a:custGeom>
            <a:solidFill>
              <a:srgbClr val="8CB2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9"/>
            <p:cNvSpPr/>
            <p:nvPr/>
          </p:nvSpPr>
          <p:spPr>
            <a:xfrm>
              <a:off x="2425331" y="4931702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74" y="0"/>
                  </a:moveTo>
                  <a:lnTo>
                    <a:pt x="31016" y="3990"/>
                  </a:lnTo>
                  <a:lnTo>
                    <a:pt x="14876" y="14871"/>
                  </a:lnTo>
                  <a:lnTo>
                    <a:pt x="3991" y="31011"/>
                  </a:lnTo>
                  <a:lnTo>
                    <a:pt x="0" y="50774"/>
                  </a:lnTo>
                  <a:lnTo>
                    <a:pt x="3991" y="70525"/>
                  </a:lnTo>
                  <a:lnTo>
                    <a:pt x="14876" y="86661"/>
                  </a:lnTo>
                  <a:lnTo>
                    <a:pt x="31016" y="97544"/>
                  </a:lnTo>
                  <a:lnTo>
                    <a:pt x="50774" y="101536"/>
                  </a:lnTo>
                  <a:lnTo>
                    <a:pt x="70532" y="97544"/>
                  </a:lnTo>
                  <a:lnTo>
                    <a:pt x="86672" y="86661"/>
                  </a:lnTo>
                  <a:lnTo>
                    <a:pt x="97557" y="70525"/>
                  </a:lnTo>
                  <a:lnTo>
                    <a:pt x="101549" y="50774"/>
                  </a:lnTo>
                  <a:lnTo>
                    <a:pt x="97557" y="31011"/>
                  </a:lnTo>
                  <a:lnTo>
                    <a:pt x="86672" y="14871"/>
                  </a:lnTo>
                  <a:lnTo>
                    <a:pt x="70532" y="3990"/>
                  </a:lnTo>
                  <a:lnTo>
                    <a:pt x="50774" y="0"/>
                  </a:lnTo>
                  <a:close/>
                </a:path>
              </a:pathLst>
            </a:custGeom>
            <a:solidFill>
              <a:srgbClr val="8CB2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0"/>
            <p:cNvSpPr/>
            <p:nvPr/>
          </p:nvSpPr>
          <p:spPr>
            <a:xfrm>
              <a:off x="2235669" y="5107736"/>
              <a:ext cx="457834" cy="85090"/>
            </a:xfrm>
            <a:custGeom>
              <a:avLst/>
              <a:gdLst/>
              <a:ahLst/>
              <a:cxnLst/>
              <a:rect l="l" t="t" r="r" b="b"/>
              <a:pathLst>
                <a:path w="457835" h="85089">
                  <a:moveTo>
                    <a:pt x="11684" y="0"/>
                  </a:moveTo>
                  <a:lnTo>
                    <a:pt x="0" y="83489"/>
                  </a:lnTo>
                  <a:lnTo>
                    <a:pt x="7148" y="84392"/>
                  </a:lnTo>
                  <a:lnTo>
                    <a:pt x="57189" y="84518"/>
                  </a:lnTo>
                  <a:lnTo>
                    <a:pt x="457517" y="81813"/>
                  </a:lnTo>
                  <a:lnTo>
                    <a:pt x="318922" y="61785"/>
                  </a:lnTo>
                  <a:lnTo>
                    <a:pt x="267103" y="43395"/>
                  </a:lnTo>
                  <a:lnTo>
                    <a:pt x="78473" y="43395"/>
                  </a:lnTo>
                  <a:lnTo>
                    <a:pt x="35052" y="35064"/>
                  </a:lnTo>
                  <a:lnTo>
                    <a:pt x="11684" y="0"/>
                  </a:lnTo>
                  <a:close/>
                </a:path>
                <a:path w="457835" h="85089">
                  <a:moveTo>
                    <a:pt x="83477" y="6667"/>
                  </a:moveTo>
                  <a:lnTo>
                    <a:pt x="78473" y="43395"/>
                  </a:lnTo>
                  <a:lnTo>
                    <a:pt x="267103" y="43395"/>
                  </a:lnTo>
                  <a:lnTo>
                    <a:pt x="262451" y="41744"/>
                  </a:lnTo>
                  <a:lnTo>
                    <a:pt x="121894" y="41744"/>
                  </a:lnTo>
                  <a:lnTo>
                    <a:pt x="83477" y="6667"/>
                  </a:lnTo>
                  <a:close/>
                </a:path>
                <a:path w="457835" h="85089">
                  <a:moveTo>
                    <a:pt x="146939" y="3340"/>
                  </a:moveTo>
                  <a:lnTo>
                    <a:pt x="121894" y="41744"/>
                  </a:lnTo>
                  <a:lnTo>
                    <a:pt x="262451" y="41744"/>
                  </a:lnTo>
                  <a:lnTo>
                    <a:pt x="229491" y="30048"/>
                  </a:lnTo>
                  <a:lnTo>
                    <a:pt x="173659" y="30048"/>
                  </a:lnTo>
                  <a:lnTo>
                    <a:pt x="146939" y="3340"/>
                  </a:lnTo>
                  <a:close/>
                </a:path>
                <a:path w="457835" h="85089">
                  <a:moveTo>
                    <a:pt x="215392" y="25044"/>
                  </a:moveTo>
                  <a:lnTo>
                    <a:pt x="173659" y="30048"/>
                  </a:lnTo>
                  <a:lnTo>
                    <a:pt x="229491" y="30048"/>
                  </a:lnTo>
                  <a:lnTo>
                    <a:pt x="215392" y="25044"/>
                  </a:lnTo>
                  <a:close/>
                </a:path>
              </a:pathLst>
            </a:custGeom>
            <a:solidFill>
              <a:srgbClr val="A6C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1"/>
            <p:cNvSpPr/>
            <p:nvPr/>
          </p:nvSpPr>
          <p:spPr>
            <a:xfrm>
              <a:off x="3220300" y="4291622"/>
              <a:ext cx="67310" cy="185420"/>
            </a:xfrm>
            <a:custGeom>
              <a:avLst/>
              <a:gdLst/>
              <a:ahLst/>
              <a:cxnLst/>
              <a:rect l="l" t="t" r="r" b="b"/>
              <a:pathLst>
                <a:path w="67310" h="185420">
                  <a:moveTo>
                    <a:pt x="0" y="184823"/>
                  </a:moveTo>
                  <a:lnTo>
                    <a:pt x="66738" y="184823"/>
                  </a:lnTo>
                  <a:lnTo>
                    <a:pt x="66738" y="0"/>
                  </a:lnTo>
                  <a:lnTo>
                    <a:pt x="0" y="0"/>
                  </a:lnTo>
                  <a:lnTo>
                    <a:pt x="0" y="184823"/>
                  </a:lnTo>
                  <a:close/>
                </a:path>
              </a:pathLst>
            </a:custGeom>
            <a:solidFill>
              <a:srgbClr val="806B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2"/>
            <p:cNvSpPr/>
            <p:nvPr/>
          </p:nvSpPr>
          <p:spPr>
            <a:xfrm>
              <a:off x="2526696" y="6027267"/>
              <a:ext cx="711034" cy="41733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3"/>
            <p:cNvSpPr/>
            <p:nvPr/>
          </p:nvSpPr>
          <p:spPr>
            <a:xfrm>
              <a:off x="3267474" y="4819815"/>
              <a:ext cx="739228" cy="37973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4"/>
            <p:cNvSpPr/>
            <p:nvPr/>
          </p:nvSpPr>
          <p:spPr>
            <a:xfrm>
              <a:off x="4272457" y="5185429"/>
              <a:ext cx="418465" cy="0"/>
            </a:xfrm>
            <a:custGeom>
              <a:avLst/>
              <a:gdLst/>
              <a:ahLst/>
              <a:cxnLst/>
              <a:rect l="l" t="t" r="r" b="b"/>
              <a:pathLst>
                <a:path w="418464">
                  <a:moveTo>
                    <a:pt x="0" y="0"/>
                  </a:moveTo>
                  <a:lnTo>
                    <a:pt x="418388" y="0"/>
                  </a:lnTo>
                </a:path>
              </a:pathLst>
            </a:custGeom>
            <a:ln w="282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5"/>
            <p:cNvSpPr/>
            <p:nvPr/>
          </p:nvSpPr>
          <p:spPr>
            <a:xfrm>
              <a:off x="6241421" y="4451730"/>
              <a:ext cx="343966" cy="2506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6"/>
            <p:cNvSpPr/>
            <p:nvPr/>
          </p:nvSpPr>
          <p:spPr>
            <a:xfrm>
              <a:off x="7381773" y="4867262"/>
              <a:ext cx="97790" cy="218440"/>
            </a:xfrm>
            <a:custGeom>
              <a:avLst/>
              <a:gdLst/>
              <a:ahLst/>
              <a:cxnLst/>
              <a:rect l="l" t="t" r="r" b="b"/>
              <a:pathLst>
                <a:path w="97790" h="218439">
                  <a:moveTo>
                    <a:pt x="39535" y="210819"/>
                  </a:moveTo>
                  <a:lnTo>
                    <a:pt x="24244" y="210819"/>
                  </a:lnTo>
                  <a:lnTo>
                    <a:pt x="24015" y="212089"/>
                  </a:lnTo>
                  <a:lnTo>
                    <a:pt x="23736" y="213359"/>
                  </a:lnTo>
                  <a:lnTo>
                    <a:pt x="22758" y="213359"/>
                  </a:lnTo>
                  <a:lnTo>
                    <a:pt x="22644" y="215899"/>
                  </a:lnTo>
                  <a:lnTo>
                    <a:pt x="22771" y="218439"/>
                  </a:lnTo>
                  <a:lnTo>
                    <a:pt x="35839" y="218439"/>
                  </a:lnTo>
                  <a:lnTo>
                    <a:pt x="37109" y="217169"/>
                  </a:lnTo>
                  <a:lnTo>
                    <a:pt x="38328" y="217169"/>
                  </a:lnTo>
                  <a:lnTo>
                    <a:pt x="38633" y="215899"/>
                  </a:lnTo>
                  <a:lnTo>
                    <a:pt x="38912" y="215899"/>
                  </a:lnTo>
                  <a:lnTo>
                    <a:pt x="39154" y="213359"/>
                  </a:lnTo>
                  <a:lnTo>
                    <a:pt x="39306" y="212089"/>
                  </a:lnTo>
                  <a:lnTo>
                    <a:pt x="39535" y="210819"/>
                  </a:lnTo>
                  <a:close/>
                </a:path>
                <a:path w="97790" h="218439">
                  <a:moveTo>
                    <a:pt x="85178" y="213359"/>
                  </a:moveTo>
                  <a:lnTo>
                    <a:pt x="82295" y="213359"/>
                  </a:lnTo>
                  <a:lnTo>
                    <a:pt x="83223" y="214629"/>
                  </a:lnTo>
                  <a:lnTo>
                    <a:pt x="83959" y="214629"/>
                  </a:lnTo>
                  <a:lnTo>
                    <a:pt x="85178" y="213359"/>
                  </a:lnTo>
                  <a:close/>
                </a:path>
                <a:path w="97790" h="218439">
                  <a:moveTo>
                    <a:pt x="85280" y="205739"/>
                  </a:moveTo>
                  <a:lnTo>
                    <a:pt x="82372" y="205739"/>
                  </a:lnTo>
                  <a:lnTo>
                    <a:pt x="81902" y="207009"/>
                  </a:lnTo>
                  <a:lnTo>
                    <a:pt x="81965" y="209549"/>
                  </a:lnTo>
                  <a:lnTo>
                    <a:pt x="82029" y="210819"/>
                  </a:lnTo>
                  <a:lnTo>
                    <a:pt x="81660" y="213359"/>
                  </a:lnTo>
                  <a:lnTo>
                    <a:pt x="86385" y="213359"/>
                  </a:lnTo>
                  <a:lnTo>
                    <a:pt x="86372" y="212089"/>
                  </a:lnTo>
                  <a:lnTo>
                    <a:pt x="86194" y="212089"/>
                  </a:lnTo>
                  <a:lnTo>
                    <a:pt x="85991" y="210819"/>
                  </a:lnTo>
                  <a:lnTo>
                    <a:pt x="85864" y="209549"/>
                  </a:lnTo>
                  <a:lnTo>
                    <a:pt x="85521" y="207009"/>
                  </a:lnTo>
                  <a:lnTo>
                    <a:pt x="85280" y="205739"/>
                  </a:lnTo>
                  <a:close/>
                </a:path>
                <a:path w="97790" h="218439">
                  <a:moveTo>
                    <a:pt x="44094" y="203199"/>
                  </a:moveTo>
                  <a:lnTo>
                    <a:pt x="27355" y="203199"/>
                  </a:lnTo>
                  <a:lnTo>
                    <a:pt x="27177" y="204469"/>
                  </a:lnTo>
                  <a:lnTo>
                    <a:pt x="27508" y="204469"/>
                  </a:lnTo>
                  <a:lnTo>
                    <a:pt x="27673" y="205739"/>
                  </a:lnTo>
                  <a:lnTo>
                    <a:pt x="27520" y="205739"/>
                  </a:lnTo>
                  <a:lnTo>
                    <a:pt x="26847" y="207009"/>
                  </a:lnTo>
                  <a:lnTo>
                    <a:pt x="25145" y="209549"/>
                  </a:lnTo>
                  <a:lnTo>
                    <a:pt x="24752" y="210819"/>
                  </a:lnTo>
                  <a:lnTo>
                    <a:pt x="41681" y="210819"/>
                  </a:lnTo>
                  <a:lnTo>
                    <a:pt x="43802" y="208279"/>
                  </a:lnTo>
                  <a:lnTo>
                    <a:pt x="44449" y="208279"/>
                  </a:lnTo>
                  <a:lnTo>
                    <a:pt x="44373" y="207009"/>
                  </a:lnTo>
                  <a:lnTo>
                    <a:pt x="44081" y="205739"/>
                  </a:lnTo>
                  <a:lnTo>
                    <a:pt x="44094" y="203199"/>
                  </a:lnTo>
                  <a:close/>
                </a:path>
                <a:path w="97790" h="218439">
                  <a:moveTo>
                    <a:pt x="69926" y="191769"/>
                  </a:moveTo>
                  <a:lnTo>
                    <a:pt x="56235" y="191769"/>
                  </a:lnTo>
                  <a:lnTo>
                    <a:pt x="56476" y="193039"/>
                  </a:lnTo>
                  <a:lnTo>
                    <a:pt x="56654" y="194309"/>
                  </a:lnTo>
                  <a:lnTo>
                    <a:pt x="55968" y="196849"/>
                  </a:lnTo>
                  <a:lnTo>
                    <a:pt x="56260" y="196849"/>
                  </a:lnTo>
                  <a:lnTo>
                    <a:pt x="56883" y="198119"/>
                  </a:lnTo>
                  <a:lnTo>
                    <a:pt x="57975" y="199389"/>
                  </a:lnTo>
                  <a:lnTo>
                    <a:pt x="59397" y="199389"/>
                  </a:lnTo>
                  <a:lnTo>
                    <a:pt x="59512" y="200659"/>
                  </a:lnTo>
                  <a:lnTo>
                    <a:pt x="59804" y="201929"/>
                  </a:lnTo>
                  <a:lnTo>
                    <a:pt x="59842" y="203199"/>
                  </a:lnTo>
                  <a:lnTo>
                    <a:pt x="60032" y="204469"/>
                  </a:lnTo>
                  <a:lnTo>
                    <a:pt x="61277" y="205739"/>
                  </a:lnTo>
                  <a:lnTo>
                    <a:pt x="72770" y="205739"/>
                  </a:lnTo>
                  <a:lnTo>
                    <a:pt x="73685" y="204469"/>
                  </a:lnTo>
                  <a:lnTo>
                    <a:pt x="74002" y="204469"/>
                  </a:lnTo>
                  <a:lnTo>
                    <a:pt x="73926" y="200659"/>
                  </a:lnTo>
                  <a:lnTo>
                    <a:pt x="72720" y="200659"/>
                  </a:lnTo>
                  <a:lnTo>
                    <a:pt x="72440" y="199389"/>
                  </a:lnTo>
                  <a:lnTo>
                    <a:pt x="72326" y="198119"/>
                  </a:lnTo>
                  <a:lnTo>
                    <a:pt x="72123" y="198119"/>
                  </a:lnTo>
                  <a:lnTo>
                    <a:pt x="71627" y="196849"/>
                  </a:lnTo>
                  <a:lnTo>
                    <a:pt x="71031" y="195579"/>
                  </a:lnTo>
                  <a:lnTo>
                    <a:pt x="70561" y="194309"/>
                  </a:lnTo>
                  <a:lnTo>
                    <a:pt x="70027" y="194309"/>
                  </a:lnTo>
                  <a:lnTo>
                    <a:pt x="70027" y="193039"/>
                  </a:lnTo>
                  <a:lnTo>
                    <a:pt x="70802" y="193039"/>
                  </a:lnTo>
                  <a:lnTo>
                    <a:pt x="69926" y="191769"/>
                  </a:lnTo>
                  <a:close/>
                </a:path>
                <a:path w="97790" h="218439">
                  <a:moveTo>
                    <a:pt x="83756" y="203199"/>
                  </a:moveTo>
                  <a:lnTo>
                    <a:pt x="83070" y="203199"/>
                  </a:lnTo>
                  <a:lnTo>
                    <a:pt x="83210" y="204469"/>
                  </a:lnTo>
                  <a:lnTo>
                    <a:pt x="83553" y="205739"/>
                  </a:lnTo>
                  <a:lnTo>
                    <a:pt x="84353" y="205739"/>
                  </a:lnTo>
                  <a:lnTo>
                    <a:pt x="83731" y="204469"/>
                  </a:lnTo>
                  <a:lnTo>
                    <a:pt x="83756" y="203199"/>
                  </a:lnTo>
                  <a:close/>
                </a:path>
                <a:path w="97790" h="218439">
                  <a:moveTo>
                    <a:pt x="50291" y="195579"/>
                  </a:moveTo>
                  <a:lnTo>
                    <a:pt x="29552" y="195579"/>
                  </a:lnTo>
                  <a:lnTo>
                    <a:pt x="29489" y="196849"/>
                  </a:lnTo>
                  <a:lnTo>
                    <a:pt x="28651" y="196849"/>
                  </a:lnTo>
                  <a:lnTo>
                    <a:pt x="29235" y="198119"/>
                  </a:lnTo>
                  <a:lnTo>
                    <a:pt x="29108" y="199389"/>
                  </a:lnTo>
                  <a:lnTo>
                    <a:pt x="28663" y="200659"/>
                  </a:lnTo>
                  <a:lnTo>
                    <a:pt x="28041" y="203199"/>
                  </a:lnTo>
                  <a:lnTo>
                    <a:pt x="45516" y="203199"/>
                  </a:lnTo>
                  <a:lnTo>
                    <a:pt x="46418" y="201929"/>
                  </a:lnTo>
                  <a:lnTo>
                    <a:pt x="46786" y="201929"/>
                  </a:lnTo>
                  <a:lnTo>
                    <a:pt x="47980" y="200659"/>
                  </a:lnTo>
                  <a:lnTo>
                    <a:pt x="48552" y="200659"/>
                  </a:lnTo>
                  <a:lnTo>
                    <a:pt x="49822" y="196849"/>
                  </a:lnTo>
                  <a:lnTo>
                    <a:pt x="50291" y="195579"/>
                  </a:lnTo>
                  <a:close/>
                </a:path>
                <a:path w="97790" h="218439">
                  <a:moveTo>
                    <a:pt x="79905" y="128269"/>
                  </a:moveTo>
                  <a:lnTo>
                    <a:pt x="77228" y="128269"/>
                  </a:lnTo>
                  <a:lnTo>
                    <a:pt x="77508" y="132079"/>
                  </a:lnTo>
                  <a:lnTo>
                    <a:pt x="77977" y="137159"/>
                  </a:lnTo>
                  <a:lnTo>
                    <a:pt x="78821" y="151129"/>
                  </a:lnTo>
                  <a:lnTo>
                    <a:pt x="79260" y="160019"/>
                  </a:lnTo>
                  <a:lnTo>
                    <a:pt x="79857" y="168909"/>
                  </a:lnTo>
                  <a:lnTo>
                    <a:pt x="80149" y="171449"/>
                  </a:lnTo>
                  <a:lnTo>
                    <a:pt x="80721" y="180339"/>
                  </a:lnTo>
                  <a:lnTo>
                    <a:pt x="81419" y="189229"/>
                  </a:lnTo>
                  <a:lnTo>
                    <a:pt x="81711" y="196849"/>
                  </a:lnTo>
                  <a:lnTo>
                    <a:pt x="81965" y="199389"/>
                  </a:lnTo>
                  <a:lnTo>
                    <a:pt x="82168" y="201929"/>
                  </a:lnTo>
                  <a:lnTo>
                    <a:pt x="82295" y="203199"/>
                  </a:lnTo>
                  <a:lnTo>
                    <a:pt x="84213" y="203199"/>
                  </a:lnTo>
                  <a:lnTo>
                    <a:pt x="84315" y="200659"/>
                  </a:lnTo>
                  <a:lnTo>
                    <a:pt x="84213" y="195579"/>
                  </a:lnTo>
                  <a:lnTo>
                    <a:pt x="81762" y="160019"/>
                  </a:lnTo>
                  <a:lnTo>
                    <a:pt x="81343" y="151129"/>
                  </a:lnTo>
                  <a:lnTo>
                    <a:pt x="81178" y="148589"/>
                  </a:lnTo>
                  <a:lnTo>
                    <a:pt x="81127" y="147319"/>
                  </a:lnTo>
                  <a:lnTo>
                    <a:pt x="80810" y="142239"/>
                  </a:lnTo>
                  <a:lnTo>
                    <a:pt x="80632" y="140969"/>
                  </a:lnTo>
                  <a:lnTo>
                    <a:pt x="80340" y="137159"/>
                  </a:lnTo>
                  <a:lnTo>
                    <a:pt x="80073" y="132079"/>
                  </a:lnTo>
                  <a:lnTo>
                    <a:pt x="79905" y="128269"/>
                  </a:lnTo>
                  <a:close/>
                </a:path>
                <a:path w="97790" h="218439">
                  <a:moveTo>
                    <a:pt x="28740" y="195579"/>
                  </a:moveTo>
                  <a:lnTo>
                    <a:pt x="27431" y="195579"/>
                  </a:lnTo>
                  <a:lnTo>
                    <a:pt x="27584" y="196849"/>
                  </a:lnTo>
                  <a:lnTo>
                    <a:pt x="29222" y="196849"/>
                  </a:lnTo>
                  <a:lnTo>
                    <a:pt x="28740" y="195579"/>
                  </a:lnTo>
                  <a:close/>
                </a:path>
                <a:path w="97790" h="218439">
                  <a:moveTo>
                    <a:pt x="85140" y="100329"/>
                  </a:moveTo>
                  <a:lnTo>
                    <a:pt x="25298" y="100329"/>
                  </a:lnTo>
                  <a:lnTo>
                    <a:pt x="25171" y="110489"/>
                  </a:lnTo>
                  <a:lnTo>
                    <a:pt x="25336" y="113029"/>
                  </a:lnTo>
                  <a:lnTo>
                    <a:pt x="25387" y="118109"/>
                  </a:lnTo>
                  <a:lnTo>
                    <a:pt x="25552" y="119379"/>
                  </a:lnTo>
                  <a:lnTo>
                    <a:pt x="25869" y="120649"/>
                  </a:lnTo>
                  <a:lnTo>
                    <a:pt x="27838" y="123189"/>
                  </a:lnTo>
                  <a:lnTo>
                    <a:pt x="28994" y="124459"/>
                  </a:lnTo>
                  <a:lnTo>
                    <a:pt x="29794" y="124459"/>
                  </a:lnTo>
                  <a:lnTo>
                    <a:pt x="30149" y="125729"/>
                  </a:lnTo>
                  <a:lnTo>
                    <a:pt x="30232" y="128269"/>
                  </a:lnTo>
                  <a:lnTo>
                    <a:pt x="30340" y="129539"/>
                  </a:lnTo>
                  <a:lnTo>
                    <a:pt x="30505" y="133349"/>
                  </a:lnTo>
                  <a:lnTo>
                    <a:pt x="30708" y="135889"/>
                  </a:lnTo>
                  <a:lnTo>
                    <a:pt x="30860" y="135889"/>
                  </a:lnTo>
                  <a:lnTo>
                    <a:pt x="30899" y="138429"/>
                  </a:lnTo>
                  <a:lnTo>
                    <a:pt x="31229" y="139699"/>
                  </a:lnTo>
                  <a:lnTo>
                    <a:pt x="31394" y="139699"/>
                  </a:lnTo>
                  <a:lnTo>
                    <a:pt x="30962" y="140969"/>
                  </a:lnTo>
                  <a:lnTo>
                    <a:pt x="30822" y="140969"/>
                  </a:lnTo>
                  <a:lnTo>
                    <a:pt x="30467" y="142239"/>
                  </a:lnTo>
                  <a:lnTo>
                    <a:pt x="30822" y="143509"/>
                  </a:lnTo>
                  <a:lnTo>
                    <a:pt x="31000" y="143509"/>
                  </a:lnTo>
                  <a:lnTo>
                    <a:pt x="30949" y="144779"/>
                  </a:lnTo>
                  <a:lnTo>
                    <a:pt x="30784" y="144779"/>
                  </a:lnTo>
                  <a:lnTo>
                    <a:pt x="30530" y="146049"/>
                  </a:lnTo>
                  <a:lnTo>
                    <a:pt x="29527" y="147319"/>
                  </a:lnTo>
                  <a:lnTo>
                    <a:pt x="29197" y="148589"/>
                  </a:lnTo>
                  <a:lnTo>
                    <a:pt x="28981" y="149859"/>
                  </a:lnTo>
                  <a:lnTo>
                    <a:pt x="28816" y="151129"/>
                  </a:lnTo>
                  <a:lnTo>
                    <a:pt x="28727" y="152399"/>
                  </a:lnTo>
                  <a:lnTo>
                    <a:pt x="28041" y="157479"/>
                  </a:lnTo>
                  <a:lnTo>
                    <a:pt x="27825" y="158749"/>
                  </a:lnTo>
                  <a:lnTo>
                    <a:pt x="27254" y="160019"/>
                  </a:lnTo>
                  <a:lnTo>
                    <a:pt x="27314" y="171449"/>
                  </a:lnTo>
                  <a:lnTo>
                    <a:pt x="27495" y="175259"/>
                  </a:lnTo>
                  <a:lnTo>
                    <a:pt x="28257" y="181609"/>
                  </a:lnTo>
                  <a:lnTo>
                    <a:pt x="28232" y="182879"/>
                  </a:lnTo>
                  <a:lnTo>
                    <a:pt x="27584" y="184149"/>
                  </a:lnTo>
                  <a:lnTo>
                    <a:pt x="27266" y="185419"/>
                  </a:lnTo>
                  <a:lnTo>
                    <a:pt x="26492" y="186689"/>
                  </a:lnTo>
                  <a:lnTo>
                    <a:pt x="26073" y="187959"/>
                  </a:lnTo>
                  <a:lnTo>
                    <a:pt x="25361" y="189229"/>
                  </a:lnTo>
                  <a:lnTo>
                    <a:pt x="25374" y="190499"/>
                  </a:lnTo>
                  <a:lnTo>
                    <a:pt x="25857" y="191769"/>
                  </a:lnTo>
                  <a:lnTo>
                    <a:pt x="28308" y="191769"/>
                  </a:lnTo>
                  <a:lnTo>
                    <a:pt x="28841" y="193039"/>
                  </a:lnTo>
                  <a:lnTo>
                    <a:pt x="29883" y="193039"/>
                  </a:lnTo>
                  <a:lnTo>
                    <a:pt x="29997" y="194309"/>
                  </a:lnTo>
                  <a:lnTo>
                    <a:pt x="29844" y="194309"/>
                  </a:lnTo>
                  <a:lnTo>
                    <a:pt x="29692" y="195579"/>
                  </a:lnTo>
                  <a:lnTo>
                    <a:pt x="50482" y="195579"/>
                  </a:lnTo>
                  <a:lnTo>
                    <a:pt x="50368" y="194309"/>
                  </a:lnTo>
                  <a:lnTo>
                    <a:pt x="49860" y="193039"/>
                  </a:lnTo>
                  <a:lnTo>
                    <a:pt x="48285" y="191769"/>
                  </a:lnTo>
                  <a:lnTo>
                    <a:pt x="46977" y="190499"/>
                  </a:lnTo>
                  <a:lnTo>
                    <a:pt x="45377" y="190499"/>
                  </a:lnTo>
                  <a:lnTo>
                    <a:pt x="45034" y="189229"/>
                  </a:lnTo>
                  <a:lnTo>
                    <a:pt x="44792" y="189229"/>
                  </a:lnTo>
                  <a:lnTo>
                    <a:pt x="45123" y="186689"/>
                  </a:lnTo>
                  <a:lnTo>
                    <a:pt x="45326" y="185419"/>
                  </a:lnTo>
                  <a:lnTo>
                    <a:pt x="45923" y="179069"/>
                  </a:lnTo>
                  <a:lnTo>
                    <a:pt x="46266" y="176529"/>
                  </a:lnTo>
                  <a:lnTo>
                    <a:pt x="46177" y="167639"/>
                  </a:lnTo>
                  <a:lnTo>
                    <a:pt x="46342" y="167639"/>
                  </a:lnTo>
                  <a:lnTo>
                    <a:pt x="46558" y="166369"/>
                  </a:lnTo>
                  <a:lnTo>
                    <a:pt x="46837" y="163829"/>
                  </a:lnTo>
                  <a:lnTo>
                    <a:pt x="47015" y="162559"/>
                  </a:lnTo>
                  <a:lnTo>
                    <a:pt x="46723" y="154939"/>
                  </a:lnTo>
                  <a:lnTo>
                    <a:pt x="47142" y="154939"/>
                  </a:lnTo>
                  <a:lnTo>
                    <a:pt x="47256" y="153669"/>
                  </a:lnTo>
                  <a:lnTo>
                    <a:pt x="47777" y="152399"/>
                  </a:lnTo>
                  <a:lnTo>
                    <a:pt x="47485" y="151129"/>
                  </a:lnTo>
                  <a:lnTo>
                    <a:pt x="47459" y="148589"/>
                  </a:lnTo>
                  <a:lnTo>
                    <a:pt x="47917" y="144779"/>
                  </a:lnTo>
                  <a:lnTo>
                    <a:pt x="48221" y="139699"/>
                  </a:lnTo>
                  <a:lnTo>
                    <a:pt x="48450" y="138429"/>
                  </a:lnTo>
                  <a:lnTo>
                    <a:pt x="48767" y="137159"/>
                  </a:lnTo>
                  <a:lnTo>
                    <a:pt x="48983" y="135889"/>
                  </a:lnTo>
                  <a:lnTo>
                    <a:pt x="49364" y="132079"/>
                  </a:lnTo>
                  <a:lnTo>
                    <a:pt x="49847" y="128269"/>
                  </a:lnTo>
                  <a:lnTo>
                    <a:pt x="50685" y="124459"/>
                  </a:lnTo>
                  <a:lnTo>
                    <a:pt x="50787" y="123189"/>
                  </a:lnTo>
                  <a:lnTo>
                    <a:pt x="51206" y="123189"/>
                  </a:lnTo>
                  <a:lnTo>
                    <a:pt x="52196" y="119379"/>
                  </a:lnTo>
                  <a:lnTo>
                    <a:pt x="52768" y="118109"/>
                  </a:lnTo>
                  <a:lnTo>
                    <a:pt x="52984" y="118109"/>
                  </a:lnTo>
                  <a:lnTo>
                    <a:pt x="53238" y="116839"/>
                  </a:lnTo>
                  <a:lnTo>
                    <a:pt x="85813" y="116839"/>
                  </a:lnTo>
                  <a:lnTo>
                    <a:pt x="85737" y="115569"/>
                  </a:lnTo>
                  <a:lnTo>
                    <a:pt x="86004" y="113029"/>
                  </a:lnTo>
                  <a:lnTo>
                    <a:pt x="85902" y="105409"/>
                  </a:lnTo>
                  <a:lnTo>
                    <a:pt x="86588" y="104139"/>
                  </a:lnTo>
                  <a:lnTo>
                    <a:pt x="86296" y="102869"/>
                  </a:lnTo>
                  <a:lnTo>
                    <a:pt x="85813" y="101599"/>
                  </a:lnTo>
                  <a:lnTo>
                    <a:pt x="85407" y="101599"/>
                  </a:lnTo>
                  <a:lnTo>
                    <a:pt x="85140" y="100329"/>
                  </a:lnTo>
                  <a:close/>
                </a:path>
                <a:path w="97790" h="218439">
                  <a:moveTo>
                    <a:pt x="71031" y="193039"/>
                  </a:moveTo>
                  <a:lnTo>
                    <a:pt x="70027" y="193039"/>
                  </a:lnTo>
                  <a:lnTo>
                    <a:pt x="70180" y="194309"/>
                  </a:lnTo>
                  <a:lnTo>
                    <a:pt x="70459" y="194309"/>
                  </a:lnTo>
                  <a:lnTo>
                    <a:pt x="71031" y="193039"/>
                  </a:lnTo>
                  <a:close/>
                </a:path>
                <a:path w="97790" h="218439">
                  <a:moveTo>
                    <a:pt x="71272" y="177799"/>
                  </a:moveTo>
                  <a:lnTo>
                    <a:pt x="53555" y="177799"/>
                  </a:lnTo>
                  <a:lnTo>
                    <a:pt x="54076" y="179069"/>
                  </a:lnTo>
                  <a:lnTo>
                    <a:pt x="54863" y="180339"/>
                  </a:lnTo>
                  <a:lnTo>
                    <a:pt x="55879" y="181609"/>
                  </a:lnTo>
                  <a:lnTo>
                    <a:pt x="55867" y="182879"/>
                  </a:lnTo>
                  <a:lnTo>
                    <a:pt x="55803" y="184149"/>
                  </a:lnTo>
                  <a:lnTo>
                    <a:pt x="54521" y="187959"/>
                  </a:lnTo>
                  <a:lnTo>
                    <a:pt x="54127" y="189229"/>
                  </a:lnTo>
                  <a:lnTo>
                    <a:pt x="54419" y="190499"/>
                  </a:lnTo>
                  <a:lnTo>
                    <a:pt x="54927" y="191769"/>
                  </a:lnTo>
                  <a:lnTo>
                    <a:pt x="69824" y="191769"/>
                  </a:lnTo>
                  <a:lnTo>
                    <a:pt x="70027" y="190499"/>
                  </a:lnTo>
                  <a:lnTo>
                    <a:pt x="71107" y="190499"/>
                  </a:lnTo>
                  <a:lnTo>
                    <a:pt x="71462" y="189229"/>
                  </a:lnTo>
                  <a:lnTo>
                    <a:pt x="71132" y="187959"/>
                  </a:lnTo>
                  <a:lnTo>
                    <a:pt x="70662" y="187959"/>
                  </a:lnTo>
                  <a:lnTo>
                    <a:pt x="70853" y="186689"/>
                  </a:lnTo>
                  <a:lnTo>
                    <a:pt x="71386" y="186689"/>
                  </a:lnTo>
                  <a:lnTo>
                    <a:pt x="71958" y="185419"/>
                  </a:lnTo>
                  <a:lnTo>
                    <a:pt x="73228" y="185419"/>
                  </a:lnTo>
                  <a:lnTo>
                    <a:pt x="73215" y="184149"/>
                  </a:lnTo>
                  <a:lnTo>
                    <a:pt x="72428" y="184149"/>
                  </a:lnTo>
                  <a:lnTo>
                    <a:pt x="72250" y="182879"/>
                  </a:lnTo>
                  <a:lnTo>
                    <a:pt x="72034" y="181609"/>
                  </a:lnTo>
                  <a:lnTo>
                    <a:pt x="71729" y="179069"/>
                  </a:lnTo>
                  <a:lnTo>
                    <a:pt x="71272" y="177799"/>
                  </a:lnTo>
                  <a:close/>
                </a:path>
                <a:path w="97790" h="218439">
                  <a:moveTo>
                    <a:pt x="72529" y="166369"/>
                  </a:moveTo>
                  <a:lnTo>
                    <a:pt x="55714" y="166369"/>
                  </a:lnTo>
                  <a:lnTo>
                    <a:pt x="55257" y="167639"/>
                  </a:lnTo>
                  <a:lnTo>
                    <a:pt x="55003" y="168909"/>
                  </a:lnTo>
                  <a:lnTo>
                    <a:pt x="54508" y="170179"/>
                  </a:lnTo>
                  <a:lnTo>
                    <a:pt x="52768" y="173989"/>
                  </a:lnTo>
                  <a:lnTo>
                    <a:pt x="52362" y="175259"/>
                  </a:lnTo>
                  <a:lnTo>
                    <a:pt x="52323" y="176529"/>
                  </a:lnTo>
                  <a:lnTo>
                    <a:pt x="52946" y="177799"/>
                  </a:lnTo>
                  <a:lnTo>
                    <a:pt x="71208" y="177799"/>
                  </a:lnTo>
                  <a:lnTo>
                    <a:pt x="71615" y="175259"/>
                  </a:lnTo>
                  <a:lnTo>
                    <a:pt x="71945" y="173989"/>
                  </a:lnTo>
                  <a:lnTo>
                    <a:pt x="72504" y="171449"/>
                  </a:lnTo>
                  <a:lnTo>
                    <a:pt x="72529" y="166369"/>
                  </a:lnTo>
                  <a:close/>
                </a:path>
                <a:path w="97790" h="218439">
                  <a:moveTo>
                    <a:pt x="85813" y="116839"/>
                  </a:moveTo>
                  <a:lnTo>
                    <a:pt x="53759" y="116839"/>
                  </a:lnTo>
                  <a:lnTo>
                    <a:pt x="55257" y="124459"/>
                  </a:lnTo>
                  <a:lnTo>
                    <a:pt x="56095" y="128269"/>
                  </a:lnTo>
                  <a:lnTo>
                    <a:pt x="56248" y="130809"/>
                  </a:lnTo>
                  <a:lnTo>
                    <a:pt x="56356" y="137159"/>
                  </a:lnTo>
                  <a:lnTo>
                    <a:pt x="56235" y="138429"/>
                  </a:lnTo>
                  <a:lnTo>
                    <a:pt x="55448" y="140969"/>
                  </a:lnTo>
                  <a:lnTo>
                    <a:pt x="55460" y="142239"/>
                  </a:lnTo>
                  <a:lnTo>
                    <a:pt x="55752" y="143509"/>
                  </a:lnTo>
                  <a:lnTo>
                    <a:pt x="56108" y="146049"/>
                  </a:lnTo>
                  <a:lnTo>
                    <a:pt x="56273" y="148589"/>
                  </a:lnTo>
                  <a:lnTo>
                    <a:pt x="56438" y="149859"/>
                  </a:lnTo>
                  <a:lnTo>
                    <a:pt x="57238" y="151129"/>
                  </a:lnTo>
                  <a:lnTo>
                    <a:pt x="57238" y="152399"/>
                  </a:lnTo>
                  <a:lnTo>
                    <a:pt x="57111" y="153669"/>
                  </a:lnTo>
                  <a:lnTo>
                    <a:pt x="56921" y="154939"/>
                  </a:lnTo>
                  <a:lnTo>
                    <a:pt x="56794" y="158749"/>
                  </a:lnTo>
                  <a:lnTo>
                    <a:pt x="57454" y="161289"/>
                  </a:lnTo>
                  <a:lnTo>
                    <a:pt x="56972" y="161289"/>
                  </a:lnTo>
                  <a:lnTo>
                    <a:pt x="56807" y="162559"/>
                  </a:lnTo>
                  <a:lnTo>
                    <a:pt x="56629" y="162559"/>
                  </a:lnTo>
                  <a:lnTo>
                    <a:pt x="56413" y="163829"/>
                  </a:lnTo>
                  <a:lnTo>
                    <a:pt x="56133" y="166369"/>
                  </a:lnTo>
                  <a:lnTo>
                    <a:pt x="72694" y="166369"/>
                  </a:lnTo>
                  <a:lnTo>
                    <a:pt x="73050" y="165099"/>
                  </a:lnTo>
                  <a:lnTo>
                    <a:pt x="73329" y="163829"/>
                  </a:lnTo>
                  <a:lnTo>
                    <a:pt x="73405" y="161289"/>
                  </a:lnTo>
                  <a:lnTo>
                    <a:pt x="74002" y="160019"/>
                  </a:lnTo>
                  <a:lnTo>
                    <a:pt x="74955" y="158749"/>
                  </a:lnTo>
                  <a:lnTo>
                    <a:pt x="75247" y="157479"/>
                  </a:lnTo>
                  <a:lnTo>
                    <a:pt x="74942" y="156209"/>
                  </a:lnTo>
                  <a:lnTo>
                    <a:pt x="74701" y="154939"/>
                  </a:lnTo>
                  <a:lnTo>
                    <a:pt x="74510" y="154939"/>
                  </a:lnTo>
                  <a:lnTo>
                    <a:pt x="74650" y="153669"/>
                  </a:lnTo>
                  <a:lnTo>
                    <a:pt x="75691" y="153669"/>
                  </a:lnTo>
                  <a:lnTo>
                    <a:pt x="76669" y="152399"/>
                  </a:lnTo>
                  <a:lnTo>
                    <a:pt x="76771" y="151129"/>
                  </a:lnTo>
                  <a:lnTo>
                    <a:pt x="76441" y="149859"/>
                  </a:lnTo>
                  <a:lnTo>
                    <a:pt x="76250" y="149859"/>
                  </a:lnTo>
                  <a:lnTo>
                    <a:pt x="76123" y="148589"/>
                  </a:lnTo>
                  <a:lnTo>
                    <a:pt x="75984" y="148589"/>
                  </a:lnTo>
                  <a:lnTo>
                    <a:pt x="76174" y="147319"/>
                  </a:lnTo>
                  <a:lnTo>
                    <a:pt x="75933" y="144779"/>
                  </a:lnTo>
                  <a:lnTo>
                    <a:pt x="76034" y="143509"/>
                  </a:lnTo>
                  <a:lnTo>
                    <a:pt x="76149" y="140969"/>
                  </a:lnTo>
                  <a:lnTo>
                    <a:pt x="75971" y="139699"/>
                  </a:lnTo>
                  <a:lnTo>
                    <a:pt x="76288" y="138429"/>
                  </a:lnTo>
                  <a:lnTo>
                    <a:pt x="76072" y="137159"/>
                  </a:lnTo>
                  <a:lnTo>
                    <a:pt x="75895" y="133349"/>
                  </a:lnTo>
                  <a:lnTo>
                    <a:pt x="76238" y="130809"/>
                  </a:lnTo>
                  <a:lnTo>
                    <a:pt x="76276" y="129539"/>
                  </a:lnTo>
                  <a:lnTo>
                    <a:pt x="76809" y="129539"/>
                  </a:lnTo>
                  <a:lnTo>
                    <a:pt x="76822" y="128269"/>
                  </a:lnTo>
                  <a:lnTo>
                    <a:pt x="79905" y="128269"/>
                  </a:lnTo>
                  <a:lnTo>
                    <a:pt x="79794" y="125729"/>
                  </a:lnTo>
                  <a:lnTo>
                    <a:pt x="80898" y="124459"/>
                  </a:lnTo>
                  <a:lnTo>
                    <a:pt x="81165" y="124459"/>
                  </a:lnTo>
                  <a:lnTo>
                    <a:pt x="82321" y="123189"/>
                  </a:lnTo>
                  <a:lnTo>
                    <a:pt x="83045" y="123189"/>
                  </a:lnTo>
                  <a:lnTo>
                    <a:pt x="84505" y="121919"/>
                  </a:lnTo>
                  <a:lnTo>
                    <a:pt x="85039" y="120649"/>
                  </a:lnTo>
                  <a:lnTo>
                    <a:pt x="85737" y="119379"/>
                  </a:lnTo>
                  <a:lnTo>
                    <a:pt x="85813" y="116839"/>
                  </a:lnTo>
                  <a:close/>
                </a:path>
                <a:path w="97790" h="218439">
                  <a:moveTo>
                    <a:pt x="27685" y="71119"/>
                  </a:moveTo>
                  <a:lnTo>
                    <a:pt x="4851" y="71119"/>
                  </a:lnTo>
                  <a:lnTo>
                    <a:pt x="3149" y="72389"/>
                  </a:lnTo>
                  <a:lnTo>
                    <a:pt x="2400" y="73659"/>
                  </a:lnTo>
                  <a:lnTo>
                    <a:pt x="2552" y="77469"/>
                  </a:lnTo>
                  <a:lnTo>
                    <a:pt x="2171" y="78739"/>
                  </a:lnTo>
                  <a:lnTo>
                    <a:pt x="2019" y="78739"/>
                  </a:lnTo>
                  <a:lnTo>
                    <a:pt x="1841" y="80009"/>
                  </a:lnTo>
                  <a:lnTo>
                    <a:pt x="1282" y="81279"/>
                  </a:lnTo>
                  <a:lnTo>
                    <a:pt x="673" y="81279"/>
                  </a:lnTo>
                  <a:lnTo>
                    <a:pt x="368" y="82549"/>
                  </a:lnTo>
                  <a:lnTo>
                    <a:pt x="533" y="83819"/>
                  </a:lnTo>
                  <a:lnTo>
                    <a:pt x="393" y="85089"/>
                  </a:lnTo>
                  <a:lnTo>
                    <a:pt x="190" y="87629"/>
                  </a:lnTo>
                  <a:lnTo>
                    <a:pt x="25" y="88899"/>
                  </a:lnTo>
                  <a:lnTo>
                    <a:pt x="38" y="91439"/>
                  </a:lnTo>
                  <a:lnTo>
                    <a:pt x="190" y="91439"/>
                  </a:lnTo>
                  <a:lnTo>
                    <a:pt x="1041" y="93979"/>
                  </a:lnTo>
                  <a:lnTo>
                    <a:pt x="596" y="95249"/>
                  </a:lnTo>
                  <a:lnTo>
                    <a:pt x="444" y="95249"/>
                  </a:lnTo>
                  <a:lnTo>
                    <a:pt x="114" y="96519"/>
                  </a:lnTo>
                  <a:lnTo>
                    <a:pt x="0" y="100329"/>
                  </a:lnTo>
                  <a:lnTo>
                    <a:pt x="190" y="100329"/>
                  </a:lnTo>
                  <a:lnTo>
                    <a:pt x="1066" y="102869"/>
                  </a:lnTo>
                  <a:lnTo>
                    <a:pt x="1612" y="102869"/>
                  </a:lnTo>
                  <a:lnTo>
                    <a:pt x="2527" y="104139"/>
                  </a:lnTo>
                  <a:lnTo>
                    <a:pt x="3263" y="104139"/>
                  </a:lnTo>
                  <a:lnTo>
                    <a:pt x="3594" y="105409"/>
                  </a:lnTo>
                  <a:lnTo>
                    <a:pt x="4279" y="105409"/>
                  </a:lnTo>
                  <a:lnTo>
                    <a:pt x="5118" y="106679"/>
                  </a:lnTo>
                  <a:lnTo>
                    <a:pt x="8597" y="106679"/>
                  </a:lnTo>
                  <a:lnTo>
                    <a:pt x="8597" y="101599"/>
                  </a:lnTo>
                  <a:lnTo>
                    <a:pt x="8940" y="99059"/>
                  </a:lnTo>
                  <a:lnTo>
                    <a:pt x="11804" y="99059"/>
                  </a:lnTo>
                  <a:lnTo>
                    <a:pt x="11823" y="97789"/>
                  </a:lnTo>
                  <a:lnTo>
                    <a:pt x="12204" y="96519"/>
                  </a:lnTo>
                  <a:lnTo>
                    <a:pt x="12128" y="95249"/>
                  </a:lnTo>
                  <a:lnTo>
                    <a:pt x="11950" y="93979"/>
                  </a:lnTo>
                  <a:lnTo>
                    <a:pt x="12890" y="92709"/>
                  </a:lnTo>
                  <a:lnTo>
                    <a:pt x="13296" y="91439"/>
                  </a:lnTo>
                  <a:lnTo>
                    <a:pt x="13322" y="88899"/>
                  </a:lnTo>
                  <a:lnTo>
                    <a:pt x="14439" y="87629"/>
                  </a:lnTo>
                  <a:lnTo>
                    <a:pt x="15316" y="86359"/>
                  </a:lnTo>
                  <a:lnTo>
                    <a:pt x="15379" y="85089"/>
                  </a:lnTo>
                  <a:lnTo>
                    <a:pt x="15659" y="85089"/>
                  </a:lnTo>
                  <a:lnTo>
                    <a:pt x="15913" y="83819"/>
                  </a:lnTo>
                  <a:lnTo>
                    <a:pt x="16878" y="83819"/>
                  </a:lnTo>
                  <a:lnTo>
                    <a:pt x="17284" y="82549"/>
                  </a:lnTo>
                  <a:lnTo>
                    <a:pt x="17513" y="82549"/>
                  </a:lnTo>
                  <a:lnTo>
                    <a:pt x="18110" y="80009"/>
                  </a:lnTo>
                  <a:lnTo>
                    <a:pt x="19583" y="80009"/>
                  </a:lnTo>
                  <a:lnTo>
                    <a:pt x="20358" y="78739"/>
                  </a:lnTo>
                  <a:lnTo>
                    <a:pt x="20802" y="77469"/>
                  </a:lnTo>
                  <a:lnTo>
                    <a:pt x="23012" y="77469"/>
                  </a:lnTo>
                  <a:lnTo>
                    <a:pt x="24041" y="76199"/>
                  </a:lnTo>
                  <a:lnTo>
                    <a:pt x="24764" y="76199"/>
                  </a:lnTo>
                  <a:lnTo>
                    <a:pt x="25285" y="74929"/>
                  </a:lnTo>
                  <a:lnTo>
                    <a:pt x="25679" y="74929"/>
                  </a:lnTo>
                  <a:lnTo>
                    <a:pt x="26593" y="73659"/>
                  </a:lnTo>
                  <a:lnTo>
                    <a:pt x="27038" y="73659"/>
                  </a:lnTo>
                  <a:lnTo>
                    <a:pt x="27520" y="72389"/>
                  </a:lnTo>
                  <a:lnTo>
                    <a:pt x="27685" y="71119"/>
                  </a:lnTo>
                  <a:close/>
                </a:path>
                <a:path w="97790" h="218439">
                  <a:moveTo>
                    <a:pt x="10794" y="102869"/>
                  </a:moveTo>
                  <a:lnTo>
                    <a:pt x="9042" y="102869"/>
                  </a:lnTo>
                  <a:lnTo>
                    <a:pt x="9613" y="104139"/>
                  </a:lnTo>
                  <a:lnTo>
                    <a:pt x="10667" y="104139"/>
                  </a:lnTo>
                  <a:lnTo>
                    <a:pt x="10794" y="102869"/>
                  </a:lnTo>
                  <a:close/>
                </a:path>
                <a:path w="97790" h="218439">
                  <a:moveTo>
                    <a:pt x="11804" y="99059"/>
                  </a:moveTo>
                  <a:lnTo>
                    <a:pt x="9143" y="99059"/>
                  </a:lnTo>
                  <a:lnTo>
                    <a:pt x="9093" y="100329"/>
                  </a:lnTo>
                  <a:lnTo>
                    <a:pt x="8902" y="102869"/>
                  </a:lnTo>
                  <a:lnTo>
                    <a:pt x="11023" y="102869"/>
                  </a:lnTo>
                  <a:lnTo>
                    <a:pt x="11633" y="101599"/>
                  </a:lnTo>
                  <a:lnTo>
                    <a:pt x="11785" y="100329"/>
                  </a:lnTo>
                  <a:lnTo>
                    <a:pt x="11804" y="99059"/>
                  </a:lnTo>
                  <a:close/>
                </a:path>
                <a:path w="97790" h="218439">
                  <a:moveTo>
                    <a:pt x="96564" y="68579"/>
                  </a:moveTo>
                  <a:lnTo>
                    <a:pt x="30200" y="68579"/>
                  </a:lnTo>
                  <a:lnTo>
                    <a:pt x="30098" y="69849"/>
                  </a:lnTo>
                  <a:lnTo>
                    <a:pt x="29667" y="72389"/>
                  </a:lnTo>
                  <a:lnTo>
                    <a:pt x="29527" y="73659"/>
                  </a:lnTo>
                  <a:lnTo>
                    <a:pt x="28981" y="76199"/>
                  </a:lnTo>
                  <a:lnTo>
                    <a:pt x="28613" y="77469"/>
                  </a:lnTo>
                  <a:lnTo>
                    <a:pt x="27711" y="81279"/>
                  </a:lnTo>
                  <a:lnTo>
                    <a:pt x="27165" y="82549"/>
                  </a:lnTo>
                  <a:lnTo>
                    <a:pt x="26695" y="86359"/>
                  </a:lnTo>
                  <a:lnTo>
                    <a:pt x="26149" y="90169"/>
                  </a:lnTo>
                  <a:lnTo>
                    <a:pt x="25857" y="92709"/>
                  </a:lnTo>
                  <a:lnTo>
                    <a:pt x="25806" y="96519"/>
                  </a:lnTo>
                  <a:lnTo>
                    <a:pt x="25704" y="99059"/>
                  </a:lnTo>
                  <a:lnTo>
                    <a:pt x="25565" y="100329"/>
                  </a:lnTo>
                  <a:lnTo>
                    <a:pt x="85102" y="100329"/>
                  </a:lnTo>
                  <a:lnTo>
                    <a:pt x="84835" y="96519"/>
                  </a:lnTo>
                  <a:lnTo>
                    <a:pt x="84734" y="93979"/>
                  </a:lnTo>
                  <a:lnTo>
                    <a:pt x="81165" y="93979"/>
                  </a:lnTo>
                  <a:lnTo>
                    <a:pt x="81343" y="92709"/>
                  </a:lnTo>
                  <a:lnTo>
                    <a:pt x="85902" y="92709"/>
                  </a:lnTo>
                  <a:lnTo>
                    <a:pt x="87121" y="91439"/>
                  </a:lnTo>
                  <a:lnTo>
                    <a:pt x="88150" y="91439"/>
                  </a:lnTo>
                  <a:lnTo>
                    <a:pt x="89141" y="90169"/>
                  </a:lnTo>
                  <a:lnTo>
                    <a:pt x="89763" y="88899"/>
                  </a:lnTo>
                  <a:lnTo>
                    <a:pt x="90068" y="88899"/>
                  </a:lnTo>
                  <a:lnTo>
                    <a:pt x="90589" y="87629"/>
                  </a:lnTo>
                  <a:lnTo>
                    <a:pt x="91846" y="87629"/>
                  </a:lnTo>
                  <a:lnTo>
                    <a:pt x="92405" y="86359"/>
                  </a:lnTo>
                  <a:lnTo>
                    <a:pt x="92659" y="85089"/>
                  </a:lnTo>
                  <a:lnTo>
                    <a:pt x="92798" y="85089"/>
                  </a:lnTo>
                  <a:lnTo>
                    <a:pt x="93459" y="83819"/>
                  </a:lnTo>
                  <a:lnTo>
                    <a:pt x="93865" y="83819"/>
                  </a:lnTo>
                  <a:lnTo>
                    <a:pt x="94297" y="82549"/>
                  </a:lnTo>
                  <a:lnTo>
                    <a:pt x="94945" y="80009"/>
                  </a:lnTo>
                  <a:lnTo>
                    <a:pt x="95491" y="80009"/>
                  </a:lnTo>
                  <a:lnTo>
                    <a:pt x="96710" y="77469"/>
                  </a:lnTo>
                  <a:lnTo>
                    <a:pt x="97459" y="76199"/>
                  </a:lnTo>
                  <a:lnTo>
                    <a:pt x="97548" y="74929"/>
                  </a:lnTo>
                  <a:lnTo>
                    <a:pt x="96596" y="73659"/>
                  </a:lnTo>
                  <a:lnTo>
                    <a:pt x="96316" y="73659"/>
                  </a:lnTo>
                  <a:lnTo>
                    <a:pt x="96583" y="72389"/>
                  </a:lnTo>
                  <a:lnTo>
                    <a:pt x="96564" y="68579"/>
                  </a:lnTo>
                  <a:close/>
                </a:path>
                <a:path w="97790" h="218439">
                  <a:moveTo>
                    <a:pt x="85356" y="92709"/>
                  </a:moveTo>
                  <a:lnTo>
                    <a:pt x="81813" y="92709"/>
                  </a:lnTo>
                  <a:lnTo>
                    <a:pt x="81940" y="93979"/>
                  </a:lnTo>
                  <a:lnTo>
                    <a:pt x="84734" y="93979"/>
                  </a:lnTo>
                  <a:lnTo>
                    <a:pt x="85356" y="92709"/>
                  </a:lnTo>
                  <a:close/>
                </a:path>
                <a:path w="97790" h="218439">
                  <a:moveTo>
                    <a:pt x="86829" y="41909"/>
                  </a:moveTo>
                  <a:lnTo>
                    <a:pt x="26441" y="41909"/>
                  </a:lnTo>
                  <a:lnTo>
                    <a:pt x="25552" y="43179"/>
                  </a:lnTo>
                  <a:lnTo>
                    <a:pt x="23558" y="44449"/>
                  </a:lnTo>
                  <a:lnTo>
                    <a:pt x="22809" y="45719"/>
                  </a:lnTo>
                  <a:lnTo>
                    <a:pt x="22313" y="46989"/>
                  </a:lnTo>
                  <a:lnTo>
                    <a:pt x="21983" y="48259"/>
                  </a:lnTo>
                  <a:lnTo>
                    <a:pt x="20396" y="49529"/>
                  </a:lnTo>
                  <a:lnTo>
                    <a:pt x="17970" y="50799"/>
                  </a:lnTo>
                  <a:lnTo>
                    <a:pt x="16281" y="53339"/>
                  </a:lnTo>
                  <a:lnTo>
                    <a:pt x="15608" y="53339"/>
                  </a:lnTo>
                  <a:lnTo>
                    <a:pt x="14363" y="55879"/>
                  </a:lnTo>
                  <a:lnTo>
                    <a:pt x="13373" y="57149"/>
                  </a:lnTo>
                  <a:lnTo>
                    <a:pt x="12217" y="59689"/>
                  </a:lnTo>
                  <a:lnTo>
                    <a:pt x="10604" y="59689"/>
                  </a:lnTo>
                  <a:lnTo>
                    <a:pt x="10045" y="60959"/>
                  </a:lnTo>
                  <a:lnTo>
                    <a:pt x="8089" y="62229"/>
                  </a:lnTo>
                  <a:lnTo>
                    <a:pt x="7721" y="63499"/>
                  </a:lnTo>
                  <a:lnTo>
                    <a:pt x="7569" y="64769"/>
                  </a:lnTo>
                  <a:lnTo>
                    <a:pt x="7378" y="64769"/>
                  </a:lnTo>
                  <a:lnTo>
                    <a:pt x="6476" y="66039"/>
                  </a:lnTo>
                  <a:lnTo>
                    <a:pt x="6159" y="66039"/>
                  </a:lnTo>
                  <a:lnTo>
                    <a:pt x="5333" y="68579"/>
                  </a:lnTo>
                  <a:lnTo>
                    <a:pt x="5168" y="69849"/>
                  </a:lnTo>
                  <a:lnTo>
                    <a:pt x="5054" y="71119"/>
                  </a:lnTo>
                  <a:lnTo>
                    <a:pt x="28384" y="71119"/>
                  </a:lnTo>
                  <a:lnTo>
                    <a:pt x="29260" y="69849"/>
                  </a:lnTo>
                  <a:lnTo>
                    <a:pt x="29552" y="69849"/>
                  </a:lnTo>
                  <a:lnTo>
                    <a:pt x="29819" y="68579"/>
                  </a:lnTo>
                  <a:lnTo>
                    <a:pt x="96564" y="68579"/>
                  </a:lnTo>
                  <a:lnTo>
                    <a:pt x="96558" y="67309"/>
                  </a:lnTo>
                  <a:lnTo>
                    <a:pt x="96354" y="66039"/>
                  </a:lnTo>
                  <a:lnTo>
                    <a:pt x="96126" y="63499"/>
                  </a:lnTo>
                  <a:lnTo>
                    <a:pt x="94983" y="62229"/>
                  </a:lnTo>
                  <a:lnTo>
                    <a:pt x="94932" y="59689"/>
                  </a:lnTo>
                  <a:lnTo>
                    <a:pt x="94805" y="58419"/>
                  </a:lnTo>
                  <a:lnTo>
                    <a:pt x="94551" y="58419"/>
                  </a:lnTo>
                  <a:lnTo>
                    <a:pt x="93713" y="55879"/>
                  </a:lnTo>
                  <a:lnTo>
                    <a:pt x="92328" y="53339"/>
                  </a:lnTo>
                  <a:lnTo>
                    <a:pt x="90525" y="49529"/>
                  </a:lnTo>
                  <a:lnTo>
                    <a:pt x="89712" y="46989"/>
                  </a:lnTo>
                  <a:lnTo>
                    <a:pt x="89077" y="45719"/>
                  </a:lnTo>
                  <a:lnTo>
                    <a:pt x="88214" y="44449"/>
                  </a:lnTo>
                  <a:lnTo>
                    <a:pt x="87591" y="43179"/>
                  </a:lnTo>
                  <a:lnTo>
                    <a:pt x="87033" y="43179"/>
                  </a:lnTo>
                  <a:lnTo>
                    <a:pt x="86829" y="41909"/>
                  </a:lnTo>
                  <a:close/>
                </a:path>
                <a:path w="97790" h="218439">
                  <a:moveTo>
                    <a:pt x="80238" y="35559"/>
                  </a:moveTo>
                  <a:lnTo>
                    <a:pt x="35648" y="35559"/>
                  </a:lnTo>
                  <a:lnTo>
                    <a:pt x="34086" y="36829"/>
                  </a:lnTo>
                  <a:lnTo>
                    <a:pt x="32080" y="39369"/>
                  </a:lnTo>
                  <a:lnTo>
                    <a:pt x="31495" y="39369"/>
                  </a:lnTo>
                  <a:lnTo>
                    <a:pt x="29692" y="40639"/>
                  </a:lnTo>
                  <a:lnTo>
                    <a:pt x="27279" y="41909"/>
                  </a:lnTo>
                  <a:lnTo>
                    <a:pt x="86017" y="41909"/>
                  </a:lnTo>
                  <a:lnTo>
                    <a:pt x="85585" y="40639"/>
                  </a:lnTo>
                  <a:lnTo>
                    <a:pt x="84975" y="40639"/>
                  </a:lnTo>
                  <a:lnTo>
                    <a:pt x="84315" y="39369"/>
                  </a:lnTo>
                  <a:lnTo>
                    <a:pt x="81737" y="36829"/>
                  </a:lnTo>
                  <a:lnTo>
                    <a:pt x="80238" y="35559"/>
                  </a:lnTo>
                  <a:close/>
                </a:path>
                <a:path w="97790" h="218439">
                  <a:moveTo>
                    <a:pt x="73317" y="33019"/>
                  </a:moveTo>
                  <a:lnTo>
                    <a:pt x="41528" y="33019"/>
                  </a:lnTo>
                  <a:lnTo>
                    <a:pt x="38252" y="35559"/>
                  </a:lnTo>
                  <a:lnTo>
                    <a:pt x="77139" y="35559"/>
                  </a:lnTo>
                  <a:lnTo>
                    <a:pt x="75793" y="34289"/>
                  </a:lnTo>
                  <a:lnTo>
                    <a:pt x="73317" y="33019"/>
                  </a:lnTo>
                  <a:close/>
                </a:path>
                <a:path w="97790" h="218439">
                  <a:moveTo>
                    <a:pt x="66840" y="27939"/>
                  </a:moveTo>
                  <a:lnTo>
                    <a:pt x="47904" y="27939"/>
                  </a:lnTo>
                  <a:lnTo>
                    <a:pt x="46418" y="29209"/>
                  </a:lnTo>
                  <a:lnTo>
                    <a:pt x="45300" y="30479"/>
                  </a:lnTo>
                  <a:lnTo>
                    <a:pt x="44132" y="31749"/>
                  </a:lnTo>
                  <a:lnTo>
                    <a:pt x="43967" y="31749"/>
                  </a:lnTo>
                  <a:lnTo>
                    <a:pt x="43484" y="33019"/>
                  </a:lnTo>
                  <a:lnTo>
                    <a:pt x="71437" y="33019"/>
                  </a:lnTo>
                  <a:lnTo>
                    <a:pt x="69824" y="30479"/>
                  </a:lnTo>
                  <a:lnTo>
                    <a:pt x="68364" y="29209"/>
                  </a:lnTo>
                  <a:lnTo>
                    <a:pt x="66840" y="27939"/>
                  </a:lnTo>
                  <a:close/>
                </a:path>
                <a:path w="97790" h="218439">
                  <a:moveTo>
                    <a:pt x="61112" y="1269"/>
                  </a:moveTo>
                  <a:lnTo>
                    <a:pt x="53708" y="1269"/>
                  </a:lnTo>
                  <a:lnTo>
                    <a:pt x="51269" y="2539"/>
                  </a:lnTo>
                  <a:lnTo>
                    <a:pt x="49529" y="3809"/>
                  </a:lnTo>
                  <a:lnTo>
                    <a:pt x="47002" y="6349"/>
                  </a:lnTo>
                  <a:lnTo>
                    <a:pt x="46367" y="6349"/>
                  </a:lnTo>
                  <a:lnTo>
                    <a:pt x="46024" y="11429"/>
                  </a:lnTo>
                  <a:lnTo>
                    <a:pt x="46177" y="13969"/>
                  </a:lnTo>
                  <a:lnTo>
                    <a:pt x="45732" y="15239"/>
                  </a:lnTo>
                  <a:lnTo>
                    <a:pt x="45580" y="16509"/>
                  </a:lnTo>
                  <a:lnTo>
                    <a:pt x="44919" y="17779"/>
                  </a:lnTo>
                  <a:lnTo>
                    <a:pt x="44742" y="19049"/>
                  </a:lnTo>
                  <a:lnTo>
                    <a:pt x="45338" y="19049"/>
                  </a:lnTo>
                  <a:lnTo>
                    <a:pt x="46113" y="20319"/>
                  </a:lnTo>
                  <a:lnTo>
                    <a:pt x="46354" y="20319"/>
                  </a:lnTo>
                  <a:lnTo>
                    <a:pt x="46266" y="22859"/>
                  </a:lnTo>
                  <a:lnTo>
                    <a:pt x="46431" y="24129"/>
                  </a:lnTo>
                  <a:lnTo>
                    <a:pt x="46647" y="25399"/>
                  </a:lnTo>
                  <a:lnTo>
                    <a:pt x="46761" y="26669"/>
                  </a:lnTo>
                  <a:lnTo>
                    <a:pt x="46901" y="26669"/>
                  </a:lnTo>
                  <a:lnTo>
                    <a:pt x="47193" y="27939"/>
                  </a:lnTo>
                  <a:lnTo>
                    <a:pt x="66497" y="27939"/>
                  </a:lnTo>
                  <a:lnTo>
                    <a:pt x="67322" y="26669"/>
                  </a:lnTo>
                  <a:lnTo>
                    <a:pt x="68605" y="24129"/>
                  </a:lnTo>
                  <a:lnTo>
                    <a:pt x="68783" y="24129"/>
                  </a:lnTo>
                  <a:lnTo>
                    <a:pt x="68897" y="17779"/>
                  </a:lnTo>
                  <a:lnTo>
                    <a:pt x="69075" y="16509"/>
                  </a:lnTo>
                  <a:lnTo>
                    <a:pt x="68643" y="15239"/>
                  </a:lnTo>
                  <a:lnTo>
                    <a:pt x="68452" y="11429"/>
                  </a:lnTo>
                  <a:lnTo>
                    <a:pt x="68224" y="10159"/>
                  </a:lnTo>
                  <a:lnTo>
                    <a:pt x="66878" y="6349"/>
                  </a:lnTo>
                  <a:lnTo>
                    <a:pt x="66598" y="5079"/>
                  </a:lnTo>
                  <a:lnTo>
                    <a:pt x="65976" y="3809"/>
                  </a:lnTo>
                  <a:lnTo>
                    <a:pt x="65481" y="3809"/>
                  </a:lnTo>
                  <a:lnTo>
                    <a:pt x="64020" y="2539"/>
                  </a:lnTo>
                  <a:lnTo>
                    <a:pt x="63207" y="2539"/>
                  </a:lnTo>
                  <a:lnTo>
                    <a:pt x="61112" y="1269"/>
                  </a:lnTo>
                  <a:close/>
                </a:path>
                <a:path w="97790" h="218439">
                  <a:moveTo>
                    <a:pt x="57556" y="0"/>
                  </a:moveTo>
                  <a:lnTo>
                    <a:pt x="56756" y="1269"/>
                  </a:lnTo>
                  <a:lnTo>
                    <a:pt x="58458" y="1269"/>
                  </a:lnTo>
                  <a:lnTo>
                    <a:pt x="5755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7"/>
            <p:cNvSpPr/>
            <p:nvPr/>
          </p:nvSpPr>
          <p:spPr>
            <a:xfrm>
              <a:off x="8492655" y="5148694"/>
              <a:ext cx="90170" cy="240029"/>
            </a:xfrm>
            <a:custGeom>
              <a:avLst/>
              <a:gdLst/>
              <a:ahLst/>
              <a:cxnLst/>
              <a:rect l="l" t="t" r="r" b="b"/>
              <a:pathLst>
                <a:path w="90170" h="240029">
                  <a:moveTo>
                    <a:pt x="44272" y="205739"/>
                  </a:moveTo>
                  <a:lnTo>
                    <a:pt x="35572" y="205739"/>
                  </a:lnTo>
                  <a:lnTo>
                    <a:pt x="35648" y="207009"/>
                  </a:lnTo>
                  <a:lnTo>
                    <a:pt x="35471" y="207009"/>
                  </a:lnTo>
                  <a:lnTo>
                    <a:pt x="35610" y="208279"/>
                  </a:lnTo>
                  <a:lnTo>
                    <a:pt x="36169" y="209549"/>
                  </a:lnTo>
                  <a:lnTo>
                    <a:pt x="36283" y="210819"/>
                  </a:lnTo>
                  <a:lnTo>
                    <a:pt x="36144" y="212089"/>
                  </a:lnTo>
                  <a:lnTo>
                    <a:pt x="36068" y="213359"/>
                  </a:lnTo>
                  <a:lnTo>
                    <a:pt x="36398" y="214629"/>
                  </a:lnTo>
                  <a:lnTo>
                    <a:pt x="36309" y="215899"/>
                  </a:lnTo>
                  <a:lnTo>
                    <a:pt x="36055" y="217169"/>
                  </a:lnTo>
                  <a:lnTo>
                    <a:pt x="35725" y="218439"/>
                  </a:lnTo>
                  <a:lnTo>
                    <a:pt x="34632" y="218439"/>
                  </a:lnTo>
                  <a:lnTo>
                    <a:pt x="34417" y="219709"/>
                  </a:lnTo>
                  <a:lnTo>
                    <a:pt x="34696" y="219709"/>
                  </a:lnTo>
                  <a:lnTo>
                    <a:pt x="35166" y="220979"/>
                  </a:lnTo>
                  <a:lnTo>
                    <a:pt x="35039" y="222249"/>
                  </a:lnTo>
                  <a:lnTo>
                    <a:pt x="34721" y="224789"/>
                  </a:lnTo>
                  <a:lnTo>
                    <a:pt x="34518" y="227329"/>
                  </a:lnTo>
                  <a:lnTo>
                    <a:pt x="33909" y="229869"/>
                  </a:lnTo>
                  <a:lnTo>
                    <a:pt x="33642" y="231139"/>
                  </a:lnTo>
                  <a:lnTo>
                    <a:pt x="33705" y="232409"/>
                  </a:lnTo>
                  <a:lnTo>
                    <a:pt x="34150" y="233679"/>
                  </a:lnTo>
                  <a:lnTo>
                    <a:pt x="34239" y="234949"/>
                  </a:lnTo>
                  <a:lnTo>
                    <a:pt x="34594" y="236219"/>
                  </a:lnTo>
                  <a:lnTo>
                    <a:pt x="35420" y="238759"/>
                  </a:lnTo>
                  <a:lnTo>
                    <a:pt x="36118" y="238759"/>
                  </a:lnTo>
                  <a:lnTo>
                    <a:pt x="37846" y="240029"/>
                  </a:lnTo>
                  <a:lnTo>
                    <a:pt x="44958" y="240029"/>
                  </a:lnTo>
                  <a:lnTo>
                    <a:pt x="45529" y="238759"/>
                  </a:lnTo>
                  <a:lnTo>
                    <a:pt x="46024" y="237489"/>
                  </a:lnTo>
                  <a:lnTo>
                    <a:pt x="46380" y="236219"/>
                  </a:lnTo>
                  <a:lnTo>
                    <a:pt x="46558" y="234949"/>
                  </a:lnTo>
                  <a:lnTo>
                    <a:pt x="47345" y="233679"/>
                  </a:lnTo>
                  <a:lnTo>
                    <a:pt x="47396" y="232409"/>
                  </a:lnTo>
                  <a:lnTo>
                    <a:pt x="46583" y="228599"/>
                  </a:lnTo>
                  <a:lnTo>
                    <a:pt x="46345" y="224789"/>
                  </a:lnTo>
                  <a:lnTo>
                    <a:pt x="46304" y="218439"/>
                  </a:lnTo>
                  <a:lnTo>
                    <a:pt x="46126" y="217169"/>
                  </a:lnTo>
                  <a:lnTo>
                    <a:pt x="45669" y="215899"/>
                  </a:lnTo>
                  <a:lnTo>
                    <a:pt x="45415" y="214629"/>
                  </a:lnTo>
                  <a:lnTo>
                    <a:pt x="45389" y="213359"/>
                  </a:lnTo>
                  <a:lnTo>
                    <a:pt x="45516" y="212089"/>
                  </a:lnTo>
                  <a:lnTo>
                    <a:pt x="45288" y="210819"/>
                  </a:lnTo>
                  <a:lnTo>
                    <a:pt x="44437" y="209549"/>
                  </a:lnTo>
                  <a:lnTo>
                    <a:pt x="44170" y="208279"/>
                  </a:lnTo>
                  <a:lnTo>
                    <a:pt x="44272" y="205739"/>
                  </a:lnTo>
                  <a:close/>
                </a:path>
                <a:path w="90170" h="240029">
                  <a:moveTo>
                    <a:pt x="71920" y="144779"/>
                  </a:moveTo>
                  <a:lnTo>
                    <a:pt x="44742" y="144779"/>
                  </a:lnTo>
                  <a:lnTo>
                    <a:pt x="44970" y="146049"/>
                  </a:lnTo>
                  <a:lnTo>
                    <a:pt x="45097" y="148589"/>
                  </a:lnTo>
                  <a:lnTo>
                    <a:pt x="45339" y="149859"/>
                  </a:lnTo>
                  <a:lnTo>
                    <a:pt x="45415" y="157479"/>
                  </a:lnTo>
                  <a:lnTo>
                    <a:pt x="45796" y="160019"/>
                  </a:lnTo>
                  <a:lnTo>
                    <a:pt x="46951" y="163829"/>
                  </a:lnTo>
                  <a:lnTo>
                    <a:pt x="47104" y="163829"/>
                  </a:lnTo>
                  <a:lnTo>
                    <a:pt x="47498" y="165099"/>
                  </a:lnTo>
                  <a:lnTo>
                    <a:pt x="47586" y="167639"/>
                  </a:lnTo>
                  <a:lnTo>
                    <a:pt x="47155" y="170179"/>
                  </a:lnTo>
                  <a:lnTo>
                    <a:pt x="46970" y="172719"/>
                  </a:lnTo>
                  <a:lnTo>
                    <a:pt x="46882" y="176529"/>
                  </a:lnTo>
                  <a:lnTo>
                    <a:pt x="46977" y="177799"/>
                  </a:lnTo>
                  <a:lnTo>
                    <a:pt x="47218" y="182879"/>
                  </a:lnTo>
                  <a:lnTo>
                    <a:pt x="48374" y="186689"/>
                  </a:lnTo>
                  <a:lnTo>
                    <a:pt x="48920" y="189229"/>
                  </a:lnTo>
                  <a:lnTo>
                    <a:pt x="48971" y="193039"/>
                  </a:lnTo>
                  <a:lnTo>
                    <a:pt x="49212" y="194309"/>
                  </a:lnTo>
                  <a:lnTo>
                    <a:pt x="49987" y="196849"/>
                  </a:lnTo>
                  <a:lnTo>
                    <a:pt x="50050" y="198119"/>
                  </a:lnTo>
                  <a:lnTo>
                    <a:pt x="50165" y="200659"/>
                  </a:lnTo>
                  <a:lnTo>
                    <a:pt x="49949" y="201929"/>
                  </a:lnTo>
                  <a:lnTo>
                    <a:pt x="49301" y="204469"/>
                  </a:lnTo>
                  <a:lnTo>
                    <a:pt x="49288" y="205739"/>
                  </a:lnTo>
                  <a:lnTo>
                    <a:pt x="49758" y="208279"/>
                  </a:lnTo>
                  <a:lnTo>
                    <a:pt x="49999" y="208279"/>
                  </a:lnTo>
                  <a:lnTo>
                    <a:pt x="50317" y="209549"/>
                  </a:lnTo>
                  <a:lnTo>
                    <a:pt x="50507" y="210819"/>
                  </a:lnTo>
                  <a:lnTo>
                    <a:pt x="50749" y="212089"/>
                  </a:lnTo>
                  <a:lnTo>
                    <a:pt x="51142" y="213359"/>
                  </a:lnTo>
                  <a:lnTo>
                    <a:pt x="51714" y="215899"/>
                  </a:lnTo>
                  <a:lnTo>
                    <a:pt x="51765" y="218439"/>
                  </a:lnTo>
                  <a:lnTo>
                    <a:pt x="51892" y="219709"/>
                  </a:lnTo>
                  <a:lnTo>
                    <a:pt x="52476" y="223519"/>
                  </a:lnTo>
                  <a:lnTo>
                    <a:pt x="52705" y="226059"/>
                  </a:lnTo>
                  <a:lnTo>
                    <a:pt x="53733" y="228599"/>
                  </a:lnTo>
                  <a:lnTo>
                    <a:pt x="54254" y="228599"/>
                  </a:lnTo>
                  <a:lnTo>
                    <a:pt x="55778" y="229869"/>
                  </a:lnTo>
                  <a:lnTo>
                    <a:pt x="56565" y="231139"/>
                  </a:lnTo>
                  <a:lnTo>
                    <a:pt x="58267" y="232409"/>
                  </a:lnTo>
                  <a:lnTo>
                    <a:pt x="61366" y="232409"/>
                  </a:lnTo>
                  <a:lnTo>
                    <a:pt x="62052" y="231139"/>
                  </a:lnTo>
                  <a:lnTo>
                    <a:pt x="63309" y="229869"/>
                  </a:lnTo>
                  <a:lnTo>
                    <a:pt x="63868" y="227329"/>
                  </a:lnTo>
                  <a:lnTo>
                    <a:pt x="63957" y="222249"/>
                  </a:lnTo>
                  <a:lnTo>
                    <a:pt x="63830" y="220979"/>
                  </a:lnTo>
                  <a:lnTo>
                    <a:pt x="63055" y="218439"/>
                  </a:lnTo>
                  <a:lnTo>
                    <a:pt x="61823" y="215899"/>
                  </a:lnTo>
                  <a:lnTo>
                    <a:pt x="60159" y="210819"/>
                  </a:lnTo>
                  <a:lnTo>
                    <a:pt x="60083" y="209549"/>
                  </a:lnTo>
                  <a:lnTo>
                    <a:pt x="59550" y="208279"/>
                  </a:lnTo>
                  <a:lnTo>
                    <a:pt x="59626" y="207009"/>
                  </a:lnTo>
                  <a:lnTo>
                    <a:pt x="58559" y="207009"/>
                  </a:lnTo>
                  <a:lnTo>
                    <a:pt x="58229" y="205739"/>
                  </a:lnTo>
                  <a:lnTo>
                    <a:pt x="58153" y="204469"/>
                  </a:lnTo>
                  <a:lnTo>
                    <a:pt x="58483" y="203199"/>
                  </a:lnTo>
                  <a:lnTo>
                    <a:pt x="58216" y="200659"/>
                  </a:lnTo>
                  <a:lnTo>
                    <a:pt x="58242" y="199389"/>
                  </a:lnTo>
                  <a:lnTo>
                    <a:pt x="58750" y="198119"/>
                  </a:lnTo>
                  <a:lnTo>
                    <a:pt x="58940" y="196849"/>
                  </a:lnTo>
                  <a:lnTo>
                    <a:pt x="59448" y="195579"/>
                  </a:lnTo>
                  <a:lnTo>
                    <a:pt x="59524" y="194309"/>
                  </a:lnTo>
                  <a:lnTo>
                    <a:pt x="60096" y="191769"/>
                  </a:lnTo>
                  <a:lnTo>
                    <a:pt x="60540" y="189229"/>
                  </a:lnTo>
                  <a:lnTo>
                    <a:pt x="61404" y="185419"/>
                  </a:lnTo>
                  <a:lnTo>
                    <a:pt x="61887" y="182879"/>
                  </a:lnTo>
                  <a:lnTo>
                    <a:pt x="62153" y="181609"/>
                  </a:lnTo>
                  <a:lnTo>
                    <a:pt x="62979" y="176529"/>
                  </a:lnTo>
                  <a:lnTo>
                    <a:pt x="63165" y="173989"/>
                  </a:lnTo>
                  <a:lnTo>
                    <a:pt x="63106" y="167639"/>
                  </a:lnTo>
                  <a:lnTo>
                    <a:pt x="63030" y="166369"/>
                  </a:lnTo>
                  <a:lnTo>
                    <a:pt x="63080" y="154939"/>
                  </a:lnTo>
                  <a:lnTo>
                    <a:pt x="63538" y="152399"/>
                  </a:lnTo>
                  <a:lnTo>
                    <a:pt x="64046" y="147319"/>
                  </a:lnTo>
                  <a:lnTo>
                    <a:pt x="66306" y="147319"/>
                  </a:lnTo>
                  <a:lnTo>
                    <a:pt x="71704" y="146049"/>
                  </a:lnTo>
                  <a:lnTo>
                    <a:pt x="72059" y="146049"/>
                  </a:lnTo>
                  <a:lnTo>
                    <a:pt x="71920" y="144779"/>
                  </a:lnTo>
                  <a:close/>
                </a:path>
                <a:path w="90170" h="240029">
                  <a:moveTo>
                    <a:pt x="43522" y="144779"/>
                  </a:moveTo>
                  <a:lnTo>
                    <a:pt x="24079" y="144779"/>
                  </a:lnTo>
                  <a:lnTo>
                    <a:pt x="24396" y="146049"/>
                  </a:lnTo>
                  <a:lnTo>
                    <a:pt x="24663" y="146049"/>
                  </a:lnTo>
                  <a:lnTo>
                    <a:pt x="26187" y="152399"/>
                  </a:lnTo>
                  <a:lnTo>
                    <a:pt x="26644" y="153669"/>
                  </a:lnTo>
                  <a:lnTo>
                    <a:pt x="27470" y="158749"/>
                  </a:lnTo>
                  <a:lnTo>
                    <a:pt x="28041" y="161289"/>
                  </a:lnTo>
                  <a:lnTo>
                    <a:pt x="28140" y="165099"/>
                  </a:lnTo>
                  <a:lnTo>
                    <a:pt x="27940" y="168909"/>
                  </a:lnTo>
                  <a:lnTo>
                    <a:pt x="27724" y="171449"/>
                  </a:lnTo>
                  <a:lnTo>
                    <a:pt x="28003" y="173989"/>
                  </a:lnTo>
                  <a:lnTo>
                    <a:pt x="28321" y="179069"/>
                  </a:lnTo>
                  <a:lnTo>
                    <a:pt x="28486" y="180339"/>
                  </a:lnTo>
                  <a:lnTo>
                    <a:pt x="29349" y="184149"/>
                  </a:lnTo>
                  <a:lnTo>
                    <a:pt x="30429" y="187959"/>
                  </a:lnTo>
                  <a:lnTo>
                    <a:pt x="32169" y="194309"/>
                  </a:lnTo>
                  <a:lnTo>
                    <a:pt x="32715" y="195579"/>
                  </a:lnTo>
                  <a:lnTo>
                    <a:pt x="33096" y="198119"/>
                  </a:lnTo>
                  <a:lnTo>
                    <a:pt x="33337" y="199389"/>
                  </a:lnTo>
                  <a:lnTo>
                    <a:pt x="33743" y="201929"/>
                  </a:lnTo>
                  <a:lnTo>
                    <a:pt x="34036" y="201929"/>
                  </a:lnTo>
                  <a:lnTo>
                    <a:pt x="34290" y="203199"/>
                  </a:lnTo>
                  <a:lnTo>
                    <a:pt x="35052" y="204469"/>
                  </a:lnTo>
                  <a:lnTo>
                    <a:pt x="35191" y="205739"/>
                  </a:lnTo>
                  <a:lnTo>
                    <a:pt x="44030" y="205739"/>
                  </a:lnTo>
                  <a:lnTo>
                    <a:pt x="43903" y="201929"/>
                  </a:lnTo>
                  <a:lnTo>
                    <a:pt x="44259" y="200659"/>
                  </a:lnTo>
                  <a:lnTo>
                    <a:pt x="44392" y="199389"/>
                  </a:lnTo>
                  <a:lnTo>
                    <a:pt x="44462" y="191769"/>
                  </a:lnTo>
                  <a:lnTo>
                    <a:pt x="44589" y="190499"/>
                  </a:lnTo>
                  <a:lnTo>
                    <a:pt x="44742" y="184149"/>
                  </a:lnTo>
                  <a:lnTo>
                    <a:pt x="43381" y="168909"/>
                  </a:lnTo>
                  <a:lnTo>
                    <a:pt x="43332" y="166369"/>
                  </a:lnTo>
                  <a:lnTo>
                    <a:pt x="44030" y="161289"/>
                  </a:lnTo>
                  <a:lnTo>
                    <a:pt x="44284" y="160019"/>
                  </a:lnTo>
                  <a:lnTo>
                    <a:pt x="44018" y="156209"/>
                  </a:lnTo>
                  <a:lnTo>
                    <a:pt x="43395" y="151129"/>
                  </a:lnTo>
                  <a:lnTo>
                    <a:pt x="43205" y="146049"/>
                  </a:lnTo>
                  <a:lnTo>
                    <a:pt x="43522" y="144779"/>
                  </a:lnTo>
                  <a:close/>
                </a:path>
                <a:path w="90170" h="240029">
                  <a:moveTo>
                    <a:pt x="11226" y="170179"/>
                  </a:moveTo>
                  <a:lnTo>
                    <a:pt x="7505" y="170179"/>
                  </a:lnTo>
                  <a:lnTo>
                    <a:pt x="8585" y="171449"/>
                  </a:lnTo>
                  <a:lnTo>
                    <a:pt x="10464" y="171449"/>
                  </a:lnTo>
                  <a:lnTo>
                    <a:pt x="11226" y="170179"/>
                  </a:lnTo>
                  <a:close/>
                </a:path>
                <a:path w="90170" h="240029">
                  <a:moveTo>
                    <a:pt x="12573" y="123189"/>
                  </a:moveTo>
                  <a:lnTo>
                    <a:pt x="2260" y="123189"/>
                  </a:lnTo>
                  <a:lnTo>
                    <a:pt x="2095" y="125729"/>
                  </a:lnTo>
                  <a:lnTo>
                    <a:pt x="2374" y="128269"/>
                  </a:lnTo>
                  <a:lnTo>
                    <a:pt x="2057" y="129539"/>
                  </a:lnTo>
                  <a:lnTo>
                    <a:pt x="1905" y="132079"/>
                  </a:lnTo>
                  <a:lnTo>
                    <a:pt x="1676" y="133349"/>
                  </a:lnTo>
                  <a:lnTo>
                    <a:pt x="1485" y="138429"/>
                  </a:lnTo>
                  <a:lnTo>
                    <a:pt x="1181" y="139699"/>
                  </a:lnTo>
                  <a:lnTo>
                    <a:pt x="419" y="146049"/>
                  </a:lnTo>
                  <a:lnTo>
                    <a:pt x="292" y="149859"/>
                  </a:lnTo>
                  <a:lnTo>
                    <a:pt x="120" y="151129"/>
                  </a:lnTo>
                  <a:lnTo>
                    <a:pt x="0" y="156209"/>
                  </a:lnTo>
                  <a:lnTo>
                    <a:pt x="139" y="156209"/>
                  </a:lnTo>
                  <a:lnTo>
                    <a:pt x="660" y="157479"/>
                  </a:lnTo>
                  <a:lnTo>
                    <a:pt x="901" y="158749"/>
                  </a:lnTo>
                  <a:lnTo>
                    <a:pt x="2019" y="161289"/>
                  </a:lnTo>
                  <a:lnTo>
                    <a:pt x="3162" y="161289"/>
                  </a:lnTo>
                  <a:lnTo>
                    <a:pt x="3162" y="162559"/>
                  </a:lnTo>
                  <a:lnTo>
                    <a:pt x="3314" y="163829"/>
                  </a:lnTo>
                  <a:lnTo>
                    <a:pt x="3937" y="165099"/>
                  </a:lnTo>
                  <a:lnTo>
                    <a:pt x="4343" y="166369"/>
                  </a:lnTo>
                  <a:lnTo>
                    <a:pt x="5448" y="167639"/>
                  </a:lnTo>
                  <a:lnTo>
                    <a:pt x="5905" y="168909"/>
                  </a:lnTo>
                  <a:lnTo>
                    <a:pt x="6299" y="170179"/>
                  </a:lnTo>
                  <a:lnTo>
                    <a:pt x="11899" y="170179"/>
                  </a:lnTo>
                  <a:lnTo>
                    <a:pt x="12077" y="171449"/>
                  </a:lnTo>
                  <a:lnTo>
                    <a:pt x="13487" y="171449"/>
                  </a:lnTo>
                  <a:lnTo>
                    <a:pt x="14185" y="170179"/>
                  </a:lnTo>
                  <a:lnTo>
                    <a:pt x="14592" y="167639"/>
                  </a:lnTo>
                  <a:lnTo>
                    <a:pt x="14668" y="154939"/>
                  </a:lnTo>
                  <a:lnTo>
                    <a:pt x="14871" y="153669"/>
                  </a:lnTo>
                  <a:lnTo>
                    <a:pt x="16649" y="153669"/>
                  </a:lnTo>
                  <a:lnTo>
                    <a:pt x="16967" y="152399"/>
                  </a:lnTo>
                  <a:lnTo>
                    <a:pt x="17170" y="151129"/>
                  </a:lnTo>
                  <a:lnTo>
                    <a:pt x="17475" y="148589"/>
                  </a:lnTo>
                  <a:lnTo>
                    <a:pt x="17602" y="144779"/>
                  </a:lnTo>
                  <a:lnTo>
                    <a:pt x="71920" y="144779"/>
                  </a:lnTo>
                  <a:lnTo>
                    <a:pt x="71399" y="143509"/>
                  </a:lnTo>
                  <a:lnTo>
                    <a:pt x="70942" y="142239"/>
                  </a:lnTo>
                  <a:lnTo>
                    <a:pt x="69659" y="138429"/>
                  </a:lnTo>
                  <a:lnTo>
                    <a:pt x="67805" y="132079"/>
                  </a:lnTo>
                  <a:lnTo>
                    <a:pt x="67906" y="126999"/>
                  </a:lnTo>
                  <a:lnTo>
                    <a:pt x="13119" y="126999"/>
                  </a:lnTo>
                  <a:lnTo>
                    <a:pt x="12750" y="125729"/>
                  </a:lnTo>
                  <a:lnTo>
                    <a:pt x="9131" y="125729"/>
                  </a:lnTo>
                  <a:lnTo>
                    <a:pt x="8928" y="124459"/>
                  </a:lnTo>
                  <a:lnTo>
                    <a:pt x="12776" y="124459"/>
                  </a:lnTo>
                  <a:lnTo>
                    <a:pt x="12573" y="123189"/>
                  </a:lnTo>
                  <a:close/>
                </a:path>
                <a:path w="90170" h="240029">
                  <a:moveTo>
                    <a:pt x="68211" y="27939"/>
                  </a:moveTo>
                  <a:lnTo>
                    <a:pt x="57924" y="27939"/>
                  </a:lnTo>
                  <a:lnTo>
                    <a:pt x="58597" y="29209"/>
                  </a:lnTo>
                  <a:lnTo>
                    <a:pt x="59664" y="30479"/>
                  </a:lnTo>
                  <a:lnTo>
                    <a:pt x="60464" y="30479"/>
                  </a:lnTo>
                  <a:lnTo>
                    <a:pt x="61785" y="31749"/>
                  </a:lnTo>
                  <a:lnTo>
                    <a:pt x="62077" y="31749"/>
                  </a:lnTo>
                  <a:lnTo>
                    <a:pt x="63258" y="33019"/>
                  </a:lnTo>
                  <a:lnTo>
                    <a:pt x="65925" y="35559"/>
                  </a:lnTo>
                  <a:lnTo>
                    <a:pt x="66700" y="36829"/>
                  </a:lnTo>
                  <a:lnTo>
                    <a:pt x="67221" y="38099"/>
                  </a:lnTo>
                  <a:lnTo>
                    <a:pt x="28168" y="38099"/>
                  </a:lnTo>
                  <a:lnTo>
                    <a:pt x="28536" y="39369"/>
                  </a:lnTo>
                  <a:lnTo>
                    <a:pt x="25869" y="39369"/>
                  </a:lnTo>
                  <a:lnTo>
                    <a:pt x="24193" y="40639"/>
                  </a:lnTo>
                  <a:lnTo>
                    <a:pt x="22618" y="40639"/>
                  </a:lnTo>
                  <a:lnTo>
                    <a:pt x="21869" y="41909"/>
                  </a:lnTo>
                  <a:lnTo>
                    <a:pt x="21031" y="43179"/>
                  </a:lnTo>
                  <a:lnTo>
                    <a:pt x="20434" y="43179"/>
                  </a:lnTo>
                  <a:lnTo>
                    <a:pt x="18542" y="48259"/>
                  </a:lnTo>
                  <a:lnTo>
                    <a:pt x="17513" y="50799"/>
                  </a:lnTo>
                  <a:lnTo>
                    <a:pt x="17246" y="50799"/>
                  </a:lnTo>
                  <a:lnTo>
                    <a:pt x="16941" y="53339"/>
                  </a:lnTo>
                  <a:lnTo>
                    <a:pt x="16510" y="54609"/>
                  </a:lnTo>
                  <a:lnTo>
                    <a:pt x="14922" y="59689"/>
                  </a:lnTo>
                  <a:lnTo>
                    <a:pt x="13881" y="63499"/>
                  </a:lnTo>
                  <a:lnTo>
                    <a:pt x="13512" y="66039"/>
                  </a:lnTo>
                  <a:lnTo>
                    <a:pt x="12217" y="69849"/>
                  </a:lnTo>
                  <a:lnTo>
                    <a:pt x="11709" y="72389"/>
                  </a:lnTo>
                  <a:lnTo>
                    <a:pt x="11277" y="74929"/>
                  </a:lnTo>
                  <a:lnTo>
                    <a:pt x="10083" y="80009"/>
                  </a:lnTo>
                  <a:lnTo>
                    <a:pt x="10388" y="83819"/>
                  </a:lnTo>
                  <a:lnTo>
                    <a:pt x="10210" y="83819"/>
                  </a:lnTo>
                  <a:lnTo>
                    <a:pt x="10210" y="85089"/>
                  </a:lnTo>
                  <a:lnTo>
                    <a:pt x="9906" y="86359"/>
                  </a:lnTo>
                  <a:lnTo>
                    <a:pt x="9702" y="87629"/>
                  </a:lnTo>
                  <a:lnTo>
                    <a:pt x="8890" y="87629"/>
                  </a:lnTo>
                  <a:lnTo>
                    <a:pt x="8572" y="88899"/>
                  </a:lnTo>
                  <a:lnTo>
                    <a:pt x="8763" y="90169"/>
                  </a:lnTo>
                  <a:lnTo>
                    <a:pt x="8966" y="90169"/>
                  </a:lnTo>
                  <a:lnTo>
                    <a:pt x="9029" y="91439"/>
                  </a:lnTo>
                  <a:lnTo>
                    <a:pt x="9207" y="92709"/>
                  </a:lnTo>
                  <a:lnTo>
                    <a:pt x="9385" y="92709"/>
                  </a:lnTo>
                  <a:lnTo>
                    <a:pt x="8788" y="97789"/>
                  </a:lnTo>
                  <a:lnTo>
                    <a:pt x="8382" y="101599"/>
                  </a:lnTo>
                  <a:lnTo>
                    <a:pt x="8089" y="102869"/>
                  </a:lnTo>
                  <a:lnTo>
                    <a:pt x="7124" y="105409"/>
                  </a:lnTo>
                  <a:lnTo>
                    <a:pt x="7086" y="107949"/>
                  </a:lnTo>
                  <a:lnTo>
                    <a:pt x="6045" y="110489"/>
                  </a:lnTo>
                  <a:lnTo>
                    <a:pt x="5410" y="113029"/>
                  </a:lnTo>
                  <a:lnTo>
                    <a:pt x="4241" y="115569"/>
                  </a:lnTo>
                  <a:lnTo>
                    <a:pt x="4000" y="116839"/>
                  </a:lnTo>
                  <a:lnTo>
                    <a:pt x="4483" y="118109"/>
                  </a:lnTo>
                  <a:lnTo>
                    <a:pt x="4610" y="120649"/>
                  </a:lnTo>
                  <a:lnTo>
                    <a:pt x="4851" y="120649"/>
                  </a:lnTo>
                  <a:lnTo>
                    <a:pt x="5549" y="121919"/>
                  </a:lnTo>
                  <a:lnTo>
                    <a:pt x="6210" y="121919"/>
                  </a:lnTo>
                  <a:lnTo>
                    <a:pt x="6032" y="123189"/>
                  </a:lnTo>
                  <a:lnTo>
                    <a:pt x="14109" y="123189"/>
                  </a:lnTo>
                  <a:lnTo>
                    <a:pt x="14008" y="124459"/>
                  </a:lnTo>
                  <a:lnTo>
                    <a:pt x="13716" y="125729"/>
                  </a:lnTo>
                  <a:lnTo>
                    <a:pt x="13385" y="125729"/>
                  </a:lnTo>
                  <a:lnTo>
                    <a:pt x="13119" y="126999"/>
                  </a:lnTo>
                  <a:lnTo>
                    <a:pt x="67906" y="126999"/>
                  </a:lnTo>
                  <a:lnTo>
                    <a:pt x="67945" y="123189"/>
                  </a:lnTo>
                  <a:lnTo>
                    <a:pt x="68033" y="121919"/>
                  </a:lnTo>
                  <a:lnTo>
                    <a:pt x="67894" y="120649"/>
                  </a:lnTo>
                  <a:lnTo>
                    <a:pt x="67839" y="119379"/>
                  </a:lnTo>
                  <a:lnTo>
                    <a:pt x="9347" y="119379"/>
                  </a:lnTo>
                  <a:lnTo>
                    <a:pt x="9423" y="118109"/>
                  </a:lnTo>
                  <a:lnTo>
                    <a:pt x="14224" y="118109"/>
                  </a:lnTo>
                  <a:lnTo>
                    <a:pt x="14135" y="114299"/>
                  </a:lnTo>
                  <a:lnTo>
                    <a:pt x="13957" y="113029"/>
                  </a:lnTo>
                  <a:lnTo>
                    <a:pt x="13055" y="109219"/>
                  </a:lnTo>
                  <a:lnTo>
                    <a:pt x="13093" y="106679"/>
                  </a:lnTo>
                  <a:lnTo>
                    <a:pt x="13462" y="104139"/>
                  </a:lnTo>
                  <a:lnTo>
                    <a:pt x="13614" y="104139"/>
                  </a:lnTo>
                  <a:lnTo>
                    <a:pt x="14757" y="101599"/>
                  </a:lnTo>
                  <a:lnTo>
                    <a:pt x="15468" y="100329"/>
                  </a:lnTo>
                  <a:lnTo>
                    <a:pt x="16522" y="97789"/>
                  </a:lnTo>
                  <a:lnTo>
                    <a:pt x="16713" y="97789"/>
                  </a:lnTo>
                  <a:lnTo>
                    <a:pt x="17208" y="96519"/>
                  </a:lnTo>
                  <a:lnTo>
                    <a:pt x="70231" y="96519"/>
                  </a:lnTo>
                  <a:lnTo>
                    <a:pt x="69697" y="93979"/>
                  </a:lnTo>
                  <a:lnTo>
                    <a:pt x="68872" y="91439"/>
                  </a:lnTo>
                  <a:lnTo>
                    <a:pt x="68160" y="90169"/>
                  </a:lnTo>
                  <a:lnTo>
                    <a:pt x="66865" y="85089"/>
                  </a:lnTo>
                  <a:lnTo>
                    <a:pt x="66243" y="82549"/>
                  </a:lnTo>
                  <a:lnTo>
                    <a:pt x="65570" y="80009"/>
                  </a:lnTo>
                  <a:lnTo>
                    <a:pt x="65290" y="78739"/>
                  </a:lnTo>
                  <a:lnTo>
                    <a:pt x="65125" y="77469"/>
                  </a:lnTo>
                  <a:lnTo>
                    <a:pt x="64693" y="76199"/>
                  </a:lnTo>
                  <a:lnTo>
                    <a:pt x="64516" y="72389"/>
                  </a:lnTo>
                  <a:lnTo>
                    <a:pt x="64744" y="71119"/>
                  </a:lnTo>
                  <a:lnTo>
                    <a:pt x="64947" y="68579"/>
                  </a:lnTo>
                  <a:lnTo>
                    <a:pt x="65151" y="68579"/>
                  </a:lnTo>
                  <a:lnTo>
                    <a:pt x="65366" y="67309"/>
                  </a:lnTo>
                  <a:lnTo>
                    <a:pt x="65570" y="66039"/>
                  </a:lnTo>
                  <a:lnTo>
                    <a:pt x="66586" y="63499"/>
                  </a:lnTo>
                  <a:lnTo>
                    <a:pt x="66929" y="62229"/>
                  </a:lnTo>
                  <a:lnTo>
                    <a:pt x="68122" y="60959"/>
                  </a:lnTo>
                  <a:lnTo>
                    <a:pt x="68313" y="60959"/>
                  </a:lnTo>
                  <a:lnTo>
                    <a:pt x="68326" y="58419"/>
                  </a:lnTo>
                  <a:lnTo>
                    <a:pt x="78409" y="58419"/>
                  </a:lnTo>
                  <a:lnTo>
                    <a:pt x="81089" y="57149"/>
                  </a:lnTo>
                  <a:lnTo>
                    <a:pt x="83718" y="57149"/>
                  </a:lnTo>
                  <a:lnTo>
                    <a:pt x="84277" y="55879"/>
                  </a:lnTo>
                  <a:lnTo>
                    <a:pt x="84950" y="55879"/>
                  </a:lnTo>
                  <a:lnTo>
                    <a:pt x="85686" y="54609"/>
                  </a:lnTo>
                  <a:lnTo>
                    <a:pt x="86233" y="54609"/>
                  </a:lnTo>
                  <a:lnTo>
                    <a:pt x="87998" y="53339"/>
                  </a:lnTo>
                  <a:lnTo>
                    <a:pt x="88455" y="52069"/>
                  </a:lnTo>
                  <a:lnTo>
                    <a:pt x="88023" y="49529"/>
                  </a:lnTo>
                  <a:lnTo>
                    <a:pt x="89776" y="49529"/>
                  </a:lnTo>
                  <a:lnTo>
                    <a:pt x="89344" y="48259"/>
                  </a:lnTo>
                  <a:lnTo>
                    <a:pt x="89090" y="48259"/>
                  </a:lnTo>
                  <a:lnTo>
                    <a:pt x="88811" y="46989"/>
                  </a:lnTo>
                  <a:lnTo>
                    <a:pt x="88099" y="46989"/>
                  </a:lnTo>
                  <a:lnTo>
                    <a:pt x="87553" y="45719"/>
                  </a:lnTo>
                  <a:lnTo>
                    <a:pt x="86804" y="44449"/>
                  </a:lnTo>
                  <a:lnTo>
                    <a:pt x="85534" y="44449"/>
                  </a:lnTo>
                  <a:lnTo>
                    <a:pt x="84467" y="43179"/>
                  </a:lnTo>
                  <a:lnTo>
                    <a:pt x="83731" y="41909"/>
                  </a:lnTo>
                  <a:lnTo>
                    <a:pt x="83070" y="40639"/>
                  </a:lnTo>
                  <a:lnTo>
                    <a:pt x="80886" y="39369"/>
                  </a:lnTo>
                  <a:lnTo>
                    <a:pt x="77622" y="36829"/>
                  </a:lnTo>
                  <a:lnTo>
                    <a:pt x="75298" y="35559"/>
                  </a:lnTo>
                  <a:lnTo>
                    <a:pt x="70904" y="31749"/>
                  </a:lnTo>
                  <a:lnTo>
                    <a:pt x="69240" y="29209"/>
                  </a:lnTo>
                  <a:lnTo>
                    <a:pt x="68211" y="27939"/>
                  </a:lnTo>
                  <a:close/>
                </a:path>
                <a:path w="90170" h="240029">
                  <a:moveTo>
                    <a:pt x="12776" y="124459"/>
                  </a:moveTo>
                  <a:lnTo>
                    <a:pt x="9385" y="124459"/>
                  </a:lnTo>
                  <a:lnTo>
                    <a:pt x="9334" y="125729"/>
                  </a:lnTo>
                  <a:lnTo>
                    <a:pt x="12750" y="125729"/>
                  </a:lnTo>
                  <a:lnTo>
                    <a:pt x="12776" y="124459"/>
                  </a:lnTo>
                  <a:close/>
                </a:path>
                <a:path w="90170" h="240029">
                  <a:moveTo>
                    <a:pt x="4673" y="121919"/>
                  </a:moveTo>
                  <a:lnTo>
                    <a:pt x="4114" y="123189"/>
                  </a:lnTo>
                  <a:lnTo>
                    <a:pt x="5384" y="123189"/>
                  </a:lnTo>
                  <a:lnTo>
                    <a:pt x="4673" y="121919"/>
                  </a:lnTo>
                  <a:close/>
                </a:path>
                <a:path w="90170" h="240029">
                  <a:moveTo>
                    <a:pt x="14224" y="118109"/>
                  </a:moveTo>
                  <a:lnTo>
                    <a:pt x="11595" y="118109"/>
                  </a:lnTo>
                  <a:lnTo>
                    <a:pt x="10934" y="119379"/>
                  </a:lnTo>
                  <a:lnTo>
                    <a:pt x="14592" y="119379"/>
                  </a:lnTo>
                  <a:lnTo>
                    <a:pt x="14224" y="118109"/>
                  </a:lnTo>
                  <a:close/>
                </a:path>
                <a:path w="90170" h="240029">
                  <a:moveTo>
                    <a:pt x="66789" y="109219"/>
                  </a:moveTo>
                  <a:lnTo>
                    <a:pt x="16078" y="109219"/>
                  </a:lnTo>
                  <a:lnTo>
                    <a:pt x="16154" y="110489"/>
                  </a:lnTo>
                  <a:lnTo>
                    <a:pt x="15875" y="111759"/>
                  </a:lnTo>
                  <a:lnTo>
                    <a:pt x="15887" y="113029"/>
                  </a:lnTo>
                  <a:lnTo>
                    <a:pt x="15367" y="115569"/>
                  </a:lnTo>
                  <a:lnTo>
                    <a:pt x="14960" y="119379"/>
                  </a:lnTo>
                  <a:lnTo>
                    <a:pt x="67839" y="119379"/>
                  </a:lnTo>
                  <a:lnTo>
                    <a:pt x="67729" y="116839"/>
                  </a:lnTo>
                  <a:lnTo>
                    <a:pt x="67513" y="115569"/>
                  </a:lnTo>
                  <a:lnTo>
                    <a:pt x="67386" y="113029"/>
                  </a:lnTo>
                  <a:lnTo>
                    <a:pt x="66954" y="111759"/>
                  </a:lnTo>
                  <a:lnTo>
                    <a:pt x="67106" y="110489"/>
                  </a:lnTo>
                  <a:lnTo>
                    <a:pt x="67246" y="110489"/>
                  </a:lnTo>
                  <a:lnTo>
                    <a:pt x="66789" y="109219"/>
                  </a:lnTo>
                  <a:close/>
                </a:path>
                <a:path w="90170" h="240029">
                  <a:moveTo>
                    <a:pt x="66890" y="106679"/>
                  </a:moveTo>
                  <a:lnTo>
                    <a:pt x="16103" y="106679"/>
                  </a:lnTo>
                  <a:lnTo>
                    <a:pt x="16192" y="107949"/>
                  </a:lnTo>
                  <a:lnTo>
                    <a:pt x="16217" y="109219"/>
                  </a:lnTo>
                  <a:lnTo>
                    <a:pt x="66725" y="109219"/>
                  </a:lnTo>
                  <a:lnTo>
                    <a:pt x="66890" y="106679"/>
                  </a:lnTo>
                  <a:close/>
                </a:path>
                <a:path w="90170" h="240029">
                  <a:moveTo>
                    <a:pt x="70231" y="96519"/>
                  </a:moveTo>
                  <a:lnTo>
                    <a:pt x="17373" y="96519"/>
                  </a:lnTo>
                  <a:lnTo>
                    <a:pt x="17526" y="100329"/>
                  </a:lnTo>
                  <a:lnTo>
                    <a:pt x="17145" y="101599"/>
                  </a:lnTo>
                  <a:lnTo>
                    <a:pt x="17030" y="102869"/>
                  </a:lnTo>
                  <a:lnTo>
                    <a:pt x="16789" y="104139"/>
                  </a:lnTo>
                  <a:lnTo>
                    <a:pt x="16586" y="106679"/>
                  </a:lnTo>
                  <a:lnTo>
                    <a:pt x="67056" y="106679"/>
                  </a:lnTo>
                  <a:lnTo>
                    <a:pt x="67094" y="105409"/>
                  </a:lnTo>
                  <a:lnTo>
                    <a:pt x="66878" y="105409"/>
                  </a:lnTo>
                  <a:lnTo>
                    <a:pt x="66751" y="104139"/>
                  </a:lnTo>
                  <a:lnTo>
                    <a:pt x="66827" y="102869"/>
                  </a:lnTo>
                  <a:lnTo>
                    <a:pt x="67030" y="101599"/>
                  </a:lnTo>
                  <a:lnTo>
                    <a:pt x="70497" y="99059"/>
                  </a:lnTo>
                  <a:lnTo>
                    <a:pt x="70827" y="99059"/>
                  </a:lnTo>
                  <a:lnTo>
                    <a:pt x="70370" y="97789"/>
                  </a:lnTo>
                  <a:lnTo>
                    <a:pt x="70231" y="96519"/>
                  </a:lnTo>
                  <a:close/>
                </a:path>
                <a:path w="90170" h="240029">
                  <a:moveTo>
                    <a:pt x="89776" y="49529"/>
                  </a:moveTo>
                  <a:lnTo>
                    <a:pt x="88785" y="49529"/>
                  </a:lnTo>
                  <a:lnTo>
                    <a:pt x="88988" y="50799"/>
                  </a:lnTo>
                  <a:lnTo>
                    <a:pt x="89738" y="50799"/>
                  </a:lnTo>
                  <a:lnTo>
                    <a:pt x="89776" y="49529"/>
                  </a:lnTo>
                  <a:close/>
                </a:path>
                <a:path w="90170" h="240029">
                  <a:moveTo>
                    <a:pt x="28168" y="38099"/>
                  </a:moveTo>
                  <a:lnTo>
                    <a:pt x="27178" y="38099"/>
                  </a:lnTo>
                  <a:lnTo>
                    <a:pt x="27495" y="39369"/>
                  </a:lnTo>
                  <a:lnTo>
                    <a:pt x="28168" y="38099"/>
                  </a:lnTo>
                  <a:close/>
                </a:path>
                <a:path w="90170" h="240029">
                  <a:moveTo>
                    <a:pt x="60528" y="21589"/>
                  </a:moveTo>
                  <a:lnTo>
                    <a:pt x="40805" y="21589"/>
                  </a:lnTo>
                  <a:lnTo>
                    <a:pt x="41046" y="22859"/>
                  </a:lnTo>
                  <a:lnTo>
                    <a:pt x="41135" y="24129"/>
                  </a:lnTo>
                  <a:lnTo>
                    <a:pt x="40868" y="26669"/>
                  </a:lnTo>
                  <a:lnTo>
                    <a:pt x="40741" y="30479"/>
                  </a:lnTo>
                  <a:lnTo>
                    <a:pt x="40614" y="31749"/>
                  </a:lnTo>
                  <a:lnTo>
                    <a:pt x="40449" y="33019"/>
                  </a:lnTo>
                  <a:lnTo>
                    <a:pt x="37668" y="33019"/>
                  </a:lnTo>
                  <a:lnTo>
                    <a:pt x="36169" y="34289"/>
                  </a:lnTo>
                  <a:lnTo>
                    <a:pt x="34937" y="35559"/>
                  </a:lnTo>
                  <a:lnTo>
                    <a:pt x="34163" y="35559"/>
                  </a:lnTo>
                  <a:lnTo>
                    <a:pt x="32651" y="36829"/>
                  </a:lnTo>
                  <a:lnTo>
                    <a:pt x="32181" y="36829"/>
                  </a:lnTo>
                  <a:lnTo>
                    <a:pt x="31330" y="38099"/>
                  </a:lnTo>
                  <a:lnTo>
                    <a:pt x="62801" y="38099"/>
                  </a:lnTo>
                  <a:lnTo>
                    <a:pt x="59905" y="36829"/>
                  </a:lnTo>
                  <a:lnTo>
                    <a:pt x="57746" y="34289"/>
                  </a:lnTo>
                  <a:lnTo>
                    <a:pt x="57162" y="34289"/>
                  </a:lnTo>
                  <a:lnTo>
                    <a:pt x="56362" y="31749"/>
                  </a:lnTo>
                  <a:lnTo>
                    <a:pt x="55816" y="30479"/>
                  </a:lnTo>
                  <a:lnTo>
                    <a:pt x="55702" y="29209"/>
                  </a:lnTo>
                  <a:lnTo>
                    <a:pt x="56197" y="27939"/>
                  </a:lnTo>
                  <a:lnTo>
                    <a:pt x="68211" y="27939"/>
                  </a:lnTo>
                  <a:lnTo>
                    <a:pt x="67183" y="26669"/>
                  </a:lnTo>
                  <a:lnTo>
                    <a:pt x="59524" y="26669"/>
                  </a:lnTo>
                  <a:lnTo>
                    <a:pt x="59918" y="24129"/>
                  </a:lnTo>
                  <a:lnTo>
                    <a:pt x="60045" y="22859"/>
                  </a:lnTo>
                  <a:lnTo>
                    <a:pt x="60528" y="21589"/>
                  </a:lnTo>
                  <a:close/>
                </a:path>
                <a:path w="90170" h="240029">
                  <a:moveTo>
                    <a:pt x="66205" y="19049"/>
                  </a:moveTo>
                  <a:lnTo>
                    <a:pt x="63538" y="19049"/>
                  </a:lnTo>
                  <a:lnTo>
                    <a:pt x="63639" y="20319"/>
                  </a:lnTo>
                  <a:lnTo>
                    <a:pt x="63411" y="21589"/>
                  </a:lnTo>
                  <a:lnTo>
                    <a:pt x="60769" y="21589"/>
                  </a:lnTo>
                  <a:lnTo>
                    <a:pt x="61264" y="22859"/>
                  </a:lnTo>
                  <a:lnTo>
                    <a:pt x="62268" y="24129"/>
                  </a:lnTo>
                  <a:lnTo>
                    <a:pt x="62204" y="25399"/>
                  </a:lnTo>
                  <a:lnTo>
                    <a:pt x="61849" y="25399"/>
                  </a:lnTo>
                  <a:lnTo>
                    <a:pt x="61404" y="26669"/>
                  </a:lnTo>
                  <a:lnTo>
                    <a:pt x="67056" y="26669"/>
                  </a:lnTo>
                  <a:lnTo>
                    <a:pt x="67157" y="25399"/>
                  </a:lnTo>
                  <a:lnTo>
                    <a:pt x="67373" y="24129"/>
                  </a:lnTo>
                  <a:lnTo>
                    <a:pt x="67665" y="22859"/>
                  </a:lnTo>
                  <a:lnTo>
                    <a:pt x="66852" y="21589"/>
                  </a:lnTo>
                  <a:lnTo>
                    <a:pt x="66560" y="20319"/>
                  </a:lnTo>
                  <a:lnTo>
                    <a:pt x="66205" y="19049"/>
                  </a:lnTo>
                  <a:close/>
                </a:path>
                <a:path w="90170" h="240029">
                  <a:moveTo>
                    <a:pt x="62738" y="13969"/>
                  </a:moveTo>
                  <a:lnTo>
                    <a:pt x="39789" y="13969"/>
                  </a:lnTo>
                  <a:lnTo>
                    <a:pt x="39497" y="15239"/>
                  </a:lnTo>
                  <a:lnTo>
                    <a:pt x="39497" y="20319"/>
                  </a:lnTo>
                  <a:lnTo>
                    <a:pt x="39662" y="21589"/>
                  </a:lnTo>
                  <a:lnTo>
                    <a:pt x="62484" y="21589"/>
                  </a:lnTo>
                  <a:lnTo>
                    <a:pt x="62014" y="20319"/>
                  </a:lnTo>
                  <a:lnTo>
                    <a:pt x="62077" y="19049"/>
                  </a:lnTo>
                  <a:lnTo>
                    <a:pt x="66205" y="19049"/>
                  </a:lnTo>
                  <a:lnTo>
                    <a:pt x="65849" y="17779"/>
                  </a:lnTo>
                  <a:lnTo>
                    <a:pt x="65570" y="16509"/>
                  </a:lnTo>
                  <a:lnTo>
                    <a:pt x="65227" y="15239"/>
                  </a:lnTo>
                  <a:lnTo>
                    <a:pt x="63360" y="15239"/>
                  </a:lnTo>
                  <a:lnTo>
                    <a:pt x="62738" y="13969"/>
                  </a:lnTo>
                  <a:close/>
                </a:path>
                <a:path w="90170" h="240029">
                  <a:moveTo>
                    <a:pt x="55232" y="1269"/>
                  </a:moveTo>
                  <a:lnTo>
                    <a:pt x="45250" y="1269"/>
                  </a:lnTo>
                  <a:lnTo>
                    <a:pt x="42164" y="6349"/>
                  </a:lnTo>
                  <a:lnTo>
                    <a:pt x="41948" y="6349"/>
                  </a:lnTo>
                  <a:lnTo>
                    <a:pt x="41770" y="7619"/>
                  </a:lnTo>
                  <a:lnTo>
                    <a:pt x="41452" y="8889"/>
                  </a:lnTo>
                  <a:lnTo>
                    <a:pt x="41402" y="11429"/>
                  </a:lnTo>
                  <a:lnTo>
                    <a:pt x="41059" y="12699"/>
                  </a:lnTo>
                  <a:lnTo>
                    <a:pt x="40817" y="13969"/>
                  </a:lnTo>
                  <a:lnTo>
                    <a:pt x="61468" y="13969"/>
                  </a:lnTo>
                  <a:lnTo>
                    <a:pt x="61353" y="12699"/>
                  </a:lnTo>
                  <a:lnTo>
                    <a:pt x="61899" y="10159"/>
                  </a:lnTo>
                  <a:lnTo>
                    <a:pt x="61696" y="7619"/>
                  </a:lnTo>
                  <a:lnTo>
                    <a:pt x="60490" y="6349"/>
                  </a:lnTo>
                  <a:lnTo>
                    <a:pt x="60223" y="5079"/>
                  </a:lnTo>
                  <a:lnTo>
                    <a:pt x="59677" y="3809"/>
                  </a:lnTo>
                  <a:lnTo>
                    <a:pt x="58559" y="2539"/>
                  </a:lnTo>
                  <a:lnTo>
                    <a:pt x="56070" y="2539"/>
                  </a:lnTo>
                  <a:lnTo>
                    <a:pt x="55232" y="1269"/>
                  </a:lnTo>
                  <a:close/>
                </a:path>
                <a:path w="90170" h="240029">
                  <a:moveTo>
                    <a:pt x="50558" y="0"/>
                  </a:moveTo>
                  <a:lnTo>
                    <a:pt x="49110" y="1269"/>
                  </a:lnTo>
                  <a:lnTo>
                    <a:pt x="52082" y="1269"/>
                  </a:lnTo>
                  <a:lnTo>
                    <a:pt x="5055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8"/>
            <p:cNvSpPr/>
            <p:nvPr/>
          </p:nvSpPr>
          <p:spPr>
            <a:xfrm>
              <a:off x="7340079" y="5082317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418" y="0"/>
                  </a:lnTo>
                </a:path>
              </a:pathLst>
            </a:custGeom>
            <a:ln w="2053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9"/>
            <p:cNvSpPr/>
            <p:nvPr/>
          </p:nvSpPr>
          <p:spPr>
            <a:xfrm>
              <a:off x="8402790" y="5382647"/>
              <a:ext cx="244475" cy="0"/>
            </a:xfrm>
            <a:custGeom>
              <a:avLst/>
              <a:gdLst/>
              <a:ahLst/>
              <a:cxnLst/>
              <a:rect l="l" t="t" r="r" b="b"/>
              <a:pathLst>
                <a:path w="244475">
                  <a:moveTo>
                    <a:pt x="0" y="0"/>
                  </a:moveTo>
                  <a:lnTo>
                    <a:pt x="243852" y="0"/>
                  </a:lnTo>
                </a:path>
              </a:pathLst>
            </a:custGeom>
            <a:ln w="2053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0"/>
            <p:cNvSpPr/>
            <p:nvPr/>
          </p:nvSpPr>
          <p:spPr>
            <a:xfrm>
              <a:off x="4726997" y="4517555"/>
              <a:ext cx="1391274" cy="79575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1"/>
            <p:cNvSpPr/>
            <p:nvPr/>
          </p:nvSpPr>
          <p:spPr>
            <a:xfrm>
              <a:off x="5339727" y="4186237"/>
              <a:ext cx="124108" cy="21971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2"/>
            <p:cNvSpPr/>
            <p:nvPr/>
          </p:nvSpPr>
          <p:spPr>
            <a:xfrm>
              <a:off x="3723919" y="4177931"/>
              <a:ext cx="117792" cy="26161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3"/>
            <p:cNvSpPr/>
            <p:nvPr/>
          </p:nvSpPr>
          <p:spPr>
            <a:xfrm>
              <a:off x="4606721" y="3939895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74" y="0"/>
                  </a:moveTo>
                  <a:lnTo>
                    <a:pt x="31016" y="3991"/>
                  </a:lnTo>
                  <a:lnTo>
                    <a:pt x="14876" y="14874"/>
                  </a:lnTo>
                  <a:lnTo>
                    <a:pt x="3991" y="31011"/>
                  </a:lnTo>
                  <a:lnTo>
                    <a:pt x="0" y="50761"/>
                  </a:lnTo>
                  <a:lnTo>
                    <a:pt x="3991" y="70525"/>
                  </a:lnTo>
                  <a:lnTo>
                    <a:pt x="14876" y="86664"/>
                  </a:lnTo>
                  <a:lnTo>
                    <a:pt x="31016" y="97546"/>
                  </a:lnTo>
                  <a:lnTo>
                    <a:pt x="50774" y="101536"/>
                  </a:lnTo>
                  <a:lnTo>
                    <a:pt x="70532" y="97546"/>
                  </a:lnTo>
                  <a:lnTo>
                    <a:pt x="86672" y="86664"/>
                  </a:lnTo>
                  <a:lnTo>
                    <a:pt x="97557" y="70525"/>
                  </a:lnTo>
                  <a:lnTo>
                    <a:pt x="101549" y="50761"/>
                  </a:lnTo>
                  <a:lnTo>
                    <a:pt x="97557" y="31011"/>
                  </a:lnTo>
                  <a:lnTo>
                    <a:pt x="86672" y="14874"/>
                  </a:lnTo>
                  <a:lnTo>
                    <a:pt x="70532" y="3991"/>
                  </a:lnTo>
                  <a:lnTo>
                    <a:pt x="50774" y="0"/>
                  </a:lnTo>
                  <a:close/>
                </a:path>
              </a:pathLst>
            </a:custGeom>
            <a:solidFill>
              <a:srgbClr val="8CB2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4"/>
            <p:cNvSpPr/>
            <p:nvPr/>
          </p:nvSpPr>
          <p:spPr>
            <a:xfrm>
              <a:off x="4606721" y="3897134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74" y="0"/>
                  </a:moveTo>
                  <a:lnTo>
                    <a:pt x="31016" y="3990"/>
                  </a:lnTo>
                  <a:lnTo>
                    <a:pt x="14876" y="14871"/>
                  </a:lnTo>
                  <a:lnTo>
                    <a:pt x="3991" y="31011"/>
                  </a:lnTo>
                  <a:lnTo>
                    <a:pt x="0" y="50774"/>
                  </a:lnTo>
                  <a:lnTo>
                    <a:pt x="3991" y="70525"/>
                  </a:lnTo>
                  <a:lnTo>
                    <a:pt x="14876" y="86661"/>
                  </a:lnTo>
                  <a:lnTo>
                    <a:pt x="31016" y="97544"/>
                  </a:lnTo>
                  <a:lnTo>
                    <a:pt x="50774" y="101536"/>
                  </a:lnTo>
                  <a:lnTo>
                    <a:pt x="70532" y="97544"/>
                  </a:lnTo>
                  <a:lnTo>
                    <a:pt x="86672" y="86661"/>
                  </a:lnTo>
                  <a:lnTo>
                    <a:pt x="97557" y="70525"/>
                  </a:lnTo>
                  <a:lnTo>
                    <a:pt x="101549" y="50774"/>
                  </a:lnTo>
                  <a:lnTo>
                    <a:pt x="97557" y="31011"/>
                  </a:lnTo>
                  <a:lnTo>
                    <a:pt x="86672" y="14871"/>
                  </a:lnTo>
                  <a:lnTo>
                    <a:pt x="70532" y="3990"/>
                  </a:lnTo>
                  <a:lnTo>
                    <a:pt x="50774" y="0"/>
                  </a:lnTo>
                  <a:close/>
                </a:path>
              </a:pathLst>
            </a:custGeom>
            <a:solidFill>
              <a:srgbClr val="8CB2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5"/>
            <p:cNvSpPr/>
            <p:nvPr/>
          </p:nvSpPr>
          <p:spPr>
            <a:xfrm>
              <a:off x="4665497" y="3947909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74" y="0"/>
                  </a:moveTo>
                  <a:lnTo>
                    <a:pt x="31016" y="3991"/>
                  </a:lnTo>
                  <a:lnTo>
                    <a:pt x="14876" y="14874"/>
                  </a:lnTo>
                  <a:lnTo>
                    <a:pt x="3991" y="31011"/>
                  </a:lnTo>
                  <a:lnTo>
                    <a:pt x="0" y="50761"/>
                  </a:lnTo>
                  <a:lnTo>
                    <a:pt x="3991" y="70525"/>
                  </a:lnTo>
                  <a:lnTo>
                    <a:pt x="14876" y="86664"/>
                  </a:lnTo>
                  <a:lnTo>
                    <a:pt x="31016" y="97546"/>
                  </a:lnTo>
                  <a:lnTo>
                    <a:pt x="50774" y="101536"/>
                  </a:lnTo>
                  <a:lnTo>
                    <a:pt x="70530" y="97546"/>
                  </a:lnTo>
                  <a:lnTo>
                    <a:pt x="86666" y="86664"/>
                  </a:lnTo>
                  <a:lnTo>
                    <a:pt x="97546" y="70525"/>
                  </a:lnTo>
                  <a:lnTo>
                    <a:pt x="101536" y="50761"/>
                  </a:lnTo>
                  <a:lnTo>
                    <a:pt x="97546" y="31011"/>
                  </a:lnTo>
                  <a:lnTo>
                    <a:pt x="86666" y="14874"/>
                  </a:lnTo>
                  <a:lnTo>
                    <a:pt x="70530" y="3991"/>
                  </a:lnTo>
                  <a:lnTo>
                    <a:pt x="50774" y="0"/>
                  </a:lnTo>
                  <a:close/>
                </a:path>
              </a:pathLst>
            </a:custGeom>
            <a:solidFill>
              <a:srgbClr val="8CB2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6"/>
            <p:cNvSpPr/>
            <p:nvPr/>
          </p:nvSpPr>
          <p:spPr>
            <a:xfrm>
              <a:off x="4657483" y="3894467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74" y="0"/>
                  </a:moveTo>
                  <a:lnTo>
                    <a:pt x="31016" y="3991"/>
                  </a:lnTo>
                  <a:lnTo>
                    <a:pt x="14876" y="14876"/>
                  </a:lnTo>
                  <a:lnTo>
                    <a:pt x="3991" y="31016"/>
                  </a:lnTo>
                  <a:lnTo>
                    <a:pt x="0" y="50774"/>
                  </a:lnTo>
                  <a:lnTo>
                    <a:pt x="3991" y="70532"/>
                  </a:lnTo>
                  <a:lnTo>
                    <a:pt x="14876" y="86672"/>
                  </a:lnTo>
                  <a:lnTo>
                    <a:pt x="31016" y="97557"/>
                  </a:lnTo>
                  <a:lnTo>
                    <a:pt x="50774" y="101549"/>
                  </a:lnTo>
                  <a:lnTo>
                    <a:pt x="70530" y="97557"/>
                  </a:lnTo>
                  <a:lnTo>
                    <a:pt x="86666" y="86672"/>
                  </a:lnTo>
                  <a:lnTo>
                    <a:pt x="97546" y="70532"/>
                  </a:lnTo>
                  <a:lnTo>
                    <a:pt x="101536" y="50774"/>
                  </a:lnTo>
                  <a:lnTo>
                    <a:pt x="97546" y="31016"/>
                  </a:lnTo>
                  <a:lnTo>
                    <a:pt x="86666" y="14876"/>
                  </a:lnTo>
                  <a:lnTo>
                    <a:pt x="70530" y="3991"/>
                  </a:lnTo>
                  <a:lnTo>
                    <a:pt x="50774" y="0"/>
                  </a:lnTo>
                  <a:close/>
                </a:path>
              </a:pathLst>
            </a:custGeom>
            <a:solidFill>
              <a:srgbClr val="8CB2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47"/>
            <p:cNvSpPr/>
            <p:nvPr/>
          </p:nvSpPr>
          <p:spPr>
            <a:xfrm>
              <a:off x="4702911" y="3870413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61" y="0"/>
                  </a:moveTo>
                  <a:lnTo>
                    <a:pt x="31000" y="3991"/>
                  </a:lnTo>
                  <a:lnTo>
                    <a:pt x="14865" y="14876"/>
                  </a:lnTo>
                  <a:lnTo>
                    <a:pt x="3988" y="31016"/>
                  </a:lnTo>
                  <a:lnTo>
                    <a:pt x="0" y="50774"/>
                  </a:lnTo>
                  <a:lnTo>
                    <a:pt x="3988" y="70530"/>
                  </a:lnTo>
                  <a:lnTo>
                    <a:pt x="14865" y="86666"/>
                  </a:lnTo>
                  <a:lnTo>
                    <a:pt x="31000" y="97546"/>
                  </a:lnTo>
                  <a:lnTo>
                    <a:pt x="50761" y="101536"/>
                  </a:lnTo>
                  <a:lnTo>
                    <a:pt x="70518" y="97546"/>
                  </a:lnTo>
                  <a:lnTo>
                    <a:pt x="86653" y="86666"/>
                  </a:lnTo>
                  <a:lnTo>
                    <a:pt x="97533" y="70530"/>
                  </a:lnTo>
                  <a:lnTo>
                    <a:pt x="101523" y="50774"/>
                  </a:lnTo>
                  <a:lnTo>
                    <a:pt x="97533" y="31016"/>
                  </a:lnTo>
                  <a:lnTo>
                    <a:pt x="86653" y="14876"/>
                  </a:lnTo>
                  <a:lnTo>
                    <a:pt x="70518" y="3991"/>
                  </a:lnTo>
                  <a:lnTo>
                    <a:pt x="50761" y="0"/>
                  </a:lnTo>
                  <a:close/>
                </a:path>
              </a:pathLst>
            </a:custGeom>
            <a:solidFill>
              <a:srgbClr val="8CB2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48"/>
            <p:cNvSpPr/>
            <p:nvPr/>
          </p:nvSpPr>
          <p:spPr>
            <a:xfrm>
              <a:off x="4729619" y="3915841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74" y="0"/>
                  </a:moveTo>
                  <a:lnTo>
                    <a:pt x="31016" y="3991"/>
                  </a:lnTo>
                  <a:lnTo>
                    <a:pt x="14876" y="14874"/>
                  </a:lnTo>
                  <a:lnTo>
                    <a:pt x="3991" y="31011"/>
                  </a:lnTo>
                  <a:lnTo>
                    <a:pt x="0" y="50761"/>
                  </a:lnTo>
                  <a:lnTo>
                    <a:pt x="3991" y="70527"/>
                  </a:lnTo>
                  <a:lnTo>
                    <a:pt x="14876" y="86671"/>
                  </a:lnTo>
                  <a:lnTo>
                    <a:pt x="31016" y="97557"/>
                  </a:lnTo>
                  <a:lnTo>
                    <a:pt x="50774" y="101549"/>
                  </a:lnTo>
                  <a:lnTo>
                    <a:pt x="70530" y="97557"/>
                  </a:lnTo>
                  <a:lnTo>
                    <a:pt x="86666" y="86671"/>
                  </a:lnTo>
                  <a:lnTo>
                    <a:pt x="97546" y="70527"/>
                  </a:lnTo>
                  <a:lnTo>
                    <a:pt x="101536" y="50761"/>
                  </a:lnTo>
                  <a:lnTo>
                    <a:pt x="97546" y="31011"/>
                  </a:lnTo>
                  <a:lnTo>
                    <a:pt x="86666" y="14874"/>
                  </a:lnTo>
                  <a:lnTo>
                    <a:pt x="70530" y="3991"/>
                  </a:lnTo>
                  <a:lnTo>
                    <a:pt x="50774" y="0"/>
                  </a:lnTo>
                  <a:close/>
                </a:path>
              </a:pathLst>
            </a:custGeom>
            <a:solidFill>
              <a:srgbClr val="8CB2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49"/>
            <p:cNvSpPr/>
            <p:nvPr/>
          </p:nvSpPr>
          <p:spPr>
            <a:xfrm>
              <a:off x="4737646" y="3958590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61" y="0"/>
                  </a:moveTo>
                  <a:lnTo>
                    <a:pt x="31005" y="3991"/>
                  </a:lnTo>
                  <a:lnTo>
                    <a:pt x="14870" y="14876"/>
                  </a:lnTo>
                  <a:lnTo>
                    <a:pt x="3989" y="31016"/>
                  </a:lnTo>
                  <a:lnTo>
                    <a:pt x="0" y="50774"/>
                  </a:lnTo>
                  <a:lnTo>
                    <a:pt x="3989" y="70532"/>
                  </a:lnTo>
                  <a:lnTo>
                    <a:pt x="14870" y="86672"/>
                  </a:lnTo>
                  <a:lnTo>
                    <a:pt x="31005" y="97557"/>
                  </a:lnTo>
                  <a:lnTo>
                    <a:pt x="50761" y="101549"/>
                  </a:lnTo>
                  <a:lnTo>
                    <a:pt x="70518" y="97557"/>
                  </a:lnTo>
                  <a:lnTo>
                    <a:pt x="86653" y="86672"/>
                  </a:lnTo>
                  <a:lnTo>
                    <a:pt x="97533" y="70532"/>
                  </a:lnTo>
                  <a:lnTo>
                    <a:pt x="101523" y="50774"/>
                  </a:lnTo>
                  <a:lnTo>
                    <a:pt x="97533" y="31016"/>
                  </a:lnTo>
                  <a:lnTo>
                    <a:pt x="86653" y="14876"/>
                  </a:lnTo>
                  <a:lnTo>
                    <a:pt x="70518" y="3991"/>
                  </a:lnTo>
                  <a:lnTo>
                    <a:pt x="50761" y="0"/>
                  </a:lnTo>
                  <a:close/>
                </a:path>
              </a:pathLst>
            </a:custGeom>
            <a:solidFill>
              <a:srgbClr val="8CB2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0"/>
            <p:cNvSpPr/>
            <p:nvPr/>
          </p:nvSpPr>
          <p:spPr>
            <a:xfrm>
              <a:off x="4767033" y="3905161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61" y="0"/>
                  </a:moveTo>
                  <a:lnTo>
                    <a:pt x="31005" y="3989"/>
                  </a:lnTo>
                  <a:lnTo>
                    <a:pt x="14870" y="14870"/>
                  </a:lnTo>
                  <a:lnTo>
                    <a:pt x="3989" y="31005"/>
                  </a:lnTo>
                  <a:lnTo>
                    <a:pt x="0" y="50761"/>
                  </a:lnTo>
                  <a:lnTo>
                    <a:pt x="3989" y="70520"/>
                  </a:lnTo>
                  <a:lnTo>
                    <a:pt x="14870" y="86660"/>
                  </a:lnTo>
                  <a:lnTo>
                    <a:pt x="31005" y="97544"/>
                  </a:lnTo>
                  <a:lnTo>
                    <a:pt x="50761" y="101536"/>
                  </a:lnTo>
                  <a:lnTo>
                    <a:pt x="70518" y="97544"/>
                  </a:lnTo>
                  <a:lnTo>
                    <a:pt x="86653" y="86660"/>
                  </a:lnTo>
                  <a:lnTo>
                    <a:pt x="97533" y="70520"/>
                  </a:lnTo>
                  <a:lnTo>
                    <a:pt x="101523" y="50761"/>
                  </a:lnTo>
                  <a:lnTo>
                    <a:pt x="97533" y="31005"/>
                  </a:lnTo>
                  <a:lnTo>
                    <a:pt x="86653" y="14870"/>
                  </a:lnTo>
                  <a:lnTo>
                    <a:pt x="70518" y="3989"/>
                  </a:lnTo>
                  <a:lnTo>
                    <a:pt x="50761" y="0"/>
                  </a:lnTo>
                  <a:close/>
                </a:path>
              </a:pathLst>
            </a:custGeom>
            <a:solidFill>
              <a:srgbClr val="8CB2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1"/>
            <p:cNvSpPr/>
            <p:nvPr/>
          </p:nvSpPr>
          <p:spPr>
            <a:xfrm>
              <a:off x="4191914" y="4189844"/>
              <a:ext cx="2073275" cy="521334"/>
            </a:xfrm>
            <a:custGeom>
              <a:avLst/>
              <a:gdLst/>
              <a:ahLst/>
              <a:cxnLst/>
              <a:rect l="l" t="t" r="r" b="b"/>
              <a:pathLst>
                <a:path w="2073275" h="521335">
                  <a:moveTo>
                    <a:pt x="58597" y="80175"/>
                  </a:moveTo>
                  <a:lnTo>
                    <a:pt x="37236" y="167005"/>
                  </a:lnTo>
                  <a:lnTo>
                    <a:pt x="35247" y="169138"/>
                  </a:lnTo>
                  <a:lnTo>
                    <a:pt x="30705" y="179170"/>
                  </a:lnTo>
                  <a:lnTo>
                    <a:pt x="20119" y="205486"/>
                  </a:lnTo>
                  <a:lnTo>
                    <a:pt x="0" y="256476"/>
                  </a:lnTo>
                  <a:lnTo>
                    <a:pt x="1907565" y="272503"/>
                  </a:lnTo>
                  <a:lnTo>
                    <a:pt x="2027783" y="475551"/>
                  </a:lnTo>
                  <a:lnTo>
                    <a:pt x="2073211" y="520966"/>
                  </a:lnTo>
                  <a:lnTo>
                    <a:pt x="2073211" y="480885"/>
                  </a:lnTo>
                  <a:lnTo>
                    <a:pt x="2002730" y="162496"/>
                  </a:lnTo>
                  <a:lnTo>
                    <a:pt x="1323151" y="162496"/>
                  </a:lnTo>
                  <a:lnTo>
                    <a:pt x="1230788" y="159930"/>
                  </a:lnTo>
                  <a:lnTo>
                    <a:pt x="1106593" y="138950"/>
                  </a:lnTo>
                  <a:lnTo>
                    <a:pt x="265658" y="138950"/>
                  </a:lnTo>
                  <a:lnTo>
                    <a:pt x="262850" y="129590"/>
                  </a:lnTo>
                  <a:lnTo>
                    <a:pt x="91998" y="129590"/>
                  </a:lnTo>
                  <a:lnTo>
                    <a:pt x="58597" y="80175"/>
                  </a:lnTo>
                  <a:close/>
                </a:path>
                <a:path w="2073275" h="521335">
                  <a:moveTo>
                    <a:pt x="1413319" y="48082"/>
                  </a:moveTo>
                  <a:lnTo>
                    <a:pt x="1367739" y="146964"/>
                  </a:lnTo>
                  <a:lnTo>
                    <a:pt x="1360661" y="153289"/>
                  </a:lnTo>
                  <a:lnTo>
                    <a:pt x="1323151" y="162496"/>
                  </a:lnTo>
                  <a:lnTo>
                    <a:pt x="2002730" y="162496"/>
                  </a:lnTo>
                  <a:lnTo>
                    <a:pt x="2000470" y="152285"/>
                  </a:lnTo>
                  <a:lnTo>
                    <a:pt x="1808708" y="152285"/>
                  </a:lnTo>
                  <a:lnTo>
                    <a:pt x="1771307" y="136258"/>
                  </a:lnTo>
                  <a:lnTo>
                    <a:pt x="1769261" y="128231"/>
                  </a:lnTo>
                  <a:lnTo>
                    <a:pt x="1525524" y="128231"/>
                  </a:lnTo>
                  <a:lnTo>
                    <a:pt x="1522553" y="106870"/>
                  </a:lnTo>
                  <a:lnTo>
                    <a:pt x="1448028" y="106870"/>
                  </a:lnTo>
                  <a:lnTo>
                    <a:pt x="1413319" y="48082"/>
                  </a:lnTo>
                  <a:close/>
                </a:path>
                <a:path w="2073275" h="521335">
                  <a:moveTo>
                    <a:pt x="1995741" y="130924"/>
                  </a:moveTo>
                  <a:lnTo>
                    <a:pt x="1840776" y="149618"/>
                  </a:lnTo>
                  <a:lnTo>
                    <a:pt x="1808708" y="152285"/>
                  </a:lnTo>
                  <a:lnTo>
                    <a:pt x="2000470" y="152285"/>
                  </a:lnTo>
                  <a:lnTo>
                    <a:pt x="1995741" y="130924"/>
                  </a:lnTo>
                  <a:close/>
                </a:path>
                <a:path w="2073275" h="521335">
                  <a:moveTo>
                    <a:pt x="750744" y="84188"/>
                  </a:moveTo>
                  <a:lnTo>
                    <a:pt x="594217" y="96750"/>
                  </a:lnTo>
                  <a:lnTo>
                    <a:pt x="347141" y="133604"/>
                  </a:lnTo>
                  <a:lnTo>
                    <a:pt x="265658" y="138950"/>
                  </a:lnTo>
                  <a:lnTo>
                    <a:pt x="1106593" y="138950"/>
                  </a:lnTo>
                  <a:lnTo>
                    <a:pt x="1059091" y="130924"/>
                  </a:lnTo>
                  <a:lnTo>
                    <a:pt x="883473" y="95667"/>
                  </a:lnTo>
                  <a:lnTo>
                    <a:pt x="750744" y="84188"/>
                  </a:lnTo>
                  <a:close/>
                </a:path>
                <a:path w="2073275" h="521335">
                  <a:moveTo>
                    <a:pt x="116052" y="50787"/>
                  </a:moveTo>
                  <a:lnTo>
                    <a:pt x="91998" y="129590"/>
                  </a:lnTo>
                  <a:lnTo>
                    <a:pt x="262850" y="129590"/>
                  </a:lnTo>
                  <a:lnTo>
                    <a:pt x="259246" y="117576"/>
                  </a:lnTo>
                  <a:lnTo>
                    <a:pt x="205562" y="117576"/>
                  </a:lnTo>
                  <a:lnTo>
                    <a:pt x="203855" y="112242"/>
                  </a:lnTo>
                  <a:lnTo>
                    <a:pt x="152120" y="112242"/>
                  </a:lnTo>
                  <a:lnTo>
                    <a:pt x="116052" y="50787"/>
                  </a:lnTo>
                  <a:close/>
                </a:path>
                <a:path w="2073275" h="521335">
                  <a:moveTo>
                    <a:pt x="1581619" y="29375"/>
                  </a:moveTo>
                  <a:lnTo>
                    <a:pt x="1525524" y="128231"/>
                  </a:lnTo>
                  <a:lnTo>
                    <a:pt x="1769261" y="128231"/>
                  </a:lnTo>
                  <a:lnTo>
                    <a:pt x="1767218" y="120218"/>
                  </a:lnTo>
                  <a:lnTo>
                    <a:pt x="1677809" y="120218"/>
                  </a:lnTo>
                  <a:lnTo>
                    <a:pt x="1675405" y="109537"/>
                  </a:lnTo>
                  <a:lnTo>
                    <a:pt x="1611007" y="109537"/>
                  </a:lnTo>
                  <a:lnTo>
                    <a:pt x="1581619" y="29375"/>
                  </a:lnTo>
                  <a:close/>
                </a:path>
                <a:path w="2073275" h="521335">
                  <a:moveTo>
                    <a:pt x="1736572" y="0"/>
                  </a:moveTo>
                  <a:lnTo>
                    <a:pt x="1677809" y="120218"/>
                  </a:lnTo>
                  <a:lnTo>
                    <a:pt x="1767218" y="120218"/>
                  </a:lnTo>
                  <a:lnTo>
                    <a:pt x="1736572" y="0"/>
                  </a:lnTo>
                  <a:close/>
                </a:path>
                <a:path w="2073275" h="521335">
                  <a:moveTo>
                    <a:pt x="245618" y="72148"/>
                  </a:moveTo>
                  <a:lnTo>
                    <a:pt x="205562" y="117576"/>
                  </a:lnTo>
                  <a:lnTo>
                    <a:pt x="259246" y="117576"/>
                  </a:lnTo>
                  <a:lnTo>
                    <a:pt x="245618" y="72148"/>
                  </a:lnTo>
                  <a:close/>
                </a:path>
                <a:path w="2073275" h="521335">
                  <a:moveTo>
                    <a:pt x="173494" y="17373"/>
                  </a:moveTo>
                  <a:lnTo>
                    <a:pt x="152120" y="112242"/>
                  </a:lnTo>
                  <a:lnTo>
                    <a:pt x="203855" y="112242"/>
                  </a:lnTo>
                  <a:lnTo>
                    <a:pt x="173494" y="17373"/>
                  </a:lnTo>
                  <a:close/>
                </a:path>
                <a:path w="2073275" h="521335">
                  <a:moveTo>
                    <a:pt x="1653755" y="13373"/>
                  </a:moveTo>
                  <a:lnTo>
                    <a:pt x="1611007" y="109537"/>
                  </a:lnTo>
                  <a:lnTo>
                    <a:pt x="1675405" y="109537"/>
                  </a:lnTo>
                  <a:lnTo>
                    <a:pt x="1653755" y="13373"/>
                  </a:lnTo>
                  <a:close/>
                </a:path>
                <a:path w="2073275" h="521335">
                  <a:moveTo>
                    <a:pt x="1512150" y="32067"/>
                  </a:moveTo>
                  <a:lnTo>
                    <a:pt x="1448028" y="106870"/>
                  </a:lnTo>
                  <a:lnTo>
                    <a:pt x="1522553" y="106870"/>
                  </a:lnTo>
                  <a:lnTo>
                    <a:pt x="1512150" y="32067"/>
                  </a:lnTo>
                  <a:close/>
                </a:path>
              </a:pathLst>
            </a:custGeom>
            <a:solidFill>
              <a:srgbClr val="A6C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2"/>
            <p:cNvSpPr/>
            <p:nvPr/>
          </p:nvSpPr>
          <p:spPr>
            <a:xfrm>
              <a:off x="4737646" y="4009339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61" y="0"/>
                  </a:moveTo>
                  <a:lnTo>
                    <a:pt x="31005" y="3991"/>
                  </a:lnTo>
                  <a:lnTo>
                    <a:pt x="14870" y="14874"/>
                  </a:lnTo>
                  <a:lnTo>
                    <a:pt x="3989" y="31011"/>
                  </a:lnTo>
                  <a:lnTo>
                    <a:pt x="0" y="50761"/>
                  </a:lnTo>
                  <a:lnTo>
                    <a:pt x="3989" y="70527"/>
                  </a:lnTo>
                  <a:lnTo>
                    <a:pt x="14870" y="86671"/>
                  </a:lnTo>
                  <a:lnTo>
                    <a:pt x="31005" y="97557"/>
                  </a:lnTo>
                  <a:lnTo>
                    <a:pt x="50761" y="101549"/>
                  </a:lnTo>
                  <a:lnTo>
                    <a:pt x="70518" y="97557"/>
                  </a:lnTo>
                  <a:lnTo>
                    <a:pt x="86653" y="86671"/>
                  </a:lnTo>
                  <a:lnTo>
                    <a:pt x="97533" y="70527"/>
                  </a:lnTo>
                  <a:lnTo>
                    <a:pt x="101523" y="50761"/>
                  </a:lnTo>
                  <a:lnTo>
                    <a:pt x="97533" y="31011"/>
                  </a:lnTo>
                  <a:lnTo>
                    <a:pt x="86653" y="14874"/>
                  </a:lnTo>
                  <a:lnTo>
                    <a:pt x="70518" y="3991"/>
                  </a:lnTo>
                  <a:lnTo>
                    <a:pt x="50761" y="0"/>
                  </a:lnTo>
                  <a:close/>
                </a:path>
              </a:pathLst>
            </a:custGeom>
            <a:solidFill>
              <a:srgbClr val="D5E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3"/>
            <p:cNvSpPr/>
            <p:nvPr/>
          </p:nvSpPr>
          <p:spPr>
            <a:xfrm>
              <a:off x="4737646" y="3966590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61" y="0"/>
                  </a:moveTo>
                  <a:lnTo>
                    <a:pt x="31005" y="3991"/>
                  </a:lnTo>
                  <a:lnTo>
                    <a:pt x="14870" y="14874"/>
                  </a:lnTo>
                  <a:lnTo>
                    <a:pt x="3989" y="31011"/>
                  </a:lnTo>
                  <a:lnTo>
                    <a:pt x="0" y="50761"/>
                  </a:lnTo>
                  <a:lnTo>
                    <a:pt x="3989" y="70525"/>
                  </a:lnTo>
                  <a:lnTo>
                    <a:pt x="14870" y="86664"/>
                  </a:lnTo>
                  <a:lnTo>
                    <a:pt x="31005" y="97546"/>
                  </a:lnTo>
                  <a:lnTo>
                    <a:pt x="50761" y="101536"/>
                  </a:lnTo>
                  <a:lnTo>
                    <a:pt x="70518" y="97546"/>
                  </a:lnTo>
                  <a:lnTo>
                    <a:pt x="86653" y="86664"/>
                  </a:lnTo>
                  <a:lnTo>
                    <a:pt x="97533" y="70525"/>
                  </a:lnTo>
                  <a:lnTo>
                    <a:pt x="101523" y="50761"/>
                  </a:lnTo>
                  <a:lnTo>
                    <a:pt x="97533" y="31011"/>
                  </a:lnTo>
                  <a:lnTo>
                    <a:pt x="86653" y="14874"/>
                  </a:lnTo>
                  <a:lnTo>
                    <a:pt x="70518" y="3991"/>
                  </a:lnTo>
                  <a:lnTo>
                    <a:pt x="50761" y="0"/>
                  </a:lnTo>
                  <a:close/>
                </a:path>
              </a:pathLst>
            </a:custGeom>
            <a:solidFill>
              <a:srgbClr val="D5E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4"/>
            <p:cNvSpPr/>
            <p:nvPr/>
          </p:nvSpPr>
          <p:spPr>
            <a:xfrm>
              <a:off x="4796421" y="4017352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61" y="0"/>
                  </a:moveTo>
                  <a:lnTo>
                    <a:pt x="31000" y="3991"/>
                  </a:lnTo>
                  <a:lnTo>
                    <a:pt x="14865" y="14876"/>
                  </a:lnTo>
                  <a:lnTo>
                    <a:pt x="3988" y="31016"/>
                  </a:lnTo>
                  <a:lnTo>
                    <a:pt x="0" y="50774"/>
                  </a:lnTo>
                  <a:lnTo>
                    <a:pt x="3988" y="70532"/>
                  </a:lnTo>
                  <a:lnTo>
                    <a:pt x="14865" y="86672"/>
                  </a:lnTo>
                  <a:lnTo>
                    <a:pt x="31000" y="97557"/>
                  </a:lnTo>
                  <a:lnTo>
                    <a:pt x="50761" y="101549"/>
                  </a:lnTo>
                  <a:lnTo>
                    <a:pt x="70518" y="97557"/>
                  </a:lnTo>
                  <a:lnTo>
                    <a:pt x="86653" y="86672"/>
                  </a:lnTo>
                  <a:lnTo>
                    <a:pt x="97533" y="70532"/>
                  </a:lnTo>
                  <a:lnTo>
                    <a:pt x="101523" y="50774"/>
                  </a:lnTo>
                  <a:lnTo>
                    <a:pt x="97533" y="31016"/>
                  </a:lnTo>
                  <a:lnTo>
                    <a:pt x="86653" y="14876"/>
                  </a:lnTo>
                  <a:lnTo>
                    <a:pt x="70518" y="3991"/>
                  </a:lnTo>
                  <a:lnTo>
                    <a:pt x="50761" y="0"/>
                  </a:lnTo>
                  <a:close/>
                </a:path>
              </a:pathLst>
            </a:custGeom>
            <a:solidFill>
              <a:srgbClr val="D5E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5"/>
            <p:cNvSpPr/>
            <p:nvPr/>
          </p:nvSpPr>
          <p:spPr>
            <a:xfrm>
              <a:off x="4788382" y="3963923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74" y="0"/>
                  </a:moveTo>
                  <a:lnTo>
                    <a:pt x="31016" y="3991"/>
                  </a:lnTo>
                  <a:lnTo>
                    <a:pt x="14876" y="14876"/>
                  </a:lnTo>
                  <a:lnTo>
                    <a:pt x="3991" y="31016"/>
                  </a:lnTo>
                  <a:lnTo>
                    <a:pt x="0" y="50774"/>
                  </a:lnTo>
                  <a:lnTo>
                    <a:pt x="3991" y="70530"/>
                  </a:lnTo>
                  <a:lnTo>
                    <a:pt x="14876" y="86666"/>
                  </a:lnTo>
                  <a:lnTo>
                    <a:pt x="31016" y="97546"/>
                  </a:lnTo>
                  <a:lnTo>
                    <a:pt x="50774" y="101536"/>
                  </a:lnTo>
                  <a:lnTo>
                    <a:pt x="70530" y="97546"/>
                  </a:lnTo>
                  <a:lnTo>
                    <a:pt x="86666" y="86666"/>
                  </a:lnTo>
                  <a:lnTo>
                    <a:pt x="97546" y="70530"/>
                  </a:lnTo>
                  <a:lnTo>
                    <a:pt x="101536" y="50774"/>
                  </a:lnTo>
                  <a:lnTo>
                    <a:pt x="97546" y="31016"/>
                  </a:lnTo>
                  <a:lnTo>
                    <a:pt x="86666" y="14876"/>
                  </a:lnTo>
                  <a:lnTo>
                    <a:pt x="70530" y="3991"/>
                  </a:lnTo>
                  <a:lnTo>
                    <a:pt x="50774" y="0"/>
                  </a:lnTo>
                  <a:close/>
                </a:path>
              </a:pathLst>
            </a:custGeom>
            <a:solidFill>
              <a:srgbClr val="D5E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6"/>
            <p:cNvSpPr/>
            <p:nvPr/>
          </p:nvSpPr>
          <p:spPr>
            <a:xfrm>
              <a:off x="4833810" y="3939870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74" y="0"/>
                  </a:moveTo>
                  <a:lnTo>
                    <a:pt x="31016" y="3991"/>
                  </a:lnTo>
                  <a:lnTo>
                    <a:pt x="14876" y="14876"/>
                  </a:lnTo>
                  <a:lnTo>
                    <a:pt x="3991" y="31016"/>
                  </a:lnTo>
                  <a:lnTo>
                    <a:pt x="0" y="50774"/>
                  </a:lnTo>
                  <a:lnTo>
                    <a:pt x="3991" y="70532"/>
                  </a:lnTo>
                  <a:lnTo>
                    <a:pt x="14876" y="86672"/>
                  </a:lnTo>
                  <a:lnTo>
                    <a:pt x="31016" y="97557"/>
                  </a:lnTo>
                  <a:lnTo>
                    <a:pt x="50774" y="101549"/>
                  </a:lnTo>
                  <a:lnTo>
                    <a:pt x="70532" y="97557"/>
                  </a:lnTo>
                  <a:lnTo>
                    <a:pt x="86672" y="86672"/>
                  </a:lnTo>
                  <a:lnTo>
                    <a:pt x="97557" y="70532"/>
                  </a:lnTo>
                  <a:lnTo>
                    <a:pt x="101549" y="50774"/>
                  </a:lnTo>
                  <a:lnTo>
                    <a:pt x="97557" y="31016"/>
                  </a:lnTo>
                  <a:lnTo>
                    <a:pt x="86672" y="14876"/>
                  </a:lnTo>
                  <a:lnTo>
                    <a:pt x="70532" y="3991"/>
                  </a:lnTo>
                  <a:lnTo>
                    <a:pt x="50774" y="0"/>
                  </a:lnTo>
                  <a:close/>
                </a:path>
              </a:pathLst>
            </a:custGeom>
            <a:solidFill>
              <a:srgbClr val="D5E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57"/>
            <p:cNvSpPr/>
            <p:nvPr/>
          </p:nvSpPr>
          <p:spPr>
            <a:xfrm>
              <a:off x="4860531" y="3985285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61" y="0"/>
                  </a:moveTo>
                  <a:lnTo>
                    <a:pt x="31005" y="3991"/>
                  </a:lnTo>
                  <a:lnTo>
                    <a:pt x="14870" y="14876"/>
                  </a:lnTo>
                  <a:lnTo>
                    <a:pt x="3989" y="31016"/>
                  </a:lnTo>
                  <a:lnTo>
                    <a:pt x="0" y="50774"/>
                  </a:lnTo>
                  <a:lnTo>
                    <a:pt x="3989" y="70532"/>
                  </a:lnTo>
                  <a:lnTo>
                    <a:pt x="14870" y="86672"/>
                  </a:lnTo>
                  <a:lnTo>
                    <a:pt x="31005" y="97557"/>
                  </a:lnTo>
                  <a:lnTo>
                    <a:pt x="50761" y="101549"/>
                  </a:lnTo>
                  <a:lnTo>
                    <a:pt x="70518" y="97557"/>
                  </a:lnTo>
                  <a:lnTo>
                    <a:pt x="86653" y="86672"/>
                  </a:lnTo>
                  <a:lnTo>
                    <a:pt x="97533" y="70532"/>
                  </a:lnTo>
                  <a:lnTo>
                    <a:pt x="101523" y="50774"/>
                  </a:lnTo>
                  <a:lnTo>
                    <a:pt x="97533" y="31016"/>
                  </a:lnTo>
                  <a:lnTo>
                    <a:pt x="86653" y="14876"/>
                  </a:lnTo>
                  <a:lnTo>
                    <a:pt x="70518" y="3991"/>
                  </a:lnTo>
                  <a:lnTo>
                    <a:pt x="50761" y="0"/>
                  </a:lnTo>
                  <a:close/>
                </a:path>
              </a:pathLst>
            </a:custGeom>
            <a:solidFill>
              <a:srgbClr val="D5E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58"/>
            <p:cNvSpPr/>
            <p:nvPr/>
          </p:nvSpPr>
          <p:spPr>
            <a:xfrm>
              <a:off x="4868545" y="4028033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61" y="0"/>
                  </a:moveTo>
                  <a:lnTo>
                    <a:pt x="31005" y="3991"/>
                  </a:lnTo>
                  <a:lnTo>
                    <a:pt x="14870" y="14876"/>
                  </a:lnTo>
                  <a:lnTo>
                    <a:pt x="3989" y="31016"/>
                  </a:lnTo>
                  <a:lnTo>
                    <a:pt x="0" y="50774"/>
                  </a:lnTo>
                  <a:lnTo>
                    <a:pt x="3989" y="70530"/>
                  </a:lnTo>
                  <a:lnTo>
                    <a:pt x="14870" y="86666"/>
                  </a:lnTo>
                  <a:lnTo>
                    <a:pt x="31005" y="97546"/>
                  </a:lnTo>
                  <a:lnTo>
                    <a:pt x="50761" y="101536"/>
                  </a:lnTo>
                  <a:lnTo>
                    <a:pt x="70520" y="97546"/>
                  </a:lnTo>
                  <a:lnTo>
                    <a:pt x="86660" y="86666"/>
                  </a:lnTo>
                  <a:lnTo>
                    <a:pt x="97544" y="70530"/>
                  </a:lnTo>
                  <a:lnTo>
                    <a:pt x="101536" y="50774"/>
                  </a:lnTo>
                  <a:lnTo>
                    <a:pt x="97544" y="31016"/>
                  </a:lnTo>
                  <a:lnTo>
                    <a:pt x="86660" y="14876"/>
                  </a:lnTo>
                  <a:lnTo>
                    <a:pt x="70520" y="3991"/>
                  </a:lnTo>
                  <a:lnTo>
                    <a:pt x="50761" y="0"/>
                  </a:lnTo>
                  <a:close/>
                </a:path>
              </a:pathLst>
            </a:custGeom>
            <a:solidFill>
              <a:srgbClr val="D5E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59"/>
            <p:cNvSpPr/>
            <p:nvPr/>
          </p:nvSpPr>
          <p:spPr>
            <a:xfrm>
              <a:off x="4897920" y="3974604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74" y="0"/>
                  </a:moveTo>
                  <a:lnTo>
                    <a:pt x="31011" y="3991"/>
                  </a:lnTo>
                  <a:lnTo>
                    <a:pt x="14871" y="14874"/>
                  </a:lnTo>
                  <a:lnTo>
                    <a:pt x="3990" y="31011"/>
                  </a:lnTo>
                  <a:lnTo>
                    <a:pt x="0" y="50761"/>
                  </a:lnTo>
                  <a:lnTo>
                    <a:pt x="3990" y="70525"/>
                  </a:lnTo>
                  <a:lnTo>
                    <a:pt x="14871" y="86664"/>
                  </a:lnTo>
                  <a:lnTo>
                    <a:pt x="31011" y="97546"/>
                  </a:lnTo>
                  <a:lnTo>
                    <a:pt x="50774" y="101536"/>
                  </a:lnTo>
                  <a:lnTo>
                    <a:pt x="70532" y="97546"/>
                  </a:lnTo>
                  <a:lnTo>
                    <a:pt x="86672" y="86664"/>
                  </a:lnTo>
                  <a:lnTo>
                    <a:pt x="97557" y="70525"/>
                  </a:lnTo>
                  <a:lnTo>
                    <a:pt x="101549" y="50761"/>
                  </a:lnTo>
                  <a:lnTo>
                    <a:pt x="97557" y="31011"/>
                  </a:lnTo>
                  <a:lnTo>
                    <a:pt x="86672" y="14874"/>
                  </a:lnTo>
                  <a:lnTo>
                    <a:pt x="70532" y="3991"/>
                  </a:lnTo>
                  <a:lnTo>
                    <a:pt x="50774" y="0"/>
                  </a:lnTo>
                  <a:close/>
                </a:path>
              </a:pathLst>
            </a:custGeom>
            <a:solidFill>
              <a:srgbClr val="D5E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0"/>
            <p:cNvSpPr/>
            <p:nvPr/>
          </p:nvSpPr>
          <p:spPr>
            <a:xfrm>
              <a:off x="4775047" y="4134916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61" y="0"/>
                  </a:moveTo>
                  <a:lnTo>
                    <a:pt x="31000" y="3991"/>
                  </a:lnTo>
                  <a:lnTo>
                    <a:pt x="14865" y="14874"/>
                  </a:lnTo>
                  <a:lnTo>
                    <a:pt x="3988" y="31011"/>
                  </a:lnTo>
                  <a:lnTo>
                    <a:pt x="0" y="50761"/>
                  </a:lnTo>
                  <a:lnTo>
                    <a:pt x="3988" y="70525"/>
                  </a:lnTo>
                  <a:lnTo>
                    <a:pt x="14865" y="86664"/>
                  </a:lnTo>
                  <a:lnTo>
                    <a:pt x="31000" y="97546"/>
                  </a:lnTo>
                  <a:lnTo>
                    <a:pt x="50761" y="101536"/>
                  </a:lnTo>
                  <a:lnTo>
                    <a:pt x="70520" y="97546"/>
                  </a:lnTo>
                  <a:lnTo>
                    <a:pt x="86660" y="86664"/>
                  </a:lnTo>
                  <a:lnTo>
                    <a:pt x="97544" y="70525"/>
                  </a:lnTo>
                  <a:lnTo>
                    <a:pt x="101536" y="50761"/>
                  </a:lnTo>
                  <a:lnTo>
                    <a:pt x="97544" y="31011"/>
                  </a:lnTo>
                  <a:lnTo>
                    <a:pt x="86660" y="14874"/>
                  </a:lnTo>
                  <a:lnTo>
                    <a:pt x="70520" y="3991"/>
                  </a:lnTo>
                  <a:lnTo>
                    <a:pt x="50761" y="0"/>
                  </a:lnTo>
                  <a:close/>
                </a:path>
              </a:pathLst>
            </a:custGeom>
            <a:solidFill>
              <a:srgbClr val="D5E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1"/>
            <p:cNvSpPr/>
            <p:nvPr/>
          </p:nvSpPr>
          <p:spPr>
            <a:xfrm>
              <a:off x="4775047" y="4092168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61" y="0"/>
                  </a:moveTo>
                  <a:lnTo>
                    <a:pt x="31000" y="3989"/>
                  </a:lnTo>
                  <a:lnTo>
                    <a:pt x="14865" y="14870"/>
                  </a:lnTo>
                  <a:lnTo>
                    <a:pt x="3988" y="31005"/>
                  </a:lnTo>
                  <a:lnTo>
                    <a:pt x="0" y="50761"/>
                  </a:lnTo>
                  <a:lnTo>
                    <a:pt x="3988" y="70520"/>
                  </a:lnTo>
                  <a:lnTo>
                    <a:pt x="14865" y="86660"/>
                  </a:lnTo>
                  <a:lnTo>
                    <a:pt x="31000" y="97544"/>
                  </a:lnTo>
                  <a:lnTo>
                    <a:pt x="50761" y="101536"/>
                  </a:lnTo>
                  <a:lnTo>
                    <a:pt x="70520" y="97544"/>
                  </a:lnTo>
                  <a:lnTo>
                    <a:pt x="86660" y="86660"/>
                  </a:lnTo>
                  <a:lnTo>
                    <a:pt x="97544" y="70520"/>
                  </a:lnTo>
                  <a:lnTo>
                    <a:pt x="101536" y="50761"/>
                  </a:lnTo>
                  <a:lnTo>
                    <a:pt x="97544" y="31005"/>
                  </a:lnTo>
                  <a:lnTo>
                    <a:pt x="86660" y="14870"/>
                  </a:lnTo>
                  <a:lnTo>
                    <a:pt x="70520" y="3989"/>
                  </a:lnTo>
                  <a:lnTo>
                    <a:pt x="50761" y="0"/>
                  </a:lnTo>
                  <a:close/>
                </a:path>
              </a:pathLst>
            </a:custGeom>
            <a:solidFill>
              <a:srgbClr val="D5E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2"/>
            <p:cNvSpPr/>
            <p:nvPr/>
          </p:nvSpPr>
          <p:spPr>
            <a:xfrm>
              <a:off x="4833810" y="4142930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74" y="0"/>
                  </a:moveTo>
                  <a:lnTo>
                    <a:pt x="31016" y="3991"/>
                  </a:lnTo>
                  <a:lnTo>
                    <a:pt x="14876" y="14874"/>
                  </a:lnTo>
                  <a:lnTo>
                    <a:pt x="3991" y="31011"/>
                  </a:lnTo>
                  <a:lnTo>
                    <a:pt x="0" y="50761"/>
                  </a:lnTo>
                  <a:lnTo>
                    <a:pt x="3991" y="70525"/>
                  </a:lnTo>
                  <a:lnTo>
                    <a:pt x="14876" y="86664"/>
                  </a:lnTo>
                  <a:lnTo>
                    <a:pt x="31016" y="97546"/>
                  </a:lnTo>
                  <a:lnTo>
                    <a:pt x="50774" y="101536"/>
                  </a:lnTo>
                  <a:lnTo>
                    <a:pt x="70532" y="97546"/>
                  </a:lnTo>
                  <a:lnTo>
                    <a:pt x="86672" y="86664"/>
                  </a:lnTo>
                  <a:lnTo>
                    <a:pt x="97557" y="70525"/>
                  </a:lnTo>
                  <a:lnTo>
                    <a:pt x="101549" y="50761"/>
                  </a:lnTo>
                  <a:lnTo>
                    <a:pt x="97557" y="31011"/>
                  </a:lnTo>
                  <a:lnTo>
                    <a:pt x="86672" y="14874"/>
                  </a:lnTo>
                  <a:lnTo>
                    <a:pt x="70532" y="3991"/>
                  </a:lnTo>
                  <a:lnTo>
                    <a:pt x="50774" y="0"/>
                  </a:lnTo>
                  <a:close/>
                </a:path>
              </a:pathLst>
            </a:custGeom>
            <a:solidFill>
              <a:srgbClr val="D5E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3"/>
            <p:cNvSpPr/>
            <p:nvPr/>
          </p:nvSpPr>
          <p:spPr>
            <a:xfrm>
              <a:off x="4825784" y="4089488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74" y="0"/>
                  </a:moveTo>
                  <a:lnTo>
                    <a:pt x="31016" y="3991"/>
                  </a:lnTo>
                  <a:lnTo>
                    <a:pt x="14876" y="14876"/>
                  </a:lnTo>
                  <a:lnTo>
                    <a:pt x="3991" y="31016"/>
                  </a:lnTo>
                  <a:lnTo>
                    <a:pt x="0" y="50774"/>
                  </a:lnTo>
                  <a:lnTo>
                    <a:pt x="3991" y="70532"/>
                  </a:lnTo>
                  <a:lnTo>
                    <a:pt x="14876" y="86672"/>
                  </a:lnTo>
                  <a:lnTo>
                    <a:pt x="31016" y="97557"/>
                  </a:lnTo>
                  <a:lnTo>
                    <a:pt x="50774" y="101549"/>
                  </a:lnTo>
                  <a:lnTo>
                    <a:pt x="70530" y="97557"/>
                  </a:lnTo>
                  <a:lnTo>
                    <a:pt x="86666" y="86672"/>
                  </a:lnTo>
                  <a:lnTo>
                    <a:pt x="97546" y="70532"/>
                  </a:lnTo>
                  <a:lnTo>
                    <a:pt x="101536" y="50774"/>
                  </a:lnTo>
                  <a:lnTo>
                    <a:pt x="97546" y="31016"/>
                  </a:lnTo>
                  <a:lnTo>
                    <a:pt x="86666" y="14876"/>
                  </a:lnTo>
                  <a:lnTo>
                    <a:pt x="70530" y="3991"/>
                  </a:lnTo>
                  <a:lnTo>
                    <a:pt x="50774" y="0"/>
                  </a:lnTo>
                  <a:close/>
                </a:path>
              </a:pathLst>
            </a:custGeom>
            <a:solidFill>
              <a:srgbClr val="D5E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4"/>
            <p:cNvSpPr/>
            <p:nvPr/>
          </p:nvSpPr>
          <p:spPr>
            <a:xfrm>
              <a:off x="4871211" y="4065435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61" y="0"/>
                  </a:moveTo>
                  <a:lnTo>
                    <a:pt x="31005" y="3991"/>
                  </a:lnTo>
                  <a:lnTo>
                    <a:pt x="14870" y="14876"/>
                  </a:lnTo>
                  <a:lnTo>
                    <a:pt x="3989" y="31016"/>
                  </a:lnTo>
                  <a:lnTo>
                    <a:pt x="0" y="50774"/>
                  </a:lnTo>
                  <a:lnTo>
                    <a:pt x="3989" y="70532"/>
                  </a:lnTo>
                  <a:lnTo>
                    <a:pt x="14870" y="86672"/>
                  </a:lnTo>
                  <a:lnTo>
                    <a:pt x="31005" y="97557"/>
                  </a:lnTo>
                  <a:lnTo>
                    <a:pt x="50761" y="101549"/>
                  </a:lnTo>
                  <a:lnTo>
                    <a:pt x="70525" y="97557"/>
                  </a:lnTo>
                  <a:lnTo>
                    <a:pt x="86664" y="86672"/>
                  </a:lnTo>
                  <a:lnTo>
                    <a:pt x="97546" y="70532"/>
                  </a:lnTo>
                  <a:lnTo>
                    <a:pt x="101536" y="50774"/>
                  </a:lnTo>
                  <a:lnTo>
                    <a:pt x="97546" y="31016"/>
                  </a:lnTo>
                  <a:lnTo>
                    <a:pt x="86664" y="14876"/>
                  </a:lnTo>
                  <a:lnTo>
                    <a:pt x="70525" y="3991"/>
                  </a:lnTo>
                  <a:lnTo>
                    <a:pt x="50761" y="0"/>
                  </a:lnTo>
                  <a:close/>
                </a:path>
              </a:pathLst>
            </a:custGeom>
            <a:solidFill>
              <a:srgbClr val="D5E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5"/>
            <p:cNvSpPr/>
            <p:nvPr/>
          </p:nvSpPr>
          <p:spPr>
            <a:xfrm>
              <a:off x="4897920" y="4110863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74" y="0"/>
                  </a:moveTo>
                  <a:lnTo>
                    <a:pt x="31011" y="3991"/>
                  </a:lnTo>
                  <a:lnTo>
                    <a:pt x="14871" y="14876"/>
                  </a:lnTo>
                  <a:lnTo>
                    <a:pt x="3990" y="31016"/>
                  </a:lnTo>
                  <a:lnTo>
                    <a:pt x="0" y="50774"/>
                  </a:lnTo>
                  <a:lnTo>
                    <a:pt x="3990" y="70532"/>
                  </a:lnTo>
                  <a:lnTo>
                    <a:pt x="14871" y="86672"/>
                  </a:lnTo>
                  <a:lnTo>
                    <a:pt x="31011" y="97557"/>
                  </a:lnTo>
                  <a:lnTo>
                    <a:pt x="50774" y="101549"/>
                  </a:lnTo>
                  <a:lnTo>
                    <a:pt x="70532" y="97557"/>
                  </a:lnTo>
                  <a:lnTo>
                    <a:pt x="86672" y="86672"/>
                  </a:lnTo>
                  <a:lnTo>
                    <a:pt x="97557" y="70532"/>
                  </a:lnTo>
                  <a:lnTo>
                    <a:pt x="101549" y="50774"/>
                  </a:lnTo>
                  <a:lnTo>
                    <a:pt x="97557" y="31016"/>
                  </a:lnTo>
                  <a:lnTo>
                    <a:pt x="86672" y="14876"/>
                  </a:lnTo>
                  <a:lnTo>
                    <a:pt x="70532" y="3991"/>
                  </a:lnTo>
                  <a:lnTo>
                    <a:pt x="50774" y="0"/>
                  </a:lnTo>
                  <a:close/>
                </a:path>
              </a:pathLst>
            </a:custGeom>
            <a:solidFill>
              <a:srgbClr val="D5E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6"/>
            <p:cNvSpPr/>
            <p:nvPr/>
          </p:nvSpPr>
          <p:spPr>
            <a:xfrm>
              <a:off x="4905933" y="4153611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74" y="0"/>
                  </a:moveTo>
                  <a:lnTo>
                    <a:pt x="31016" y="3991"/>
                  </a:lnTo>
                  <a:lnTo>
                    <a:pt x="14876" y="14876"/>
                  </a:lnTo>
                  <a:lnTo>
                    <a:pt x="3991" y="31016"/>
                  </a:lnTo>
                  <a:lnTo>
                    <a:pt x="0" y="50774"/>
                  </a:lnTo>
                  <a:lnTo>
                    <a:pt x="3991" y="70532"/>
                  </a:lnTo>
                  <a:lnTo>
                    <a:pt x="14876" y="86672"/>
                  </a:lnTo>
                  <a:lnTo>
                    <a:pt x="31016" y="97557"/>
                  </a:lnTo>
                  <a:lnTo>
                    <a:pt x="50774" y="101549"/>
                  </a:lnTo>
                  <a:lnTo>
                    <a:pt x="70532" y="97557"/>
                  </a:lnTo>
                  <a:lnTo>
                    <a:pt x="86672" y="86672"/>
                  </a:lnTo>
                  <a:lnTo>
                    <a:pt x="97557" y="70532"/>
                  </a:lnTo>
                  <a:lnTo>
                    <a:pt x="101549" y="50774"/>
                  </a:lnTo>
                  <a:lnTo>
                    <a:pt x="97557" y="31016"/>
                  </a:lnTo>
                  <a:lnTo>
                    <a:pt x="86672" y="14876"/>
                  </a:lnTo>
                  <a:lnTo>
                    <a:pt x="70532" y="3991"/>
                  </a:lnTo>
                  <a:lnTo>
                    <a:pt x="50774" y="0"/>
                  </a:lnTo>
                  <a:close/>
                </a:path>
              </a:pathLst>
            </a:custGeom>
            <a:solidFill>
              <a:srgbClr val="D5E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67"/>
            <p:cNvSpPr/>
            <p:nvPr/>
          </p:nvSpPr>
          <p:spPr>
            <a:xfrm>
              <a:off x="4935321" y="4100182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774" y="0"/>
                  </a:moveTo>
                  <a:lnTo>
                    <a:pt x="31016" y="3989"/>
                  </a:lnTo>
                  <a:lnTo>
                    <a:pt x="14876" y="14870"/>
                  </a:lnTo>
                  <a:lnTo>
                    <a:pt x="3991" y="31005"/>
                  </a:lnTo>
                  <a:lnTo>
                    <a:pt x="0" y="50761"/>
                  </a:lnTo>
                  <a:lnTo>
                    <a:pt x="3991" y="70520"/>
                  </a:lnTo>
                  <a:lnTo>
                    <a:pt x="14876" y="86660"/>
                  </a:lnTo>
                  <a:lnTo>
                    <a:pt x="31016" y="97544"/>
                  </a:lnTo>
                  <a:lnTo>
                    <a:pt x="50774" y="101536"/>
                  </a:lnTo>
                  <a:lnTo>
                    <a:pt x="70532" y="97544"/>
                  </a:lnTo>
                  <a:lnTo>
                    <a:pt x="86672" y="86660"/>
                  </a:lnTo>
                  <a:lnTo>
                    <a:pt x="97557" y="70520"/>
                  </a:lnTo>
                  <a:lnTo>
                    <a:pt x="101549" y="50761"/>
                  </a:lnTo>
                  <a:lnTo>
                    <a:pt x="97557" y="31005"/>
                  </a:lnTo>
                  <a:lnTo>
                    <a:pt x="86672" y="14870"/>
                  </a:lnTo>
                  <a:lnTo>
                    <a:pt x="70532" y="3989"/>
                  </a:lnTo>
                  <a:lnTo>
                    <a:pt x="50774" y="0"/>
                  </a:lnTo>
                  <a:close/>
                </a:path>
              </a:pathLst>
            </a:custGeom>
            <a:solidFill>
              <a:srgbClr val="D5E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68"/>
            <p:cNvSpPr/>
            <p:nvPr/>
          </p:nvSpPr>
          <p:spPr>
            <a:xfrm>
              <a:off x="4226509" y="4409363"/>
              <a:ext cx="2032000" cy="291465"/>
            </a:xfrm>
            <a:custGeom>
              <a:avLst/>
              <a:gdLst/>
              <a:ahLst/>
              <a:cxnLst/>
              <a:rect l="l" t="t" r="r" b="b"/>
              <a:pathLst>
                <a:path w="2032000" h="291464">
                  <a:moveTo>
                    <a:pt x="1930209" y="0"/>
                  </a:moveTo>
                  <a:lnTo>
                    <a:pt x="0" y="0"/>
                  </a:lnTo>
                  <a:lnTo>
                    <a:pt x="0" y="49415"/>
                  </a:lnTo>
                  <a:lnTo>
                    <a:pt x="1930882" y="49415"/>
                  </a:lnTo>
                  <a:lnTo>
                    <a:pt x="1930107" y="120268"/>
                  </a:lnTo>
                  <a:lnTo>
                    <a:pt x="2013356" y="284645"/>
                  </a:lnTo>
                  <a:lnTo>
                    <a:pt x="2031936" y="290868"/>
                  </a:lnTo>
                  <a:lnTo>
                    <a:pt x="1930209" y="0"/>
                  </a:lnTo>
                  <a:close/>
                </a:path>
              </a:pathLst>
            </a:custGeom>
            <a:solidFill>
              <a:srgbClr val="CD8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69"/>
            <p:cNvSpPr/>
            <p:nvPr/>
          </p:nvSpPr>
          <p:spPr>
            <a:xfrm>
              <a:off x="2481833" y="4250670"/>
              <a:ext cx="3676180" cy="254969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0"/>
            <p:cNvSpPr/>
            <p:nvPr/>
          </p:nvSpPr>
          <p:spPr>
            <a:xfrm>
              <a:off x="4518571" y="3770147"/>
              <a:ext cx="889660" cy="59187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1"/>
            <p:cNvSpPr/>
            <p:nvPr/>
          </p:nvSpPr>
          <p:spPr>
            <a:xfrm>
              <a:off x="6404152" y="3826509"/>
              <a:ext cx="785495" cy="514984"/>
            </a:xfrm>
            <a:custGeom>
              <a:avLst/>
              <a:gdLst/>
              <a:ahLst/>
              <a:cxnLst/>
              <a:rect l="l" t="t" r="r" b="b"/>
              <a:pathLst>
                <a:path w="785495" h="514985">
                  <a:moveTo>
                    <a:pt x="0" y="514921"/>
                  </a:moveTo>
                  <a:lnTo>
                    <a:pt x="785342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2"/>
            <p:cNvSpPr/>
            <p:nvPr/>
          </p:nvSpPr>
          <p:spPr>
            <a:xfrm>
              <a:off x="3695560" y="3776027"/>
              <a:ext cx="0" cy="406400"/>
            </a:xfrm>
            <a:custGeom>
              <a:avLst/>
              <a:gdLst/>
              <a:ahLst/>
              <a:cxnLst/>
              <a:rect l="l" t="t" r="r" b="b"/>
              <a:pathLst>
                <a:path h="406400">
                  <a:moveTo>
                    <a:pt x="0" y="40633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3"/>
            <p:cNvSpPr/>
            <p:nvPr/>
          </p:nvSpPr>
          <p:spPr>
            <a:xfrm>
              <a:off x="8727554" y="4689665"/>
              <a:ext cx="5080" cy="762635"/>
            </a:xfrm>
            <a:custGeom>
              <a:avLst/>
              <a:gdLst/>
              <a:ahLst/>
              <a:cxnLst/>
              <a:rect l="l" t="t" r="r" b="b"/>
              <a:pathLst>
                <a:path w="5079" h="762635">
                  <a:moveTo>
                    <a:pt x="4851" y="76221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4"/>
            <p:cNvSpPr/>
            <p:nvPr/>
          </p:nvSpPr>
          <p:spPr>
            <a:xfrm>
              <a:off x="7190905" y="3820807"/>
              <a:ext cx="191770" cy="918844"/>
            </a:xfrm>
            <a:custGeom>
              <a:avLst/>
              <a:gdLst/>
              <a:ahLst/>
              <a:cxnLst/>
              <a:rect l="l" t="t" r="r" b="b"/>
              <a:pathLst>
                <a:path w="191770" h="918845">
                  <a:moveTo>
                    <a:pt x="191287" y="91876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75"/>
            <p:cNvSpPr/>
            <p:nvPr/>
          </p:nvSpPr>
          <p:spPr>
            <a:xfrm>
              <a:off x="7191552" y="3819639"/>
              <a:ext cx="1308735" cy="1193165"/>
            </a:xfrm>
            <a:custGeom>
              <a:avLst/>
              <a:gdLst/>
              <a:ahLst/>
              <a:cxnLst/>
              <a:rect l="l" t="t" r="r" b="b"/>
              <a:pathLst>
                <a:path w="1308734" h="1193164">
                  <a:moveTo>
                    <a:pt x="1308633" y="1192771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76"/>
            <p:cNvSpPr txBox="1"/>
            <p:nvPr/>
          </p:nvSpPr>
          <p:spPr>
            <a:xfrm>
              <a:off x="4999951" y="3444768"/>
              <a:ext cx="851916" cy="2618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42545"/>
              <a:r>
                <a:rPr sz="1000" spc="5" dirty="0">
                  <a:solidFill>
                    <a:srgbClr val="231F20"/>
                  </a:solidFill>
                  <a:latin typeface="+mj-lt"/>
                  <a:cs typeface="Tahoma"/>
                </a:rPr>
                <a:t>Cubierta  </a:t>
              </a:r>
              <a:r>
                <a:rPr sz="1000" spc="-25" dirty="0">
                  <a:solidFill>
                    <a:srgbClr val="231F20"/>
                  </a:solidFill>
                  <a:latin typeface="+mj-lt"/>
                  <a:cs typeface="Tahoma"/>
                </a:rPr>
                <a:t>ajardinada</a:t>
              </a:r>
              <a:endParaRPr sz="1000" dirty="0">
                <a:latin typeface="+mj-lt"/>
                <a:cs typeface="Tahoma"/>
              </a:endParaRPr>
            </a:p>
          </p:txBody>
        </p:sp>
        <p:sp>
          <p:nvSpPr>
            <p:cNvPr id="82" name="object 77"/>
            <p:cNvSpPr txBox="1"/>
            <p:nvPr/>
          </p:nvSpPr>
          <p:spPr>
            <a:xfrm>
              <a:off x="6828978" y="3511397"/>
              <a:ext cx="827115" cy="2618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38100"/>
              <a:r>
                <a:rPr sz="1000" spc="-20" dirty="0">
                  <a:solidFill>
                    <a:srgbClr val="231F20"/>
                  </a:solidFill>
                  <a:latin typeface="+mj-lt"/>
                  <a:cs typeface="Tahoma"/>
                </a:rPr>
                <a:t>Pasarelas  </a:t>
              </a:r>
              <a:r>
                <a:rPr sz="1000" spc="-15" dirty="0">
                  <a:solidFill>
                    <a:srgbClr val="231F20"/>
                  </a:solidFill>
                  <a:latin typeface="+mj-lt"/>
                  <a:cs typeface="Tahoma"/>
                </a:rPr>
                <a:t>peatonales</a:t>
              </a:r>
              <a:endParaRPr sz="1000" dirty="0">
                <a:latin typeface="+mj-lt"/>
                <a:cs typeface="Tahoma"/>
              </a:endParaRPr>
            </a:p>
          </p:txBody>
        </p:sp>
        <p:sp>
          <p:nvSpPr>
            <p:cNvPr id="83" name="object 78"/>
            <p:cNvSpPr txBox="1"/>
            <p:nvPr/>
          </p:nvSpPr>
          <p:spPr>
            <a:xfrm>
              <a:off x="3405463" y="3444768"/>
              <a:ext cx="747966" cy="2618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7780" marR="5080" indent="-5715"/>
              <a:r>
                <a:rPr sz="1000" spc="5" dirty="0">
                  <a:solidFill>
                    <a:srgbClr val="231F20"/>
                  </a:solidFill>
                  <a:latin typeface="+mj-lt"/>
                  <a:cs typeface="Tahoma"/>
                </a:rPr>
                <a:t>Cubierta  </a:t>
              </a:r>
              <a:r>
                <a:rPr sz="1000" spc="-15" dirty="0">
                  <a:solidFill>
                    <a:srgbClr val="231F20"/>
                  </a:solidFill>
                  <a:latin typeface="+mj-lt"/>
                  <a:cs typeface="Tahoma"/>
                </a:rPr>
                <a:t>peatonal</a:t>
              </a:r>
              <a:endParaRPr sz="1000" dirty="0">
                <a:latin typeface="+mj-lt"/>
                <a:cs typeface="Tahoma"/>
              </a:endParaRPr>
            </a:p>
          </p:txBody>
        </p:sp>
        <p:sp>
          <p:nvSpPr>
            <p:cNvPr id="84" name="object 79"/>
            <p:cNvSpPr txBox="1"/>
            <p:nvPr/>
          </p:nvSpPr>
          <p:spPr>
            <a:xfrm>
              <a:off x="2528975" y="4477042"/>
              <a:ext cx="440982" cy="1309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1000" spc="5" dirty="0">
                  <a:solidFill>
                    <a:srgbClr val="231F20"/>
                  </a:solidFill>
                  <a:latin typeface="+mj-lt"/>
                  <a:cs typeface="Tahoma"/>
                </a:rPr>
                <a:t>Calle</a:t>
              </a:r>
              <a:endParaRPr sz="1000" dirty="0">
                <a:latin typeface="+mj-lt"/>
                <a:cs typeface="Tahoma"/>
              </a:endParaRPr>
            </a:p>
          </p:txBody>
        </p:sp>
        <p:sp>
          <p:nvSpPr>
            <p:cNvPr id="85" name="object 80"/>
            <p:cNvSpPr txBox="1"/>
            <p:nvPr/>
          </p:nvSpPr>
          <p:spPr>
            <a:xfrm>
              <a:off x="8528772" y="4519941"/>
              <a:ext cx="449854" cy="1309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1000" spc="5" dirty="0">
                  <a:solidFill>
                    <a:srgbClr val="231F20"/>
                  </a:solidFill>
                  <a:latin typeface="+mj-lt"/>
                  <a:cs typeface="Tahoma"/>
                </a:rPr>
                <a:t>Calle</a:t>
              </a:r>
              <a:endParaRPr sz="1000" dirty="0">
                <a:latin typeface="+mj-lt"/>
                <a:cs typeface="Tahoma"/>
              </a:endParaRPr>
            </a:p>
          </p:txBody>
        </p:sp>
        <p:sp>
          <p:nvSpPr>
            <p:cNvPr id="86" name="object 81"/>
            <p:cNvSpPr txBox="1"/>
            <p:nvPr/>
          </p:nvSpPr>
          <p:spPr>
            <a:xfrm>
              <a:off x="2252702" y="5379516"/>
              <a:ext cx="993527" cy="2182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108585">
                <a:lnSpc>
                  <a:spcPts val="1000"/>
                </a:lnSpc>
              </a:pPr>
              <a:r>
                <a:rPr sz="1000" spc="-15" dirty="0">
                  <a:solidFill>
                    <a:srgbClr val="FFFFFF"/>
                  </a:solidFill>
                  <a:latin typeface="+mj-lt"/>
                  <a:cs typeface="Tahoma"/>
                </a:rPr>
                <a:t>Tunel </a:t>
              </a:r>
              <a:r>
                <a:rPr sz="1000" dirty="0">
                  <a:solidFill>
                    <a:srgbClr val="FFFFFF"/>
                  </a:solidFill>
                  <a:latin typeface="+mj-lt"/>
                  <a:cs typeface="Tahoma"/>
                </a:rPr>
                <a:t>vías  </a:t>
              </a:r>
              <a:r>
                <a:rPr sz="1000" spc="5" dirty="0">
                  <a:solidFill>
                    <a:srgbClr val="FFFFFF"/>
                  </a:solidFill>
                  <a:latin typeface="+mj-lt"/>
                  <a:cs typeface="Tahoma"/>
                </a:rPr>
                <a:t>alta</a:t>
              </a:r>
              <a:r>
                <a:rPr sz="1000" spc="-190" dirty="0">
                  <a:solidFill>
                    <a:srgbClr val="FFFFFF"/>
                  </a:solidFill>
                  <a:latin typeface="+mj-lt"/>
                  <a:cs typeface="Tahoma"/>
                </a:rPr>
                <a:t> </a:t>
              </a:r>
              <a:r>
                <a:rPr sz="1000" spc="5" dirty="0">
                  <a:solidFill>
                    <a:srgbClr val="FFFFFF"/>
                  </a:solidFill>
                  <a:latin typeface="+mj-lt"/>
                  <a:cs typeface="Tahoma"/>
                </a:rPr>
                <a:t>velocidad</a:t>
              </a:r>
              <a:endParaRPr sz="1000" dirty="0">
                <a:latin typeface="+mj-lt"/>
                <a:cs typeface="Tahoma"/>
              </a:endParaRPr>
            </a:p>
          </p:txBody>
        </p:sp>
        <p:sp>
          <p:nvSpPr>
            <p:cNvPr id="87" name="object 82"/>
            <p:cNvSpPr txBox="1"/>
            <p:nvPr/>
          </p:nvSpPr>
          <p:spPr>
            <a:xfrm>
              <a:off x="3592585" y="5379516"/>
              <a:ext cx="927511" cy="2182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4130" marR="5080" indent="-12065">
                <a:lnSpc>
                  <a:spcPts val="1000"/>
                </a:lnSpc>
              </a:pPr>
              <a:r>
                <a:rPr sz="1000" spc="-15" dirty="0" err="1">
                  <a:solidFill>
                    <a:srgbClr val="FFFFFF"/>
                  </a:solidFill>
                  <a:latin typeface="+mj-lt"/>
                  <a:cs typeface="Tahoma"/>
                </a:rPr>
                <a:t>Tunel</a:t>
              </a:r>
              <a:r>
                <a:rPr sz="1000" spc="-185" dirty="0">
                  <a:solidFill>
                    <a:srgbClr val="FFFFFF"/>
                  </a:solidFill>
                  <a:latin typeface="+mj-lt"/>
                  <a:cs typeface="Tahoma"/>
                </a:rPr>
                <a:t> </a:t>
              </a:r>
              <a:r>
                <a:rPr lang="es-CL" sz="1000" spc="-185" dirty="0">
                  <a:solidFill>
                    <a:srgbClr val="FFFFFF"/>
                  </a:solidFill>
                  <a:latin typeface="+mj-lt"/>
                  <a:cs typeface="Tahoma"/>
                </a:rPr>
                <a:t> </a:t>
              </a:r>
              <a:r>
                <a:rPr sz="1000" dirty="0" err="1">
                  <a:solidFill>
                    <a:srgbClr val="FFFFFF"/>
                  </a:solidFill>
                  <a:latin typeface="+mj-lt"/>
                  <a:cs typeface="Tahoma"/>
                </a:rPr>
                <a:t>vías</a:t>
              </a:r>
              <a:r>
                <a:rPr sz="1000" dirty="0">
                  <a:solidFill>
                    <a:srgbClr val="FFFFFF"/>
                  </a:solidFill>
                  <a:latin typeface="+mj-lt"/>
                  <a:cs typeface="Tahoma"/>
                </a:rPr>
                <a:t>  cercanías</a:t>
              </a:r>
              <a:endParaRPr sz="1000" dirty="0">
                <a:latin typeface="+mj-lt"/>
                <a:cs typeface="Tahoma"/>
              </a:endParaRPr>
            </a:p>
          </p:txBody>
        </p:sp>
        <p:sp>
          <p:nvSpPr>
            <p:cNvPr id="88" name="object 83"/>
            <p:cNvSpPr txBox="1"/>
            <p:nvPr/>
          </p:nvSpPr>
          <p:spPr>
            <a:xfrm>
              <a:off x="5157029" y="5379516"/>
              <a:ext cx="838540" cy="2182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5570" marR="5080" indent="-103505">
                <a:lnSpc>
                  <a:spcPts val="1000"/>
                </a:lnSpc>
              </a:pPr>
              <a:r>
                <a:rPr sz="1000" spc="-15" dirty="0" err="1">
                  <a:solidFill>
                    <a:srgbClr val="FFFFFF"/>
                  </a:solidFill>
                  <a:latin typeface="+mj-lt"/>
                  <a:cs typeface="Tahoma"/>
                </a:rPr>
                <a:t>Tunel</a:t>
              </a:r>
              <a:r>
                <a:rPr sz="1000" spc="-185" dirty="0">
                  <a:solidFill>
                    <a:srgbClr val="FFFFFF"/>
                  </a:solidFill>
                  <a:latin typeface="+mj-lt"/>
                  <a:cs typeface="Tahoma"/>
                </a:rPr>
                <a:t> </a:t>
              </a:r>
              <a:r>
                <a:rPr lang="es-CL" sz="1000" spc="-185" dirty="0">
                  <a:solidFill>
                    <a:srgbClr val="FFFFFF"/>
                  </a:solidFill>
                  <a:latin typeface="+mj-lt"/>
                  <a:cs typeface="Tahoma"/>
                </a:rPr>
                <a:t> </a:t>
              </a:r>
              <a:r>
                <a:rPr sz="1000" dirty="0" err="1">
                  <a:solidFill>
                    <a:srgbClr val="FFFFFF"/>
                  </a:solidFill>
                  <a:latin typeface="+mj-lt"/>
                  <a:cs typeface="Tahoma"/>
                </a:rPr>
                <a:t>vías</a:t>
              </a:r>
              <a:r>
                <a:rPr sz="1000" dirty="0">
                  <a:solidFill>
                    <a:srgbClr val="FFFFFF"/>
                  </a:solidFill>
                  <a:latin typeface="+mj-lt"/>
                  <a:cs typeface="Tahoma"/>
                </a:rPr>
                <a:t>  </a:t>
              </a:r>
              <a:r>
                <a:rPr sz="1000" spc="10" dirty="0">
                  <a:solidFill>
                    <a:srgbClr val="FFFFFF"/>
                  </a:solidFill>
                  <a:latin typeface="+mj-lt"/>
                  <a:cs typeface="Tahoma"/>
                </a:rPr>
                <a:t>metro</a:t>
              </a:r>
              <a:endParaRPr sz="1000" dirty="0">
                <a:latin typeface="+mj-lt"/>
                <a:cs typeface="Tahoma"/>
              </a:endParaRPr>
            </a:p>
          </p:txBody>
        </p:sp>
      </p:grpSp>
      <p:sp>
        <p:nvSpPr>
          <p:cNvPr id="89" name="object 3"/>
          <p:cNvSpPr txBox="1"/>
          <p:nvPr/>
        </p:nvSpPr>
        <p:spPr>
          <a:xfrm>
            <a:off x="5085280" y="4761193"/>
            <a:ext cx="3562396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CL" sz="1200" b="1" spc="6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PROYECTO: </a:t>
            </a:r>
            <a:r>
              <a:rPr lang="es-CL" sz="1200" spc="6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IMPERMEABILIZACIÓN CUBIERTA CAJÓN DE VÍAS ACCESO FERROVIARIO ESTACIÓN SANTS-RENFE</a:t>
            </a:r>
            <a:endParaRPr lang="es-CL" sz="1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/>
            <a:r>
              <a:rPr sz="1200" b="1" spc="3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UBICACIÓN:</a:t>
            </a:r>
            <a:r>
              <a:rPr sz="1200" b="1" spc="-15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BARCELONA</a:t>
            </a:r>
            <a:r>
              <a:rPr sz="1200" spc="-15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(ESPAÑA)</a:t>
            </a:r>
            <a:endParaRPr sz="1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/>
            <a:r>
              <a:rPr sz="1200" b="1" spc="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SUPERFICIE: </a:t>
            </a:r>
            <a:r>
              <a:rPr sz="1200" spc="5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21.375,25</a:t>
            </a:r>
            <a:r>
              <a:rPr sz="1200" spc="-8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sz="1200" spc="60" baseline="35353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sz="1200" baseline="35353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/>
            <a:r>
              <a:rPr sz="1200" b="1" spc="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PROPIEDAD:</a:t>
            </a:r>
            <a:r>
              <a:rPr sz="1200" b="1" spc="-1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BARCELONA</a:t>
            </a:r>
            <a:r>
              <a:rPr sz="1200" spc="-1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1200" spc="-1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INFRAESTRUCTURAS</a:t>
            </a:r>
            <a:r>
              <a:rPr sz="1200" spc="-1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sz="1200" spc="-1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BIMSA</a:t>
            </a:r>
            <a:endParaRPr sz="1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/>
            <a:r>
              <a:rPr lang="es-CL" sz="1200" b="1" spc="1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TIEMPO EJECUCIÓN</a:t>
            </a:r>
            <a:r>
              <a:rPr sz="1200" b="1" spc="4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sz="1200" spc="6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L" sz="1200" spc="65" dirty="0">
                <a:solidFill>
                  <a:srgbClr val="231F2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4 MESES</a:t>
            </a:r>
          </a:p>
        </p:txBody>
      </p:sp>
    </p:spTree>
    <p:extLst>
      <p:ext uri="{BB962C8B-B14F-4D97-AF65-F5344CB8AC3E}">
        <p14:creationId xmlns:p14="http://schemas.microsoft.com/office/powerpoint/2010/main" val="153340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30903" y="3880376"/>
            <a:ext cx="3116911" cy="2256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96033" y="3880376"/>
            <a:ext cx="2667193" cy="2256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887" y="477101"/>
            <a:ext cx="5932323" cy="3227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/>
          <p:cNvSpPr txBox="1">
            <a:spLocks/>
          </p:cNvSpPr>
          <p:nvPr/>
        </p:nvSpPr>
        <p:spPr bwMode="auto">
          <a:xfrm>
            <a:off x="6277290" y="1084226"/>
            <a:ext cx="2897790" cy="71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5080" algn="l">
              <a:lnSpc>
                <a:spcPts val="2800"/>
              </a:lnSpc>
            </a:pPr>
            <a:r>
              <a:rPr lang="es-CL" sz="2400" spc="80" dirty="0"/>
              <a:t>NECESIDADES  </a:t>
            </a:r>
            <a:r>
              <a:rPr lang="es-CL" sz="2400" spc="114" dirty="0"/>
              <a:t>DEL</a:t>
            </a:r>
            <a:r>
              <a:rPr lang="es-CL" sz="2400" spc="-425" dirty="0"/>
              <a:t> </a:t>
            </a:r>
            <a:r>
              <a:rPr lang="es-CL" sz="2400" spc="90" dirty="0"/>
              <a:t>PROYECTO</a:t>
            </a:r>
            <a:endParaRPr lang="es-CL" sz="2400" dirty="0"/>
          </a:p>
        </p:txBody>
      </p:sp>
      <p:sp>
        <p:nvSpPr>
          <p:cNvPr id="9" name="object 3"/>
          <p:cNvSpPr txBox="1"/>
          <p:nvPr/>
        </p:nvSpPr>
        <p:spPr>
          <a:xfrm>
            <a:off x="6454718" y="1814699"/>
            <a:ext cx="2542934" cy="1523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buChar char="•"/>
              <a:tabLst>
                <a:tab pos="240665" algn="l"/>
                <a:tab pos="241300" algn="l"/>
              </a:tabLst>
            </a:pPr>
            <a:r>
              <a:rPr sz="1200" spc="15" dirty="0">
                <a:solidFill>
                  <a:srgbClr val="231F20"/>
                </a:solidFill>
                <a:latin typeface="+mj-lt"/>
                <a:cs typeface="Tahoma"/>
              </a:rPr>
              <a:t>Completa</a:t>
            </a:r>
            <a:r>
              <a:rPr sz="1200" spc="-125" dirty="0">
                <a:solidFill>
                  <a:srgbClr val="231F20"/>
                </a:solidFill>
                <a:latin typeface="+mj-lt"/>
                <a:cs typeface="Tahoma"/>
              </a:rPr>
              <a:t> </a:t>
            </a:r>
            <a:r>
              <a:rPr lang="es-CL" sz="1200" dirty="0">
                <a:solidFill>
                  <a:srgbClr val="231F20"/>
                </a:solidFill>
                <a:latin typeface="+mj-lt"/>
                <a:cs typeface="Tahoma"/>
              </a:rPr>
              <a:t>estanqueidad</a:t>
            </a:r>
            <a:r>
              <a:rPr sz="1200" spc="-125" dirty="0">
                <a:solidFill>
                  <a:srgbClr val="231F20"/>
                </a:solidFill>
                <a:latin typeface="+mj-lt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+mj-lt"/>
                <a:cs typeface="Tahoma"/>
              </a:rPr>
              <a:t>de</a:t>
            </a:r>
            <a:r>
              <a:rPr sz="1200" spc="-125" dirty="0">
                <a:solidFill>
                  <a:srgbClr val="231F20"/>
                </a:solidFill>
                <a:latin typeface="+mj-lt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+mj-lt"/>
                <a:cs typeface="Tahoma"/>
              </a:rPr>
              <a:t>la</a:t>
            </a:r>
            <a:r>
              <a:rPr sz="1200" spc="-125" dirty="0">
                <a:solidFill>
                  <a:srgbClr val="231F20"/>
                </a:solidFill>
                <a:latin typeface="+mj-lt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+mj-lt"/>
                <a:cs typeface="Tahoma"/>
              </a:rPr>
              <a:t>losa</a:t>
            </a:r>
            <a:r>
              <a:rPr sz="1200" spc="-125" dirty="0">
                <a:solidFill>
                  <a:srgbClr val="231F20"/>
                </a:solidFill>
                <a:latin typeface="+mj-lt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+mj-lt"/>
                <a:cs typeface="Tahoma"/>
              </a:rPr>
              <a:t>de</a:t>
            </a:r>
            <a:r>
              <a:rPr sz="1200" spc="-125" dirty="0">
                <a:solidFill>
                  <a:srgbClr val="231F20"/>
                </a:solidFill>
                <a:latin typeface="+mj-lt"/>
                <a:cs typeface="Tahoma"/>
              </a:rPr>
              <a:t> </a:t>
            </a:r>
            <a:r>
              <a:rPr lang="es-CL" sz="1200" dirty="0">
                <a:solidFill>
                  <a:srgbClr val="231F20"/>
                </a:solidFill>
                <a:latin typeface="+mj-lt"/>
                <a:cs typeface="Tahoma"/>
              </a:rPr>
              <a:t>hormigón.</a:t>
            </a:r>
            <a:endParaRPr sz="1200" dirty="0">
              <a:latin typeface="+mj-lt"/>
              <a:cs typeface="Tahoma"/>
            </a:endParaRPr>
          </a:p>
          <a:p>
            <a:pPr marL="241300" indent="-228600">
              <a:spcBef>
                <a:spcPts val="85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5" dirty="0">
                <a:solidFill>
                  <a:srgbClr val="231F20"/>
                </a:solidFill>
                <a:latin typeface="+mj-lt"/>
                <a:cs typeface="Tahoma"/>
              </a:rPr>
              <a:t>Reducción</a:t>
            </a:r>
            <a:r>
              <a:rPr sz="1200" spc="-120" dirty="0">
                <a:solidFill>
                  <a:srgbClr val="231F20"/>
                </a:solidFill>
                <a:latin typeface="+mj-lt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+mj-lt"/>
                <a:cs typeface="Tahoma"/>
              </a:rPr>
              <a:t>de</a:t>
            </a:r>
            <a:r>
              <a:rPr sz="1200" spc="-120" dirty="0">
                <a:solidFill>
                  <a:srgbClr val="231F20"/>
                </a:solidFill>
                <a:latin typeface="+mj-lt"/>
                <a:cs typeface="Tahoma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+mj-lt"/>
                <a:cs typeface="Tahoma"/>
              </a:rPr>
              <a:t>tiempo</a:t>
            </a:r>
            <a:r>
              <a:rPr sz="1200" spc="-120" dirty="0">
                <a:solidFill>
                  <a:srgbClr val="231F20"/>
                </a:solidFill>
                <a:latin typeface="+mj-lt"/>
                <a:cs typeface="Tahoma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+mj-lt"/>
                <a:cs typeface="Tahoma"/>
              </a:rPr>
              <a:t>en</a:t>
            </a:r>
            <a:r>
              <a:rPr sz="1200" spc="-120" dirty="0">
                <a:solidFill>
                  <a:srgbClr val="231F20"/>
                </a:solidFill>
                <a:latin typeface="+mj-lt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+mj-lt"/>
                <a:cs typeface="Tahoma"/>
              </a:rPr>
              <a:t>la</a:t>
            </a:r>
            <a:r>
              <a:rPr sz="1200" spc="-120" dirty="0">
                <a:solidFill>
                  <a:srgbClr val="231F20"/>
                </a:solidFill>
                <a:latin typeface="+mj-lt"/>
                <a:cs typeface="Tahoma"/>
              </a:rPr>
              <a:t> </a:t>
            </a:r>
            <a:r>
              <a:rPr sz="1200" dirty="0" err="1">
                <a:solidFill>
                  <a:srgbClr val="231F20"/>
                </a:solidFill>
                <a:latin typeface="+mj-lt"/>
                <a:cs typeface="Tahoma"/>
              </a:rPr>
              <a:t>ejecución</a:t>
            </a:r>
            <a:r>
              <a:rPr sz="1200" spc="-120" dirty="0">
                <a:solidFill>
                  <a:srgbClr val="231F20"/>
                </a:solidFill>
                <a:latin typeface="+mj-lt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+mj-lt"/>
                <a:cs typeface="Tahoma"/>
              </a:rPr>
              <a:t>global</a:t>
            </a:r>
            <a:r>
              <a:rPr lang="es-CL" sz="1200" dirty="0">
                <a:solidFill>
                  <a:srgbClr val="231F20"/>
                </a:solidFill>
                <a:latin typeface="+mj-lt"/>
                <a:cs typeface="Tahoma"/>
              </a:rPr>
              <a:t>.</a:t>
            </a:r>
            <a:endParaRPr sz="1200" dirty="0">
              <a:latin typeface="+mj-lt"/>
              <a:cs typeface="Tahoma"/>
            </a:endParaRPr>
          </a:p>
          <a:p>
            <a:pPr marL="241300" marR="5080" indent="-228600">
              <a:spcBef>
                <a:spcPts val="850"/>
              </a:spcBef>
              <a:buChar char="•"/>
              <a:tabLst>
                <a:tab pos="241300" algn="l"/>
              </a:tabLst>
            </a:pPr>
            <a:r>
              <a:rPr lang="es-CL" sz="1200" spc="10" dirty="0">
                <a:solidFill>
                  <a:srgbClr val="231F20"/>
                </a:solidFill>
                <a:latin typeface="+mj-lt"/>
                <a:cs typeface="Tahoma"/>
              </a:rPr>
              <a:t>Posibilidad </a:t>
            </a:r>
            <a:r>
              <a:rPr lang="es-CL" sz="1200" dirty="0">
                <a:solidFill>
                  <a:srgbClr val="231F20"/>
                </a:solidFill>
                <a:latin typeface="+mj-lt"/>
                <a:cs typeface="Tahoma"/>
              </a:rPr>
              <a:t>de </a:t>
            </a:r>
            <a:r>
              <a:rPr lang="es-CL" sz="1200" spc="5" dirty="0" err="1">
                <a:solidFill>
                  <a:srgbClr val="231F20"/>
                </a:solidFill>
                <a:latin typeface="+mj-lt"/>
                <a:cs typeface="Tahoma"/>
              </a:rPr>
              <a:t>reimpermeabilización</a:t>
            </a:r>
            <a:r>
              <a:rPr lang="es-CL" sz="1200" spc="5" dirty="0">
                <a:solidFill>
                  <a:srgbClr val="231F20"/>
                </a:solidFill>
                <a:latin typeface="+mj-lt"/>
                <a:cs typeface="Tahoma"/>
              </a:rPr>
              <a:t> </a:t>
            </a:r>
            <a:r>
              <a:rPr lang="es-CL" sz="1200" dirty="0">
                <a:solidFill>
                  <a:srgbClr val="231F20"/>
                </a:solidFill>
                <a:latin typeface="+mj-lt"/>
                <a:cs typeface="Tahoma"/>
              </a:rPr>
              <a:t>de traba</a:t>
            </a:r>
            <a:r>
              <a:rPr lang="es-CL" sz="1200" spc="-10" dirty="0">
                <a:solidFill>
                  <a:srgbClr val="231F20"/>
                </a:solidFill>
                <a:latin typeface="+mj-lt"/>
                <a:cs typeface="Tahoma"/>
              </a:rPr>
              <a:t>jos</a:t>
            </a:r>
            <a:r>
              <a:rPr lang="es-CL" sz="1200" spc="-105" dirty="0">
                <a:solidFill>
                  <a:srgbClr val="231F20"/>
                </a:solidFill>
                <a:latin typeface="+mj-lt"/>
                <a:cs typeface="Tahoma"/>
              </a:rPr>
              <a:t> </a:t>
            </a:r>
            <a:r>
              <a:rPr lang="es-CL" sz="1200" spc="5" dirty="0">
                <a:solidFill>
                  <a:srgbClr val="231F20"/>
                </a:solidFill>
                <a:latin typeface="+mj-lt"/>
                <a:cs typeface="Tahoma"/>
              </a:rPr>
              <a:t>realizados</a:t>
            </a:r>
            <a:r>
              <a:rPr lang="es-CL" sz="1200" spc="-105" dirty="0">
                <a:solidFill>
                  <a:srgbClr val="231F20"/>
                </a:solidFill>
                <a:latin typeface="+mj-lt"/>
                <a:cs typeface="Tahoma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+mj-lt"/>
                <a:cs typeface="Tahoma"/>
              </a:rPr>
              <a:t>a</a:t>
            </a:r>
            <a:r>
              <a:rPr sz="1200" spc="-105" dirty="0">
                <a:solidFill>
                  <a:srgbClr val="231F20"/>
                </a:solidFill>
                <a:latin typeface="+mj-lt"/>
                <a:cs typeface="Tahoma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+mj-lt"/>
                <a:cs typeface="Tahoma"/>
              </a:rPr>
              <a:t>posteriori,</a:t>
            </a:r>
            <a:r>
              <a:rPr sz="1200" spc="-105" dirty="0">
                <a:solidFill>
                  <a:srgbClr val="231F20"/>
                </a:solidFill>
                <a:latin typeface="+mj-lt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+mj-lt"/>
                <a:cs typeface="Tahoma"/>
              </a:rPr>
              <a:t>sin</a:t>
            </a:r>
            <a:r>
              <a:rPr sz="1200" spc="-105" dirty="0">
                <a:solidFill>
                  <a:srgbClr val="231F20"/>
                </a:solidFill>
                <a:latin typeface="+mj-lt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+mj-lt"/>
                <a:cs typeface="Tahoma"/>
              </a:rPr>
              <a:t>riesgo</a:t>
            </a:r>
            <a:r>
              <a:rPr sz="1200" spc="-105" dirty="0">
                <a:solidFill>
                  <a:srgbClr val="231F20"/>
                </a:solidFill>
                <a:latin typeface="+mj-lt"/>
                <a:cs typeface="Tahoma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+mj-lt"/>
                <a:cs typeface="Tahoma"/>
              </a:rPr>
              <a:t>y</a:t>
            </a:r>
            <a:r>
              <a:rPr sz="1200" spc="-105" dirty="0">
                <a:solidFill>
                  <a:srgbClr val="231F20"/>
                </a:solidFill>
                <a:latin typeface="+mj-lt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+mj-lt"/>
                <a:cs typeface="Tahoma"/>
              </a:rPr>
              <a:t>f</a:t>
            </a:r>
            <a:r>
              <a:rPr lang="es-CL" sz="1200" dirty="0">
                <a:solidFill>
                  <a:srgbClr val="231F20"/>
                </a:solidFill>
                <a:latin typeface="+mj-lt"/>
                <a:cs typeface="Tahoma"/>
              </a:rPr>
              <a:t>fácilmente</a:t>
            </a:r>
            <a:r>
              <a:rPr sz="1200" spc="-204" dirty="0">
                <a:solidFill>
                  <a:srgbClr val="231F20"/>
                </a:solidFill>
                <a:latin typeface="+mj-lt"/>
                <a:cs typeface="Tahoma"/>
              </a:rPr>
              <a:t> </a:t>
            </a:r>
            <a:r>
              <a:rPr lang="es-CL" sz="1200" spc="-204" dirty="0">
                <a:solidFill>
                  <a:srgbClr val="231F20"/>
                </a:solidFill>
                <a:latin typeface="+mj-lt"/>
                <a:cs typeface="Tahoma"/>
              </a:rPr>
              <a:t> </a:t>
            </a:r>
            <a:r>
              <a:rPr sz="1200" dirty="0" err="1">
                <a:solidFill>
                  <a:srgbClr val="231F20"/>
                </a:solidFill>
                <a:latin typeface="+mj-lt"/>
                <a:cs typeface="Tahoma"/>
              </a:rPr>
              <a:t>ejecutables</a:t>
            </a:r>
            <a:r>
              <a:rPr lang="es-CL" sz="1200" dirty="0">
                <a:solidFill>
                  <a:srgbClr val="231F20"/>
                </a:solidFill>
                <a:latin typeface="+mj-lt"/>
                <a:cs typeface="Tahoma"/>
              </a:rPr>
              <a:t>.</a:t>
            </a:r>
            <a:endParaRPr sz="1200" dirty="0">
              <a:latin typeface="+mj-lt"/>
              <a:cs typeface="Tahoma"/>
            </a:endParaRPr>
          </a:p>
        </p:txBody>
      </p:sp>
      <p:sp>
        <p:nvSpPr>
          <p:cNvPr id="10" name="object 3"/>
          <p:cNvSpPr txBox="1">
            <a:spLocks/>
          </p:cNvSpPr>
          <p:nvPr/>
        </p:nvSpPr>
        <p:spPr bwMode="auto">
          <a:xfrm>
            <a:off x="6372200" y="3728935"/>
            <a:ext cx="3294342" cy="71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5080" algn="l">
              <a:lnSpc>
                <a:spcPts val="2800"/>
              </a:lnSpc>
            </a:pPr>
            <a:r>
              <a:rPr lang="es-CL" sz="2400" spc="120" dirty="0"/>
              <a:t>CONDICIONES  CLIM</a:t>
            </a:r>
            <a:r>
              <a:rPr lang="es-CL" sz="2400" spc="-30" dirty="0"/>
              <a:t>A</a:t>
            </a:r>
            <a:r>
              <a:rPr lang="es-CL" sz="2400" spc="-170" dirty="0"/>
              <a:t>T</a:t>
            </a:r>
            <a:r>
              <a:rPr lang="es-CL" sz="2400" spc="245" dirty="0"/>
              <a:t>O</a:t>
            </a:r>
            <a:r>
              <a:rPr lang="es-CL" sz="2400" spc="-75" dirty="0"/>
              <a:t>L</a:t>
            </a:r>
            <a:r>
              <a:rPr lang="es-CL" sz="2400" spc="90" dirty="0"/>
              <a:t>ÓGICAS</a:t>
            </a:r>
            <a:endParaRPr lang="es-CL" sz="2400" dirty="0"/>
          </a:p>
        </p:txBody>
      </p:sp>
      <p:sp>
        <p:nvSpPr>
          <p:cNvPr id="13" name="object 3"/>
          <p:cNvSpPr txBox="1"/>
          <p:nvPr/>
        </p:nvSpPr>
        <p:spPr>
          <a:xfrm>
            <a:off x="6364613" y="4546891"/>
            <a:ext cx="2542934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tabLst>
                <a:tab pos="240665" algn="l"/>
                <a:tab pos="241300" algn="l"/>
              </a:tabLst>
            </a:pPr>
            <a:r>
              <a:rPr lang="es-CL" sz="1200" dirty="0">
                <a:latin typeface="+mj-lt"/>
                <a:cs typeface="Tahoma"/>
              </a:rPr>
              <a:t>La obra se realizó en el año 2.015, principalmente en los meses de primavera y verano, por lo tanto las condiciones fueron favorables para la preparación, aplicación y secado.</a:t>
            </a:r>
            <a:endParaRPr sz="1200" dirty="0">
              <a:latin typeface="+mj-lt"/>
              <a:cs typeface="Tahoma"/>
            </a:endParaRPr>
          </a:p>
        </p:txBody>
      </p:sp>
      <p:sp>
        <p:nvSpPr>
          <p:cNvPr id="16" name="object 3"/>
          <p:cNvSpPr txBox="1"/>
          <p:nvPr/>
        </p:nvSpPr>
        <p:spPr>
          <a:xfrm>
            <a:off x="6337253" y="5624385"/>
            <a:ext cx="2660399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40665" algn="l"/>
                <a:tab pos="241300" algn="l"/>
              </a:tabLst>
            </a:pPr>
            <a:endParaRPr lang="es-CL" sz="1200" dirty="0">
              <a:latin typeface="+mj-lt"/>
              <a:cs typeface="Tahoma"/>
            </a:endParaRPr>
          </a:p>
          <a:p>
            <a:pPr marL="12700">
              <a:tabLst>
                <a:tab pos="240665" algn="l"/>
                <a:tab pos="241300" algn="l"/>
              </a:tabLst>
            </a:pPr>
            <a:r>
              <a:rPr lang="es-CL" sz="1200" dirty="0">
                <a:latin typeface="+mj-lt"/>
                <a:cs typeface="Tahoma"/>
              </a:rPr>
              <a:t>TEMPERATURA AMBIENTAL: 30-33 °C</a:t>
            </a:r>
          </a:p>
          <a:p>
            <a:pPr marL="12700" algn="ctr">
              <a:tabLst>
                <a:tab pos="240665" algn="l"/>
                <a:tab pos="241300" algn="l"/>
              </a:tabLst>
            </a:pPr>
            <a:r>
              <a:rPr lang="es-CL" sz="1200" dirty="0">
                <a:latin typeface="+mj-lt"/>
                <a:cs typeface="Tahoma"/>
              </a:rPr>
              <a:t>HUMEDAD RELATIVA: 55-65 %</a:t>
            </a:r>
          </a:p>
          <a:p>
            <a:pPr marL="12700">
              <a:tabLst>
                <a:tab pos="240665" algn="l"/>
                <a:tab pos="241300" algn="l"/>
              </a:tabLst>
            </a:pPr>
            <a:endParaRPr sz="1200" dirty="0">
              <a:latin typeface="+mj-lt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8612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95536" y="764704"/>
            <a:ext cx="5904656" cy="5831913"/>
            <a:chOff x="611560" y="980728"/>
            <a:chExt cx="5688632" cy="5615889"/>
          </a:xfrm>
        </p:grpSpPr>
        <p:sp>
          <p:nvSpPr>
            <p:cNvPr id="7" name="object 2"/>
            <p:cNvSpPr/>
            <p:nvPr/>
          </p:nvSpPr>
          <p:spPr>
            <a:xfrm>
              <a:off x="611560" y="980728"/>
              <a:ext cx="4320480" cy="56158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3"/>
            <p:cNvSpPr/>
            <p:nvPr/>
          </p:nvSpPr>
          <p:spPr>
            <a:xfrm>
              <a:off x="4932660" y="980728"/>
              <a:ext cx="1367532" cy="56158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9"/>
          <p:cNvSpPr/>
          <p:nvPr/>
        </p:nvSpPr>
        <p:spPr>
          <a:xfrm>
            <a:off x="3358927" y="5072588"/>
            <a:ext cx="113664" cy="113664"/>
          </a:xfrm>
          <a:custGeom>
            <a:avLst/>
            <a:gdLst/>
            <a:ahLst/>
            <a:cxnLst/>
            <a:rect l="l" t="t" r="r" b="b"/>
            <a:pathLst>
              <a:path w="113665" h="113664">
                <a:moveTo>
                  <a:pt x="75298" y="0"/>
                </a:moveTo>
                <a:lnTo>
                  <a:pt x="38100" y="0"/>
                </a:lnTo>
                <a:lnTo>
                  <a:pt x="16073" y="595"/>
                </a:lnTo>
                <a:lnTo>
                  <a:pt x="4762" y="4762"/>
                </a:lnTo>
                <a:lnTo>
                  <a:pt x="595" y="16073"/>
                </a:lnTo>
                <a:lnTo>
                  <a:pt x="0" y="38100"/>
                </a:lnTo>
                <a:lnTo>
                  <a:pt x="0" y="75298"/>
                </a:lnTo>
                <a:lnTo>
                  <a:pt x="595" y="97324"/>
                </a:lnTo>
                <a:lnTo>
                  <a:pt x="4762" y="108635"/>
                </a:lnTo>
                <a:lnTo>
                  <a:pt x="16073" y="112802"/>
                </a:lnTo>
                <a:lnTo>
                  <a:pt x="38100" y="113398"/>
                </a:lnTo>
                <a:lnTo>
                  <a:pt x="75298" y="113398"/>
                </a:lnTo>
                <a:lnTo>
                  <a:pt x="97324" y="112802"/>
                </a:lnTo>
                <a:lnTo>
                  <a:pt x="108635" y="108635"/>
                </a:lnTo>
                <a:lnTo>
                  <a:pt x="112802" y="97324"/>
                </a:lnTo>
                <a:lnTo>
                  <a:pt x="113398" y="75298"/>
                </a:lnTo>
                <a:lnTo>
                  <a:pt x="113398" y="38100"/>
                </a:lnTo>
                <a:lnTo>
                  <a:pt x="112802" y="16073"/>
                </a:lnTo>
                <a:lnTo>
                  <a:pt x="108635" y="4762"/>
                </a:lnTo>
                <a:lnTo>
                  <a:pt x="97324" y="595"/>
                </a:lnTo>
                <a:lnTo>
                  <a:pt x="7529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 txBox="1"/>
          <p:nvPr/>
        </p:nvSpPr>
        <p:spPr>
          <a:xfrm>
            <a:off x="3371246" y="5076169"/>
            <a:ext cx="7747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700" b="1" spc="-45" dirty="0">
                <a:solidFill>
                  <a:srgbClr val="FFFFFF"/>
                </a:solidFill>
                <a:latin typeface="Lucida Sans"/>
                <a:cs typeface="Lucida Sans"/>
              </a:rPr>
              <a:t>1</a:t>
            </a:r>
            <a:endParaRPr sz="700" dirty="0">
              <a:latin typeface="Lucida Sans"/>
              <a:cs typeface="Lucida Sans"/>
            </a:endParaRPr>
          </a:p>
        </p:txBody>
      </p:sp>
      <p:sp>
        <p:nvSpPr>
          <p:cNvPr id="17" name="object 11"/>
          <p:cNvSpPr/>
          <p:nvPr/>
        </p:nvSpPr>
        <p:spPr>
          <a:xfrm>
            <a:off x="3022326" y="4815185"/>
            <a:ext cx="113664" cy="113664"/>
          </a:xfrm>
          <a:custGeom>
            <a:avLst/>
            <a:gdLst/>
            <a:ahLst/>
            <a:cxnLst/>
            <a:rect l="l" t="t" r="r" b="b"/>
            <a:pathLst>
              <a:path w="113665" h="113664">
                <a:moveTo>
                  <a:pt x="75298" y="0"/>
                </a:moveTo>
                <a:lnTo>
                  <a:pt x="38100" y="0"/>
                </a:lnTo>
                <a:lnTo>
                  <a:pt x="16073" y="595"/>
                </a:lnTo>
                <a:lnTo>
                  <a:pt x="4762" y="4762"/>
                </a:lnTo>
                <a:lnTo>
                  <a:pt x="595" y="16073"/>
                </a:lnTo>
                <a:lnTo>
                  <a:pt x="0" y="38100"/>
                </a:lnTo>
                <a:lnTo>
                  <a:pt x="0" y="75298"/>
                </a:lnTo>
                <a:lnTo>
                  <a:pt x="595" y="97324"/>
                </a:lnTo>
                <a:lnTo>
                  <a:pt x="4762" y="108635"/>
                </a:lnTo>
                <a:lnTo>
                  <a:pt x="16073" y="112802"/>
                </a:lnTo>
                <a:lnTo>
                  <a:pt x="38100" y="113398"/>
                </a:lnTo>
                <a:lnTo>
                  <a:pt x="75298" y="113398"/>
                </a:lnTo>
                <a:lnTo>
                  <a:pt x="97324" y="112802"/>
                </a:lnTo>
                <a:lnTo>
                  <a:pt x="108635" y="108635"/>
                </a:lnTo>
                <a:lnTo>
                  <a:pt x="112802" y="97324"/>
                </a:lnTo>
                <a:lnTo>
                  <a:pt x="113398" y="75298"/>
                </a:lnTo>
                <a:lnTo>
                  <a:pt x="113398" y="38100"/>
                </a:lnTo>
                <a:lnTo>
                  <a:pt x="112802" y="16073"/>
                </a:lnTo>
                <a:lnTo>
                  <a:pt x="108635" y="4762"/>
                </a:lnTo>
                <a:lnTo>
                  <a:pt x="97324" y="595"/>
                </a:lnTo>
                <a:lnTo>
                  <a:pt x="7529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2"/>
          <p:cNvSpPr txBox="1"/>
          <p:nvPr/>
        </p:nvSpPr>
        <p:spPr>
          <a:xfrm>
            <a:off x="3034658" y="4818766"/>
            <a:ext cx="7747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700" b="1" spc="-45" dirty="0">
                <a:solidFill>
                  <a:srgbClr val="FFFFFF"/>
                </a:solidFill>
                <a:latin typeface="Lucida Sans"/>
                <a:cs typeface="Lucida Sans"/>
              </a:rPr>
              <a:t>3</a:t>
            </a:r>
            <a:endParaRPr sz="700">
              <a:latin typeface="Lucida Sans"/>
              <a:cs typeface="Lucida Sans"/>
            </a:endParaRPr>
          </a:p>
        </p:txBody>
      </p:sp>
      <p:sp>
        <p:nvSpPr>
          <p:cNvPr id="19" name="object 13"/>
          <p:cNvSpPr/>
          <p:nvPr/>
        </p:nvSpPr>
        <p:spPr>
          <a:xfrm>
            <a:off x="3191528" y="4937587"/>
            <a:ext cx="113664" cy="113664"/>
          </a:xfrm>
          <a:custGeom>
            <a:avLst/>
            <a:gdLst/>
            <a:ahLst/>
            <a:cxnLst/>
            <a:rect l="l" t="t" r="r" b="b"/>
            <a:pathLst>
              <a:path w="113665" h="113664">
                <a:moveTo>
                  <a:pt x="75298" y="0"/>
                </a:moveTo>
                <a:lnTo>
                  <a:pt x="38100" y="0"/>
                </a:lnTo>
                <a:lnTo>
                  <a:pt x="16073" y="595"/>
                </a:lnTo>
                <a:lnTo>
                  <a:pt x="4762" y="4762"/>
                </a:lnTo>
                <a:lnTo>
                  <a:pt x="595" y="16073"/>
                </a:lnTo>
                <a:lnTo>
                  <a:pt x="0" y="38100"/>
                </a:lnTo>
                <a:lnTo>
                  <a:pt x="0" y="75298"/>
                </a:lnTo>
                <a:lnTo>
                  <a:pt x="595" y="97324"/>
                </a:lnTo>
                <a:lnTo>
                  <a:pt x="4762" y="108635"/>
                </a:lnTo>
                <a:lnTo>
                  <a:pt x="16073" y="112802"/>
                </a:lnTo>
                <a:lnTo>
                  <a:pt x="38100" y="113398"/>
                </a:lnTo>
                <a:lnTo>
                  <a:pt x="75298" y="113398"/>
                </a:lnTo>
                <a:lnTo>
                  <a:pt x="97324" y="112802"/>
                </a:lnTo>
                <a:lnTo>
                  <a:pt x="108635" y="108635"/>
                </a:lnTo>
                <a:lnTo>
                  <a:pt x="112802" y="97324"/>
                </a:lnTo>
                <a:lnTo>
                  <a:pt x="113398" y="75298"/>
                </a:lnTo>
                <a:lnTo>
                  <a:pt x="113398" y="38100"/>
                </a:lnTo>
                <a:lnTo>
                  <a:pt x="112802" y="16073"/>
                </a:lnTo>
                <a:lnTo>
                  <a:pt x="108635" y="4762"/>
                </a:lnTo>
                <a:lnTo>
                  <a:pt x="97324" y="595"/>
                </a:lnTo>
                <a:lnTo>
                  <a:pt x="7529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4"/>
          <p:cNvSpPr txBox="1"/>
          <p:nvPr/>
        </p:nvSpPr>
        <p:spPr>
          <a:xfrm>
            <a:off x="3203848" y="4941168"/>
            <a:ext cx="7747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700" b="1" spc="-45" dirty="0">
                <a:solidFill>
                  <a:srgbClr val="FFFFFF"/>
                </a:solidFill>
                <a:latin typeface="Lucida Sans"/>
                <a:cs typeface="Lucida Sans"/>
              </a:rPr>
              <a:t>2</a:t>
            </a:r>
            <a:endParaRPr sz="700">
              <a:latin typeface="Lucida Sans"/>
              <a:cs typeface="Lucida Sans"/>
            </a:endParaRPr>
          </a:p>
        </p:txBody>
      </p:sp>
      <p:sp>
        <p:nvSpPr>
          <p:cNvPr id="21" name="object 15"/>
          <p:cNvSpPr/>
          <p:nvPr/>
        </p:nvSpPr>
        <p:spPr>
          <a:xfrm>
            <a:off x="2908928" y="4649589"/>
            <a:ext cx="113664" cy="113664"/>
          </a:xfrm>
          <a:custGeom>
            <a:avLst/>
            <a:gdLst/>
            <a:ahLst/>
            <a:cxnLst/>
            <a:rect l="l" t="t" r="r" b="b"/>
            <a:pathLst>
              <a:path w="113665" h="113664">
                <a:moveTo>
                  <a:pt x="75298" y="0"/>
                </a:moveTo>
                <a:lnTo>
                  <a:pt x="38100" y="0"/>
                </a:lnTo>
                <a:lnTo>
                  <a:pt x="16073" y="595"/>
                </a:lnTo>
                <a:lnTo>
                  <a:pt x="4762" y="4762"/>
                </a:lnTo>
                <a:lnTo>
                  <a:pt x="595" y="16073"/>
                </a:lnTo>
                <a:lnTo>
                  <a:pt x="0" y="38100"/>
                </a:lnTo>
                <a:lnTo>
                  <a:pt x="0" y="75298"/>
                </a:lnTo>
                <a:lnTo>
                  <a:pt x="595" y="97324"/>
                </a:lnTo>
                <a:lnTo>
                  <a:pt x="4762" y="108635"/>
                </a:lnTo>
                <a:lnTo>
                  <a:pt x="16073" y="112802"/>
                </a:lnTo>
                <a:lnTo>
                  <a:pt x="38100" y="113398"/>
                </a:lnTo>
                <a:lnTo>
                  <a:pt x="75298" y="113398"/>
                </a:lnTo>
                <a:lnTo>
                  <a:pt x="97324" y="112802"/>
                </a:lnTo>
                <a:lnTo>
                  <a:pt x="108635" y="108635"/>
                </a:lnTo>
                <a:lnTo>
                  <a:pt x="112802" y="97324"/>
                </a:lnTo>
                <a:lnTo>
                  <a:pt x="113398" y="75298"/>
                </a:lnTo>
                <a:lnTo>
                  <a:pt x="113398" y="38100"/>
                </a:lnTo>
                <a:lnTo>
                  <a:pt x="112802" y="16073"/>
                </a:lnTo>
                <a:lnTo>
                  <a:pt x="108635" y="4762"/>
                </a:lnTo>
                <a:lnTo>
                  <a:pt x="97324" y="595"/>
                </a:lnTo>
                <a:lnTo>
                  <a:pt x="7529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6"/>
          <p:cNvSpPr txBox="1"/>
          <p:nvPr/>
        </p:nvSpPr>
        <p:spPr>
          <a:xfrm>
            <a:off x="2921247" y="4653170"/>
            <a:ext cx="7747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700" b="1" spc="-45" dirty="0">
                <a:solidFill>
                  <a:srgbClr val="FFFFFF"/>
                </a:solidFill>
                <a:latin typeface="Lucida Sans"/>
                <a:cs typeface="Lucida Sans"/>
              </a:rPr>
              <a:t>4</a:t>
            </a:r>
            <a:endParaRPr sz="700">
              <a:latin typeface="Lucida Sans"/>
              <a:cs typeface="Lucida Sans"/>
            </a:endParaRPr>
          </a:p>
        </p:txBody>
      </p:sp>
      <p:sp>
        <p:nvSpPr>
          <p:cNvPr id="23" name="object 2"/>
          <p:cNvSpPr txBox="1">
            <a:spLocks/>
          </p:cNvSpPr>
          <p:nvPr/>
        </p:nvSpPr>
        <p:spPr bwMode="auto">
          <a:xfrm>
            <a:off x="6516216" y="1052736"/>
            <a:ext cx="2520280" cy="71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5080" algn="l">
              <a:lnSpc>
                <a:spcPts val="2800"/>
              </a:lnSpc>
            </a:pPr>
            <a:r>
              <a:rPr lang="es-CL" sz="2400" spc="80" dirty="0"/>
              <a:t>SISTEMA UTILIZADO</a:t>
            </a:r>
            <a:endParaRPr lang="es-CL" sz="2400" dirty="0"/>
          </a:p>
        </p:txBody>
      </p:sp>
      <p:sp>
        <p:nvSpPr>
          <p:cNvPr id="24" name="object 3"/>
          <p:cNvSpPr txBox="1"/>
          <p:nvPr/>
        </p:nvSpPr>
        <p:spPr>
          <a:xfrm>
            <a:off x="6454718" y="1814699"/>
            <a:ext cx="2542934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buAutoNum type="arabicPeriod"/>
              <a:tabLst>
                <a:tab pos="240665" algn="l"/>
                <a:tab pos="241300" algn="l"/>
              </a:tabLst>
            </a:pPr>
            <a:r>
              <a:rPr lang="es-CL" sz="1200" spc="15" dirty="0">
                <a:solidFill>
                  <a:srgbClr val="231F20"/>
                </a:solidFill>
                <a:latin typeface="+mj-lt"/>
                <a:cs typeface="Tahoma"/>
              </a:rPr>
              <a:t>Preparación del soporte.</a:t>
            </a:r>
          </a:p>
          <a:p>
            <a:pPr marL="241300" indent="-228600">
              <a:buAutoNum type="arabicPeriod"/>
              <a:tabLst>
                <a:tab pos="240665" algn="l"/>
                <a:tab pos="241300" algn="l"/>
              </a:tabLst>
            </a:pPr>
            <a:r>
              <a:rPr lang="es-CL" sz="1200" spc="15" dirty="0">
                <a:solidFill>
                  <a:srgbClr val="231F20"/>
                </a:solidFill>
                <a:latin typeface="+mj-lt"/>
                <a:cs typeface="Tahoma"/>
              </a:rPr>
              <a:t>Imprimación con resina Primer PU – 1050.</a:t>
            </a:r>
          </a:p>
          <a:p>
            <a:pPr marL="241300" indent="-228600">
              <a:buAutoNum type="arabicPeriod"/>
              <a:tabLst>
                <a:tab pos="240665" algn="l"/>
                <a:tab pos="241300" algn="l"/>
              </a:tabLst>
            </a:pPr>
            <a:r>
              <a:rPr lang="es-CL" sz="1200" spc="15" dirty="0">
                <a:solidFill>
                  <a:srgbClr val="231F20"/>
                </a:solidFill>
                <a:latin typeface="+mj-lt"/>
                <a:cs typeface="Tahoma"/>
              </a:rPr>
              <a:t>Impermeabilización con </a:t>
            </a:r>
            <a:r>
              <a:rPr lang="es-CL" sz="1200" spc="15" dirty="0" err="1">
                <a:solidFill>
                  <a:srgbClr val="231F20"/>
                </a:solidFill>
                <a:latin typeface="+mj-lt"/>
                <a:cs typeface="Tahoma"/>
              </a:rPr>
              <a:t>poliurea</a:t>
            </a:r>
            <a:r>
              <a:rPr lang="es-CL" sz="1200" spc="15" dirty="0">
                <a:solidFill>
                  <a:srgbClr val="231F20"/>
                </a:solidFill>
                <a:latin typeface="+mj-lt"/>
                <a:cs typeface="Tahoma"/>
              </a:rPr>
              <a:t> 100% pura (e= 2 mm).</a:t>
            </a:r>
          </a:p>
          <a:p>
            <a:pPr marL="241300" indent="-228600">
              <a:buAutoNum type="arabicPeriod"/>
              <a:tabLst>
                <a:tab pos="240665" algn="l"/>
                <a:tab pos="241300" algn="l"/>
              </a:tabLst>
            </a:pPr>
            <a:r>
              <a:rPr lang="es-CL" sz="1200" spc="15" dirty="0">
                <a:solidFill>
                  <a:srgbClr val="231F20"/>
                </a:solidFill>
                <a:latin typeface="+mj-lt"/>
                <a:cs typeface="Tahoma"/>
              </a:rPr>
              <a:t>Múltiples acabados: </a:t>
            </a:r>
            <a:r>
              <a:rPr lang="pt-BR" sz="1200" spc="-15" dirty="0">
                <a:solidFill>
                  <a:srgbClr val="231F20"/>
                </a:solidFill>
                <a:latin typeface="+mj-lt"/>
                <a:cs typeface="Tahoma"/>
              </a:rPr>
              <a:t>pavimentos </a:t>
            </a:r>
            <a:r>
              <a:rPr lang="pt-BR" sz="1200" spc="-25" dirty="0" err="1">
                <a:solidFill>
                  <a:srgbClr val="231F20"/>
                </a:solidFill>
                <a:latin typeface="+mj-lt"/>
                <a:cs typeface="Tahoma"/>
              </a:rPr>
              <a:t>cerámicos</a:t>
            </a:r>
            <a:r>
              <a:rPr lang="pt-BR" sz="1200" spc="-25" dirty="0">
                <a:solidFill>
                  <a:srgbClr val="231F20"/>
                </a:solidFill>
                <a:latin typeface="+mj-lt"/>
                <a:cs typeface="Tahoma"/>
              </a:rPr>
              <a:t>, granitos, </a:t>
            </a:r>
            <a:r>
              <a:rPr lang="es-CL" sz="1200" spc="-15" dirty="0">
                <a:solidFill>
                  <a:srgbClr val="231F20"/>
                </a:solidFill>
                <a:latin typeface="+mj-lt"/>
                <a:cs typeface="Tahoma"/>
              </a:rPr>
              <a:t>morteros</a:t>
            </a:r>
            <a:r>
              <a:rPr lang="pt-BR" sz="1200" spc="-15" dirty="0">
                <a:solidFill>
                  <a:srgbClr val="231F20"/>
                </a:solidFill>
                <a:latin typeface="+mj-lt"/>
                <a:cs typeface="Tahoma"/>
              </a:rPr>
              <a:t>, zonas de  </a:t>
            </a:r>
            <a:r>
              <a:rPr lang="pt-BR" sz="1200" spc="-30" dirty="0" err="1">
                <a:solidFill>
                  <a:srgbClr val="231F20"/>
                </a:solidFill>
                <a:latin typeface="+mj-lt"/>
                <a:cs typeface="Tahoma"/>
              </a:rPr>
              <a:t>juego</a:t>
            </a:r>
            <a:r>
              <a:rPr lang="pt-BR" sz="1200" spc="-135" dirty="0">
                <a:solidFill>
                  <a:srgbClr val="231F20"/>
                </a:solidFill>
                <a:latin typeface="+mj-lt"/>
                <a:cs typeface="Tahoma"/>
              </a:rPr>
              <a:t> </a:t>
            </a:r>
            <a:r>
              <a:rPr lang="pt-BR" sz="1200" spc="-20" dirty="0" err="1">
                <a:solidFill>
                  <a:srgbClr val="231F20"/>
                </a:solidFill>
                <a:latin typeface="+mj-lt"/>
                <a:cs typeface="Tahoma"/>
              </a:rPr>
              <a:t>infantiles</a:t>
            </a:r>
            <a:r>
              <a:rPr lang="pt-BR" sz="1200" spc="-20" dirty="0">
                <a:solidFill>
                  <a:srgbClr val="231F20"/>
                </a:solidFill>
                <a:latin typeface="+mj-lt"/>
                <a:cs typeface="Tahoma"/>
              </a:rPr>
              <a:t>,</a:t>
            </a:r>
            <a:r>
              <a:rPr lang="pt-BR" sz="1200" spc="-130" dirty="0">
                <a:solidFill>
                  <a:srgbClr val="231F20"/>
                </a:solidFill>
                <a:latin typeface="+mj-lt"/>
                <a:cs typeface="Tahoma"/>
              </a:rPr>
              <a:t> </a:t>
            </a:r>
            <a:r>
              <a:rPr lang="pt-BR" sz="1200" spc="-30" dirty="0">
                <a:solidFill>
                  <a:srgbClr val="231F20"/>
                </a:solidFill>
                <a:latin typeface="+mj-lt"/>
                <a:cs typeface="Tahoma"/>
              </a:rPr>
              <a:t>jardines,</a:t>
            </a:r>
            <a:r>
              <a:rPr lang="pt-BR" sz="1200" spc="-130" dirty="0">
                <a:solidFill>
                  <a:srgbClr val="231F20"/>
                </a:solidFill>
                <a:latin typeface="+mj-lt"/>
                <a:cs typeface="Tahoma"/>
              </a:rPr>
              <a:t> </a:t>
            </a:r>
            <a:r>
              <a:rPr lang="pt-BR" sz="1200" spc="-55" dirty="0">
                <a:solidFill>
                  <a:srgbClr val="231F20"/>
                </a:solidFill>
                <a:latin typeface="+mj-lt"/>
                <a:cs typeface="Tahoma"/>
              </a:rPr>
              <a:t>etc.</a:t>
            </a:r>
            <a:endParaRPr sz="1200" dirty="0">
              <a:latin typeface="+mj-lt"/>
              <a:cs typeface="Tahoma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6301911" y="3548179"/>
            <a:ext cx="2823492" cy="2534011"/>
            <a:chOff x="6213004" y="3212976"/>
            <a:chExt cx="3039516" cy="2822043"/>
          </a:xfrm>
        </p:grpSpPr>
        <p:sp>
          <p:nvSpPr>
            <p:cNvPr id="25" name="object 7"/>
            <p:cNvSpPr/>
            <p:nvPr/>
          </p:nvSpPr>
          <p:spPr>
            <a:xfrm>
              <a:off x="6390309" y="4265061"/>
              <a:ext cx="2625356" cy="2328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/>
            <p:cNvSpPr/>
            <p:nvPr/>
          </p:nvSpPr>
          <p:spPr>
            <a:xfrm>
              <a:off x="6390317" y="4265069"/>
              <a:ext cx="2625725" cy="233045"/>
            </a:xfrm>
            <a:custGeom>
              <a:avLst/>
              <a:gdLst/>
              <a:ahLst/>
              <a:cxnLst/>
              <a:rect l="l" t="t" r="r" b="b"/>
              <a:pathLst>
                <a:path w="2625725" h="233045">
                  <a:moveTo>
                    <a:pt x="0" y="232879"/>
                  </a:moveTo>
                  <a:lnTo>
                    <a:pt x="261696" y="0"/>
                  </a:lnTo>
                  <a:lnTo>
                    <a:pt x="2361971" y="0"/>
                  </a:lnTo>
                  <a:lnTo>
                    <a:pt x="2625356" y="232879"/>
                  </a:lnTo>
                  <a:lnTo>
                    <a:pt x="0" y="232879"/>
                  </a:lnTo>
                  <a:close/>
                </a:path>
              </a:pathLst>
            </a:custGeom>
            <a:ln w="3175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9"/>
            <p:cNvSpPr/>
            <p:nvPr/>
          </p:nvSpPr>
          <p:spPr>
            <a:xfrm>
              <a:off x="6472617" y="4266873"/>
              <a:ext cx="2467444" cy="1889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0"/>
            <p:cNvSpPr/>
            <p:nvPr/>
          </p:nvSpPr>
          <p:spPr>
            <a:xfrm>
              <a:off x="6390309" y="4497941"/>
              <a:ext cx="2625356" cy="2926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1"/>
            <p:cNvSpPr/>
            <p:nvPr/>
          </p:nvSpPr>
          <p:spPr>
            <a:xfrm>
              <a:off x="6390317" y="4497949"/>
              <a:ext cx="2625725" cy="292735"/>
            </a:xfrm>
            <a:custGeom>
              <a:avLst/>
              <a:gdLst/>
              <a:ahLst/>
              <a:cxnLst/>
              <a:rect l="l" t="t" r="r" b="b"/>
              <a:pathLst>
                <a:path w="2625725" h="292735">
                  <a:moveTo>
                    <a:pt x="0" y="0"/>
                  </a:moveTo>
                  <a:lnTo>
                    <a:pt x="2625356" y="0"/>
                  </a:lnTo>
                  <a:lnTo>
                    <a:pt x="2625356" y="292671"/>
                  </a:lnTo>
                  <a:lnTo>
                    <a:pt x="0" y="29267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2"/>
            <p:cNvSpPr/>
            <p:nvPr/>
          </p:nvSpPr>
          <p:spPr>
            <a:xfrm>
              <a:off x="6390317" y="4175979"/>
              <a:ext cx="2625725" cy="210185"/>
            </a:xfrm>
            <a:custGeom>
              <a:avLst/>
              <a:gdLst/>
              <a:ahLst/>
              <a:cxnLst/>
              <a:rect l="l" t="t" r="r" b="b"/>
              <a:pathLst>
                <a:path w="2625725" h="210185">
                  <a:moveTo>
                    <a:pt x="2362428" y="0"/>
                  </a:moveTo>
                  <a:lnTo>
                    <a:pt x="262140" y="0"/>
                  </a:lnTo>
                  <a:lnTo>
                    <a:pt x="0" y="210057"/>
                  </a:lnTo>
                  <a:lnTo>
                    <a:pt x="2625356" y="210057"/>
                  </a:lnTo>
                  <a:lnTo>
                    <a:pt x="2362428" y="0"/>
                  </a:lnTo>
                  <a:close/>
                </a:path>
              </a:pathLst>
            </a:custGeom>
            <a:solidFill>
              <a:srgbClr val="FFF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3"/>
            <p:cNvSpPr/>
            <p:nvPr/>
          </p:nvSpPr>
          <p:spPr>
            <a:xfrm>
              <a:off x="6516072" y="4265061"/>
              <a:ext cx="2373045" cy="12098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4"/>
            <p:cNvSpPr/>
            <p:nvPr/>
          </p:nvSpPr>
          <p:spPr>
            <a:xfrm>
              <a:off x="6472625" y="4264585"/>
              <a:ext cx="2467457" cy="1219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5"/>
            <p:cNvSpPr/>
            <p:nvPr/>
          </p:nvSpPr>
          <p:spPr>
            <a:xfrm>
              <a:off x="6390317" y="4175992"/>
              <a:ext cx="2625725" cy="210185"/>
            </a:xfrm>
            <a:custGeom>
              <a:avLst/>
              <a:gdLst/>
              <a:ahLst/>
              <a:cxnLst/>
              <a:rect l="l" t="t" r="r" b="b"/>
              <a:pathLst>
                <a:path w="2625725" h="210185">
                  <a:moveTo>
                    <a:pt x="0" y="210057"/>
                  </a:moveTo>
                  <a:lnTo>
                    <a:pt x="262140" y="0"/>
                  </a:lnTo>
                  <a:lnTo>
                    <a:pt x="2362415" y="0"/>
                  </a:lnTo>
                  <a:lnTo>
                    <a:pt x="2625356" y="210057"/>
                  </a:lnTo>
                  <a:lnTo>
                    <a:pt x="0" y="210057"/>
                  </a:lnTo>
                  <a:close/>
                </a:path>
              </a:pathLst>
            </a:custGeom>
            <a:ln w="3175">
              <a:solidFill>
                <a:srgbClr val="D6CC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6"/>
            <p:cNvSpPr/>
            <p:nvPr/>
          </p:nvSpPr>
          <p:spPr>
            <a:xfrm>
              <a:off x="6390317" y="4391230"/>
              <a:ext cx="2625725" cy="0"/>
            </a:xfrm>
            <a:custGeom>
              <a:avLst/>
              <a:gdLst/>
              <a:ahLst/>
              <a:cxnLst/>
              <a:rect l="l" t="t" r="r" b="b"/>
              <a:pathLst>
                <a:path w="2625725">
                  <a:moveTo>
                    <a:pt x="0" y="0"/>
                  </a:moveTo>
                  <a:lnTo>
                    <a:pt x="2625356" y="0"/>
                  </a:lnTo>
                </a:path>
              </a:pathLst>
            </a:custGeom>
            <a:ln w="10375">
              <a:solidFill>
                <a:srgbClr val="FFFC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7"/>
            <p:cNvSpPr/>
            <p:nvPr/>
          </p:nvSpPr>
          <p:spPr>
            <a:xfrm>
              <a:off x="6499218" y="4386050"/>
              <a:ext cx="2406802" cy="103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8"/>
            <p:cNvSpPr/>
            <p:nvPr/>
          </p:nvSpPr>
          <p:spPr>
            <a:xfrm>
              <a:off x="6472617" y="4385565"/>
              <a:ext cx="2467444" cy="113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9"/>
            <p:cNvSpPr/>
            <p:nvPr/>
          </p:nvSpPr>
          <p:spPr>
            <a:xfrm>
              <a:off x="6390317" y="4386042"/>
              <a:ext cx="2625725" cy="0"/>
            </a:xfrm>
            <a:custGeom>
              <a:avLst/>
              <a:gdLst/>
              <a:ahLst/>
              <a:cxnLst/>
              <a:rect l="l" t="t" r="r" b="b"/>
              <a:pathLst>
                <a:path w="2625725">
                  <a:moveTo>
                    <a:pt x="2625356" y="0"/>
                  </a:moveTo>
                  <a:lnTo>
                    <a:pt x="2625356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F3EB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0"/>
            <p:cNvSpPr/>
            <p:nvPr/>
          </p:nvSpPr>
          <p:spPr>
            <a:xfrm>
              <a:off x="6389059" y="4391230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71" y="0"/>
                  </a:lnTo>
                </a:path>
              </a:pathLst>
            </a:custGeom>
            <a:ln w="12890">
              <a:solidFill>
                <a:srgbClr val="D6CC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1"/>
            <p:cNvSpPr/>
            <p:nvPr/>
          </p:nvSpPr>
          <p:spPr>
            <a:xfrm>
              <a:off x="6485902" y="4140622"/>
              <a:ext cx="2440876" cy="18693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2"/>
            <p:cNvSpPr/>
            <p:nvPr/>
          </p:nvSpPr>
          <p:spPr>
            <a:xfrm>
              <a:off x="6390317" y="4058834"/>
              <a:ext cx="2625725" cy="174625"/>
            </a:xfrm>
            <a:custGeom>
              <a:avLst/>
              <a:gdLst/>
              <a:ahLst/>
              <a:cxnLst/>
              <a:rect l="l" t="t" r="r" b="b"/>
              <a:pathLst>
                <a:path w="2625725" h="174625">
                  <a:moveTo>
                    <a:pt x="2362200" y="0"/>
                  </a:moveTo>
                  <a:lnTo>
                    <a:pt x="261912" y="0"/>
                  </a:lnTo>
                  <a:lnTo>
                    <a:pt x="0" y="174180"/>
                  </a:lnTo>
                  <a:lnTo>
                    <a:pt x="2625356" y="174180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3"/>
            <p:cNvSpPr/>
            <p:nvPr/>
          </p:nvSpPr>
          <p:spPr>
            <a:xfrm>
              <a:off x="6390317" y="4058834"/>
              <a:ext cx="2625725" cy="174625"/>
            </a:xfrm>
            <a:custGeom>
              <a:avLst/>
              <a:gdLst/>
              <a:ahLst/>
              <a:cxnLst/>
              <a:rect l="l" t="t" r="r" b="b"/>
              <a:pathLst>
                <a:path w="2625725" h="174625">
                  <a:moveTo>
                    <a:pt x="0" y="174180"/>
                  </a:moveTo>
                  <a:lnTo>
                    <a:pt x="261912" y="0"/>
                  </a:lnTo>
                  <a:lnTo>
                    <a:pt x="2362200" y="0"/>
                  </a:lnTo>
                  <a:lnTo>
                    <a:pt x="2625356" y="174180"/>
                  </a:lnTo>
                  <a:lnTo>
                    <a:pt x="0" y="174180"/>
                  </a:lnTo>
                  <a:close/>
                </a:path>
              </a:pathLst>
            </a:custGeom>
            <a:ln w="3175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4"/>
            <p:cNvSpPr/>
            <p:nvPr/>
          </p:nvSpPr>
          <p:spPr>
            <a:xfrm>
              <a:off x="6390317" y="4249282"/>
              <a:ext cx="2625725" cy="0"/>
            </a:xfrm>
            <a:custGeom>
              <a:avLst/>
              <a:gdLst/>
              <a:ahLst/>
              <a:cxnLst/>
              <a:rect l="l" t="t" r="r" b="b"/>
              <a:pathLst>
                <a:path w="2625725">
                  <a:moveTo>
                    <a:pt x="0" y="0"/>
                  </a:moveTo>
                  <a:lnTo>
                    <a:pt x="2625356" y="0"/>
                  </a:lnTo>
                </a:path>
              </a:pathLst>
            </a:custGeom>
            <a:ln w="32524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5"/>
            <p:cNvSpPr/>
            <p:nvPr/>
          </p:nvSpPr>
          <p:spPr>
            <a:xfrm>
              <a:off x="6390317" y="4233007"/>
              <a:ext cx="2625725" cy="33020"/>
            </a:xfrm>
            <a:custGeom>
              <a:avLst/>
              <a:gdLst/>
              <a:ahLst/>
              <a:cxnLst/>
              <a:rect l="l" t="t" r="r" b="b"/>
              <a:pathLst>
                <a:path w="2625725" h="33020">
                  <a:moveTo>
                    <a:pt x="0" y="0"/>
                  </a:moveTo>
                  <a:lnTo>
                    <a:pt x="2625356" y="0"/>
                  </a:lnTo>
                  <a:lnTo>
                    <a:pt x="2625356" y="32524"/>
                  </a:lnTo>
                  <a:lnTo>
                    <a:pt x="0" y="3252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6"/>
            <p:cNvSpPr/>
            <p:nvPr/>
          </p:nvSpPr>
          <p:spPr>
            <a:xfrm>
              <a:off x="6478688" y="4008328"/>
              <a:ext cx="2475814" cy="1896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7"/>
            <p:cNvSpPr/>
            <p:nvPr/>
          </p:nvSpPr>
          <p:spPr>
            <a:xfrm>
              <a:off x="6729292" y="4595299"/>
              <a:ext cx="90805" cy="90805"/>
            </a:xfrm>
            <a:custGeom>
              <a:avLst/>
              <a:gdLst/>
              <a:ahLst/>
              <a:cxnLst/>
              <a:rect l="l" t="t" r="r" b="b"/>
              <a:pathLst>
                <a:path w="90805" h="90804">
                  <a:moveTo>
                    <a:pt x="45161" y="0"/>
                  </a:moveTo>
                  <a:lnTo>
                    <a:pt x="27582" y="3548"/>
                  </a:lnTo>
                  <a:lnTo>
                    <a:pt x="13227" y="13227"/>
                  </a:lnTo>
                  <a:lnTo>
                    <a:pt x="3548" y="27582"/>
                  </a:lnTo>
                  <a:lnTo>
                    <a:pt x="0" y="45161"/>
                  </a:lnTo>
                  <a:lnTo>
                    <a:pt x="3548" y="62740"/>
                  </a:lnTo>
                  <a:lnTo>
                    <a:pt x="13227" y="77095"/>
                  </a:lnTo>
                  <a:lnTo>
                    <a:pt x="27582" y="86773"/>
                  </a:lnTo>
                  <a:lnTo>
                    <a:pt x="45161" y="90322"/>
                  </a:lnTo>
                  <a:lnTo>
                    <a:pt x="62740" y="86773"/>
                  </a:lnTo>
                  <a:lnTo>
                    <a:pt x="77095" y="77095"/>
                  </a:lnTo>
                  <a:lnTo>
                    <a:pt x="86773" y="62740"/>
                  </a:lnTo>
                  <a:lnTo>
                    <a:pt x="90322" y="45161"/>
                  </a:lnTo>
                  <a:lnTo>
                    <a:pt x="86773" y="27582"/>
                  </a:lnTo>
                  <a:lnTo>
                    <a:pt x="77095" y="13227"/>
                  </a:lnTo>
                  <a:lnTo>
                    <a:pt x="62740" y="3548"/>
                  </a:lnTo>
                  <a:lnTo>
                    <a:pt x="451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8"/>
            <p:cNvSpPr/>
            <p:nvPr/>
          </p:nvSpPr>
          <p:spPr>
            <a:xfrm>
              <a:off x="6722518" y="4593303"/>
              <a:ext cx="90805" cy="90805"/>
            </a:xfrm>
            <a:custGeom>
              <a:avLst/>
              <a:gdLst/>
              <a:ahLst/>
              <a:cxnLst/>
              <a:rect l="l" t="t" r="r" b="b"/>
              <a:pathLst>
                <a:path w="90805" h="90804">
                  <a:moveTo>
                    <a:pt x="45161" y="0"/>
                  </a:moveTo>
                  <a:lnTo>
                    <a:pt x="62740" y="3548"/>
                  </a:lnTo>
                  <a:lnTo>
                    <a:pt x="77095" y="13227"/>
                  </a:lnTo>
                  <a:lnTo>
                    <a:pt x="86773" y="27582"/>
                  </a:lnTo>
                  <a:lnTo>
                    <a:pt x="90322" y="45161"/>
                  </a:lnTo>
                  <a:lnTo>
                    <a:pt x="86773" y="62740"/>
                  </a:lnTo>
                  <a:lnTo>
                    <a:pt x="77095" y="77095"/>
                  </a:lnTo>
                  <a:lnTo>
                    <a:pt x="62740" y="86773"/>
                  </a:lnTo>
                  <a:lnTo>
                    <a:pt x="45161" y="90322"/>
                  </a:lnTo>
                  <a:lnTo>
                    <a:pt x="27582" y="86773"/>
                  </a:lnTo>
                  <a:lnTo>
                    <a:pt x="13227" y="77095"/>
                  </a:lnTo>
                  <a:lnTo>
                    <a:pt x="3548" y="62740"/>
                  </a:lnTo>
                  <a:lnTo>
                    <a:pt x="0" y="45161"/>
                  </a:lnTo>
                  <a:lnTo>
                    <a:pt x="3548" y="27582"/>
                  </a:lnTo>
                  <a:lnTo>
                    <a:pt x="13227" y="13227"/>
                  </a:lnTo>
                  <a:lnTo>
                    <a:pt x="27582" y="3548"/>
                  </a:lnTo>
                  <a:lnTo>
                    <a:pt x="45161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29"/>
            <p:cNvSpPr/>
            <p:nvPr/>
          </p:nvSpPr>
          <p:spPr>
            <a:xfrm>
              <a:off x="6723476" y="4293289"/>
              <a:ext cx="90805" cy="90805"/>
            </a:xfrm>
            <a:custGeom>
              <a:avLst/>
              <a:gdLst/>
              <a:ahLst/>
              <a:cxnLst/>
              <a:rect l="l" t="t" r="r" b="b"/>
              <a:pathLst>
                <a:path w="90805" h="90804">
                  <a:moveTo>
                    <a:pt x="45161" y="0"/>
                  </a:moveTo>
                  <a:lnTo>
                    <a:pt x="27582" y="3548"/>
                  </a:lnTo>
                  <a:lnTo>
                    <a:pt x="13227" y="13227"/>
                  </a:lnTo>
                  <a:lnTo>
                    <a:pt x="3548" y="27582"/>
                  </a:lnTo>
                  <a:lnTo>
                    <a:pt x="0" y="45161"/>
                  </a:lnTo>
                  <a:lnTo>
                    <a:pt x="3548" y="62740"/>
                  </a:lnTo>
                  <a:lnTo>
                    <a:pt x="13227" y="77095"/>
                  </a:lnTo>
                  <a:lnTo>
                    <a:pt x="27582" y="86773"/>
                  </a:lnTo>
                  <a:lnTo>
                    <a:pt x="45161" y="90322"/>
                  </a:lnTo>
                  <a:lnTo>
                    <a:pt x="62740" y="86773"/>
                  </a:lnTo>
                  <a:lnTo>
                    <a:pt x="77095" y="77095"/>
                  </a:lnTo>
                  <a:lnTo>
                    <a:pt x="86773" y="62740"/>
                  </a:lnTo>
                  <a:lnTo>
                    <a:pt x="90322" y="45161"/>
                  </a:lnTo>
                  <a:lnTo>
                    <a:pt x="86773" y="27582"/>
                  </a:lnTo>
                  <a:lnTo>
                    <a:pt x="77095" y="13227"/>
                  </a:lnTo>
                  <a:lnTo>
                    <a:pt x="62740" y="3548"/>
                  </a:lnTo>
                  <a:lnTo>
                    <a:pt x="451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30"/>
            <p:cNvSpPr/>
            <p:nvPr/>
          </p:nvSpPr>
          <p:spPr>
            <a:xfrm>
              <a:off x="6723476" y="4293289"/>
              <a:ext cx="90805" cy="90805"/>
            </a:xfrm>
            <a:custGeom>
              <a:avLst/>
              <a:gdLst/>
              <a:ahLst/>
              <a:cxnLst/>
              <a:rect l="l" t="t" r="r" b="b"/>
              <a:pathLst>
                <a:path w="90805" h="90804">
                  <a:moveTo>
                    <a:pt x="45161" y="0"/>
                  </a:moveTo>
                  <a:lnTo>
                    <a:pt x="62740" y="3548"/>
                  </a:lnTo>
                  <a:lnTo>
                    <a:pt x="77095" y="13227"/>
                  </a:lnTo>
                  <a:lnTo>
                    <a:pt x="86773" y="27582"/>
                  </a:lnTo>
                  <a:lnTo>
                    <a:pt x="90322" y="45161"/>
                  </a:lnTo>
                  <a:lnTo>
                    <a:pt x="86773" y="62740"/>
                  </a:lnTo>
                  <a:lnTo>
                    <a:pt x="77095" y="77095"/>
                  </a:lnTo>
                  <a:lnTo>
                    <a:pt x="62740" y="86773"/>
                  </a:lnTo>
                  <a:lnTo>
                    <a:pt x="45161" y="90322"/>
                  </a:lnTo>
                  <a:lnTo>
                    <a:pt x="27582" y="86773"/>
                  </a:lnTo>
                  <a:lnTo>
                    <a:pt x="13227" y="77095"/>
                  </a:lnTo>
                  <a:lnTo>
                    <a:pt x="3548" y="62740"/>
                  </a:lnTo>
                  <a:lnTo>
                    <a:pt x="0" y="45161"/>
                  </a:lnTo>
                  <a:lnTo>
                    <a:pt x="3548" y="27582"/>
                  </a:lnTo>
                  <a:lnTo>
                    <a:pt x="13227" y="13227"/>
                  </a:lnTo>
                  <a:lnTo>
                    <a:pt x="27582" y="3548"/>
                  </a:lnTo>
                  <a:lnTo>
                    <a:pt x="45161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1"/>
            <p:cNvSpPr/>
            <p:nvPr/>
          </p:nvSpPr>
          <p:spPr>
            <a:xfrm>
              <a:off x="6722518" y="4149537"/>
              <a:ext cx="90805" cy="90805"/>
            </a:xfrm>
            <a:custGeom>
              <a:avLst/>
              <a:gdLst/>
              <a:ahLst/>
              <a:cxnLst/>
              <a:rect l="l" t="t" r="r" b="b"/>
              <a:pathLst>
                <a:path w="90805" h="90804">
                  <a:moveTo>
                    <a:pt x="45161" y="0"/>
                  </a:moveTo>
                  <a:lnTo>
                    <a:pt x="27582" y="3548"/>
                  </a:lnTo>
                  <a:lnTo>
                    <a:pt x="13227" y="13227"/>
                  </a:lnTo>
                  <a:lnTo>
                    <a:pt x="3548" y="27582"/>
                  </a:lnTo>
                  <a:lnTo>
                    <a:pt x="0" y="45161"/>
                  </a:lnTo>
                  <a:lnTo>
                    <a:pt x="3548" y="62740"/>
                  </a:lnTo>
                  <a:lnTo>
                    <a:pt x="13227" y="77095"/>
                  </a:lnTo>
                  <a:lnTo>
                    <a:pt x="27582" y="86773"/>
                  </a:lnTo>
                  <a:lnTo>
                    <a:pt x="45161" y="90322"/>
                  </a:lnTo>
                  <a:lnTo>
                    <a:pt x="62740" y="86773"/>
                  </a:lnTo>
                  <a:lnTo>
                    <a:pt x="77095" y="77095"/>
                  </a:lnTo>
                  <a:lnTo>
                    <a:pt x="86773" y="62740"/>
                  </a:lnTo>
                  <a:lnTo>
                    <a:pt x="90322" y="45161"/>
                  </a:lnTo>
                  <a:lnTo>
                    <a:pt x="86773" y="27582"/>
                  </a:lnTo>
                  <a:lnTo>
                    <a:pt x="77095" y="13227"/>
                  </a:lnTo>
                  <a:lnTo>
                    <a:pt x="62740" y="3548"/>
                  </a:lnTo>
                  <a:lnTo>
                    <a:pt x="451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32"/>
            <p:cNvSpPr/>
            <p:nvPr/>
          </p:nvSpPr>
          <p:spPr>
            <a:xfrm>
              <a:off x="6723476" y="4149119"/>
              <a:ext cx="90805" cy="90805"/>
            </a:xfrm>
            <a:custGeom>
              <a:avLst/>
              <a:gdLst/>
              <a:ahLst/>
              <a:cxnLst/>
              <a:rect l="l" t="t" r="r" b="b"/>
              <a:pathLst>
                <a:path w="90805" h="90804">
                  <a:moveTo>
                    <a:pt x="45161" y="0"/>
                  </a:moveTo>
                  <a:lnTo>
                    <a:pt x="62740" y="3548"/>
                  </a:lnTo>
                  <a:lnTo>
                    <a:pt x="77095" y="13227"/>
                  </a:lnTo>
                  <a:lnTo>
                    <a:pt x="86773" y="27582"/>
                  </a:lnTo>
                  <a:lnTo>
                    <a:pt x="90322" y="45161"/>
                  </a:lnTo>
                  <a:lnTo>
                    <a:pt x="86773" y="62740"/>
                  </a:lnTo>
                  <a:lnTo>
                    <a:pt x="77095" y="77095"/>
                  </a:lnTo>
                  <a:lnTo>
                    <a:pt x="62740" y="86773"/>
                  </a:lnTo>
                  <a:lnTo>
                    <a:pt x="45161" y="90322"/>
                  </a:lnTo>
                  <a:lnTo>
                    <a:pt x="27582" y="86773"/>
                  </a:lnTo>
                  <a:lnTo>
                    <a:pt x="13227" y="77095"/>
                  </a:lnTo>
                  <a:lnTo>
                    <a:pt x="3548" y="62740"/>
                  </a:lnTo>
                  <a:lnTo>
                    <a:pt x="0" y="45161"/>
                  </a:lnTo>
                  <a:lnTo>
                    <a:pt x="3548" y="27582"/>
                  </a:lnTo>
                  <a:lnTo>
                    <a:pt x="13227" y="13227"/>
                  </a:lnTo>
                  <a:lnTo>
                    <a:pt x="27582" y="3548"/>
                  </a:lnTo>
                  <a:lnTo>
                    <a:pt x="45161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33"/>
            <p:cNvSpPr/>
            <p:nvPr/>
          </p:nvSpPr>
          <p:spPr>
            <a:xfrm>
              <a:off x="6382638" y="3801837"/>
              <a:ext cx="2628900" cy="241935"/>
            </a:xfrm>
            <a:custGeom>
              <a:avLst/>
              <a:gdLst/>
              <a:ahLst/>
              <a:cxnLst/>
              <a:rect l="l" t="t" r="r" b="b"/>
              <a:pathLst>
                <a:path w="2628900" h="241935">
                  <a:moveTo>
                    <a:pt x="0" y="241401"/>
                  </a:moveTo>
                  <a:lnTo>
                    <a:pt x="2628506" y="241401"/>
                  </a:lnTo>
                  <a:lnTo>
                    <a:pt x="2628506" y="0"/>
                  </a:lnTo>
                  <a:lnTo>
                    <a:pt x="0" y="0"/>
                  </a:lnTo>
                  <a:lnTo>
                    <a:pt x="0" y="241401"/>
                  </a:lnTo>
                  <a:close/>
                </a:path>
              </a:pathLst>
            </a:custGeom>
            <a:solidFill>
              <a:srgbClr val="CD8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4"/>
            <p:cNvSpPr/>
            <p:nvPr/>
          </p:nvSpPr>
          <p:spPr>
            <a:xfrm>
              <a:off x="6382638" y="3801837"/>
              <a:ext cx="2628900" cy="241935"/>
            </a:xfrm>
            <a:custGeom>
              <a:avLst/>
              <a:gdLst/>
              <a:ahLst/>
              <a:cxnLst/>
              <a:rect l="l" t="t" r="r" b="b"/>
              <a:pathLst>
                <a:path w="2628900" h="241935">
                  <a:moveTo>
                    <a:pt x="0" y="241401"/>
                  </a:moveTo>
                  <a:lnTo>
                    <a:pt x="2628506" y="241401"/>
                  </a:lnTo>
                  <a:lnTo>
                    <a:pt x="2628506" y="0"/>
                  </a:lnTo>
                  <a:lnTo>
                    <a:pt x="0" y="0"/>
                  </a:lnTo>
                  <a:lnTo>
                    <a:pt x="0" y="241401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35"/>
            <p:cNvSpPr/>
            <p:nvPr/>
          </p:nvSpPr>
          <p:spPr>
            <a:xfrm>
              <a:off x="6382638" y="3560448"/>
              <a:ext cx="2628900" cy="241935"/>
            </a:xfrm>
            <a:custGeom>
              <a:avLst/>
              <a:gdLst/>
              <a:ahLst/>
              <a:cxnLst/>
              <a:rect l="l" t="t" r="r" b="b"/>
              <a:pathLst>
                <a:path w="2628900" h="241935">
                  <a:moveTo>
                    <a:pt x="2249792" y="0"/>
                  </a:moveTo>
                  <a:lnTo>
                    <a:pt x="371767" y="0"/>
                  </a:lnTo>
                  <a:lnTo>
                    <a:pt x="0" y="241401"/>
                  </a:lnTo>
                  <a:lnTo>
                    <a:pt x="2628506" y="241401"/>
                  </a:lnTo>
                  <a:lnTo>
                    <a:pt x="2249792" y="0"/>
                  </a:lnTo>
                  <a:close/>
                </a:path>
              </a:pathLst>
            </a:custGeom>
            <a:solidFill>
              <a:srgbClr val="CD8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36"/>
            <p:cNvSpPr/>
            <p:nvPr/>
          </p:nvSpPr>
          <p:spPr>
            <a:xfrm>
              <a:off x="6382638" y="3560448"/>
              <a:ext cx="2628900" cy="241935"/>
            </a:xfrm>
            <a:custGeom>
              <a:avLst/>
              <a:gdLst/>
              <a:ahLst/>
              <a:cxnLst/>
              <a:rect l="l" t="t" r="r" b="b"/>
              <a:pathLst>
                <a:path w="2628900" h="241935">
                  <a:moveTo>
                    <a:pt x="0" y="241401"/>
                  </a:moveTo>
                  <a:lnTo>
                    <a:pt x="2628506" y="241401"/>
                  </a:lnTo>
                  <a:lnTo>
                    <a:pt x="2249792" y="0"/>
                  </a:lnTo>
                  <a:lnTo>
                    <a:pt x="371767" y="0"/>
                  </a:lnTo>
                  <a:lnTo>
                    <a:pt x="0" y="241401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37"/>
            <p:cNvSpPr/>
            <p:nvPr/>
          </p:nvSpPr>
          <p:spPr>
            <a:xfrm>
              <a:off x="6382651" y="4023939"/>
              <a:ext cx="2628900" cy="66040"/>
            </a:xfrm>
            <a:custGeom>
              <a:avLst/>
              <a:gdLst/>
              <a:ahLst/>
              <a:cxnLst/>
              <a:rect l="l" t="t" r="r" b="b"/>
              <a:pathLst>
                <a:path w="2628900" h="66039">
                  <a:moveTo>
                    <a:pt x="2628493" y="0"/>
                  </a:moveTo>
                  <a:lnTo>
                    <a:pt x="0" y="0"/>
                  </a:lnTo>
                  <a:lnTo>
                    <a:pt x="0" y="65785"/>
                  </a:lnTo>
                  <a:lnTo>
                    <a:pt x="43522" y="65785"/>
                  </a:lnTo>
                  <a:lnTo>
                    <a:pt x="43205" y="63880"/>
                  </a:lnTo>
                  <a:lnTo>
                    <a:pt x="43040" y="61975"/>
                  </a:lnTo>
                  <a:lnTo>
                    <a:pt x="43040" y="59816"/>
                  </a:lnTo>
                  <a:lnTo>
                    <a:pt x="45650" y="46354"/>
                  </a:lnTo>
                  <a:lnTo>
                    <a:pt x="52768" y="35305"/>
                  </a:lnTo>
                  <a:lnTo>
                    <a:pt x="63324" y="27812"/>
                  </a:lnTo>
                  <a:lnTo>
                    <a:pt x="76250" y="25145"/>
                  </a:lnTo>
                  <a:lnTo>
                    <a:pt x="2628493" y="25145"/>
                  </a:lnTo>
                  <a:lnTo>
                    <a:pt x="2628493" y="0"/>
                  </a:lnTo>
                  <a:close/>
                </a:path>
                <a:path w="2628900" h="66039">
                  <a:moveTo>
                    <a:pt x="171488" y="25145"/>
                  </a:moveTo>
                  <a:lnTo>
                    <a:pt x="76250" y="25145"/>
                  </a:lnTo>
                  <a:lnTo>
                    <a:pt x="89183" y="27812"/>
                  </a:lnTo>
                  <a:lnTo>
                    <a:pt x="99744" y="35305"/>
                  </a:lnTo>
                  <a:lnTo>
                    <a:pt x="106863" y="46354"/>
                  </a:lnTo>
                  <a:lnTo>
                    <a:pt x="109473" y="59816"/>
                  </a:lnTo>
                  <a:lnTo>
                    <a:pt x="109473" y="61975"/>
                  </a:lnTo>
                  <a:lnTo>
                    <a:pt x="109308" y="63880"/>
                  </a:lnTo>
                  <a:lnTo>
                    <a:pt x="108978" y="65785"/>
                  </a:lnTo>
                  <a:lnTo>
                    <a:pt x="138760" y="65785"/>
                  </a:lnTo>
                  <a:lnTo>
                    <a:pt x="138429" y="63880"/>
                  </a:lnTo>
                  <a:lnTo>
                    <a:pt x="138264" y="61975"/>
                  </a:lnTo>
                  <a:lnTo>
                    <a:pt x="138264" y="59816"/>
                  </a:lnTo>
                  <a:lnTo>
                    <a:pt x="140875" y="46354"/>
                  </a:lnTo>
                  <a:lnTo>
                    <a:pt x="147994" y="35305"/>
                  </a:lnTo>
                  <a:lnTo>
                    <a:pt x="158554" y="27812"/>
                  </a:lnTo>
                  <a:lnTo>
                    <a:pt x="171488" y="25145"/>
                  </a:lnTo>
                  <a:close/>
                </a:path>
                <a:path w="2628900" h="66039">
                  <a:moveTo>
                    <a:pt x="266712" y="25145"/>
                  </a:moveTo>
                  <a:lnTo>
                    <a:pt x="171488" y="25145"/>
                  </a:lnTo>
                  <a:lnTo>
                    <a:pt x="184413" y="27812"/>
                  </a:lnTo>
                  <a:lnTo>
                    <a:pt x="194970" y="35305"/>
                  </a:lnTo>
                  <a:lnTo>
                    <a:pt x="202088" y="46354"/>
                  </a:lnTo>
                  <a:lnTo>
                    <a:pt x="204698" y="59816"/>
                  </a:lnTo>
                  <a:lnTo>
                    <a:pt x="204698" y="61975"/>
                  </a:lnTo>
                  <a:lnTo>
                    <a:pt x="204533" y="63880"/>
                  </a:lnTo>
                  <a:lnTo>
                    <a:pt x="204215" y="65785"/>
                  </a:lnTo>
                  <a:lnTo>
                    <a:pt x="233984" y="65785"/>
                  </a:lnTo>
                  <a:lnTo>
                    <a:pt x="233667" y="63880"/>
                  </a:lnTo>
                  <a:lnTo>
                    <a:pt x="233489" y="61975"/>
                  </a:lnTo>
                  <a:lnTo>
                    <a:pt x="233489" y="59816"/>
                  </a:lnTo>
                  <a:lnTo>
                    <a:pt x="236101" y="46354"/>
                  </a:lnTo>
                  <a:lnTo>
                    <a:pt x="243224" y="35305"/>
                  </a:lnTo>
                  <a:lnTo>
                    <a:pt x="253784" y="27812"/>
                  </a:lnTo>
                  <a:lnTo>
                    <a:pt x="266712" y="25145"/>
                  </a:lnTo>
                  <a:close/>
                </a:path>
                <a:path w="2628900" h="66039">
                  <a:moveTo>
                    <a:pt x="361950" y="25145"/>
                  </a:moveTo>
                  <a:lnTo>
                    <a:pt x="266712" y="25145"/>
                  </a:lnTo>
                  <a:lnTo>
                    <a:pt x="279645" y="27812"/>
                  </a:lnTo>
                  <a:lnTo>
                    <a:pt x="290206" y="35305"/>
                  </a:lnTo>
                  <a:lnTo>
                    <a:pt x="297325" y="46354"/>
                  </a:lnTo>
                  <a:lnTo>
                    <a:pt x="299935" y="59816"/>
                  </a:lnTo>
                  <a:lnTo>
                    <a:pt x="299935" y="61975"/>
                  </a:lnTo>
                  <a:lnTo>
                    <a:pt x="299770" y="63880"/>
                  </a:lnTo>
                  <a:lnTo>
                    <a:pt x="299440" y="65785"/>
                  </a:lnTo>
                  <a:lnTo>
                    <a:pt x="329209" y="65785"/>
                  </a:lnTo>
                  <a:lnTo>
                    <a:pt x="328891" y="63880"/>
                  </a:lnTo>
                  <a:lnTo>
                    <a:pt x="328726" y="61975"/>
                  </a:lnTo>
                  <a:lnTo>
                    <a:pt x="328726" y="59816"/>
                  </a:lnTo>
                  <a:lnTo>
                    <a:pt x="331337" y="46354"/>
                  </a:lnTo>
                  <a:lnTo>
                    <a:pt x="338456" y="35305"/>
                  </a:lnTo>
                  <a:lnTo>
                    <a:pt x="349016" y="27812"/>
                  </a:lnTo>
                  <a:lnTo>
                    <a:pt x="361950" y="25145"/>
                  </a:lnTo>
                  <a:close/>
                </a:path>
                <a:path w="2628900" h="66039">
                  <a:moveTo>
                    <a:pt x="457174" y="25145"/>
                  </a:moveTo>
                  <a:lnTo>
                    <a:pt x="361950" y="25145"/>
                  </a:lnTo>
                  <a:lnTo>
                    <a:pt x="374875" y="27812"/>
                  </a:lnTo>
                  <a:lnTo>
                    <a:pt x="385432" y="35305"/>
                  </a:lnTo>
                  <a:lnTo>
                    <a:pt x="392550" y="46354"/>
                  </a:lnTo>
                  <a:lnTo>
                    <a:pt x="395160" y="59816"/>
                  </a:lnTo>
                  <a:lnTo>
                    <a:pt x="395160" y="61975"/>
                  </a:lnTo>
                  <a:lnTo>
                    <a:pt x="394995" y="63880"/>
                  </a:lnTo>
                  <a:lnTo>
                    <a:pt x="394677" y="65785"/>
                  </a:lnTo>
                  <a:lnTo>
                    <a:pt x="424446" y="65785"/>
                  </a:lnTo>
                  <a:lnTo>
                    <a:pt x="424129" y="63880"/>
                  </a:lnTo>
                  <a:lnTo>
                    <a:pt x="423951" y="61975"/>
                  </a:lnTo>
                  <a:lnTo>
                    <a:pt x="423951" y="59816"/>
                  </a:lnTo>
                  <a:lnTo>
                    <a:pt x="426561" y="46354"/>
                  </a:lnTo>
                  <a:lnTo>
                    <a:pt x="433681" y="35305"/>
                  </a:lnTo>
                  <a:lnTo>
                    <a:pt x="444241" y="27812"/>
                  </a:lnTo>
                  <a:lnTo>
                    <a:pt x="457174" y="25145"/>
                  </a:lnTo>
                  <a:close/>
                </a:path>
                <a:path w="2628900" h="66039">
                  <a:moveTo>
                    <a:pt x="552399" y="25145"/>
                  </a:moveTo>
                  <a:lnTo>
                    <a:pt x="457174" y="25145"/>
                  </a:lnTo>
                  <a:lnTo>
                    <a:pt x="470107" y="27812"/>
                  </a:lnTo>
                  <a:lnTo>
                    <a:pt x="480668" y="35305"/>
                  </a:lnTo>
                  <a:lnTo>
                    <a:pt x="487787" y="46354"/>
                  </a:lnTo>
                  <a:lnTo>
                    <a:pt x="490397" y="59816"/>
                  </a:lnTo>
                  <a:lnTo>
                    <a:pt x="490397" y="61975"/>
                  </a:lnTo>
                  <a:lnTo>
                    <a:pt x="490219" y="63880"/>
                  </a:lnTo>
                  <a:lnTo>
                    <a:pt x="489902" y="65785"/>
                  </a:lnTo>
                  <a:lnTo>
                    <a:pt x="519671" y="65785"/>
                  </a:lnTo>
                  <a:lnTo>
                    <a:pt x="519353" y="63880"/>
                  </a:lnTo>
                  <a:lnTo>
                    <a:pt x="519188" y="61975"/>
                  </a:lnTo>
                  <a:lnTo>
                    <a:pt x="519188" y="59816"/>
                  </a:lnTo>
                  <a:lnTo>
                    <a:pt x="521798" y="46354"/>
                  </a:lnTo>
                  <a:lnTo>
                    <a:pt x="528916" y="35305"/>
                  </a:lnTo>
                  <a:lnTo>
                    <a:pt x="539473" y="27812"/>
                  </a:lnTo>
                  <a:lnTo>
                    <a:pt x="552399" y="25145"/>
                  </a:lnTo>
                  <a:close/>
                </a:path>
                <a:path w="2628900" h="66039">
                  <a:moveTo>
                    <a:pt x="647636" y="25145"/>
                  </a:moveTo>
                  <a:lnTo>
                    <a:pt x="552399" y="25145"/>
                  </a:lnTo>
                  <a:lnTo>
                    <a:pt x="565332" y="27812"/>
                  </a:lnTo>
                  <a:lnTo>
                    <a:pt x="575892" y="35305"/>
                  </a:lnTo>
                  <a:lnTo>
                    <a:pt x="583011" y="46354"/>
                  </a:lnTo>
                  <a:lnTo>
                    <a:pt x="585622" y="59816"/>
                  </a:lnTo>
                  <a:lnTo>
                    <a:pt x="585622" y="61975"/>
                  </a:lnTo>
                  <a:lnTo>
                    <a:pt x="585457" y="63880"/>
                  </a:lnTo>
                  <a:lnTo>
                    <a:pt x="585139" y="65785"/>
                  </a:lnTo>
                  <a:lnTo>
                    <a:pt x="614908" y="65785"/>
                  </a:lnTo>
                  <a:lnTo>
                    <a:pt x="614578" y="63880"/>
                  </a:lnTo>
                  <a:lnTo>
                    <a:pt x="614413" y="61975"/>
                  </a:lnTo>
                  <a:lnTo>
                    <a:pt x="614413" y="59816"/>
                  </a:lnTo>
                  <a:lnTo>
                    <a:pt x="617023" y="46354"/>
                  </a:lnTo>
                  <a:lnTo>
                    <a:pt x="624143" y="35305"/>
                  </a:lnTo>
                  <a:lnTo>
                    <a:pt x="634703" y="27812"/>
                  </a:lnTo>
                  <a:lnTo>
                    <a:pt x="647636" y="25145"/>
                  </a:lnTo>
                  <a:close/>
                </a:path>
                <a:path w="2628900" h="66039">
                  <a:moveTo>
                    <a:pt x="742861" y="25145"/>
                  </a:moveTo>
                  <a:lnTo>
                    <a:pt x="647636" y="25145"/>
                  </a:lnTo>
                  <a:lnTo>
                    <a:pt x="660564" y="27812"/>
                  </a:lnTo>
                  <a:lnTo>
                    <a:pt x="671125" y="35305"/>
                  </a:lnTo>
                  <a:lnTo>
                    <a:pt x="678247" y="46354"/>
                  </a:lnTo>
                  <a:lnTo>
                    <a:pt x="680859" y="59816"/>
                  </a:lnTo>
                  <a:lnTo>
                    <a:pt x="680859" y="61975"/>
                  </a:lnTo>
                  <a:lnTo>
                    <a:pt x="680681" y="63880"/>
                  </a:lnTo>
                  <a:lnTo>
                    <a:pt x="680364" y="65785"/>
                  </a:lnTo>
                  <a:lnTo>
                    <a:pt x="710133" y="65785"/>
                  </a:lnTo>
                  <a:lnTo>
                    <a:pt x="709815" y="63880"/>
                  </a:lnTo>
                  <a:lnTo>
                    <a:pt x="709650" y="61975"/>
                  </a:lnTo>
                  <a:lnTo>
                    <a:pt x="709650" y="59816"/>
                  </a:lnTo>
                  <a:lnTo>
                    <a:pt x="712260" y="46354"/>
                  </a:lnTo>
                  <a:lnTo>
                    <a:pt x="719378" y="35305"/>
                  </a:lnTo>
                  <a:lnTo>
                    <a:pt x="729935" y="27812"/>
                  </a:lnTo>
                  <a:lnTo>
                    <a:pt x="742861" y="25145"/>
                  </a:lnTo>
                  <a:close/>
                </a:path>
                <a:path w="2628900" h="66039">
                  <a:moveTo>
                    <a:pt x="838098" y="25145"/>
                  </a:moveTo>
                  <a:lnTo>
                    <a:pt x="742861" y="25145"/>
                  </a:lnTo>
                  <a:lnTo>
                    <a:pt x="755794" y="27812"/>
                  </a:lnTo>
                  <a:lnTo>
                    <a:pt x="766354" y="35305"/>
                  </a:lnTo>
                  <a:lnTo>
                    <a:pt x="773473" y="46354"/>
                  </a:lnTo>
                  <a:lnTo>
                    <a:pt x="776084" y="59816"/>
                  </a:lnTo>
                  <a:lnTo>
                    <a:pt x="776084" y="61975"/>
                  </a:lnTo>
                  <a:lnTo>
                    <a:pt x="775919" y="63880"/>
                  </a:lnTo>
                  <a:lnTo>
                    <a:pt x="775588" y="65785"/>
                  </a:lnTo>
                  <a:lnTo>
                    <a:pt x="805370" y="65785"/>
                  </a:lnTo>
                  <a:lnTo>
                    <a:pt x="805040" y="63880"/>
                  </a:lnTo>
                  <a:lnTo>
                    <a:pt x="804875" y="61975"/>
                  </a:lnTo>
                  <a:lnTo>
                    <a:pt x="804875" y="59816"/>
                  </a:lnTo>
                  <a:lnTo>
                    <a:pt x="807485" y="46354"/>
                  </a:lnTo>
                  <a:lnTo>
                    <a:pt x="814604" y="35305"/>
                  </a:lnTo>
                  <a:lnTo>
                    <a:pt x="825165" y="27812"/>
                  </a:lnTo>
                  <a:lnTo>
                    <a:pt x="838098" y="25145"/>
                  </a:lnTo>
                  <a:close/>
                </a:path>
                <a:path w="2628900" h="66039">
                  <a:moveTo>
                    <a:pt x="933322" y="25145"/>
                  </a:moveTo>
                  <a:lnTo>
                    <a:pt x="838098" y="25145"/>
                  </a:lnTo>
                  <a:lnTo>
                    <a:pt x="851024" y="27812"/>
                  </a:lnTo>
                  <a:lnTo>
                    <a:pt x="861580" y="35305"/>
                  </a:lnTo>
                  <a:lnTo>
                    <a:pt x="868698" y="46354"/>
                  </a:lnTo>
                  <a:lnTo>
                    <a:pt x="871308" y="59816"/>
                  </a:lnTo>
                  <a:lnTo>
                    <a:pt x="871308" y="61975"/>
                  </a:lnTo>
                  <a:lnTo>
                    <a:pt x="871143" y="63880"/>
                  </a:lnTo>
                  <a:lnTo>
                    <a:pt x="870826" y="65785"/>
                  </a:lnTo>
                  <a:lnTo>
                    <a:pt x="900595" y="65785"/>
                  </a:lnTo>
                  <a:lnTo>
                    <a:pt x="900277" y="63880"/>
                  </a:lnTo>
                  <a:lnTo>
                    <a:pt x="900099" y="61975"/>
                  </a:lnTo>
                  <a:lnTo>
                    <a:pt x="900099" y="59816"/>
                  </a:lnTo>
                  <a:lnTo>
                    <a:pt x="902710" y="46354"/>
                  </a:lnTo>
                  <a:lnTo>
                    <a:pt x="909829" y="35305"/>
                  </a:lnTo>
                  <a:lnTo>
                    <a:pt x="920389" y="27812"/>
                  </a:lnTo>
                  <a:lnTo>
                    <a:pt x="933322" y="25145"/>
                  </a:lnTo>
                  <a:close/>
                </a:path>
                <a:path w="2628900" h="66039">
                  <a:moveTo>
                    <a:pt x="1028547" y="25145"/>
                  </a:moveTo>
                  <a:lnTo>
                    <a:pt x="933322" y="25145"/>
                  </a:lnTo>
                  <a:lnTo>
                    <a:pt x="946256" y="27812"/>
                  </a:lnTo>
                  <a:lnTo>
                    <a:pt x="956816" y="35305"/>
                  </a:lnTo>
                  <a:lnTo>
                    <a:pt x="963935" y="46354"/>
                  </a:lnTo>
                  <a:lnTo>
                    <a:pt x="966546" y="59816"/>
                  </a:lnTo>
                  <a:lnTo>
                    <a:pt x="966546" y="61975"/>
                  </a:lnTo>
                  <a:lnTo>
                    <a:pt x="966381" y="63880"/>
                  </a:lnTo>
                  <a:lnTo>
                    <a:pt x="966050" y="65785"/>
                  </a:lnTo>
                  <a:lnTo>
                    <a:pt x="995819" y="65785"/>
                  </a:lnTo>
                  <a:lnTo>
                    <a:pt x="995502" y="63880"/>
                  </a:lnTo>
                  <a:lnTo>
                    <a:pt x="995337" y="61975"/>
                  </a:lnTo>
                  <a:lnTo>
                    <a:pt x="995337" y="59816"/>
                  </a:lnTo>
                  <a:lnTo>
                    <a:pt x="997947" y="46354"/>
                  </a:lnTo>
                  <a:lnTo>
                    <a:pt x="1005065" y="35305"/>
                  </a:lnTo>
                  <a:lnTo>
                    <a:pt x="1015621" y="27812"/>
                  </a:lnTo>
                  <a:lnTo>
                    <a:pt x="1028547" y="25145"/>
                  </a:lnTo>
                  <a:close/>
                </a:path>
                <a:path w="2628900" h="66039">
                  <a:moveTo>
                    <a:pt x="1123784" y="25145"/>
                  </a:moveTo>
                  <a:lnTo>
                    <a:pt x="1028547" y="25145"/>
                  </a:lnTo>
                  <a:lnTo>
                    <a:pt x="1041480" y="27812"/>
                  </a:lnTo>
                  <a:lnTo>
                    <a:pt x="1052041" y="35305"/>
                  </a:lnTo>
                  <a:lnTo>
                    <a:pt x="1059160" y="46354"/>
                  </a:lnTo>
                  <a:lnTo>
                    <a:pt x="1061770" y="59816"/>
                  </a:lnTo>
                  <a:lnTo>
                    <a:pt x="1061770" y="61975"/>
                  </a:lnTo>
                  <a:lnTo>
                    <a:pt x="1061605" y="63880"/>
                  </a:lnTo>
                  <a:lnTo>
                    <a:pt x="1061288" y="65785"/>
                  </a:lnTo>
                  <a:lnTo>
                    <a:pt x="1091056" y="65785"/>
                  </a:lnTo>
                  <a:lnTo>
                    <a:pt x="1090726" y="63880"/>
                  </a:lnTo>
                  <a:lnTo>
                    <a:pt x="1090561" y="61975"/>
                  </a:lnTo>
                  <a:lnTo>
                    <a:pt x="1090561" y="59816"/>
                  </a:lnTo>
                  <a:lnTo>
                    <a:pt x="1093172" y="46354"/>
                  </a:lnTo>
                  <a:lnTo>
                    <a:pt x="1100291" y="35305"/>
                  </a:lnTo>
                  <a:lnTo>
                    <a:pt x="1110851" y="27812"/>
                  </a:lnTo>
                  <a:lnTo>
                    <a:pt x="1123784" y="25145"/>
                  </a:lnTo>
                  <a:close/>
                </a:path>
                <a:path w="2628900" h="66039">
                  <a:moveTo>
                    <a:pt x="1219009" y="25145"/>
                  </a:moveTo>
                  <a:lnTo>
                    <a:pt x="1123784" y="25145"/>
                  </a:lnTo>
                  <a:lnTo>
                    <a:pt x="1136712" y="27812"/>
                  </a:lnTo>
                  <a:lnTo>
                    <a:pt x="1147273" y="35305"/>
                  </a:lnTo>
                  <a:lnTo>
                    <a:pt x="1154395" y="46354"/>
                  </a:lnTo>
                  <a:lnTo>
                    <a:pt x="1157008" y="59816"/>
                  </a:lnTo>
                  <a:lnTo>
                    <a:pt x="1157008" y="61975"/>
                  </a:lnTo>
                  <a:lnTo>
                    <a:pt x="1156830" y="63880"/>
                  </a:lnTo>
                  <a:lnTo>
                    <a:pt x="1156512" y="65785"/>
                  </a:lnTo>
                  <a:lnTo>
                    <a:pt x="1186281" y="65785"/>
                  </a:lnTo>
                  <a:lnTo>
                    <a:pt x="1185964" y="63880"/>
                  </a:lnTo>
                  <a:lnTo>
                    <a:pt x="1185798" y="61975"/>
                  </a:lnTo>
                  <a:lnTo>
                    <a:pt x="1185798" y="59816"/>
                  </a:lnTo>
                  <a:lnTo>
                    <a:pt x="1188409" y="46354"/>
                  </a:lnTo>
                  <a:lnTo>
                    <a:pt x="1195527" y="35305"/>
                  </a:lnTo>
                  <a:lnTo>
                    <a:pt x="1206083" y="27812"/>
                  </a:lnTo>
                  <a:lnTo>
                    <a:pt x="1219009" y="25145"/>
                  </a:lnTo>
                  <a:close/>
                </a:path>
                <a:path w="2628900" h="66039">
                  <a:moveTo>
                    <a:pt x="1314246" y="25145"/>
                  </a:moveTo>
                  <a:lnTo>
                    <a:pt x="1219009" y="25145"/>
                  </a:lnTo>
                  <a:lnTo>
                    <a:pt x="1231942" y="27812"/>
                  </a:lnTo>
                  <a:lnTo>
                    <a:pt x="1242502" y="35305"/>
                  </a:lnTo>
                  <a:lnTo>
                    <a:pt x="1249622" y="46354"/>
                  </a:lnTo>
                  <a:lnTo>
                    <a:pt x="1252232" y="59816"/>
                  </a:lnTo>
                  <a:lnTo>
                    <a:pt x="1252232" y="61975"/>
                  </a:lnTo>
                  <a:lnTo>
                    <a:pt x="1252067" y="63880"/>
                  </a:lnTo>
                  <a:lnTo>
                    <a:pt x="1251737" y="65785"/>
                  </a:lnTo>
                  <a:lnTo>
                    <a:pt x="1281518" y="65785"/>
                  </a:lnTo>
                  <a:lnTo>
                    <a:pt x="1281188" y="63880"/>
                  </a:lnTo>
                  <a:lnTo>
                    <a:pt x="1281023" y="61975"/>
                  </a:lnTo>
                  <a:lnTo>
                    <a:pt x="1281023" y="59816"/>
                  </a:lnTo>
                  <a:lnTo>
                    <a:pt x="1283634" y="46354"/>
                  </a:lnTo>
                  <a:lnTo>
                    <a:pt x="1290753" y="35305"/>
                  </a:lnTo>
                  <a:lnTo>
                    <a:pt x="1301313" y="27812"/>
                  </a:lnTo>
                  <a:lnTo>
                    <a:pt x="1314246" y="25145"/>
                  </a:lnTo>
                  <a:close/>
                </a:path>
                <a:path w="2628900" h="66039">
                  <a:moveTo>
                    <a:pt x="1409471" y="25145"/>
                  </a:moveTo>
                  <a:lnTo>
                    <a:pt x="1314246" y="25145"/>
                  </a:lnTo>
                  <a:lnTo>
                    <a:pt x="1327172" y="27812"/>
                  </a:lnTo>
                  <a:lnTo>
                    <a:pt x="1337729" y="35305"/>
                  </a:lnTo>
                  <a:lnTo>
                    <a:pt x="1344847" y="46354"/>
                  </a:lnTo>
                  <a:lnTo>
                    <a:pt x="1347457" y="59816"/>
                  </a:lnTo>
                  <a:lnTo>
                    <a:pt x="1347457" y="61975"/>
                  </a:lnTo>
                  <a:lnTo>
                    <a:pt x="1347292" y="63880"/>
                  </a:lnTo>
                  <a:lnTo>
                    <a:pt x="1346974" y="65785"/>
                  </a:lnTo>
                  <a:lnTo>
                    <a:pt x="1376743" y="65785"/>
                  </a:lnTo>
                  <a:lnTo>
                    <a:pt x="1376426" y="63880"/>
                  </a:lnTo>
                  <a:lnTo>
                    <a:pt x="1376248" y="61975"/>
                  </a:lnTo>
                  <a:lnTo>
                    <a:pt x="1376248" y="59816"/>
                  </a:lnTo>
                  <a:lnTo>
                    <a:pt x="1378860" y="46354"/>
                  </a:lnTo>
                  <a:lnTo>
                    <a:pt x="1385982" y="35305"/>
                  </a:lnTo>
                  <a:lnTo>
                    <a:pt x="1396543" y="27812"/>
                  </a:lnTo>
                  <a:lnTo>
                    <a:pt x="1409471" y="25145"/>
                  </a:lnTo>
                  <a:close/>
                </a:path>
                <a:path w="2628900" h="66039">
                  <a:moveTo>
                    <a:pt x="1504708" y="25145"/>
                  </a:moveTo>
                  <a:lnTo>
                    <a:pt x="1409471" y="25145"/>
                  </a:lnTo>
                  <a:lnTo>
                    <a:pt x="1422404" y="27812"/>
                  </a:lnTo>
                  <a:lnTo>
                    <a:pt x="1432964" y="35305"/>
                  </a:lnTo>
                  <a:lnTo>
                    <a:pt x="1440084" y="46354"/>
                  </a:lnTo>
                  <a:lnTo>
                    <a:pt x="1442694" y="59816"/>
                  </a:lnTo>
                  <a:lnTo>
                    <a:pt x="1442694" y="61975"/>
                  </a:lnTo>
                  <a:lnTo>
                    <a:pt x="1442529" y="63880"/>
                  </a:lnTo>
                  <a:lnTo>
                    <a:pt x="1442199" y="65785"/>
                  </a:lnTo>
                  <a:lnTo>
                    <a:pt x="1471968" y="65785"/>
                  </a:lnTo>
                  <a:lnTo>
                    <a:pt x="1471650" y="63880"/>
                  </a:lnTo>
                  <a:lnTo>
                    <a:pt x="1471485" y="61975"/>
                  </a:lnTo>
                  <a:lnTo>
                    <a:pt x="1471485" y="59816"/>
                  </a:lnTo>
                  <a:lnTo>
                    <a:pt x="1474095" y="46354"/>
                  </a:lnTo>
                  <a:lnTo>
                    <a:pt x="1481215" y="35305"/>
                  </a:lnTo>
                  <a:lnTo>
                    <a:pt x="1491775" y="27812"/>
                  </a:lnTo>
                  <a:lnTo>
                    <a:pt x="1504708" y="25145"/>
                  </a:lnTo>
                  <a:close/>
                </a:path>
                <a:path w="2628900" h="66039">
                  <a:moveTo>
                    <a:pt x="1599933" y="25145"/>
                  </a:moveTo>
                  <a:lnTo>
                    <a:pt x="1504708" y="25145"/>
                  </a:lnTo>
                  <a:lnTo>
                    <a:pt x="1517634" y="27812"/>
                  </a:lnTo>
                  <a:lnTo>
                    <a:pt x="1528191" y="35305"/>
                  </a:lnTo>
                  <a:lnTo>
                    <a:pt x="1535308" y="46354"/>
                  </a:lnTo>
                  <a:lnTo>
                    <a:pt x="1537919" y="59816"/>
                  </a:lnTo>
                  <a:lnTo>
                    <a:pt x="1537919" y="61975"/>
                  </a:lnTo>
                  <a:lnTo>
                    <a:pt x="1537754" y="63880"/>
                  </a:lnTo>
                  <a:lnTo>
                    <a:pt x="1537436" y="65785"/>
                  </a:lnTo>
                  <a:lnTo>
                    <a:pt x="1567205" y="65785"/>
                  </a:lnTo>
                  <a:lnTo>
                    <a:pt x="1566887" y="63880"/>
                  </a:lnTo>
                  <a:lnTo>
                    <a:pt x="1566710" y="61975"/>
                  </a:lnTo>
                  <a:lnTo>
                    <a:pt x="1566710" y="59816"/>
                  </a:lnTo>
                  <a:lnTo>
                    <a:pt x="1569320" y="46354"/>
                  </a:lnTo>
                  <a:lnTo>
                    <a:pt x="1576439" y="35305"/>
                  </a:lnTo>
                  <a:lnTo>
                    <a:pt x="1587000" y="27812"/>
                  </a:lnTo>
                  <a:lnTo>
                    <a:pt x="1599933" y="25145"/>
                  </a:lnTo>
                  <a:close/>
                </a:path>
                <a:path w="2628900" h="66039">
                  <a:moveTo>
                    <a:pt x="1695157" y="25145"/>
                  </a:moveTo>
                  <a:lnTo>
                    <a:pt x="1599933" y="25145"/>
                  </a:lnTo>
                  <a:lnTo>
                    <a:pt x="1612866" y="27812"/>
                  </a:lnTo>
                  <a:lnTo>
                    <a:pt x="1623426" y="35305"/>
                  </a:lnTo>
                  <a:lnTo>
                    <a:pt x="1630546" y="46354"/>
                  </a:lnTo>
                  <a:lnTo>
                    <a:pt x="1633156" y="59816"/>
                  </a:lnTo>
                  <a:lnTo>
                    <a:pt x="1633156" y="61975"/>
                  </a:lnTo>
                  <a:lnTo>
                    <a:pt x="1632978" y="63880"/>
                  </a:lnTo>
                  <a:lnTo>
                    <a:pt x="1632661" y="65785"/>
                  </a:lnTo>
                  <a:lnTo>
                    <a:pt x="1662429" y="65785"/>
                  </a:lnTo>
                  <a:lnTo>
                    <a:pt x="1662112" y="63880"/>
                  </a:lnTo>
                  <a:lnTo>
                    <a:pt x="1661947" y="61975"/>
                  </a:lnTo>
                  <a:lnTo>
                    <a:pt x="1661947" y="59816"/>
                  </a:lnTo>
                  <a:lnTo>
                    <a:pt x="1664557" y="46354"/>
                  </a:lnTo>
                  <a:lnTo>
                    <a:pt x="1671675" y="35305"/>
                  </a:lnTo>
                  <a:lnTo>
                    <a:pt x="1682232" y="27812"/>
                  </a:lnTo>
                  <a:lnTo>
                    <a:pt x="1695157" y="25145"/>
                  </a:lnTo>
                  <a:close/>
                </a:path>
                <a:path w="2628900" h="66039">
                  <a:moveTo>
                    <a:pt x="1790395" y="25145"/>
                  </a:moveTo>
                  <a:lnTo>
                    <a:pt x="1695157" y="25145"/>
                  </a:lnTo>
                  <a:lnTo>
                    <a:pt x="1708091" y="27812"/>
                  </a:lnTo>
                  <a:lnTo>
                    <a:pt x="1718651" y="35305"/>
                  </a:lnTo>
                  <a:lnTo>
                    <a:pt x="1725770" y="46354"/>
                  </a:lnTo>
                  <a:lnTo>
                    <a:pt x="1728381" y="59816"/>
                  </a:lnTo>
                  <a:lnTo>
                    <a:pt x="1728381" y="61975"/>
                  </a:lnTo>
                  <a:lnTo>
                    <a:pt x="1728215" y="63880"/>
                  </a:lnTo>
                  <a:lnTo>
                    <a:pt x="1727898" y="65785"/>
                  </a:lnTo>
                  <a:lnTo>
                    <a:pt x="1757667" y="65785"/>
                  </a:lnTo>
                  <a:lnTo>
                    <a:pt x="1757337" y="63880"/>
                  </a:lnTo>
                  <a:lnTo>
                    <a:pt x="1757171" y="61975"/>
                  </a:lnTo>
                  <a:lnTo>
                    <a:pt x="1757171" y="59816"/>
                  </a:lnTo>
                  <a:lnTo>
                    <a:pt x="1759782" y="46354"/>
                  </a:lnTo>
                  <a:lnTo>
                    <a:pt x="1766901" y="35305"/>
                  </a:lnTo>
                  <a:lnTo>
                    <a:pt x="1777462" y="27812"/>
                  </a:lnTo>
                  <a:lnTo>
                    <a:pt x="1790395" y="25145"/>
                  </a:lnTo>
                  <a:close/>
                </a:path>
                <a:path w="2628900" h="66039">
                  <a:moveTo>
                    <a:pt x="1885619" y="25145"/>
                  </a:moveTo>
                  <a:lnTo>
                    <a:pt x="1790395" y="25145"/>
                  </a:lnTo>
                  <a:lnTo>
                    <a:pt x="1803321" y="27812"/>
                  </a:lnTo>
                  <a:lnTo>
                    <a:pt x="1813877" y="35305"/>
                  </a:lnTo>
                  <a:lnTo>
                    <a:pt x="1820995" y="46354"/>
                  </a:lnTo>
                  <a:lnTo>
                    <a:pt x="1823605" y="59816"/>
                  </a:lnTo>
                  <a:lnTo>
                    <a:pt x="1823605" y="61975"/>
                  </a:lnTo>
                  <a:lnTo>
                    <a:pt x="1823440" y="63880"/>
                  </a:lnTo>
                  <a:lnTo>
                    <a:pt x="1823123" y="65785"/>
                  </a:lnTo>
                  <a:lnTo>
                    <a:pt x="1852891" y="65785"/>
                  </a:lnTo>
                  <a:lnTo>
                    <a:pt x="1852574" y="63880"/>
                  </a:lnTo>
                  <a:lnTo>
                    <a:pt x="1852409" y="61975"/>
                  </a:lnTo>
                  <a:lnTo>
                    <a:pt x="1852409" y="59816"/>
                  </a:lnTo>
                  <a:lnTo>
                    <a:pt x="1855019" y="46354"/>
                  </a:lnTo>
                  <a:lnTo>
                    <a:pt x="1862137" y="35305"/>
                  </a:lnTo>
                  <a:lnTo>
                    <a:pt x="1872693" y="27812"/>
                  </a:lnTo>
                  <a:lnTo>
                    <a:pt x="1885619" y="25145"/>
                  </a:lnTo>
                  <a:close/>
                </a:path>
                <a:path w="2628900" h="66039">
                  <a:moveTo>
                    <a:pt x="1980857" y="25145"/>
                  </a:moveTo>
                  <a:lnTo>
                    <a:pt x="1885619" y="25145"/>
                  </a:lnTo>
                  <a:lnTo>
                    <a:pt x="1898552" y="27812"/>
                  </a:lnTo>
                  <a:lnTo>
                    <a:pt x="1909113" y="35305"/>
                  </a:lnTo>
                  <a:lnTo>
                    <a:pt x="1916232" y="46354"/>
                  </a:lnTo>
                  <a:lnTo>
                    <a:pt x="1918842" y="59816"/>
                  </a:lnTo>
                  <a:lnTo>
                    <a:pt x="1918842" y="61975"/>
                  </a:lnTo>
                  <a:lnTo>
                    <a:pt x="1918677" y="63880"/>
                  </a:lnTo>
                  <a:lnTo>
                    <a:pt x="1918347" y="65785"/>
                  </a:lnTo>
                  <a:lnTo>
                    <a:pt x="1948116" y="65785"/>
                  </a:lnTo>
                  <a:lnTo>
                    <a:pt x="1947799" y="63880"/>
                  </a:lnTo>
                  <a:lnTo>
                    <a:pt x="1947633" y="61975"/>
                  </a:lnTo>
                  <a:lnTo>
                    <a:pt x="1947633" y="59816"/>
                  </a:lnTo>
                  <a:lnTo>
                    <a:pt x="1950244" y="46354"/>
                  </a:lnTo>
                  <a:lnTo>
                    <a:pt x="1957363" y="35305"/>
                  </a:lnTo>
                  <a:lnTo>
                    <a:pt x="1967923" y="27812"/>
                  </a:lnTo>
                  <a:lnTo>
                    <a:pt x="1980857" y="25145"/>
                  </a:lnTo>
                  <a:close/>
                </a:path>
                <a:path w="2628900" h="66039">
                  <a:moveTo>
                    <a:pt x="2076081" y="25145"/>
                  </a:moveTo>
                  <a:lnTo>
                    <a:pt x="1980857" y="25145"/>
                  </a:lnTo>
                  <a:lnTo>
                    <a:pt x="1993782" y="27812"/>
                  </a:lnTo>
                  <a:lnTo>
                    <a:pt x="2004339" y="35305"/>
                  </a:lnTo>
                  <a:lnTo>
                    <a:pt x="2011457" y="46354"/>
                  </a:lnTo>
                  <a:lnTo>
                    <a:pt x="2014067" y="59816"/>
                  </a:lnTo>
                  <a:lnTo>
                    <a:pt x="2014067" y="61975"/>
                  </a:lnTo>
                  <a:lnTo>
                    <a:pt x="2013902" y="63880"/>
                  </a:lnTo>
                  <a:lnTo>
                    <a:pt x="2013584" y="65785"/>
                  </a:lnTo>
                  <a:lnTo>
                    <a:pt x="2043353" y="65785"/>
                  </a:lnTo>
                  <a:lnTo>
                    <a:pt x="2043036" y="63880"/>
                  </a:lnTo>
                  <a:lnTo>
                    <a:pt x="2042858" y="61975"/>
                  </a:lnTo>
                  <a:lnTo>
                    <a:pt x="2042858" y="59816"/>
                  </a:lnTo>
                  <a:lnTo>
                    <a:pt x="2045468" y="46354"/>
                  </a:lnTo>
                  <a:lnTo>
                    <a:pt x="2052588" y="35305"/>
                  </a:lnTo>
                  <a:lnTo>
                    <a:pt x="2063148" y="27812"/>
                  </a:lnTo>
                  <a:lnTo>
                    <a:pt x="2076081" y="25145"/>
                  </a:lnTo>
                  <a:close/>
                </a:path>
                <a:path w="2628900" h="66039">
                  <a:moveTo>
                    <a:pt x="2171306" y="25145"/>
                  </a:moveTo>
                  <a:lnTo>
                    <a:pt x="2076081" y="25145"/>
                  </a:lnTo>
                  <a:lnTo>
                    <a:pt x="2089014" y="27812"/>
                  </a:lnTo>
                  <a:lnTo>
                    <a:pt x="2099575" y="35305"/>
                  </a:lnTo>
                  <a:lnTo>
                    <a:pt x="2106694" y="46354"/>
                  </a:lnTo>
                  <a:lnTo>
                    <a:pt x="2109304" y="59816"/>
                  </a:lnTo>
                  <a:lnTo>
                    <a:pt x="2109304" y="61975"/>
                  </a:lnTo>
                  <a:lnTo>
                    <a:pt x="2109127" y="63880"/>
                  </a:lnTo>
                  <a:lnTo>
                    <a:pt x="2108809" y="65785"/>
                  </a:lnTo>
                  <a:lnTo>
                    <a:pt x="2138578" y="65785"/>
                  </a:lnTo>
                  <a:lnTo>
                    <a:pt x="2138260" y="63880"/>
                  </a:lnTo>
                  <a:lnTo>
                    <a:pt x="2138095" y="61975"/>
                  </a:lnTo>
                  <a:lnTo>
                    <a:pt x="2138095" y="59816"/>
                  </a:lnTo>
                  <a:lnTo>
                    <a:pt x="2140706" y="46354"/>
                  </a:lnTo>
                  <a:lnTo>
                    <a:pt x="2147824" y="35305"/>
                  </a:lnTo>
                  <a:lnTo>
                    <a:pt x="2158380" y="27812"/>
                  </a:lnTo>
                  <a:lnTo>
                    <a:pt x="2171306" y="25145"/>
                  </a:lnTo>
                  <a:close/>
                </a:path>
                <a:path w="2628900" h="66039">
                  <a:moveTo>
                    <a:pt x="2266543" y="25145"/>
                  </a:moveTo>
                  <a:lnTo>
                    <a:pt x="2171306" y="25145"/>
                  </a:lnTo>
                  <a:lnTo>
                    <a:pt x="2184239" y="27812"/>
                  </a:lnTo>
                  <a:lnTo>
                    <a:pt x="2194799" y="35305"/>
                  </a:lnTo>
                  <a:lnTo>
                    <a:pt x="2201919" y="46354"/>
                  </a:lnTo>
                  <a:lnTo>
                    <a:pt x="2204529" y="59816"/>
                  </a:lnTo>
                  <a:lnTo>
                    <a:pt x="2204529" y="61975"/>
                  </a:lnTo>
                  <a:lnTo>
                    <a:pt x="2204364" y="63880"/>
                  </a:lnTo>
                  <a:lnTo>
                    <a:pt x="2204046" y="65785"/>
                  </a:lnTo>
                  <a:lnTo>
                    <a:pt x="2233815" y="65785"/>
                  </a:lnTo>
                  <a:lnTo>
                    <a:pt x="2233485" y="63880"/>
                  </a:lnTo>
                  <a:lnTo>
                    <a:pt x="2233320" y="61975"/>
                  </a:lnTo>
                  <a:lnTo>
                    <a:pt x="2233320" y="59816"/>
                  </a:lnTo>
                  <a:lnTo>
                    <a:pt x="2235930" y="46354"/>
                  </a:lnTo>
                  <a:lnTo>
                    <a:pt x="2243050" y="35305"/>
                  </a:lnTo>
                  <a:lnTo>
                    <a:pt x="2253610" y="27812"/>
                  </a:lnTo>
                  <a:lnTo>
                    <a:pt x="2266543" y="25145"/>
                  </a:lnTo>
                  <a:close/>
                </a:path>
                <a:path w="2628900" h="66039">
                  <a:moveTo>
                    <a:pt x="2361768" y="25145"/>
                  </a:moveTo>
                  <a:lnTo>
                    <a:pt x="2266543" y="25145"/>
                  </a:lnTo>
                  <a:lnTo>
                    <a:pt x="2279471" y="27812"/>
                  </a:lnTo>
                  <a:lnTo>
                    <a:pt x="2290032" y="35305"/>
                  </a:lnTo>
                  <a:lnTo>
                    <a:pt x="2297154" y="46354"/>
                  </a:lnTo>
                  <a:lnTo>
                    <a:pt x="2299766" y="59816"/>
                  </a:lnTo>
                  <a:lnTo>
                    <a:pt x="2299766" y="61975"/>
                  </a:lnTo>
                  <a:lnTo>
                    <a:pt x="2299589" y="63880"/>
                  </a:lnTo>
                  <a:lnTo>
                    <a:pt x="2299271" y="65785"/>
                  </a:lnTo>
                  <a:lnTo>
                    <a:pt x="2329040" y="65785"/>
                  </a:lnTo>
                  <a:lnTo>
                    <a:pt x="2328722" y="63880"/>
                  </a:lnTo>
                  <a:lnTo>
                    <a:pt x="2328557" y="61975"/>
                  </a:lnTo>
                  <a:lnTo>
                    <a:pt x="2328557" y="59816"/>
                  </a:lnTo>
                  <a:lnTo>
                    <a:pt x="2331167" y="46354"/>
                  </a:lnTo>
                  <a:lnTo>
                    <a:pt x="2338285" y="35305"/>
                  </a:lnTo>
                  <a:lnTo>
                    <a:pt x="2348842" y="27812"/>
                  </a:lnTo>
                  <a:lnTo>
                    <a:pt x="2361768" y="25145"/>
                  </a:lnTo>
                  <a:close/>
                </a:path>
                <a:path w="2628900" h="66039">
                  <a:moveTo>
                    <a:pt x="2457005" y="25145"/>
                  </a:moveTo>
                  <a:lnTo>
                    <a:pt x="2361768" y="25145"/>
                  </a:lnTo>
                  <a:lnTo>
                    <a:pt x="2374701" y="27812"/>
                  </a:lnTo>
                  <a:lnTo>
                    <a:pt x="2385261" y="35305"/>
                  </a:lnTo>
                  <a:lnTo>
                    <a:pt x="2392380" y="46354"/>
                  </a:lnTo>
                  <a:lnTo>
                    <a:pt x="2394991" y="59816"/>
                  </a:lnTo>
                  <a:lnTo>
                    <a:pt x="2394991" y="61975"/>
                  </a:lnTo>
                  <a:lnTo>
                    <a:pt x="2394826" y="63880"/>
                  </a:lnTo>
                  <a:lnTo>
                    <a:pt x="2394496" y="65785"/>
                  </a:lnTo>
                  <a:lnTo>
                    <a:pt x="2424277" y="65785"/>
                  </a:lnTo>
                  <a:lnTo>
                    <a:pt x="2423947" y="63880"/>
                  </a:lnTo>
                  <a:lnTo>
                    <a:pt x="2423782" y="61975"/>
                  </a:lnTo>
                  <a:lnTo>
                    <a:pt x="2423782" y="59816"/>
                  </a:lnTo>
                  <a:lnTo>
                    <a:pt x="2426392" y="46354"/>
                  </a:lnTo>
                  <a:lnTo>
                    <a:pt x="2433512" y="35305"/>
                  </a:lnTo>
                  <a:lnTo>
                    <a:pt x="2444072" y="27812"/>
                  </a:lnTo>
                  <a:lnTo>
                    <a:pt x="2457005" y="25145"/>
                  </a:lnTo>
                  <a:close/>
                </a:path>
                <a:path w="2628900" h="66039">
                  <a:moveTo>
                    <a:pt x="2552230" y="25145"/>
                  </a:moveTo>
                  <a:lnTo>
                    <a:pt x="2457005" y="25145"/>
                  </a:lnTo>
                  <a:lnTo>
                    <a:pt x="2469931" y="27812"/>
                  </a:lnTo>
                  <a:lnTo>
                    <a:pt x="2480487" y="35305"/>
                  </a:lnTo>
                  <a:lnTo>
                    <a:pt x="2487605" y="46354"/>
                  </a:lnTo>
                  <a:lnTo>
                    <a:pt x="2490216" y="59816"/>
                  </a:lnTo>
                  <a:lnTo>
                    <a:pt x="2490216" y="61975"/>
                  </a:lnTo>
                  <a:lnTo>
                    <a:pt x="2490050" y="63880"/>
                  </a:lnTo>
                  <a:lnTo>
                    <a:pt x="2489733" y="65785"/>
                  </a:lnTo>
                  <a:lnTo>
                    <a:pt x="2519502" y="65785"/>
                  </a:lnTo>
                  <a:lnTo>
                    <a:pt x="2519184" y="63880"/>
                  </a:lnTo>
                  <a:lnTo>
                    <a:pt x="2519006" y="61975"/>
                  </a:lnTo>
                  <a:lnTo>
                    <a:pt x="2519006" y="59816"/>
                  </a:lnTo>
                  <a:lnTo>
                    <a:pt x="2521619" y="46354"/>
                  </a:lnTo>
                  <a:lnTo>
                    <a:pt x="2528741" y="35305"/>
                  </a:lnTo>
                  <a:lnTo>
                    <a:pt x="2539302" y="27812"/>
                  </a:lnTo>
                  <a:lnTo>
                    <a:pt x="2552230" y="25145"/>
                  </a:lnTo>
                  <a:close/>
                </a:path>
                <a:path w="2628900" h="66039">
                  <a:moveTo>
                    <a:pt x="2628493" y="25145"/>
                  </a:moveTo>
                  <a:lnTo>
                    <a:pt x="2552230" y="25145"/>
                  </a:lnTo>
                  <a:lnTo>
                    <a:pt x="2565163" y="27812"/>
                  </a:lnTo>
                  <a:lnTo>
                    <a:pt x="2575723" y="35305"/>
                  </a:lnTo>
                  <a:lnTo>
                    <a:pt x="2582842" y="46354"/>
                  </a:lnTo>
                  <a:lnTo>
                    <a:pt x="2585453" y="59816"/>
                  </a:lnTo>
                  <a:lnTo>
                    <a:pt x="2585453" y="61975"/>
                  </a:lnTo>
                  <a:lnTo>
                    <a:pt x="2585288" y="63880"/>
                  </a:lnTo>
                  <a:lnTo>
                    <a:pt x="2584958" y="65785"/>
                  </a:lnTo>
                  <a:lnTo>
                    <a:pt x="2628493" y="65785"/>
                  </a:lnTo>
                  <a:lnTo>
                    <a:pt x="2628493" y="25145"/>
                  </a:lnTo>
                  <a:close/>
                </a:path>
              </a:pathLst>
            </a:custGeom>
            <a:solidFill>
              <a:srgbClr val="4352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38"/>
            <p:cNvSpPr/>
            <p:nvPr/>
          </p:nvSpPr>
          <p:spPr>
            <a:xfrm>
              <a:off x="6382651" y="4023838"/>
              <a:ext cx="2628900" cy="66040"/>
            </a:xfrm>
            <a:custGeom>
              <a:avLst/>
              <a:gdLst/>
              <a:ahLst/>
              <a:cxnLst/>
              <a:rect l="l" t="t" r="r" b="b"/>
              <a:pathLst>
                <a:path w="2628900" h="66039">
                  <a:moveTo>
                    <a:pt x="2628493" y="0"/>
                  </a:moveTo>
                  <a:lnTo>
                    <a:pt x="0" y="0"/>
                  </a:lnTo>
                  <a:lnTo>
                    <a:pt x="0" y="65887"/>
                  </a:lnTo>
                  <a:lnTo>
                    <a:pt x="43522" y="65887"/>
                  </a:lnTo>
                  <a:lnTo>
                    <a:pt x="43205" y="63944"/>
                  </a:lnTo>
                  <a:lnTo>
                    <a:pt x="43040" y="61950"/>
                  </a:lnTo>
                  <a:lnTo>
                    <a:pt x="43040" y="59905"/>
                  </a:lnTo>
                  <a:lnTo>
                    <a:pt x="45650" y="46373"/>
                  </a:lnTo>
                  <a:lnTo>
                    <a:pt x="52768" y="35325"/>
                  </a:lnTo>
                  <a:lnTo>
                    <a:pt x="63324" y="27876"/>
                  </a:lnTo>
                  <a:lnTo>
                    <a:pt x="76250" y="25146"/>
                  </a:lnTo>
                  <a:lnTo>
                    <a:pt x="89183" y="27876"/>
                  </a:lnTo>
                  <a:lnTo>
                    <a:pt x="99744" y="35325"/>
                  </a:lnTo>
                  <a:lnTo>
                    <a:pt x="106863" y="46373"/>
                  </a:lnTo>
                  <a:lnTo>
                    <a:pt x="109473" y="59905"/>
                  </a:lnTo>
                  <a:lnTo>
                    <a:pt x="109473" y="61950"/>
                  </a:lnTo>
                  <a:lnTo>
                    <a:pt x="109308" y="63944"/>
                  </a:lnTo>
                  <a:lnTo>
                    <a:pt x="108978" y="65887"/>
                  </a:lnTo>
                  <a:lnTo>
                    <a:pt x="138760" y="65887"/>
                  </a:lnTo>
                  <a:lnTo>
                    <a:pt x="138429" y="63944"/>
                  </a:lnTo>
                  <a:lnTo>
                    <a:pt x="138264" y="61950"/>
                  </a:lnTo>
                  <a:lnTo>
                    <a:pt x="138264" y="59905"/>
                  </a:lnTo>
                  <a:lnTo>
                    <a:pt x="140875" y="46373"/>
                  </a:lnTo>
                  <a:lnTo>
                    <a:pt x="147994" y="35325"/>
                  </a:lnTo>
                  <a:lnTo>
                    <a:pt x="158554" y="27876"/>
                  </a:lnTo>
                  <a:lnTo>
                    <a:pt x="171488" y="25146"/>
                  </a:lnTo>
                  <a:lnTo>
                    <a:pt x="184413" y="27876"/>
                  </a:lnTo>
                  <a:lnTo>
                    <a:pt x="194970" y="35325"/>
                  </a:lnTo>
                  <a:lnTo>
                    <a:pt x="202088" y="46373"/>
                  </a:lnTo>
                  <a:lnTo>
                    <a:pt x="204698" y="59905"/>
                  </a:lnTo>
                  <a:lnTo>
                    <a:pt x="204698" y="61950"/>
                  </a:lnTo>
                  <a:lnTo>
                    <a:pt x="204533" y="63944"/>
                  </a:lnTo>
                  <a:lnTo>
                    <a:pt x="204215" y="65887"/>
                  </a:lnTo>
                  <a:lnTo>
                    <a:pt x="233984" y="65887"/>
                  </a:lnTo>
                  <a:lnTo>
                    <a:pt x="233667" y="63944"/>
                  </a:lnTo>
                  <a:lnTo>
                    <a:pt x="233489" y="61950"/>
                  </a:lnTo>
                  <a:lnTo>
                    <a:pt x="233489" y="59905"/>
                  </a:lnTo>
                  <a:lnTo>
                    <a:pt x="236101" y="46373"/>
                  </a:lnTo>
                  <a:lnTo>
                    <a:pt x="243224" y="35325"/>
                  </a:lnTo>
                  <a:lnTo>
                    <a:pt x="253784" y="27876"/>
                  </a:lnTo>
                  <a:lnTo>
                    <a:pt x="266712" y="25146"/>
                  </a:lnTo>
                  <a:lnTo>
                    <a:pt x="279645" y="27876"/>
                  </a:lnTo>
                  <a:lnTo>
                    <a:pt x="290206" y="35325"/>
                  </a:lnTo>
                  <a:lnTo>
                    <a:pt x="297325" y="46373"/>
                  </a:lnTo>
                  <a:lnTo>
                    <a:pt x="299935" y="59905"/>
                  </a:lnTo>
                  <a:lnTo>
                    <a:pt x="299935" y="61950"/>
                  </a:lnTo>
                  <a:lnTo>
                    <a:pt x="299770" y="63944"/>
                  </a:lnTo>
                  <a:lnTo>
                    <a:pt x="299440" y="65887"/>
                  </a:lnTo>
                  <a:lnTo>
                    <a:pt x="329209" y="65887"/>
                  </a:lnTo>
                  <a:lnTo>
                    <a:pt x="328891" y="63944"/>
                  </a:lnTo>
                  <a:lnTo>
                    <a:pt x="328726" y="61950"/>
                  </a:lnTo>
                  <a:lnTo>
                    <a:pt x="328726" y="59905"/>
                  </a:lnTo>
                  <a:lnTo>
                    <a:pt x="331337" y="46373"/>
                  </a:lnTo>
                  <a:lnTo>
                    <a:pt x="338456" y="35325"/>
                  </a:lnTo>
                  <a:lnTo>
                    <a:pt x="349016" y="27876"/>
                  </a:lnTo>
                  <a:lnTo>
                    <a:pt x="361950" y="25146"/>
                  </a:lnTo>
                  <a:lnTo>
                    <a:pt x="374875" y="27876"/>
                  </a:lnTo>
                  <a:lnTo>
                    <a:pt x="385432" y="35325"/>
                  </a:lnTo>
                  <a:lnTo>
                    <a:pt x="392550" y="46373"/>
                  </a:lnTo>
                  <a:lnTo>
                    <a:pt x="395160" y="59905"/>
                  </a:lnTo>
                  <a:lnTo>
                    <a:pt x="395160" y="61950"/>
                  </a:lnTo>
                  <a:lnTo>
                    <a:pt x="394995" y="63944"/>
                  </a:lnTo>
                  <a:lnTo>
                    <a:pt x="394677" y="65887"/>
                  </a:lnTo>
                  <a:lnTo>
                    <a:pt x="424446" y="65887"/>
                  </a:lnTo>
                  <a:lnTo>
                    <a:pt x="424129" y="63944"/>
                  </a:lnTo>
                  <a:lnTo>
                    <a:pt x="423951" y="61950"/>
                  </a:lnTo>
                  <a:lnTo>
                    <a:pt x="423951" y="59905"/>
                  </a:lnTo>
                  <a:lnTo>
                    <a:pt x="426561" y="46373"/>
                  </a:lnTo>
                  <a:lnTo>
                    <a:pt x="433681" y="35325"/>
                  </a:lnTo>
                  <a:lnTo>
                    <a:pt x="444241" y="27876"/>
                  </a:lnTo>
                  <a:lnTo>
                    <a:pt x="457174" y="25146"/>
                  </a:lnTo>
                  <a:lnTo>
                    <a:pt x="470107" y="27876"/>
                  </a:lnTo>
                  <a:lnTo>
                    <a:pt x="480668" y="35325"/>
                  </a:lnTo>
                  <a:lnTo>
                    <a:pt x="487787" y="46373"/>
                  </a:lnTo>
                  <a:lnTo>
                    <a:pt x="490397" y="59905"/>
                  </a:lnTo>
                  <a:lnTo>
                    <a:pt x="490397" y="61950"/>
                  </a:lnTo>
                  <a:lnTo>
                    <a:pt x="490219" y="63944"/>
                  </a:lnTo>
                  <a:lnTo>
                    <a:pt x="489902" y="65887"/>
                  </a:lnTo>
                  <a:lnTo>
                    <a:pt x="519671" y="65887"/>
                  </a:lnTo>
                  <a:lnTo>
                    <a:pt x="519353" y="63944"/>
                  </a:lnTo>
                  <a:lnTo>
                    <a:pt x="519188" y="61950"/>
                  </a:lnTo>
                  <a:lnTo>
                    <a:pt x="519188" y="59905"/>
                  </a:lnTo>
                  <a:lnTo>
                    <a:pt x="521798" y="46373"/>
                  </a:lnTo>
                  <a:lnTo>
                    <a:pt x="528916" y="35325"/>
                  </a:lnTo>
                  <a:lnTo>
                    <a:pt x="539473" y="27876"/>
                  </a:lnTo>
                  <a:lnTo>
                    <a:pt x="552399" y="25146"/>
                  </a:lnTo>
                  <a:lnTo>
                    <a:pt x="565332" y="27876"/>
                  </a:lnTo>
                  <a:lnTo>
                    <a:pt x="575892" y="35325"/>
                  </a:lnTo>
                  <a:lnTo>
                    <a:pt x="583011" y="46373"/>
                  </a:lnTo>
                  <a:lnTo>
                    <a:pt x="585622" y="59905"/>
                  </a:lnTo>
                  <a:lnTo>
                    <a:pt x="585622" y="61950"/>
                  </a:lnTo>
                  <a:lnTo>
                    <a:pt x="585457" y="63944"/>
                  </a:lnTo>
                  <a:lnTo>
                    <a:pt x="585139" y="65887"/>
                  </a:lnTo>
                  <a:lnTo>
                    <a:pt x="614908" y="65887"/>
                  </a:lnTo>
                  <a:lnTo>
                    <a:pt x="614578" y="63944"/>
                  </a:lnTo>
                  <a:lnTo>
                    <a:pt x="614413" y="61950"/>
                  </a:lnTo>
                  <a:lnTo>
                    <a:pt x="614413" y="59905"/>
                  </a:lnTo>
                  <a:lnTo>
                    <a:pt x="617023" y="46373"/>
                  </a:lnTo>
                  <a:lnTo>
                    <a:pt x="624143" y="35325"/>
                  </a:lnTo>
                  <a:lnTo>
                    <a:pt x="634703" y="27876"/>
                  </a:lnTo>
                  <a:lnTo>
                    <a:pt x="647636" y="25146"/>
                  </a:lnTo>
                  <a:lnTo>
                    <a:pt x="660564" y="27876"/>
                  </a:lnTo>
                  <a:lnTo>
                    <a:pt x="671125" y="35325"/>
                  </a:lnTo>
                  <a:lnTo>
                    <a:pt x="678247" y="46373"/>
                  </a:lnTo>
                  <a:lnTo>
                    <a:pt x="680859" y="59905"/>
                  </a:lnTo>
                  <a:lnTo>
                    <a:pt x="680859" y="61950"/>
                  </a:lnTo>
                  <a:lnTo>
                    <a:pt x="680681" y="63944"/>
                  </a:lnTo>
                  <a:lnTo>
                    <a:pt x="680364" y="65887"/>
                  </a:lnTo>
                  <a:lnTo>
                    <a:pt x="710133" y="65887"/>
                  </a:lnTo>
                  <a:lnTo>
                    <a:pt x="709815" y="63944"/>
                  </a:lnTo>
                  <a:lnTo>
                    <a:pt x="709650" y="61950"/>
                  </a:lnTo>
                  <a:lnTo>
                    <a:pt x="709650" y="59905"/>
                  </a:lnTo>
                  <a:lnTo>
                    <a:pt x="712260" y="46373"/>
                  </a:lnTo>
                  <a:lnTo>
                    <a:pt x="719378" y="35325"/>
                  </a:lnTo>
                  <a:lnTo>
                    <a:pt x="729935" y="27876"/>
                  </a:lnTo>
                  <a:lnTo>
                    <a:pt x="742861" y="25146"/>
                  </a:lnTo>
                  <a:lnTo>
                    <a:pt x="755794" y="27876"/>
                  </a:lnTo>
                  <a:lnTo>
                    <a:pt x="766354" y="35325"/>
                  </a:lnTo>
                  <a:lnTo>
                    <a:pt x="773473" y="46373"/>
                  </a:lnTo>
                  <a:lnTo>
                    <a:pt x="776084" y="59905"/>
                  </a:lnTo>
                  <a:lnTo>
                    <a:pt x="776084" y="61950"/>
                  </a:lnTo>
                  <a:lnTo>
                    <a:pt x="775919" y="63944"/>
                  </a:lnTo>
                  <a:lnTo>
                    <a:pt x="775588" y="65887"/>
                  </a:lnTo>
                  <a:lnTo>
                    <a:pt x="805370" y="65887"/>
                  </a:lnTo>
                  <a:lnTo>
                    <a:pt x="805040" y="63944"/>
                  </a:lnTo>
                  <a:lnTo>
                    <a:pt x="804875" y="61950"/>
                  </a:lnTo>
                  <a:lnTo>
                    <a:pt x="804875" y="59905"/>
                  </a:lnTo>
                  <a:lnTo>
                    <a:pt x="807485" y="46373"/>
                  </a:lnTo>
                  <a:lnTo>
                    <a:pt x="814604" y="35325"/>
                  </a:lnTo>
                  <a:lnTo>
                    <a:pt x="825165" y="27876"/>
                  </a:lnTo>
                  <a:lnTo>
                    <a:pt x="838098" y="25146"/>
                  </a:lnTo>
                  <a:lnTo>
                    <a:pt x="851024" y="27876"/>
                  </a:lnTo>
                  <a:lnTo>
                    <a:pt x="861580" y="35325"/>
                  </a:lnTo>
                  <a:lnTo>
                    <a:pt x="868698" y="46373"/>
                  </a:lnTo>
                  <a:lnTo>
                    <a:pt x="871308" y="59905"/>
                  </a:lnTo>
                  <a:lnTo>
                    <a:pt x="871308" y="61950"/>
                  </a:lnTo>
                  <a:lnTo>
                    <a:pt x="871143" y="63944"/>
                  </a:lnTo>
                  <a:lnTo>
                    <a:pt x="870826" y="65887"/>
                  </a:lnTo>
                  <a:lnTo>
                    <a:pt x="900595" y="65887"/>
                  </a:lnTo>
                  <a:lnTo>
                    <a:pt x="900277" y="63944"/>
                  </a:lnTo>
                  <a:lnTo>
                    <a:pt x="900099" y="61950"/>
                  </a:lnTo>
                  <a:lnTo>
                    <a:pt x="900099" y="59905"/>
                  </a:lnTo>
                  <a:lnTo>
                    <a:pt x="902710" y="46373"/>
                  </a:lnTo>
                  <a:lnTo>
                    <a:pt x="909829" y="35325"/>
                  </a:lnTo>
                  <a:lnTo>
                    <a:pt x="920389" y="27876"/>
                  </a:lnTo>
                  <a:lnTo>
                    <a:pt x="933322" y="25146"/>
                  </a:lnTo>
                  <a:lnTo>
                    <a:pt x="946256" y="27876"/>
                  </a:lnTo>
                  <a:lnTo>
                    <a:pt x="956816" y="35325"/>
                  </a:lnTo>
                  <a:lnTo>
                    <a:pt x="963935" y="46373"/>
                  </a:lnTo>
                  <a:lnTo>
                    <a:pt x="966546" y="59905"/>
                  </a:lnTo>
                  <a:lnTo>
                    <a:pt x="966546" y="61950"/>
                  </a:lnTo>
                  <a:lnTo>
                    <a:pt x="966381" y="63944"/>
                  </a:lnTo>
                  <a:lnTo>
                    <a:pt x="966050" y="65887"/>
                  </a:lnTo>
                  <a:lnTo>
                    <a:pt x="995819" y="65887"/>
                  </a:lnTo>
                  <a:lnTo>
                    <a:pt x="995502" y="63944"/>
                  </a:lnTo>
                  <a:lnTo>
                    <a:pt x="995337" y="61950"/>
                  </a:lnTo>
                  <a:lnTo>
                    <a:pt x="995337" y="59905"/>
                  </a:lnTo>
                  <a:lnTo>
                    <a:pt x="997947" y="46373"/>
                  </a:lnTo>
                  <a:lnTo>
                    <a:pt x="1005065" y="35325"/>
                  </a:lnTo>
                  <a:lnTo>
                    <a:pt x="1015621" y="27876"/>
                  </a:lnTo>
                  <a:lnTo>
                    <a:pt x="1028547" y="25146"/>
                  </a:lnTo>
                  <a:lnTo>
                    <a:pt x="1041480" y="27876"/>
                  </a:lnTo>
                  <a:lnTo>
                    <a:pt x="1052041" y="35325"/>
                  </a:lnTo>
                  <a:lnTo>
                    <a:pt x="1059160" y="46373"/>
                  </a:lnTo>
                  <a:lnTo>
                    <a:pt x="1061770" y="59905"/>
                  </a:lnTo>
                  <a:lnTo>
                    <a:pt x="1061770" y="61950"/>
                  </a:lnTo>
                  <a:lnTo>
                    <a:pt x="1061605" y="63944"/>
                  </a:lnTo>
                  <a:lnTo>
                    <a:pt x="1061288" y="65887"/>
                  </a:lnTo>
                  <a:lnTo>
                    <a:pt x="1091056" y="65887"/>
                  </a:lnTo>
                  <a:lnTo>
                    <a:pt x="1090726" y="63944"/>
                  </a:lnTo>
                  <a:lnTo>
                    <a:pt x="1090561" y="61950"/>
                  </a:lnTo>
                  <a:lnTo>
                    <a:pt x="1090561" y="59905"/>
                  </a:lnTo>
                  <a:lnTo>
                    <a:pt x="1093172" y="46373"/>
                  </a:lnTo>
                  <a:lnTo>
                    <a:pt x="1100291" y="35325"/>
                  </a:lnTo>
                  <a:lnTo>
                    <a:pt x="1110851" y="27876"/>
                  </a:lnTo>
                  <a:lnTo>
                    <a:pt x="1123784" y="25146"/>
                  </a:lnTo>
                  <a:lnTo>
                    <a:pt x="1136712" y="27876"/>
                  </a:lnTo>
                  <a:lnTo>
                    <a:pt x="1147273" y="35325"/>
                  </a:lnTo>
                  <a:lnTo>
                    <a:pt x="1154395" y="46373"/>
                  </a:lnTo>
                  <a:lnTo>
                    <a:pt x="1157008" y="59905"/>
                  </a:lnTo>
                  <a:lnTo>
                    <a:pt x="1157008" y="61950"/>
                  </a:lnTo>
                  <a:lnTo>
                    <a:pt x="1156830" y="63944"/>
                  </a:lnTo>
                  <a:lnTo>
                    <a:pt x="1156512" y="65887"/>
                  </a:lnTo>
                  <a:lnTo>
                    <a:pt x="1186281" y="65887"/>
                  </a:lnTo>
                  <a:lnTo>
                    <a:pt x="1185964" y="63944"/>
                  </a:lnTo>
                  <a:lnTo>
                    <a:pt x="1185798" y="61950"/>
                  </a:lnTo>
                  <a:lnTo>
                    <a:pt x="1185798" y="59905"/>
                  </a:lnTo>
                  <a:lnTo>
                    <a:pt x="1188409" y="46373"/>
                  </a:lnTo>
                  <a:lnTo>
                    <a:pt x="1195527" y="35325"/>
                  </a:lnTo>
                  <a:lnTo>
                    <a:pt x="1206083" y="27876"/>
                  </a:lnTo>
                  <a:lnTo>
                    <a:pt x="1219009" y="25146"/>
                  </a:lnTo>
                  <a:lnTo>
                    <a:pt x="1231942" y="27876"/>
                  </a:lnTo>
                  <a:lnTo>
                    <a:pt x="1242502" y="35325"/>
                  </a:lnTo>
                  <a:lnTo>
                    <a:pt x="1249622" y="46373"/>
                  </a:lnTo>
                  <a:lnTo>
                    <a:pt x="1252232" y="59905"/>
                  </a:lnTo>
                  <a:lnTo>
                    <a:pt x="1252232" y="61950"/>
                  </a:lnTo>
                  <a:lnTo>
                    <a:pt x="1252067" y="63944"/>
                  </a:lnTo>
                  <a:lnTo>
                    <a:pt x="1251737" y="65887"/>
                  </a:lnTo>
                  <a:lnTo>
                    <a:pt x="1281518" y="65887"/>
                  </a:lnTo>
                  <a:lnTo>
                    <a:pt x="1281188" y="63944"/>
                  </a:lnTo>
                  <a:lnTo>
                    <a:pt x="1281023" y="61950"/>
                  </a:lnTo>
                  <a:lnTo>
                    <a:pt x="1281023" y="59905"/>
                  </a:lnTo>
                  <a:lnTo>
                    <a:pt x="1283634" y="46373"/>
                  </a:lnTo>
                  <a:lnTo>
                    <a:pt x="1290753" y="35325"/>
                  </a:lnTo>
                  <a:lnTo>
                    <a:pt x="1301313" y="27876"/>
                  </a:lnTo>
                  <a:lnTo>
                    <a:pt x="1314246" y="25146"/>
                  </a:lnTo>
                  <a:lnTo>
                    <a:pt x="1327172" y="27876"/>
                  </a:lnTo>
                  <a:lnTo>
                    <a:pt x="1337729" y="35325"/>
                  </a:lnTo>
                  <a:lnTo>
                    <a:pt x="1344847" y="46373"/>
                  </a:lnTo>
                  <a:lnTo>
                    <a:pt x="1347457" y="59905"/>
                  </a:lnTo>
                  <a:lnTo>
                    <a:pt x="1347457" y="61950"/>
                  </a:lnTo>
                  <a:lnTo>
                    <a:pt x="1347292" y="63944"/>
                  </a:lnTo>
                  <a:lnTo>
                    <a:pt x="1346974" y="65887"/>
                  </a:lnTo>
                  <a:lnTo>
                    <a:pt x="1376743" y="65887"/>
                  </a:lnTo>
                  <a:lnTo>
                    <a:pt x="1376426" y="63944"/>
                  </a:lnTo>
                  <a:lnTo>
                    <a:pt x="1376248" y="61950"/>
                  </a:lnTo>
                  <a:lnTo>
                    <a:pt x="1376248" y="59905"/>
                  </a:lnTo>
                  <a:lnTo>
                    <a:pt x="1378860" y="46373"/>
                  </a:lnTo>
                  <a:lnTo>
                    <a:pt x="1385982" y="35325"/>
                  </a:lnTo>
                  <a:lnTo>
                    <a:pt x="1396543" y="27876"/>
                  </a:lnTo>
                  <a:lnTo>
                    <a:pt x="1409471" y="25146"/>
                  </a:lnTo>
                  <a:lnTo>
                    <a:pt x="1422404" y="27876"/>
                  </a:lnTo>
                  <a:lnTo>
                    <a:pt x="1432964" y="35325"/>
                  </a:lnTo>
                  <a:lnTo>
                    <a:pt x="1440084" y="46373"/>
                  </a:lnTo>
                  <a:lnTo>
                    <a:pt x="1442694" y="59905"/>
                  </a:lnTo>
                  <a:lnTo>
                    <a:pt x="1442694" y="61950"/>
                  </a:lnTo>
                  <a:lnTo>
                    <a:pt x="1442529" y="63944"/>
                  </a:lnTo>
                  <a:lnTo>
                    <a:pt x="1442199" y="65887"/>
                  </a:lnTo>
                  <a:lnTo>
                    <a:pt x="1471968" y="65887"/>
                  </a:lnTo>
                  <a:lnTo>
                    <a:pt x="1471650" y="63944"/>
                  </a:lnTo>
                  <a:lnTo>
                    <a:pt x="1471485" y="61950"/>
                  </a:lnTo>
                  <a:lnTo>
                    <a:pt x="1471485" y="59905"/>
                  </a:lnTo>
                  <a:lnTo>
                    <a:pt x="1474095" y="46373"/>
                  </a:lnTo>
                  <a:lnTo>
                    <a:pt x="1481215" y="35325"/>
                  </a:lnTo>
                  <a:lnTo>
                    <a:pt x="1491775" y="27876"/>
                  </a:lnTo>
                  <a:lnTo>
                    <a:pt x="1504708" y="25146"/>
                  </a:lnTo>
                  <a:lnTo>
                    <a:pt x="1517634" y="27876"/>
                  </a:lnTo>
                  <a:lnTo>
                    <a:pt x="1528191" y="35325"/>
                  </a:lnTo>
                  <a:lnTo>
                    <a:pt x="1535308" y="46373"/>
                  </a:lnTo>
                  <a:lnTo>
                    <a:pt x="1537919" y="59905"/>
                  </a:lnTo>
                  <a:lnTo>
                    <a:pt x="1537919" y="61950"/>
                  </a:lnTo>
                  <a:lnTo>
                    <a:pt x="1537754" y="63944"/>
                  </a:lnTo>
                  <a:lnTo>
                    <a:pt x="1537436" y="65887"/>
                  </a:lnTo>
                  <a:lnTo>
                    <a:pt x="1567205" y="65887"/>
                  </a:lnTo>
                  <a:lnTo>
                    <a:pt x="1566887" y="63944"/>
                  </a:lnTo>
                  <a:lnTo>
                    <a:pt x="1566710" y="61950"/>
                  </a:lnTo>
                  <a:lnTo>
                    <a:pt x="1566710" y="59905"/>
                  </a:lnTo>
                  <a:lnTo>
                    <a:pt x="1569320" y="46373"/>
                  </a:lnTo>
                  <a:lnTo>
                    <a:pt x="1576439" y="35325"/>
                  </a:lnTo>
                  <a:lnTo>
                    <a:pt x="1587000" y="27876"/>
                  </a:lnTo>
                  <a:lnTo>
                    <a:pt x="1599933" y="25146"/>
                  </a:lnTo>
                  <a:lnTo>
                    <a:pt x="1612866" y="27876"/>
                  </a:lnTo>
                  <a:lnTo>
                    <a:pt x="1623426" y="35325"/>
                  </a:lnTo>
                  <a:lnTo>
                    <a:pt x="1630546" y="46373"/>
                  </a:lnTo>
                  <a:lnTo>
                    <a:pt x="1633156" y="59905"/>
                  </a:lnTo>
                  <a:lnTo>
                    <a:pt x="1633156" y="61950"/>
                  </a:lnTo>
                  <a:lnTo>
                    <a:pt x="1632978" y="63944"/>
                  </a:lnTo>
                  <a:lnTo>
                    <a:pt x="1632661" y="65887"/>
                  </a:lnTo>
                  <a:lnTo>
                    <a:pt x="1662429" y="65887"/>
                  </a:lnTo>
                  <a:lnTo>
                    <a:pt x="1662112" y="63944"/>
                  </a:lnTo>
                  <a:lnTo>
                    <a:pt x="1661947" y="61950"/>
                  </a:lnTo>
                  <a:lnTo>
                    <a:pt x="1661947" y="59905"/>
                  </a:lnTo>
                  <a:lnTo>
                    <a:pt x="1664557" y="46373"/>
                  </a:lnTo>
                  <a:lnTo>
                    <a:pt x="1671675" y="35325"/>
                  </a:lnTo>
                  <a:lnTo>
                    <a:pt x="1682232" y="27876"/>
                  </a:lnTo>
                  <a:lnTo>
                    <a:pt x="1695157" y="25146"/>
                  </a:lnTo>
                  <a:lnTo>
                    <a:pt x="1708091" y="27876"/>
                  </a:lnTo>
                  <a:lnTo>
                    <a:pt x="1718651" y="35325"/>
                  </a:lnTo>
                  <a:lnTo>
                    <a:pt x="1725770" y="46373"/>
                  </a:lnTo>
                  <a:lnTo>
                    <a:pt x="1728381" y="59905"/>
                  </a:lnTo>
                  <a:lnTo>
                    <a:pt x="1728381" y="61950"/>
                  </a:lnTo>
                  <a:lnTo>
                    <a:pt x="1728215" y="63944"/>
                  </a:lnTo>
                  <a:lnTo>
                    <a:pt x="1727898" y="65887"/>
                  </a:lnTo>
                  <a:lnTo>
                    <a:pt x="1757667" y="65887"/>
                  </a:lnTo>
                  <a:lnTo>
                    <a:pt x="1757337" y="63944"/>
                  </a:lnTo>
                  <a:lnTo>
                    <a:pt x="1757171" y="61950"/>
                  </a:lnTo>
                  <a:lnTo>
                    <a:pt x="1757171" y="59905"/>
                  </a:lnTo>
                  <a:lnTo>
                    <a:pt x="1759782" y="46373"/>
                  </a:lnTo>
                  <a:lnTo>
                    <a:pt x="1766901" y="35325"/>
                  </a:lnTo>
                  <a:lnTo>
                    <a:pt x="1777462" y="27876"/>
                  </a:lnTo>
                  <a:lnTo>
                    <a:pt x="1790395" y="25146"/>
                  </a:lnTo>
                  <a:lnTo>
                    <a:pt x="1803321" y="27876"/>
                  </a:lnTo>
                  <a:lnTo>
                    <a:pt x="1813877" y="35325"/>
                  </a:lnTo>
                  <a:lnTo>
                    <a:pt x="1820995" y="46373"/>
                  </a:lnTo>
                  <a:lnTo>
                    <a:pt x="1823605" y="59905"/>
                  </a:lnTo>
                  <a:lnTo>
                    <a:pt x="1823605" y="61950"/>
                  </a:lnTo>
                  <a:lnTo>
                    <a:pt x="1823440" y="63944"/>
                  </a:lnTo>
                  <a:lnTo>
                    <a:pt x="1823123" y="65887"/>
                  </a:lnTo>
                  <a:lnTo>
                    <a:pt x="1852891" y="65887"/>
                  </a:lnTo>
                  <a:lnTo>
                    <a:pt x="1852574" y="63944"/>
                  </a:lnTo>
                  <a:lnTo>
                    <a:pt x="1852409" y="61950"/>
                  </a:lnTo>
                  <a:lnTo>
                    <a:pt x="1852409" y="59905"/>
                  </a:lnTo>
                  <a:lnTo>
                    <a:pt x="1855019" y="46373"/>
                  </a:lnTo>
                  <a:lnTo>
                    <a:pt x="1862137" y="35325"/>
                  </a:lnTo>
                  <a:lnTo>
                    <a:pt x="1872693" y="27876"/>
                  </a:lnTo>
                  <a:lnTo>
                    <a:pt x="1885619" y="25146"/>
                  </a:lnTo>
                  <a:lnTo>
                    <a:pt x="1898552" y="27876"/>
                  </a:lnTo>
                  <a:lnTo>
                    <a:pt x="1909113" y="35325"/>
                  </a:lnTo>
                  <a:lnTo>
                    <a:pt x="1916232" y="46373"/>
                  </a:lnTo>
                  <a:lnTo>
                    <a:pt x="1918842" y="59905"/>
                  </a:lnTo>
                  <a:lnTo>
                    <a:pt x="1918842" y="61950"/>
                  </a:lnTo>
                  <a:lnTo>
                    <a:pt x="1918677" y="63944"/>
                  </a:lnTo>
                  <a:lnTo>
                    <a:pt x="1918347" y="65887"/>
                  </a:lnTo>
                  <a:lnTo>
                    <a:pt x="1948116" y="65887"/>
                  </a:lnTo>
                  <a:lnTo>
                    <a:pt x="1947799" y="63944"/>
                  </a:lnTo>
                  <a:lnTo>
                    <a:pt x="1947633" y="61950"/>
                  </a:lnTo>
                  <a:lnTo>
                    <a:pt x="1947633" y="59905"/>
                  </a:lnTo>
                  <a:lnTo>
                    <a:pt x="1950244" y="46373"/>
                  </a:lnTo>
                  <a:lnTo>
                    <a:pt x="1957363" y="35325"/>
                  </a:lnTo>
                  <a:lnTo>
                    <a:pt x="1967923" y="27876"/>
                  </a:lnTo>
                  <a:lnTo>
                    <a:pt x="1980857" y="25146"/>
                  </a:lnTo>
                  <a:lnTo>
                    <a:pt x="1993782" y="27876"/>
                  </a:lnTo>
                  <a:lnTo>
                    <a:pt x="2004339" y="35325"/>
                  </a:lnTo>
                  <a:lnTo>
                    <a:pt x="2011457" y="46373"/>
                  </a:lnTo>
                  <a:lnTo>
                    <a:pt x="2014067" y="59905"/>
                  </a:lnTo>
                  <a:lnTo>
                    <a:pt x="2014067" y="61950"/>
                  </a:lnTo>
                  <a:lnTo>
                    <a:pt x="2013902" y="63944"/>
                  </a:lnTo>
                  <a:lnTo>
                    <a:pt x="2013584" y="65887"/>
                  </a:lnTo>
                  <a:lnTo>
                    <a:pt x="2043353" y="65887"/>
                  </a:lnTo>
                  <a:lnTo>
                    <a:pt x="2043036" y="63944"/>
                  </a:lnTo>
                  <a:lnTo>
                    <a:pt x="2042858" y="61950"/>
                  </a:lnTo>
                  <a:lnTo>
                    <a:pt x="2042858" y="59905"/>
                  </a:lnTo>
                  <a:lnTo>
                    <a:pt x="2045468" y="46373"/>
                  </a:lnTo>
                  <a:lnTo>
                    <a:pt x="2052588" y="35325"/>
                  </a:lnTo>
                  <a:lnTo>
                    <a:pt x="2063148" y="27876"/>
                  </a:lnTo>
                  <a:lnTo>
                    <a:pt x="2076081" y="25146"/>
                  </a:lnTo>
                  <a:lnTo>
                    <a:pt x="2089014" y="27876"/>
                  </a:lnTo>
                  <a:lnTo>
                    <a:pt x="2099575" y="35325"/>
                  </a:lnTo>
                  <a:lnTo>
                    <a:pt x="2106694" y="46373"/>
                  </a:lnTo>
                  <a:lnTo>
                    <a:pt x="2109304" y="59905"/>
                  </a:lnTo>
                  <a:lnTo>
                    <a:pt x="2109304" y="61950"/>
                  </a:lnTo>
                  <a:lnTo>
                    <a:pt x="2109127" y="63944"/>
                  </a:lnTo>
                  <a:lnTo>
                    <a:pt x="2108809" y="65887"/>
                  </a:lnTo>
                  <a:lnTo>
                    <a:pt x="2138578" y="65887"/>
                  </a:lnTo>
                  <a:lnTo>
                    <a:pt x="2138260" y="63944"/>
                  </a:lnTo>
                  <a:lnTo>
                    <a:pt x="2138095" y="61950"/>
                  </a:lnTo>
                  <a:lnTo>
                    <a:pt x="2138095" y="59905"/>
                  </a:lnTo>
                  <a:lnTo>
                    <a:pt x="2140706" y="46373"/>
                  </a:lnTo>
                  <a:lnTo>
                    <a:pt x="2147824" y="35325"/>
                  </a:lnTo>
                  <a:lnTo>
                    <a:pt x="2158380" y="27876"/>
                  </a:lnTo>
                  <a:lnTo>
                    <a:pt x="2171306" y="25146"/>
                  </a:lnTo>
                  <a:lnTo>
                    <a:pt x="2184239" y="27876"/>
                  </a:lnTo>
                  <a:lnTo>
                    <a:pt x="2194799" y="35325"/>
                  </a:lnTo>
                  <a:lnTo>
                    <a:pt x="2201919" y="46373"/>
                  </a:lnTo>
                  <a:lnTo>
                    <a:pt x="2204529" y="59905"/>
                  </a:lnTo>
                  <a:lnTo>
                    <a:pt x="2204529" y="61950"/>
                  </a:lnTo>
                  <a:lnTo>
                    <a:pt x="2204364" y="63944"/>
                  </a:lnTo>
                  <a:lnTo>
                    <a:pt x="2204046" y="65887"/>
                  </a:lnTo>
                  <a:lnTo>
                    <a:pt x="2233815" y="65887"/>
                  </a:lnTo>
                  <a:lnTo>
                    <a:pt x="2233485" y="63944"/>
                  </a:lnTo>
                  <a:lnTo>
                    <a:pt x="2233320" y="61950"/>
                  </a:lnTo>
                  <a:lnTo>
                    <a:pt x="2233320" y="59905"/>
                  </a:lnTo>
                  <a:lnTo>
                    <a:pt x="2235930" y="46373"/>
                  </a:lnTo>
                  <a:lnTo>
                    <a:pt x="2243050" y="35325"/>
                  </a:lnTo>
                  <a:lnTo>
                    <a:pt x="2253610" y="27876"/>
                  </a:lnTo>
                  <a:lnTo>
                    <a:pt x="2266543" y="25146"/>
                  </a:lnTo>
                  <a:lnTo>
                    <a:pt x="2279471" y="27876"/>
                  </a:lnTo>
                  <a:lnTo>
                    <a:pt x="2290032" y="35325"/>
                  </a:lnTo>
                  <a:lnTo>
                    <a:pt x="2297154" y="46373"/>
                  </a:lnTo>
                  <a:lnTo>
                    <a:pt x="2299766" y="59905"/>
                  </a:lnTo>
                  <a:lnTo>
                    <a:pt x="2299766" y="61950"/>
                  </a:lnTo>
                  <a:lnTo>
                    <a:pt x="2299589" y="63944"/>
                  </a:lnTo>
                  <a:lnTo>
                    <a:pt x="2299271" y="65887"/>
                  </a:lnTo>
                  <a:lnTo>
                    <a:pt x="2329040" y="65887"/>
                  </a:lnTo>
                  <a:lnTo>
                    <a:pt x="2328722" y="63944"/>
                  </a:lnTo>
                  <a:lnTo>
                    <a:pt x="2328557" y="61950"/>
                  </a:lnTo>
                  <a:lnTo>
                    <a:pt x="2328557" y="59905"/>
                  </a:lnTo>
                  <a:lnTo>
                    <a:pt x="2331167" y="46373"/>
                  </a:lnTo>
                  <a:lnTo>
                    <a:pt x="2338285" y="35325"/>
                  </a:lnTo>
                  <a:lnTo>
                    <a:pt x="2348842" y="27876"/>
                  </a:lnTo>
                  <a:lnTo>
                    <a:pt x="2361768" y="25146"/>
                  </a:lnTo>
                  <a:lnTo>
                    <a:pt x="2374701" y="27876"/>
                  </a:lnTo>
                  <a:lnTo>
                    <a:pt x="2385261" y="35325"/>
                  </a:lnTo>
                  <a:lnTo>
                    <a:pt x="2392380" y="46373"/>
                  </a:lnTo>
                  <a:lnTo>
                    <a:pt x="2394991" y="59905"/>
                  </a:lnTo>
                  <a:lnTo>
                    <a:pt x="2394991" y="61950"/>
                  </a:lnTo>
                  <a:lnTo>
                    <a:pt x="2394826" y="63944"/>
                  </a:lnTo>
                  <a:lnTo>
                    <a:pt x="2394496" y="65887"/>
                  </a:lnTo>
                  <a:lnTo>
                    <a:pt x="2424277" y="65887"/>
                  </a:lnTo>
                  <a:lnTo>
                    <a:pt x="2423947" y="63944"/>
                  </a:lnTo>
                  <a:lnTo>
                    <a:pt x="2423782" y="61950"/>
                  </a:lnTo>
                  <a:lnTo>
                    <a:pt x="2423782" y="59905"/>
                  </a:lnTo>
                  <a:lnTo>
                    <a:pt x="2426392" y="46373"/>
                  </a:lnTo>
                  <a:lnTo>
                    <a:pt x="2433512" y="35325"/>
                  </a:lnTo>
                  <a:lnTo>
                    <a:pt x="2444072" y="27876"/>
                  </a:lnTo>
                  <a:lnTo>
                    <a:pt x="2457005" y="25146"/>
                  </a:lnTo>
                  <a:lnTo>
                    <a:pt x="2469931" y="27876"/>
                  </a:lnTo>
                  <a:lnTo>
                    <a:pt x="2480487" y="35325"/>
                  </a:lnTo>
                  <a:lnTo>
                    <a:pt x="2487605" y="46373"/>
                  </a:lnTo>
                  <a:lnTo>
                    <a:pt x="2490216" y="59905"/>
                  </a:lnTo>
                  <a:lnTo>
                    <a:pt x="2490216" y="61950"/>
                  </a:lnTo>
                  <a:lnTo>
                    <a:pt x="2490050" y="63944"/>
                  </a:lnTo>
                  <a:lnTo>
                    <a:pt x="2489733" y="65887"/>
                  </a:lnTo>
                  <a:lnTo>
                    <a:pt x="2519502" y="65887"/>
                  </a:lnTo>
                  <a:lnTo>
                    <a:pt x="2519184" y="63944"/>
                  </a:lnTo>
                  <a:lnTo>
                    <a:pt x="2519006" y="61950"/>
                  </a:lnTo>
                  <a:lnTo>
                    <a:pt x="2519006" y="59905"/>
                  </a:lnTo>
                  <a:lnTo>
                    <a:pt x="2521619" y="46373"/>
                  </a:lnTo>
                  <a:lnTo>
                    <a:pt x="2528741" y="35325"/>
                  </a:lnTo>
                  <a:lnTo>
                    <a:pt x="2539302" y="27876"/>
                  </a:lnTo>
                  <a:lnTo>
                    <a:pt x="2552230" y="25146"/>
                  </a:lnTo>
                  <a:lnTo>
                    <a:pt x="2565163" y="27876"/>
                  </a:lnTo>
                  <a:lnTo>
                    <a:pt x="2575723" y="35325"/>
                  </a:lnTo>
                  <a:lnTo>
                    <a:pt x="2582842" y="46373"/>
                  </a:lnTo>
                  <a:lnTo>
                    <a:pt x="2585453" y="59905"/>
                  </a:lnTo>
                  <a:lnTo>
                    <a:pt x="2585453" y="61950"/>
                  </a:lnTo>
                  <a:lnTo>
                    <a:pt x="2585288" y="63944"/>
                  </a:lnTo>
                  <a:lnTo>
                    <a:pt x="2584958" y="65887"/>
                  </a:lnTo>
                  <a:lnTo>
                    <a:pt x="2628493" y="65887"/>
                  </a:lnTo>
                  <a:lnTo>
                    <a:pt x="2628493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39"/>
            <p:cNvSpPr/>
            <p:nvPr/>
          </p:nvSpPr>
          <p:spPr>
            <a:xfrm>
              <a:off x="6382638" y="3691106"/>
              <a:ext cx="2628900" cy="111125"/>
            </a:xfrm>
            <a:custGeom>
              <a:avLst/>
              <a:gdLst/>
              <a:ahLst/>
              <a:cxnLst/>
              <a:rect l="l" t="t" r="r" b="b"/>
              <a:pathLst>
                <a:path w="2628900" h="111125">
                  <a:moveTo>
                    <a:pt x="2628506" y="0"/>
                  </a:moveTo>
                  <a:lnTo>
                    <a:pt x="0" y="0"/>
                  </a:lnTo>
                  <a:lnTo>
                    <a:pt x="0" y="110731"/>
                  </a:lnTo>
                  <a:lnTo>
                    <a:pt x="2628506" y="110731"/>
                  </a:lnTo>
                  <a:lnTo>
                    <a:pt x="2628506" y="0"/>
                  </a:lnTo>
                  <a:close/>
                </a:path>
              </a:pathLst>
            </a:custGeom>
            <a:solidFill>
              <a:srgbClr val="7AB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40"/>
            <p:cNvSpPr/>
            <p:nvPr/>
          </p:nvSpPr>
          <p:spPr>
            <a:xfrm>
              <a:off x="6382638" y="3691118"/>
              <a:ext cx="2628900" cy="111125"/>
            </a:xfrm>
            <a:custGeom>
              <a:avLst/>
              <a:gdLst/>
              <a:ahLst/>
              <a:cxnLst/>
              <a:rect l="l" t="t" r="r" b="b"/>
              <a:pathLst>
                <a:path w="2628900" h="111125">
                  <a:moveTo>
                    <a:pt x="2628506" y="110731"/>
                  </a:moveTo>
                  <a:lnTo>
                    <a:pt x="2628506" y="0"/>
                  </a:lnTo>
                  <a:lnTo>
                    <a:pt x="0" y="0"/>
                  </a:lnTo>
                  <a:lnTo>
                    <a:pt x="0" y="110731"/>
                  </a:lnTo>
                  <a:lnTo>
                    <a:pt x="2628506" y="110731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41"/>
            <p:cNvSpPr/>
            <p:nvPr/>
          </p:nvSpPr>
          <p:spPr>
            <a:xfrm>
              <a:off x="6382638" y="3449704"/>
              <a:ext cx="2628900" cy="241935"/>
            </a:xfrm>
            <a:custGeom>
              <a:avLst/>
              <a:gdLst/>
              <a:ahLst/>
              <a:cxnLst/>
              <a:rect l="l" t="t" r="r" b="b"/>
              <a:pathLst>
                <a:path w="2628900" h="241935">
                  <a:moveTo>
                    <a:pt x="2249792" y="0"/>
                  </a:moveTo>
                  <a:lnTo>
                    <a:pt x="371767" y="0"/>
                  </a:lnTo>
                  <a:lnTo>
                    <a:pt x="0" y="241401"/>
                  </a:lnTo>
                  <a:lnTo>
                    <a:pt x="2628506" y="241401"/>
                  </a:lnTo>
                  <a:lnTo>
                    <a:pt x="2249792" y="0"/>
                  </a:lnTo>
                  <a:close/>
                </a:path>
              </a:pathLst>
            </a:custGeom>
            <a:solidFill>
              <a:srgbClr val="7AB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42"/>
            <p:cNvSpPr/>
            <p:nvPr/>
          </p:nvSpPr>
          <p:spPr>
            <a:xfrm>
              <a:off x="6382638" y="3449704"/>
              <a:ext cx="2628900" cy="241935"/>
            </a:xfrm>
            <a:custGeom>
              <a:avLst/>
              <a:gdLst/>
              <a:ahLst/>
              <a:cxnLst/>
              <a:rect l="l" t="t" r="r" b="b"/>
              <a:pathLst>
                <a:path w="2628900" h="241935">
                  <a:moveTo>
                    <a:pt x="0" y="241401"/>
                  </a:moveTo>
                  <a:lnTo>
                    <a:pt x="2628506" y="241401"/>
                  </a:lnTo>
                  <a:lnTo>
                    <a:pt x="2249792" y="0"/>
                  </a:lnTo>
                  <a:lnTo>
                    <a:pt x="371767" y="0"/>
                  </a:lnTo>
                  <a:lnTo>
                    <a:pt x="0" y="241401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43"/>
            <p:cNvSpPr/>
            <p:nvPr/>
          </p:nvSpPr>
          <p:spPr>
            <a:xfrm>
              <a:off x="6213004" y="3212976"/>
              <a:ext cx="3039516" cy="59129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44"/>
            <p:cNvSpPr/>
            <p:nvPr/>
          </p:nvSpPr>
          <p:spPr>
            <a:xfrm>
              <a:off x="6723476" y="3891550"/>
              <a:ext cx="90805" cy="90805"/>
            </a:xfrm>
            <a:custGeom>
              <a:avLst/>
              <a:gdLst/>
              <a:ahLst/>
              <a:cxnLst/>
              <a:rect l="l" t="t" r="r" b="b"/>
              <a:pathLst>
                <a:path w="90805" h="90804">
                  <a:moveTo>
                    <a:pt x="45161" y="0"/>
                  </a:moveTo>
                  <a:lnTo>
                    <a:pt x="27582" y="3548"/>
                  </a:lnTo>
                  <a:lnTo>
                    <a:pt x="13227" y="13227"/>
                  </a:lnTo>
                  <a:lnTo>
                    <a:pt x="3548" y="27582"/>
                  </a:lnTo>
                  <a:lnTo>
                    <a:pt x="0" y="45161"/>
                  </a:lnTo>
                  <a:lnTo>
                    <a:pt x="3548" y="62740"/>
                  </a:lnTo>
                  <a:lnTo>
                    <a:pt x="13227" y="77095"/>
                  </a:lnTo>
                  <a:lnTo>
                    <a:pt x="27582" y="86773"/>
                  </a:lnTo>
                  <a:lnTo>
                    <a:pt x="45161" y="90322"/>
                  </a:lnTo>
                  <a:lnTo>
                    <a:pt x="62740" y="86773"/>
                  </a:lnTo>
                  <a:lnTo>
                    <a:pt x="77095" y="77095"/>
                  </a:lnTo>
                  <a:lnTo>
                    <a:pt x="86773" y="62740"/>
                  </a:lnTo>
                  <a:lnTo>
                    <a:pt x="90322" y="45161"/>
                  </a:lnTo>
                  <a:lnTo>
                    <a:pt x="86773" y="27582"/>
                  </a:lnTo>
                  <a:lnTo>
                    <a:pt x="77095" y="13227"/>
                  </a:lnTo>
                  <a:lnTo>
                    <a:pt x="62740" y="3548"/>
                  </a:lnTo>
                  <a:lnTo>
                    <a:pt x="451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45"/>
            <p:cNvSpPr/>
            <p:nvPr/>
          </p:nvSpPr>
          <p:spPr>
            <a:xfrm>
              <a:off x="6723476" y="3891550"/>
              <a:ext cx="90805" cy="90805"/>
            </a:xfrm>
            <a:custGeom>
              <a:avLst/>
              <a:gdLst/>
              <a:ahLst/>
              <a:cxnLst/>
              <a:rect l="l" t="t" r="r" b="b"/>
              <a:pathLst>
                <a:path w="90805" h="90804">
                  <a:moveTo>
                    <a:pt x="45161" y="0"/>
                  </a:moveTo>
                  <a:lnTo>
                    <a:pt x="62740" y="3548"/>
                  </a:lnTo>
                  <a:lnTo>
                    <a:pt x="77095" y="13227"/>
                  </a:lnTo>
                  <a:lnTo>
                    <a:pt x="86773" y="27582"/>
                  </a:lnTo>
                  <a:lnTo>
                    <a:pt x="90322" y="45161"/>
                  </a:lnTo>
                  <a:lnTo>
                    <a:pt x="86773" y="62740"/>
                  </a:lnTo>
                  <a:lnTo>
                    <a:pt x="77095" y="77095"/>
                  </a:lnTo>
                  <a:lnTo>
                    <a:pt x="62740" y="86773"/>
                  </a:lnTo>
                  <a:lnTo>
                    <a:pt x="45161" y="90322"/>
                  </a:lnTo>
                  <a:lnTo>
                    <a:pt x="27582" y="86773"/>
                  </a:lnTo>
                  <a:lnTo>
                    <a:pt x="13227" y="77095"/>
                  </a:lnTo>
                  <a:lnTo>
                    <a:pt x="3548" y="62740"/>
                  </a:lnTo>
                  <a:lnTo>
                    <a:pt x="0" y="45161"/>
                  </a:lnTo>
                  <a:lnTo>
                    <a:pt x="3548" y="27582"/>
                  </a:lnTo>
                  <a:lnTo>
                    <a:pt x="13227" y="13227"/>
                  </a:lnTo>
                  <a:lnTo>
                    <a:pt x="27582" y="3548"/>
                  </a:lnTo>
                  <a:lnTo>
                    <a:pt x="45161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47"/>
            <p:cNvSpPr/>
            <p:nvPr/>
          </p:nvSpPr>
          <p:spPr>
            <a:xfrm>
              <a:off x="6419938" y="5509388"/>
              <a:ext cx="2625356" cy="23288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48"/>
            <p:cNvSpPr/>
            <p:nvPr/>
          </p:nvSpPr>
          <p:spPr>
            <a:xfrm>
              <a:off x="6419946" y="5509404"/>
              <a:ext cx="2625725" cy="233045"/>
            </a:xfrm>
            <a:custGeom>
              <a:avLst/>
              <a:gdLst/>
              <a:ahLst/>
              <a:cxnLst/>
              <a:rect l="l" t="t" r="r" b="b"/>
              <a:pathLst>
                <a:path w="2625725" h="233045">
                  <a:moveTo>
                    <a:pt x="0" y="232879"/>
                  </a:moveTo>
                  <a:lnTo>
                    <a:pt x="261696" y="0"/>
                  </a:lnTo>
                  <a:lnTo>
                    <a:pt x="2361971" y="0"/>
                  </a:lnTo>
                  <a:lnTo>
                    <a:pt x="2625356" y="232879"/>
                  </a:lnTo>
                  <a:lnTo>
                    <a:pt x="0" y="232879"/>
                  </a:lnTo>
                  <a:close/>
                </a:path>
              </a:pathLst>
            </a:custGeom>
            <a:ln w="3175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49"/>
            <p:cNvSpPr/>
            <p:nvPr/>
          </p:nvSpPr>
          <p:spPr>
            <a:xfrm>
              <a:off x="6502247" y="5511200"/>
              <a:ext cx="2467444" cy="18896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50"/>
            <p:cNvSpPr/>
            <p:nvPr/>
          </p:nvSpPr>
          <p:spPr>
            <a:xfrm>
              <a:off x="6419938" y="5742283"/>
              <a:ext cx="2625356" cy="29267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51"/>
            <p:cNvSpPr/>
            <p:nvPr/>
          </p:nvSpPr>
          <p:spPr>
            <a:xfrm>
              <a:off x="6419946" y="5742284"/>
              <a:ext cx="2625725" cy="292735"/>
            </a:xfrm>
            <a:custGeom>
              <a:avLst/>
              <a:gdLst/>
              <a:ahLst/>
              <a:cxnLst/>
              <a:rect l="l" t="t" r="r" b="b"/>
              <a:pathLst>
                <a:path w="2625725" h="292734">
                  <a:moveTo>
                    <a:pt x="0" y="0"/>
                  </a:moveTo>
                  <a:lnTo>
                    <a:pt x="2625356" y="0"/>
                  </a:lnTo>
                  <a:lnTo>
                    <a:pt x="2625356" y="292671"/>
                  </a:lnTo>
                  <a:lnTo>
                    <a:pt x="0" y="29267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52"/>
            <p:cNvSpPr/>
            <p:nvPr/>
          </p:nvSpPr>
          <p:spPr>
            <a:xfrm>
              <a:off x="6419946" y="5420311"/>
              <a:ext cx="2625725" cy="210185"/>
            </a:xfrm>
            <a:custGeom>
              <a:avLst/>
              <a:gdLst/>
              <a:ahLst/>
              <a:cxnLst/>
              <a:rect l="l" t="t" r="r" b="b"/>
              <a:pathLst>
                <a:path w="2625725" h="210184">
                  <a:moveTo>
                    <a:pt x="2362428" y="0"/>
                  </a:moveTo>
                  <a:lnTo>
                    <a:pt x="262153" y="0"/>
                  </a:lnTo>
                  <a:lnTo>
                    <a:pt x="0" y="210058"/>
                  </a:lnTo>
                  <a:lnTo>
                    <a:pt x="2625356" y="210058"/>
                  </a:lnTo>
                  <a:lnTo>
                    <a:pt x="2362428" y="0"/>
                  </a:lnTo>
                  <a:close/>
                </a:path>
              </a:pathLst>
            </a:custGeom>
            <a:solidFill>
              <a:srgbClr val="FFF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53"/>
            <p:cNvSpPr/>
            <p:nvPr/>
          </p:nvSpPr>
          <p:spPr>
            <a:xfrm>
              <a:off x="6545701" y="5509388"/>
              <a:ext cx="2373033" cy="1209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54"/>
            <p:cNvSpPr/>
            <p:nvPr/>
          </p:nvSpPr>
          <p:spPr>
            <a:xfrm>
              <a:off x="6502247" y="5508920"/>
              <a:ext cx="2467444" cy="12191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55"/>
            <p:cNvSpPr/>
            <p:nvPr/>
          </p:nvSpPr>
          <p:spPr>
            <a:xfrm>
              <a:off x="6419946" y="5420316"/>
              <a:ext cx="2625725" cy="210185"/>
            </a:xfrm>
            <a:custGeom>
              <a:avLst/>
              <a:gdLst/>
              <a:ahLst/>
              <a:cxnLst/>
              <a:rect l="l" t="t" r="r" b="b"/>
              <a:pathLst>
                <a:path w="2625725" h="210184">
                  <a:moveTo>
                    <a:pt x="0" y="210058"/>
                  </a:moveTo>
                  <a:lnTo>
                    <a:pt x="262140" y="0"/>
                  </a:lnTo>
                  <a:lnTo>
                    <a:pt x="2362415" y="0"/>
                  </a:lnTo>
                  <a:lnTo>
                    <a:pt x="2625356" y="210058"/>
                  </a:lnTo>
                  <a:lnTo>
                    <a:pt x="0" y="210058"/>
                  </a:lnTo>
                  <a:close/>
                </a:path>
              </a:pathLst>
            </a:custGeom>
            <a:ln w="3175">
              <a:solidFill>
                <a:srgbClr val="D6CC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56"/>
            <p:cNvSpPr/>
            <p:nvPr/>
          </p:nvSpPr>
          <p:spPr>
            <a:xfrm>
              <a:off x="6419946" y="5635550"/>
              <a:ext cx="2625725" cy="0"/>
            </a:xfrm>
            <a:custGeom>
              <a:avLst/>
              <a:gdLst/>
              <a:ahLst/>
              <a:cxnLst/>
              <a:rect l="l" t="t" r="r" b="b"/>
              <a:pathLst>
                <a:path w="2625725">
                  <a:moveTo>
                    <a:pt x="0" y="0"/>
                  </a:moveTo>
                  <a:lnTo>
                    <a:pt x="2625356" y="0"/>
                  </a:lnTo>
                </a:path>
              </a:pathLst>
            </a:custGeom>
            <a:ln w="10375">
              <a:solidFill>
                <a:srgbClr val="FFFC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57"/>
            <p:cNvSpPr/>
            <p:nvPr/>
          </p:nvSpPr>
          <p:spPr>
            <a:xfrm>
              <a:off x="6528855" y="5630370"/>
              <a:ext cx="2406815" cy="1037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58"/>
            <p:cNvSpPr/>
            <p:nvPr/>
          </p:nvSpPr>
          <p:spPr>
            <a:xfrm>
              <a:off x="6502247" y="5629886"/>
              <a:ext cx="2467444" cy="1132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59"/>
            <p:cNvSpPr/>
            <p:nvPr/>
          </p:nvSpPr>
          <p:spPr>
            <a:xfrm>
              <a:off x="6419938" y="563036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3"/>
                  </a:moveTo>
                  <a:lnTo>
                    <a:pt x="4" y="0"/>
                  </a:lnTo>
                </a:path>
              </a:pathLst>
            </a:custGeom>
            <a:ln w="3175">
              <a:solidFill>
                <a:srgbClr val="F3EB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60"/>
            <p:cNvSpPr/>
            <p:nvPr/>
          </p:nvSpPr>
          <p:spPr>
            <a:xfrm>
              <a:off x="9045290" y="563036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4" y="3"/>
                  </a:lnTo>
                </a:path>
              </a:pathLst>
            </a:custGeom>
            <a:ln w="3175">
              <a:solidFill>
                <a:srgbClr val="F3EB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61"/>
            <p:cNvSpPr/>
            <p:nvPr/>
          </p:nvSpPr>
          <p:spPr>
            <a:xfrm>
              <a:off x="6419946" y="5630366"/>
              <a:ext cx="2625725" cy="0"/>
            </a:xfrm>
            <a:custGeom>
              <a:avLst/>
              <a:gdLst/>
              <a:ahLst/>
              <a:cxnLst/>
              <a:rect l="l" t="t" r="r" b="b"/>
              <a:pathLst>
                <a:path w="2625725">
                  <a:moveTo>
                    <a:pt x="262535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3EB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62"/>
            <p:cNvSpPr/>
            <p:nvPr/>
          </p:nvSpPr>
          <p:spPr>
            <a:xfrm>
              <a:off x="6418689" y="5635554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71" y="0"/>
                  </a:lnTo>
                </a:path>
              </a:pathLst>
            </a:custGeom>
            <a:ln w="12890">
              <a:solidFill>
                <a:srgbClr val="D6CC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63"/>
            <p:cNvSpPr/>
            <p:nvPr/>
          </p:nvSpPr>
          <p:spPr>
            <a:xfrm>
              <a:off x="6478574" y="5374673"/>
              <a:ext cx="2514790" cy="23768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64"/>
            <p:cNvSpPr/>
            <p:nvPr/>
          </p:nvSpPr>
          <p:spPr>
            <a:xfrm>
              <a:off x="6419946" y="5303165"/>
              <a:ext cx="2625725" cy="174625"/>
            </a:xfrm>
            <a:custGeom>
              <a:avLst/>
              <a:gdLst/>
              <a:ahLst/>
              <a:cxnLst/>
              <a:rect l="l" t="t" r="r" b="b"/>
              <a:pathLst>
                <a:path w="2625725" h="174625">
                  <a:moveTo>
                    <a:pt x="2362212" y="0"/>
                  </a:moveTo>
                  <a:lnTo>
                    <a:pt x="261924" y="0"/>
                  </a:lnTo>
                  <a:lnTo>
                    <a:pt x="0" y="174180"/>
                  </a:lnTo>
                  <a:lnTo>
                    <a:pt x="2625356" y="174180"/>
                  </a:lnTo>
                  <a:lnTo>
                    <a:pt x="2362212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65"/>
            <p:cNvSpPr/>
            <p:nvPr/>
          </p:nvSpPr>
          <p:spPr>
            <a:xfrm>
              <a:off x="6419946" y="5303172"/>
              <a:ext cx="2625725" cy="174625"/>
            </a:xfrm>
            <a:custGeom>
              <a:avLst/>
              <a:gdLst/>
              <a:ahLst/>
              <a:cxnLst/>
              <a:rect l="l" t="t" r="r" b="b"/>
              <a:pathLst>
                <a:path w="2625725" h="174625">
                  <a:moveTo>
                    <a:pt x="0" y="174180"/>
                  </a:moveTo>
                  <a:lnTo>
                    <a:pt x="261912" y="0"/>
                  </a:lnTo>
                  <a:lnTo>
                    <a:pt x="2362200" y="0"/>
                  </a:lnTo>
                  <a:lnTo>
                    <a:pt x="2625356" y="174180"/>
                  </a:lnTo>
                  <a:lnTo>
                    <a:pt x="0" y="174180"/>
                  </a:lnTo>
                  <a:close/>
                </a:path>
              </a:pathLst>
            </a:custGeom>
            <a:ln w="3175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66"/>
            <p:cNvSpPr/>
            <p:nvPr/>
          </p:nvSpPr>
          <p:spPr>
            <a:xfrm>
              <a:off x="6419946" y="5493602"/>
              <a:ext cx="2625725" cy="0"/>
            </a:xfrm>
            <a:custGeom>
              <a:avLst/>
              <a:gdLst/>
              <a:ahLst/>
              <a:cxnLst/>
              <a:rect l="l" t="t" r="r" b="b"/>
              <a:pathLst>
                <a:path w="2625725">
                  <a:moveTo>
                    <a:pt x="0" y="0"/>
                  </a:moveTo>
                  <a:lnTo>
                    <a:pt x="2625356" y="0"/>
                  </a:lnTo>
                </a:path>
              </a:pathLst>
            </a:custGeom>
            <a:ln w="32524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67"/>
            <p:cNvSpPr/>
            <p:nvPr/>
          </p:nvSpPr>
          <p:spPr>
            <a:xfrm>
              <a:off x="6419946" y="5477344"/>
              <a:ext cx="2625725" cy="33020"/>
            </a:xfrm>
            <a:custGeom>
              <a:avLst/>
              <a:gdLst/>
              <a:ahLst/>
              <a:cxnLst/>
              <a:rect l="l" t="t" r="r" b="b"/>
              <a:pathLst>
                <a:path w="2625725" h="33020">
                  <a:moveTo>
                    <a:pt x="0" y="0"/>
                  </a:moveTo>
                  <a:lnTo>
                    <a:pt x="2625356" y="0"/>
                  </a:lnTo>
                  <a:lnTo>
                    <a:pt x="2625356" y="32524"/>
                  </a:lnTo>
                  <a:lnTo>
                    <a:pt x="0" y="3252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68"/>
            <p:cNvSpPr/>
            <p:nvPr/>
          </p:nvSpPr>
          <p:spPr>
            <a:xfrm>
              <a:off x="6502247" y="5267595"/>
              <a:ext cx="2467444" cy="18896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69"/>
            <p:cNvSpPr/>
            <p:nvPr/>
          </p:nvSpPr>
          <p:spPr>
            <a:xfrm>
              <a:off x="6763899" y="5845419"/>
              <a:ext cx="90805" cy="90805"/>
            </a:xfrm>
            <a:custGeom>
              <a:avLst/>
              <a:gdLst/>
              <a:ahLst/>
              <a:cxnLst/>
              <a:rect l="l" t="t" r="r" b="b"/>
              <a:pathLst>
                <a:path w="90805" h="90804">
                  <a:moveTo>
                    <a:pt x="45161" y="0"/>
                  </a:moveTo>
                  <a:lnTo>
                    <a:pt x="27582" y="3548"/>
                  </a:lnTo>
                  <a:lnTo>
                    <a:pt x="13227" y="13227"/>
                  </a:lnTo>
                  <a:lnTo>
                    <a:pt x="3548" y="27582"/>
                  </a:lnTo>
                  <a:lnTo>
                    <a:pt x="0" y="45161"/>
                  </a:lnTo>
                  <a:lnTo>
                    <a:pt x="3548" y="62740"/>
                  </a:lnTo>
                  <a:lnTo>
                    <a:pt x="13227" y="77095"/>
                  </a:lnTo>
                  <a:lnTo>
                    <a:pt x="27582" y="86773"/>
                  </a:lnTo>
                  <a:lnTo>
                    <a:pt x="45161" y="90322"/>
                  </a:lnTo>
                  <a:lnTo>
                    <a:pt x="62740" y="86773"/>
                  </a:lnTo>
                  <a:lnTo>
                    <a:pt x="77095" y="77095"/>
                  </a:lnTo>
                  <a:lnTo>
                    <a:pt x="86773" y="62740"/>
                  </a:lnTo>
                  <a:lnTo>
                    <a:pt x="90322" y="45161"/>
                  </a:lnTo>
                  <a:lnTo>
                    <a:pt x="86773" y="27582"/>
                  </a:lnTo>
                  <a:lnTo>
                    <a:pt x="77095" y="13227"/>
                  </a:lnTo>
                  <a:lnTo>
                    <a:pt x="62740" y="3548"/>
                  </a:lnTo>
                  <a:lnTo>
                    <a:pt x="451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70"/>
            <p:cNvSpPr/>
            <p:nvPr/>
          </p:nvSpPr>
          <p:spPr>
            <a:xfrm>
              <a:off x="6758772" y="5840363"/>
              <a:ext cx="90805" cy="90805"/>
            </a:xfrm>
            <a:custGeom>
              <a:avLst/>
              <a:gdLst/>
              <a:ahLst/>
              <a:cxnLst/>
              <a:rect l="l" t="t" r="r" b="b"/>
              <a:pathLst>
                <a:path w="90805" h="90804">
                  <a:moveTo>
                    <a:pt x="45161" y="0"/>
                  </a:moveTo>
                  <a:lnTo>
                    <a:pt x="62740" y="3548"/>
                  </a:lnTo>
                  <a:lnTo>
                    <a:pt x="77095" y="13227"/>
                  </a:lnTo>
                  <a:lnTo>
                    <a:pt x="86773" y="27582"/>
                  </a:lnTo>
                  <a:lnTo>
                    <a:pt x="90322" y="45161"/>
                  </a:lnTo>
                  <a:lnTo>
                    <a:pt x="86773" y="62740"/>
                  </a:lnTo>
                  <a:lnTo>
                    <a:pt x="77095" y="77095"/>
                  </a:lnTo>
                  <a:lnTo>
                    <a:pt x="62740" y="86773"/>
                  </a:lnTo>
                  <a:lnTo>
                    <a:pt x="45161" y="90322"/>
                  </a:lnTo>
                  <a:lnTo>
                    <a:pt x="27582" y="86773"/>
                  </a:lnTo>
                  <a:lnTo>
                    <a:pt x="13227" y="77095"/>
                  </a:lnTo>
                  <a:lnTo>
                    <a:pt x="3548" y="62740"/>
                  </a:lnTo>
                  <a:lnTo>
                    <a:pt x="0" y="45161"/>
                  </a:lnTo>
                  <a:lnTo>
                    <a:pt x="3548" y="27582"/>
                  </a:lnTo>
                  <a:lnTo>
                    <a:pt x="13227" y="13227"/>
                  </a:lnTo>
                  <a:lnTo>
                    <a:pt x="27582" y="3548"/>
                  </a:lnTo>
                  <a:lnTo>
                    <a:pt x="45161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71"/>
            <p:cNvSpPr/>
            <p:nvPr/>
          </p:nvSpPr>
          <p:spPr>
            <a:xfrm>
              <a:off x="6753105" y="5537613"/>
              <a:ext cx="90805" cy="90805"/>
            </a:xfrm>
            <a:custGeom>
              <a:avLst/>
              <a:gdLst/>
              <a:ahLst/>
              <a:cxnLst/>
              <a:rect l="l" t="t" r="r" b="b"/>
              <a:pathLst>
                <a:path w="90805" h="90804">
                  <a:moveTo>
                    <a:pt x="45161" y="0"/>
                  </a:moveTo>
                  <a:lnTo>
                    <a:pt x="27582" y="3548"/>
                  </a:lnTo>
                  <a:lnTo>
                    <a:pt x="13227" y="13227"/>
                  </a:lnTo>
                  <a:lnTo>
                    <a:pt x="3548" y="27582"/>
                  </a:lnTo>
                  <a:lnTo>
                    <a:pt x="0" y="45161"/>
                  </a:lnTo>
                  <a:lnTo>
                    <a:pt x="3548" y="62740"/>
                  </a:lnTo>
                  <a:lnTo>
                    <a:pt x="13227" y="77095"/>
                  </a:lnTo>
                  <a:lnTo>
                    <a:pt x="27582" y="86773"/>
                  </a:lnTo>
                  <a:lnTo>
                    <a:pt x="45161" y="90322"/>
                  </a:lnTo>
                  <a:lnTo>
                    <a:pt x="62740" y="86773"/>
                  </a:lnTo>
                  <a:lnTo>
                    <a:pt x="77095" y="77095"/>
                  </a:lnTo>
                  <a:lnTo>
                    <a:pt x="86773" y="62740"/>
                  </a:lnTo>
                  <a:lnTo>
                    <a:pt x="90322" y="45161"/>
                  </a:lnTo>
                  <a:lnTo>
                    <a:pt x="86773" y="27582"/>
                  </a:lnTo>
                  <a:lnTo>
                    <a:pt x="77095" y="13227"/>
                  </a:lnTo>
                  <a:lnTo>
                    <a:pt x="62740" y="3548"/>
                  </a:lnTo>
                  <a:lnTo>
                    <a:pt x="451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72"/>
            <p:cNvSpPr/>
            <p:nvPr/>
          </p:nvSpPr>
          <p:spPr>
            <a:xfrm>
              <a:off x="6753105" y="5537613"/>
              <a:ext cx="90805" cy="90805"/>
            </a:xfrm>
            <a:custGeom>
              <a:avLst/>
              <a:gdLst/>
              <a:ahLst/>
              <a:cxnLst/>
              <a:rect l="l" t="t" r="r" b="b"/>
              <a:pathLst>
                <a:path w="90805" h="90804">
                  <a:moveTo>
                    <a:pt x="45161" y="0"/>
                  </a:moveTo>
                  <a:lnTo>
                    <a:pt x="62740" y="3548"/>
                  </a:lnTo>
                  <a:lnTo>
                    <a:pt x="77095" y="13227"/>
                  </a:lnTo>
                  <a:lnTo>
                    <a:pt x="86773" y="27582"/>
                  </a:lnTo>
                  <a:lnTo>
                    <a:pt x="90322" y="45161"/>
                  </a:lnTo>
                  <a:lnTo>
                    <a:pt x="86773" y="62740"/>
                  </a:lnTo>
                  <a:lnTo>
                    <a:pt x="77095" y="77095"/>
                  </a:lnTo>
                  <a:lnTo>
                    <a:pt x="62740" y="86773"/>
                  </a:lnTo>
                  <a:lnTo>
                    <a:pt x="45161" y="90322"/>
                  </a:lnTo>
                  <a:lnTo>
                    <a:pt x="27582" y="86773"/>
                  </a:lnTo>
                  <a:lnTo>
                    <a:pt x="13227" y="77095"/>
                  </a:lnTo>
                  <a:lnTo>
                    <a:pt x="3548" y="62740"/>
                  </a:lnTo>
                  <a:lnTo>
                    <a:pt x="0" y="45161"/>
                  </a:lnTo>
                  <a:lnTo>
                    <a:pt x="3548" y="27582"/>
                  </a:lnTo>
                  <a:lnTo>
                    <a:pt x="13227" y="13227"/>
                  </a:lnTo>
                  <a:lnTo>
                    <a:pt x="27582" y="3548"/>
                  </a:lnTo>
                  <a:lnTo>
                    <a:pt x="45161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73"/>
            <p:cNvSpPr/>
            <p:nvPr/>
          </p:nvSpPr>
          <p:spPr>
            <a:xfrm>
              <a:off x="6753105" y="5414936"/>
              <a:ext cx="90805" cy="90805"/>
            </a:xfrm>
            <a:custGeom>
              <a:avLst/>
              <a:gdLst/>
              <a:ahLst/>
              <a:cxnLst/>
              <a:rect l="l" t="t" r="r" b="b"/>
              <a:pathLst>
                <a:path w="90805" h="90804">
                  <a:moveTo>
                    <a:pt x="45161" y="0"/>
                  </a:moveTo>
                  <a:lnTo>
                    <a:pt x="27582" y="3548"/>
                  </a:lnTo>
                  <a:lnTo>
                    <a:pt x="13227" y="13227"/>
                  </a:lnTo>
                  <a:lnTo>
                    <a:pt x="3548" y="27582"/>
                  </a:lnTo>
                  <a:lnTo>
                    <a:pt x="0" y="45161"/>
                  </a:lnTo>
                  <a:lnTo>
                    <a:pt x="3548" y="62740"/>
                  </a:lnTo>
                  <a:lnTo>
                    <a:pt x="13227" y="77095"/>
                  </a:lnTo>
                  <a:lnTo>
                    <a:pt x="27582" y="86773"/>
                  </a:lnTo>
                  <a:lnTo>
                    <a:pt x="45161" y="90322"/>
                  </a:lnTo>
                  <a:lnTo>
                    <a:pt x="62740" y="86773"/>
                  </a:lnTo>
                  <a:lnTo>
                    <a:pt x="77095" y="77095"/>
                  </a:lnTo>
                  <a:lnTo>
                    <a:pt x="86773" y="62740"/>
                  </a:lnTo>
                  <a:lnTo>
                    <a:pt x="90322" y="45161"/>
                  </a:lnTo>
                  <a:lnTo>
                    <a:pt x="86773" y="27582"/>
                  </a:lnTo>
                  <a:lnTo>
                    <a:pt x="77095" y="13227"/>
                  </a:lnTo>
                  <a:lnTo>
                    <a:pt x="62740" y="3548"/>
                  </a:lnTo>
                  <a:lnTo>
                    <a:pt x="451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74"/>
            <p:cNvSpPr/>
            <p:nvPr/>
          </p:nvSpPr>
          <p:spPr>
            <a:xfrm>
              <a:off x="6753105" y="5414936"/>
              <a:ext cx="90805" cy="90805"/>
            </a:xfrm>
            <a:custGeom>
              <a:avLst/>
              <a:gdLst/>
              <a:ahLst/>
              <a:cxnLst/>
              <a:rect l="l" t="t" r="r" b="b"/>
              <a:pathLst>
                <a:path w="90805" h="90804">
                  <a:moveTo>
                    <a:pt x="45161" y="0"/>
                  </a:moveTo>
                  <a:lnTo>
                    <a:pt x="62740" y="3548"/>
                  </a:lnTo>
                  <a:lnTo>
                    <a:pt x="77095" y="13227"/>
                  </a:lnTo>
                  <a:lnTo>
                    <a:pt x="86773" y="27582"/>
                  </a:lnTo>
                  <a:lnTo>
                    <a:pt x="90322" y="45161"/>
                  </a:lnTo>
                  <a:lnTo>
                    <a:pt x="86773" y="62740"/>
                  </a:lnTo>
                  <a:lnTo>
                    <a:pt x="77095" y="77095"/>
                  </a:lnTo>
                  <a:lnTo>
                    <a:pt x="62740" y="86773"/>
                  </a:lnTo>
                  <a:lnTo>
                    <a:pt x="45161" y="90322"/>
                  </a:lnTo>
                  <a:lnTo>
                    <a:pt x="27582" y="86773"/>
                  </a:lnTo>
                  <a:lnTo>
                    <a:pt x="13227" y="77095"/>
                  </a:lnTo>
                  <a:lnTo>
                    <a:pt x="3548" y="62740"/>
                  </a:lnTo>
                  <a:lnTo>
                    <a:pt x="0" y="45161"/>
                  </a:lnTo>
                  <a:lnTo>
                    <a:pt x="3548" y="27582"/>
                  </a:lnTo>
                  <a:lnTo>
                    <a:pt x="13227" y="13227"/>
                  </a:lnTo>
                  <a:lnTo>
                    <a:pt x="27582" y="3548"/>
                  </a:lnTo>
                  <a:lnTo>
                    <a:pt x="45161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75"/>
            <p:cNvSpPr/>
            <p:nvPr/>
          </p:nvSpPr>
          <p:spPr>
            <a:xfrm>
              <a:off x="6417444" y="5390694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58" y="0"/>
                  </a:lnTo>
                </a:path>
              </a:pathLst>
            </a:custGeom>
            <a:ln w="10375">
              <a:solidFill>
                <a:srgbClr val="FFFC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76"/>
            <p:cNvSpPr/>
            <p:nvPr/>
          </p:nvSpPr>
          <p:spPr>
            <a:xfrm>
              <a:off x="6478574" y="5385514"/>
              <a:ext cx="2514790" cy="1037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77"/>
            <p:cNvSpPr/>
            <p:nvPr/>
          </p:nvSpPr>
          <p:spPr>
            <a:xfrm>
              <a:off x="6502247" y="5384249"/>
              <a:ext cx="2467444" cy="1289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78"/>
            <p:cNvSpPr/>
            <p:nvPr/>
          </p:nvSpPr>
          <p:spPr>
            <a:xfrm>
              <a:off x="6416187" y="5384248"/>
              <a:ext cx="2630805" cy="13335"/>
            </a:xfrm>
            <a:custGeom>
              <a:avLst/>
              <a:gdLst/>
              <a:ahLst/>
              <a:cxnLst/>
              <a:rect l="l" t="t" r="r" b="b"/>
              <a:pathLst>
                <a:path w="2630804" h="13335">
                  <a:moveTo>
                    <a:pt x="0" y="12890"/>
                  </a:moveTo>
                  <a:lnTo>
                    <a:pt x="2630373" y="12890"/>
                  </a:lnTo>
                  <a:lnTo>
                    <a:pt x="2630373" y="0"/>
                  </a:lnTo>
                  <a:lnTo>
                    <a:pt x="0" y="0"/>
                  </a:lnTo>
                  <a:lnTo>
                    <a:pt x="0" y="12890"/>
                  </a:lnTo>
                  <a:close/>
                </a:path>
              </a:pathLst>
            </a:custGeom>
            <a:solidFill>
              <a:srgbClr val="D6C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79"/>
            <p:cNvSpPr/>
            <p:nvPr/>
          </p:nvSpPr>
          <p:spPr>
            <a:xfrm>
              <a:off x="6515539" y="5237458"/>
              <a:ext cx="2440889" cy="10797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80"/>
            <p:cNvSpPr/>
            <p:nvPr/>
          </p:nvSpPr>
          <p:spPr>
            <a:xfrm>
              <a:off x="6416098" y="5326421"/>
              <a:ext cx="2633345" cy="58419"/>
            </a:xfrm>
            <a:custGeom>
              <a:avLst/>
              <a:gdLst/>
              <a:ahLst/>
              <a:cxnLst/>
              <a:rect l="l" t="t" r="r" b="b"/>
              <a:pathLst>
                <a:path w="2633345" h="58420">
                  <a:moveTo>
                    <a:pt x="0" y="58280"/>
                  </a:moveTo>
                  <a:lnTo>
                    <a:pt x="2633357" y="58280"/>
                  </a:lnTo>
                  <a:lnTo>
                    <a:pt x="2633357" y="0"/>
                  </a:lnTo>
                  <a:lnTo>
                    <a:pt x="0" y="0"/>
                  </a:lnTo>
                  <a:lnTo>
                    <a:pt x="0" y="5828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81"/>
            <p:cNvSpPr/>
            <p:nvPr/>
          </p:nvSpPr>
          <p:spPr>
            <a:xfrm>
              <a:off x="6416111" y="5221502"/>
              <a:ext cx="2633345" cy="85090"/>
            </a:xfrm>
            <a:custGeom>
              <a:avLst/>
              <a:gdLst/>
              <a:ahLst/>
              <a:cxnLst/>
              <a:rect l="l" t="t" r="r" b="b"/>
              <a:pathLst>
                <a:path w="2633345" h="85089">
                  <a:moveTo>
                    <a:pt x="2452090" y="0"/>
                  </a:moveTo>
                  <a:lnTo>
                    <a:pt x="199898" y="0"/>
                  </a:lnTo>
                  <a:lnTo>
                    <a:pt x="0" y="85039"/>
                  </a:lnTo>
                  <a:lnTo>
                    <a:pt x="2633332" y="85039"/>
                  </a:lnTo>
                  <a:lnTo>
                    <a:pt x="2452090" y="0"/>
                  </a:lnTo>
                  <a:close/>
                </a:path>
              </a:pathLst>
            </a:custGeom>
            <a:solidFill>
              <a:srgbClr val="99C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82"/>
            <p:cNvSpPr/>
            <p:nvPr/>
          </p:nvSpPr>
          <p:spPr>
            <a:xfrm>
              <a:off x="6503564" y="5261364"/>
              <a:ext cx="2466975" cy="0"/>
            </a:xfrm>
            <a:custGeom>
              <a:avLst/>
              <a:gdLst/>
              <a:ahLst/>
              <a:cxnLst/>
              <a:rect l="l" t="t" r="r" b="b"/>
              <a:pathLst>
                <a:path w="2466975">
                  <a:moveTo>
                    <a:pt x="0" y="0"/>
                  </a:moveTo>
                  <a:lnTo>
                    <a:pt x="2466612" y="0"/>
                  </a:lnTo>
                </a:path>
              </a:pathLst>
            </a:custGeom>
            <a:ln w="15951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83"/>
            <p:cNvSpPr/>
            <p:nvPr/>
          </p:nvSpPr>
          <p:spPr>
            <a:xfrm>
              <a:off x="6416111" y="5306551"/>
              <a:ext cx="2633345" cy="24130"/>
            </a:xfrm>
            <a:custGeom>
              <a:avLst/>
              <a:gdLst/>
              <a:ahLst/>
              <a:cxnLst/>
              <a:rect l="l" t="t" r="r" b="b"/>
              <a:pathLst>
                <a:path w="2633345" h="24129">
                  <a:moveTo>
                    <a:pt x="0" y="23914"/>
                  </a:moveTo>
                  <a:lnTo>
                    <a:pt x="2633332" y="23914"/>
                  </a:lnTo>
                  <a:lnTo>
                    <a:pt x="2633332" y="0"/>
                  </a:lnTo>
                  <a:lnTo>
                    <a:pt x="0" y="0"/>
                  </a:lnTo>
                  <a:lnTo>
                    <a:pt x="0" y="23914"/>
                  </a:lnTo>
                  <a:close/>
                </a:path>
              </a:pathLst>
            </a:custGeom>
            <a:solidFill>
              <a:srgbClr val="89B5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84"/>
            <p:cNvSpPr/>
            <p:nvPr/>
          </p:nvSpPr>
          <p:spPr>
            <a:xfrm>
              <a:off x="6753105" y="5283904"/>
              <a:ext cx="90805" cy="90805"/>
            </a:xfrm>
            <a:custGeom>
              <a:avLst/>
              <a:gdLst/>
              <a:ahLst/>
              <a:cxnLst/>
              <a:rect l="l" t="t" r="r" b="b"/>
              <a:pathLst>
                <a:path w="90805" h="90804">
                  <a:moveTo>
                    <a:pt x="45161" y="0"/>
                  </a:moveTo>
                  <a:lnTo>
                    <a:pt x="27582" y="3548"/>
                  </a:lnTo>
                  <a:lnTo>
                    <a:pt x="13227" y="13227"/>
                  </a:lnTo>
                  <a:lnTo>
                    <a:pt x="3548" y="27582"/>
                  </a:lnTo>
                  <a:lnTo>
                    <a:pt x="0" y="45161"/>
                  </a:lnTo>
                  <a:lnTo>
                    <a:pt x="3548" y="62740"/>
                  </a:lnTo>
                  <a:lnTo>
                    <a:pt x="13227" y="77095"/>
                  </a:lnTo>
                  <a:lnTo>
                    <a:pt x="27582" y="86773"/>
                  </a:lnTo>
                  <a:lnTo>
                    <a:pt x="45161" y="90322"/>
                  </a:lnTo>
                  <a:lnTo>
                    <a:pt x="62740" y="86773"/>
                  </a:lnTo>
                  <a:lnTo>
                    <a:pt x="77095" y="77095"/>
                  </a:lnTo>
                  <a:lnTo>
                    <a:pt x="86773" y="62740"/>
                  </a:lnTo>
                  <a:lnTo>
                    <a:pt x="90322" y="45161"/>
                  </a:lnTo>
                  <a:lnTo>
                    <a:pt x="86773" y="27582"/>
                  </a:lnTo>
                  <a:lnTo>
                    <a:pt x="77095" y="13227"/>
                  </a:lnTo>
                  <a:lnTo>
                    <a:pt x="62740" y="3548"/>
                  </a:lnTo>
                  <a:lnTo>
                    <a:pt x="451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85"/>
            <p:cNvSpPr/>
            <p:nvPr/>
          </p:nvSpPr>
          <p:spPr>
            <a:xfrm>
              <a:off x="6753105" y="5283904"/>
              <a:ext cx="90805" cy="90805"/>
            </a:xfrm>
            <a:custGeom>
              <a:avLst/>
              <a:gdLst/>
              <a:ahLst/>
              <a:cxnLst/>
              <a:rect l="l" t="t" r="r" b="b"/>
              <a:pathLst>
                <a:path w="90805" h="90804">
                  <a:moveTo>
                    <a:pt x="45161" y="0"/>
                  </a:moveTo>
                  <a:lnTo>
                    <a:pt x="62740" y="3548"/>
                  </a:lnTo>
                  <a:lnTo>
                    <a:pt x="77095" y="13227"/>
                  </a:lnTo>
                  <a:lnTo>
                    <a:pt x="86773" y="27582"/>
                  </a:lnTo>
                  <a:lnTo>
                    <a:pt x="90322" y="45161"/>
                  </a:lnTo>
                  <a:lnTo>
                    <a:pt x="86773" y="62740"/>
                  </a:lnTo>
                  <a:lnTo>
                    <a:pt x="77095" y="77095"/>
                  </a:lnTo>
                  <a:lnTo>
                    <a:pt x="62740" y="86773"/>
                  </a:lnTo>
                  <a:lnTo>
                    <a:pt x="45161" y="90322"/>
                  </a:lnTo>
                  <a:lnTo>
                    <a:pt x="27582" y="86773"/>
                  </a:lnTo>
                  <a:lnTo>
                    <a:pt x="13227" y="77095"/>
                  </a:lnTo>
                  <a:lnTo>
                    <a:pt x="3548" y="62740"/>
                  </a:lnTo>
                  <a:lnTo>
                    <a:pt x="0" y="45161"/>
                  </a:lnTo>
                  <a:lnTo>
                    <a:pt x="3548" y="27582"/>
                  </a:lnTo>
                  <a:lnTo>
                    <a:pt x="13227" y="13227"/>
                  </a:lnTo>
                  <a:lnTo>
                    <a:pt x="27582" y="3548"/>
                  </a:lnTo>
                  <a:lnTo>
                    <a:pt x="45161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86"/>
            <p:cNvSpPr txBox="1"/>
            <p:nvPr/>
          </p:nvSpPr>
          <p:spPr>
            <a:xfrm>
              <a:off x="6762833" y="5284441"/>
              <a:ext cx="69215" cy="942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550" b="1" dirty="0">
                  <a:solidFill>
                    <a:srgbClr val="FFFFFF"/>
                  </a:solidFill>
                  <a:latin typeface="Malgun Gothic"/>
                  <a:cs typeface="Malgun Gothic"/>
                </a:rPr>
                <a:t>4</a:t>
              </a:r>
              <a:endParaRPr sz="550" dirty="0">
                <a:latin typeface="Malgun Gothic"/>
                <a:cs typeface="Malgun Gothic"/>
              </a:endParaRPr>
            </a:p>
          </p:txBody>
        </p:sp>
      </p:grpSp>
      <p:sp>
        <p:nvSpPr>
          <p:cNvPr id="107" name="object 86"/>
          <p:cNvSpPr txBox="1"/>
          <p:nvPr/>
        </p:nvSpPr>
        <p:spPr>
          <a:xfrm>
            <a:off x="6816927" y="5521598"/>
            <a:ext cx="64296" cy="84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CL" sz="550" b="1" dirty="0">
                <a:solidFill>
                  <a:srgbClr val="FFFFFF"/>
                </a:solidFill>
                <a:latin typeface="Malgun Gothic"/>
                <a:cs typeface="Malgun Gothic"/>
              </a:rPr>
              <a:t>3</a:t>
            </a:r>
            <a:endParaRPr sz="550" dirty="0">
              <a:latin typeface="Malgun Gothic"/>
              <a:cs typeface="Malgun Gothic"/>
            </a:endParaRPr>
          </a:p>
        </p:txBody>
      </p:sp>
      <p:sp>
        <p:nvSpPr>
          <p:cNvPr id="108" name="object 86"/>
          <p:cNvSpPr txBox="1"/>
          <p:nvPr/>
        </p:nvSpPr>
        <p:spPr>
          <a:xfrm>
            <a:off x="6823681" y="5901724"/>
            <a:ext cx="64296" cy="84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CL" sz="550" b="1" dirty="0">
                <a:solidFill>
                  <a:srgbClr val="FFFFFF"/>
                </a:solidFill>
                <a:latin typeface="Malgun Gothic"/>
                <a:cs typeface="Malgun Gothic"/>
              </a:rPr>
              <a:t>1</a:t>
            </a:r>
            <a:endParaRPr sz="550" dirty="0">
              <a:latin typeface="Malgun Gothic"/>
              <a:cs typeface="Malgun Gothic"/>
            </a:endParaRPr>
          </a:p>
        </p:txBody>
      </p:sp>
      <p:sp>
        <p:nvSpPr>
          <p:cNvPr id="110" name="object 86"/>
          <p:cNvSpPr txBox="1"/>
          <p:nvPr/>
        </p:nvSpPr>
        <p:spPr>
          <a:xfrm>
            <a:off x="6812663" y="5634918"/>
            <a:ext cx="64296" cy="84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CL" sz="550" b="1" dirty="0">
                <a:solidFill>
                  <a:srgbClr val="FFFFFF"/>
                </a:solidFill>
                <a:latin typeface="Malgun Gothic"/>
                <a:cs typeface="Malgun Gothic"/>
              </a:rPr>
              <a:t>2</a:t>
            </a:r>
            <a:endParaRPr sz="550" dirty="0">
              <a:latin typeface="Malgun Gothic"/>
              <a:cs typeface="Malgun Gothic"/>
            </a:endParaRPr>
          </a:p>
        </p:txBody>
      </p:sp>
      <p:sp>
        <p:nvSpPr>
          <p:cNvPr id="113" name="object 86"/>
          <p:cNvSpPr txBox="1"/>
          <p:nvPr/>
        </p:nvSpPr>
        <p:spPr>
          <a:xfrm>
            <a:off x="7879463" y="6475020"/>
            <a:ext cx="64296" cy="84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50" b="1" dirty="0">
                <a:solidFill>
                  <a:srgbClr val="FFFFFF"/>
                </a:solidFill>
                <a:latin typeface="Malgun Gothic"/>
                <a:cs typeface="Malgun Gothic"/>
              </a:rPr>
              <a:t>4</a:t>
            </a:r>
            <a:endParaRPr sz="550" dirty="0">
              <a:latin typeface="Malgun Gothic"/>
              <a:cs typeface="Malgun Gothic"/>
            </a:endParaRPr>
          </a:p>
        </p:txBody>
      </p:sp>
      <p:sp>
        <p:nvSpPr>
          <p:cNvPr id="114" name="object 86"/>
          <p:cNvSpPr txBox="1"/>
          <p:nvPr/>
        </p:nvSpPr>
        <p:spPr>
          <a:xfrm>
            <a:off x="6780515" y="4154130"/>
            <a:ext cx="64296" cy="84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50" b="1" dirty="0">
                <a:solidFill>
                  <a:srgbClr val="FFFFFF"/>
                </a:solidFill>
                <a:latin typeface="Malgun Gothic"/>
                <a:cs typeface="Malgun Gothic"/>
              </a:rPr>
              <a:t>4</a:t>
            </a:r>
            <a:endParaRPr sz="550" dirty="0">
              <a:latin typeface="Malgun Gothic"/>
              <a:cs typeface="Malgun Gothic"/>
            </a:endParaRPr>
          </a:p>
        </p:txBody>
      </p:sp>
      <p:sp>
        <p:nvSpPr>
          <p:cNvPr id="115" name="object 86"/>
          <p:cNvSpPr txBox="1"/>
          <p:nvPr/>
        </p:nvSpPr>
        <p:spPr>
          <a:xfrm>
            <a:off x="6784779" y="4393381"/>
            <a:ext cx="64296" cy="84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CL" sz="550" b="1" dirty="0">
                <a:solidFill>
                  <a:srgbClr val="FFFFFF"/>
                </a:solidFill>
                <a:latin typeface="Malgun Gothic"/>
                <a:cs typeface="Malgun Gothic"/>
              </a:rPr>
              <a:t>3</a:t>
            </a:r>
            <a:endParaRPr sz="550" dirty="0">
              <a:latin typeface="Malgun Gothic"/>
              <a:cs typeface="Malgun Gothic"/>
            </a:endParaRPr>
          </a:p>
        </p:txBody>
      </p:sp>
      <p:sp>
        <p:nvSpPr>
          <p:cNvPr id="116" name="object 86"/>
          <p:cNvSpPr txBox="1"/>
          <p:nvPr/>
        </p:nvSpPr>
        <p:spPr>
          <a:xfrm>
            <a:off x="6789253" y="4511785"/>
            <a:ext cx="64296" cy="84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CL" sz="550" b="1" dirty="0">
                <a:solidFill>
                  <a:srgbClr val="FFFFFF"/>
                </a:solidFill>
                <a:latin typeface="Malgun Gothic"/>
                <a:cs typeface="Malgun Gothic"/>
              </a:rPr>
              <a:t>2</a:t>
            </a:r>
            <a:endParaRPr sz="550" dirty="0">
              <a:latin typeface="Malgun Gothic"/>
              <a:cs typeface="Malgun Gothic"/>
            </a:endParaRPr>
          </a:p>
        </p:txBody>
      </p:sp>
      <p:sp>
        <p:nvSpPr>
          <p:cNvPr id="117" name="object 86"/>
          <p:cNvSpPr txBox="1"/>
          <p:nvPr/>
        </p:nvSpPr>
        <p:spPr>
          <a:xfrm>
            <a:off x="6789253" y="4790590"/>
            <a:ext cx="64296" cy="84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CL" sz="550" b="1" dirty="0">
                <a:solidFill>
                  <a:srgbClr val="FFFFFF"/>
                </a:solidFill>
                <a:latin typeface="Malgun Gothic"/>
                <a:cs typeface="Malgun Gothic"/>
              </a:rPr>
              <a:t>1</a:t>
            </a:r>
            <a:endParaRPr sz="550" dirty="0"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6058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4456</TotalTime>
  <Words>861</Words>
  <Application>Microsoft Office PowerPoint</Application>
  <PresentationFormat>Presentación en pantalla (4:3)</PresentationFormat>
  <Paragraphs>105</Paragraphs>
  <Slides>25</Slides>
  <Notes>3</Notes>
  <HiddenSlides>1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Malgun Gothic</vt:lpstr>
      <vt:lpstr>Arial</vt:lpstr>
      <vt:lpstr>Calibri</vt:lpstr>
      <vt:lpstr>Gill Sans MT</vt:lpstr>
      <vt:lpstr>Lucida Sans</vt:lpstr>
      <vt:lpstr>Tahoma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Cristián Henriquez</dc:creator>
  <cp:lastModifiedBy>soporte</cp:lastModifiedBy>
  <cp:revision>216</cp:revision>
  <cp:lastPrinted>2014-10-23T16:15:09Z</cp:lastPrinted>
  <dcterms:created xsi:type="dcterms:W3CDTF">2011-03-07T11:35:35Z</dcterms:created>
  <dcterms:modified xsi:type="dcterms:W3CDTF">2017-09-07T13:18:46Z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3072029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