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handoutMasterIdLst>
    <p:handoutMasterId r:id="rId9"/>
  </p:handoutMasterIdLst>
  <p:sldIdLst>
    <p:sldId id="342" r:id="rId2"/>
    <p:sldId id="794" r:id="rId3"/>
    <p:sldId id="795" r:id="rId4"/>
    <p:sldId id="790" r:id="rId5"/>
    <p:sldId id="523" r:id="rId6"/>
    <p:sldId id="791" r:id="rId7"/>
  </p:sldIdLst>
  <p:sldSz cx="9144000" cy="6858000" type="letter"/>
  <p:notesSz cx="7010400" cy="9296400"/>
  <p:defaultTextStyle>
    <a:defPPr>
      <a:defRPr lang="es-CL"/>
    </a:defPPr>
    <a:lvl1pPr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1pPr>
    <a:lvl2pPr marL="382510" indent="74597"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2pPr>
    <a:lvl3pPr marL="766611" indent="147608"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3pPr>
    <a:lvl4pPr marL="1150708" indent="220619"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4pPr>
    <a:lvl5pPr marL="1534806" indent="293628"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5pPr>
    <a:lvl6pPr marL="2285544" algn="l" defTabSz="914216" rtl="0" eaLnBrk="1" latinLnBrk="0" hangingPunct="1">
      <a:defRPr kern="1200">
        <a:solidFill>
          <a:schemeClr val="tx1"/>
        </a:solidFill>
        <a:latin typeface="Arial" panose="020B0604020202020204" pitchFamily="34" charset="0"/>
        <a:ea typeface="MS PGothic" panose="020B0600070205080204" pitchFamily="34" charset="-128"/>
        <a:cs typeface="+mn-cs"/>
      </a:defRPr>
    </a:lvl6pPr>
    <a:lvl7pPr marL="2742650" algn="l" defTabSz="914216" rtl="0" eaLnBrk="1" latinLnBrk="0" hangingPunct="1">
      <a:defRPr kern="1200">
        <a:solidFill>
          <a:schemeClr val="tx1"/>
        </a:solidFill>
        <a:latin typeface="Arial" panose="020B0604020202020204" pitchFamily="34" charset="0"/>
        <a:ea typeface="MS PGothic" panose="020B0600070205080204" pitchFamily="34" charset="-128"/>
        <a:cs typeface="+mn-cs"/>
      </a:defRPr>
    </a:lvl7pPr>
    <a:lvl8pPr marL="3199760" algn="l" defTabSz="914216" rtl="0" eaLnBrk="1" latinLnBrk="0" hangingPunct="1">
      <a:defRPr kern="1200">
        <a:solidFill>
          <a:schemeClr val="tx1"/>
        </a:solidFill>
        <a:latin typeface="Arial" panose="020B0604020202020204" pitchFamily="34" charset="0"/>
        <a:ea typeface="MS PGothic" panose="020B0600070205080204" pitchFamily="34" charset="-128"/>
        <a:cs typeface="+mn-cs"/>
      </a:defRPr>
    </a:lvl8pPr>
    <a:lvl9pPr marL="3656868" algn="l" defTabSz="914216" rtl="0" eaLnBrk="1" latinLnBrk="0" hangingPunct="1">
      <a:defRPr kern="1200">
        <a:solidFill>
          <a:schemeClr val="tx1"/>
        </a:solidFill>
        <a:latin typeface="Arial" panose="020B0604020202020204" pitchFamily="34" charset="0"/>
        <a:ea typeface="MS PGothic" panose="020B0600070205080204" pitchFamily="34" charset="-128"/>
        <a:cs typeface="+mn-cs"/>
      </a:defRPr>
    </a:lvl9pPr>
  </p:defaultTextStyle>
  <p:extLst>
    <p:ext uri="{521415D9-36F7-43E2-AB2F-B90AF26B5E84}">
      <p14:sectionLst xmlns:p14="http://schemas.microsoft.com/office/powerpoint/2010/main">
        <p14:section name="Sección predeterminada" id="{92724D4A-64E9-4283-A3AF-4FBB36223704}">
          <p14:sldIdLst>
            <p14:sldId id="342"/>
            <p14:sldId id="794"/>
            <p14:sldId id="795"/>
            <p14:sldId id="790"/>
            <p14:sldId id="523"/>
            <p14:sldId id="791"/>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CFF"/>
    <a:srgbClr val="0F2D88"/>
    <a:srgbClr val="CCFF99"/>
    <a:srgbClr val="E8EC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Estilo claro 1 - Acento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F1AB2-1976-4502-BF36-3FF5EA218861}" styleName="Estilo medio 4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663" autoAdjust="0"/>
    <p:restoredTop sz="94697" autoAdjust="0"/>
  </p:normalViewPr>
  <p:slideViewPr>
    <p:cSldViewPr>
      <p:cViewPr>
        <p:scale>
          <a:sx n="58" d="100"/>
          <a:sy n="58" d="100"/>
        </p:scale>
        <p:origin x="-912" y="-24"/>
      </p:cViewPr>
      <p:guideLst>
        <p:guide orient="horz" pos="2160"/>
        <p:guide pos="2880"/>
      </p:guideLst>
    </p:cSldViewPr>
  </p:slideViewPr>
  <p:outlineViewPr>
    <p:cViewPr>
      <p:scale>
        <a:sx n="33" d="100"/>
        <a:sy n="33" d="100"/>
      </p:scale>
      <p:origin x="0" y="3384"/>
    </p:cViewPr>
  </p:outlineViewPr>
  <p:notesTextViewPr>
    <p:cViewPr>
      <p:scale>
        <a:sx n="100" d="100"/>
        <a:sy n="100" d="100"/>
      </p:scale>
      <p:origin x="0" y="0"/>
    </p:cViewPr>
  </p:notesTextViewPr>
  <p:sorterViewPr>
    <p:cViewPr>
      <p:scale>
        <a:sx n="100" d="100"/>
        <a:sy n="100" d="100"/>
      </p:scale>
      <p:origin x="0" y="10014"/>
    </p:cViewPr>
  </p:sorterViewPr>
  <p:notesViewPr>
    <p:cSldViewPr>
      <p:cViewPr varScale="1">
        <p:scale>
          <a:sx n="55" d="100"/>
          <a:sy n="55" d="100"/>
        </p:scale>
        <p:origin x="-2820" y="-90"/>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38475" cy="465138"/>
          </a:xfrm>
          <a:prstGeom prst="rect">
            <a:avLst/>
          </a:prstGeom>
        </p:spPr>
        <p:txBody>
          <a:bodyPr vert="horz" lIns="91440" tIns="45720" rIns="91440" bIns="45720" rtlCol="0"/>
          <a:lstStyle>
            <a:lvl1pPr algn="l" eaLnBrk="1" hangingPunct="1">
              <a:defRPr sz="1200">
                <a:latin typeface="Arial" charset="0"/>
                <a:ea typeface="ＭＳ Ｐゴシック" pitchFamily="34" charset="-128"/>
                <a:cs typeface="+mn-cs"/>
              </a:defRPr>
            </a:lvl1pPr>
          </a:lstStyle>
          <a:p>
            <a:pPr>
              <a:defRPr/>
            </a:pPr>
            <a:endParaRPr lang="es-CL"/>
          </a:p>
        </p:txBody>
      </p:sp>
      <p:sp>
        <p:nvSpPr>
          <p:cNvPr id="3" name="2 Marcador de fecha"/>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eaLnBrk="1" hangingPunct="1">
              <a:defRPr sz="1200">
                <a:latin typeface="Arial" charset="0"/>
                <a:ea typeface="ＭＳ Ｐゴシック" pitchFamily="34" charset="-128"/>
                <a:cs typeface="+mn-cs"/>
              </a:defRPr>
            </a:lvl1pPr>
          </a:lstStyle>
          <a:p>
            <a:pPr>
              <a:defRPr/>
            </a:pPr>
            <a:fld id="{88EE0FCE-8E63-4699-8342-15159933733A}" type="datetimeFigureOut">
              <a:rPr lang="es-CL"/>
              <a:pPr>
                <a:defRPr/>
              </a:pPr>
              <a:t>04-09-2017</a:t>
            </a:fld>
            <a:endParaRPr lang="es-CL"/>
          </a:p>
        </p:txBody>
      </p:sp>
      <p:sp>
        <p:nvSpPr>
          <p:cNvPr id="4" name="3 Marcador de pie de página"/>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eaLnBrk="1" hangingPunct="1">
              <a:defRPr sz="1200">
                <a:latin typeface="Arial" charset="0"/>
                <a:ea typeface="ＭＳ Ｐゴシック" pitchFamily="34" charset="-128"/>
                <a:cs typeface="+mn-cs"/>
              </a:defRPr>
            </a:lvl1pPr>
          </a:lstStyle>
          <a:p>
            <a:pPr>
              <a:defRPr/>
            </a:pPr>
            <a:endParaRPr lang="es-CL"/>
          </a:p>
        </p:txBody>
      </p:sp>
      <p:sp>
        <p:nvSpPr>
          <p:cNvPr id="5" name="4 Marcador de número de diapositiva"/>
          <p:cNvSpPr>
            <a:spLocks noGrp="1"/>
          </p:cNvSpPr>
          <p:nvPr>
            <p:ph type="sldNum" sz="quarter" idx="3"/>
          </p:nvPr>
        </p:nvSpPr>
        <p:spPr>
          <a:xfrm>
            <a:off x="3970338" y="8829675"/>
            <a:ext cx="3038475" cy="465138"/>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0C517825-747D-49AC-8CF8-02C90EC2F8C3}" type="slidenum">
              <a:rPr lang="es-CL" altLang="es-CL"/>
              <a:pPr>
                <a:defRPr/>
              </a:pPr>
              <a:t>‹Nº›</a:t>
            </a:fld>
            <a:endParaRPr lang="es-CL" altLang="es-CL"/>
          </a:p>
        </p:txBody>
      </p:sp>
    </p:spTree>
    <p:extLst>
      <p:ext uri="{BB962C8B-B14F-4D97-AF65-F5344CB8AC3E}">
        <p14:creationId xmlns:p14="http://schemas.microsoft.com/office/powerpoint/2010/main" val="3686542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38475" cy="465138"/>
          </a:xfrm>
          <a:prstGeom prst="rect">
            <a:avLst/>
          </a:prstGeom>
        </p:spPr>
        <p:txBody>
          <a:bodyPr vert="horz" lIns="93177" tIns="46589" rIns="93177" bIns="46589" rtlCol="0"/>
          <a:lstStyle>
            <a:lvl1pPr algn="l" eaLnBrk="1" fontAlgn="auto" hangingPunct="1">
              <a:spcBef>
                <a:spcPts val="0"/>
              </a:spcBef>
              <a:spcAft>
                <a:spcPts val="0"/>
              </a:spcAft>
              <a:defRPr sz="1200">
                <a:latin typeface="+mn-lt"/>
                <a:ea typeface="+mn-ea"/>
                <a:cs typeface="+mn-cs"/>
              </a:defRPr>
            </a:lvl1pPr>
          </a:lstStyle>
          <a:p>
            <a:pPr>
              <a:defRPr/>
            </a:pPr>
            <a:endParaRPr lang="es-CL"/>
          </a:p>
        </p:txBody>
      </p:sp>
      <p:sp>
        <p:nvSpPr>
          <p:cNvPr id="3" name="2 Marcador de fecha"/>
          <p:cNvSpPr>
            <a:spLocks noGrp="1"/>
          </p:cNvSpPr>
          <p:nvPr>
            <p:ph type="dt" idx="1"/>
          </p:nvPr>
        </p:nvSpPr>
        <p:spPr>
          <a:xfrm>
            <a:off x="3970338" y="0"/>
            <a:ext cx="3038475" cy="465138"/>
          </a:xfrm>
          <a:prstGeom prst="rect">
            <a:avLst/>
          </a:prstGeom>
        </p:spPr>
        <p:txBody>
          <a:bodyPr vert="horz" wrap="square" lIns="93177" tIns="46589" rIns="93177" bIns="46589" numCol="1" anchor="t" anchorCtr="0" compatLnSpc="1">
            <a:prstTxWarp prst="textNoShape">
              <a:avLst/>
            </a:prstTxWarp>
          </a:bodyPr>
          <a:lstStyle>
            <a:lvl1pPr algn="r" eaLnBrk="1" hangingPunct="1">
              <a:defRPr sz="1200">
                <a:latin typeface="Calibri" pitchFamily="34" charset="0"/>
                <a:ea typeface="ＭＳ Ｐゴシック" pitchFamily="34" charset="-128"/>
                <a:cs typeface="Arial" pitchFamily="34" charset="0"/>
              </a:defRPr>
            </a:lvl1pPr>
          </a:lstStyle>
          <a:p>
            <a:pPr>
              <a:defRPr/>
            </a:pPr>
            <a:fld id="{2117EF94-147E-47E9-AC79-5AFB8433FCF0}" type="datetimeFigureOut">
              <a:rPr lang="es-CL"/>
              <a:pPr>
                <a:defRPr/>
              </a:pPr>
              <a:t>04-09-2017</a:t>
            </a:fld>
            <a:endParaRPr lang="es-CL"/>
          </a:p>
        </p:txBody>
      </p:sp>
      <p:sp>
        <p:nvSpPr>
          <p:cNvPr id="4" name="3 Marcador de imagen de diapositiva"/>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s-CL" noProof="0" smtClean="0"/>
          </a:p>
        </p:txBody>
      </p:sp>
      <p:sp>
        <p:nvSpPr>
          <p:cNvPr id="5" name="4 Marcador de notas"/>
          <p:cNvSpPr>
            <a:spLocks noGrp="1"/>
          </p:cNvSpPr>
          <p:nvPr>
            <p:ph type="body" sz="quarter" idx="3"/>
          </p:nvPr>
        </p:nvSpPr>
        <p:spPr>
          <a:xfrm>
            <a:off x="701675" y="4416425"/>
            <a:ext cx="5607050" cy="4183063"/>
          </a:xfrm>
          <a:prstGeom prst="rect">
            <a:avLst/>
          </a:prstGeom>
        </p:spPr>
        <p:txBody>
          <a:bodyPr vert="horz" wrap="square" lIns="93177" tIns="46589" rIns="93177" bIns="46589" numCol="1" anchor="t" anchorCtr="0" compatLnSpc="1">
            <a:prstTxWarp prst="textNoShape">
              <a:avLst/>
            </a:prstTxWarp>
            <a:normAutofit/>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s-CL" noProof="0" smtClean="0"/>
          </a:p>
        </p:txBody>
      </p:sp>
      <p:sp>
        <p:nvSpPr>
          <p:cNvPr id="6" name="5 Marcador de pie de página"/>
          <p:cNvSpPr>
            <a:spLocks noGrp="1"/>
          </p:cNvSpPr>
          <p:nvPr>
            <p:ph type="ftr" sz="quarter" idx="4"/>
          </p:nvPr>
        </p:nvSpPr>
        <p:spPr>
          <a:xfrm>
            <a:off x="0" y="8829675"/>
            <a:ext cx="3038475" cy="465138"/>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ea typeface="+mn-ea"/>
                <a:cs typeface="+mn-cs"/>
              </a:defRPr>
            </a:lvl1pPr>
          </a:lstStyle>
          <a:p>
            <a:pPr>
              <a:defRPr/>
            </a:pPr>
            <a:endParaRPr lang="es-CL"/>
          </a:p>
        </p:txBody>
      </p:sp>
      <p:sp>
        <p:nvSpPr>
          <p:cNvPr id="7" name="6 Marcador de número de diapositiva"/>
          <p:cNvSpPr>
            <a:spLocks noGrp="1"/>
          </p:cNvSpPr>
          <p:nvPr>
            <p:ph type="sldNum" sz="quarter" idx="5"/>
          </p:nvPr>
        </p:nvSpPr>
        <p:spPr>
          <a:xfrm>
            <a:off x="3970338" y="8829675"/>
            <a:ext cx="3038475" cy="465138"/>
          </a:xfrm>
          <a:prstGeom prst="rect">
            <a:avLst/>
          </a:prstGeom>
        </p:spPr>
        <p:txBody>
          <a:bodyPr vert="horz" wrap="square" lIns="93177" tIns="46589" rIns="93177" bIns="46589"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F7716435-5B99-46FE-AF36-837765A7E664}" type="slidenum">
              <a:rPr lang="es-CL" altLang="es-CL"/>
              <a:pPr>
                <a:defRPr/>
              </a:pPr>
              <a:t>‹Nº›</a:t>
            </a:fld>
            <a:endParaRPr lang="es-CL" altLang="es-CL"/>
          </a:p>
        </p:txBody>
      </p:sp>
    </p:spTree>
    <p:extLst>
      <p:ext uri="{BB962C8B-B14F-4D97-AF65-F5344CB8AC3E}">
        <p14:creationId xmlns:p14="http://schemas.microsoft.com/office/powerpoint/2010/main" val="74430009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000" kern="1200">
        <a:solidFill>
          <a:schemeClr val="tx1"/>
        </a:solidFill>
        <a:latin typeface="+mn-lt"/>
        <a:ea typeface="MS PGothic" pitchFamily="34" charset="-128"/>
        <a:cs typeface="ＭＳ Ｐゴシック" charset="0"/>
      </a:defRPr>
    </a:lvl1pPr>
    <a:lvl2pPr marL="382510" algn="l" rtl="0" eaLnBrk="0" fontAlgn="base" hangingPunct="0">
      <a:spcBef>
        <a:spcPct val="30000"/>
      </a:spcBef>
      <a:spcAft>
        <a:spcPct val="0"/>
      </a:spcAft>
      <a:defRPr sz="1000" kern="1200">
        <a:solidFill>
          <a:schemeClr val="tx1"/>
        </a:solidFill>
        <a:latin typeface="+mn-lt"/>
        <a:ea typeface="MS PGothic" pitchFamily="34" charset="-128"/>
        <a:cs typeface="+mn-cs"/>
      </a:defRPr>
    </a:lvl2pPr>
    <a:lvl3pPr marL="766611" algn="l" rtl="0" eaLnBrk="0" fontAlgn="base" hangingPunct="0">
      <a:spcBef>
        <a:spcPct val="30000"/>
      </a:spcBef>
      <a:spcAft>
        <a:spcPct val="0"/>
      </a:spcAft>
      <a:defRPr sz="1000" kern="1200">
        <a:solidFill>
          <a:schemeClr val="tx1"/>
        </a:solidFill>
        <a:latin typeface="+mn-lt"/>
        <a:ea typeface="MS PGothic" pitchFamily="34" charset="-128"/>
        <a:cs typeface="+mn-cs"/>
      </a:defRPr>
    </a:lvl3pPr>
    <a:lvl4pPr marL="1150708" algn="l" rtl="0" eaLnBrk="0" fontAlgn="base" hangingPunct="0">
      <a:spcBef>
        <a:spcPct val="30000"/>
      </a:spcBef>
      <a:spcAft>
        <a:spcPct val="0"/>
      </a:spcAft>
      <a:defRPr sz="1000" kern="1200">
        <a:solidFill>
          <a:schemeClr val="tx1"/>
        </a:solidFill>
        <a:latin typeface="+mn-lt"/>
        <a:ea typeface="MS PGothic" pitchFamily="34" charset="-128"/>
        <a:cs typeface="+mn-cs"/>
      </a:defRPr>
    </a:lvl4pPr>
    <a:lvl5pPr marL="1534806" algn="l" rtl="0" eaLnBrk="0" fontAlgn="base" hangingPunct="0">
      <a:spcBef>
        <a:spcPct val="30000"/>
      </a:spcBef>
      <a:spcAft>
        <a:spcPct val="0"/>
      </a:spcAft>
      <a:defRPr sz="1000" kern="1200">
        <a:solidFill>
          <a:schemeClr val="tx1"/>
        </a:solidFill>
        <a:latin typeface="+mn-lt"/>
        <a:ea typeface="MS PGothic" pitchFamily="34" charset="-128"/>
        <a:cs typeface="+mn-cs"/>
      </a:defRPr>
    </a:lvl5pPr>
    <a:lvl6pPr marL="1919856" algn="l" defTabSz="767942" rtl="0" eaLnBrk="1" latinLnBrk="0" hangingPunct="1">
      <a:defRPr sz="1000" kern="1200">
        <a:solidFill>
          <a:schemeClr val="tx1"/>
        </a:solidFill>
        <a:latin typeface="+mn-lt"/>
        <a:ea typeface="+mn-ea"/>
        <a:cs typeface="+mn-cs"/>
      </a:defRPr>
    </a:lvl6pPr>
    <a:lvl7pPr marL="2303826" algn="l" defTabSz="767942" rtl="0" eaLnBrk="1" latinLnBrk="0" hangingPunct="1">
      <a:defRPr sz="1000" kern="1200">
        <a:solidFill>
          <a:schemeClr val="tx1"/>
        </a:solidFill>
        <a:latin typeface="+mn-lt"/>
        <a:ea typeface="+mn-ea"/>
        <a:cs typeface="+mn-cs"/>
      </a:defRPr>
    </a:lvl7pPr>
    <a:lvl8pPr marL="2687798" algn="l" defTabSz="767942" rtl="0" eaLnBrk="1" latinLnBrk="0" hangingPunct="1">
      <a:defRPr sz="1000" kern="1200">
        <a:solidFill>
          <a:schemeClr val="tx1"/>
        </a:solidFill>
        <a:latin typeface="+mn-lt"/>
        <a:ea typeface="+mn-ea"/>
        <a:cs typeface="+mn-cs"/>
      </a:defRPr>
    </a:lvl8pPr>
    <a:lvl9pPr marL="3071769" algn="l" defTabSz="767942" rtl="0" eaLnBrk="1" latinLnBrk="0" hangingPunct="1">
      <a:defRPr sz="10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1 Marcador de imagen de diapositiva"/>
          <p:cNvSpPr>
            <a:spLocks noGrp="1" noRot="1" noChangeAspect="1" noTextEdit="1"/>
          </p:cNvSpPr>
          <p:nvPr>
            <p:ph type="sldImg"/>
          </p:nvPr>
        </p:nvSpPr>
        <p:spPr bwMode="auto">
          <a:xfrm>
            <a:off x="1181100" y="696913"/>
            <a:ext cx="46482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s-ES" altLang="es-CL" smtClean="0"/>
          </a:p>
        </p:txBody>
      </p:sp>
      <p:sp>
        <p:nvSpPr>
          <p:cNvPr id="5124"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0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0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0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000">
                <a:solidFill>
                  <a:schemeClr val="tx1"/>
                </a:solidFill>
                <a:latin typeface="Calibri" panose="020F0502020204030204" pitchFamily="34" charset="0"/>
                <a:ea typeface="MS PGothic" panose="020B0600070205080204" pitchFamily="34" charset="-128"/>
              </a:defRPr>
            </a:lvl9pPr>
          </a:lstStyle>
          <a:p>
            <a:pPr>
              <a:spcBef>
                <a:spcPct val="0"/>
              </a:spcBef>
            </a:pPr>
            <a:fld id="{9418071A-656B-4439-9364-D2928378F206}" type="slidenum">
              <a:rPr lang="es-CL" altLang="es-CL" sz="1200" smtClean="0"/>
              <a:pPr>
                <a:spcBef>
                  <a:spcPct val="0"/>
                </a:spcBef>
              </a:pPr>
              <a:t>1</a:t>
            </a:fld>
            <a:endParaRPr lang="es-CL" altLang="es-CL" sz="1200" smtClean="0"/>
          </a:p>
        </p:txBody>
      </p:sp>
    </p:spTree>
    <p:extLst>
      <p:ext uri="{BB962C8B-B14F-4D97-AF65-F5344CB8AC3E}">
        <p14:creationId xmlns:p14="http://schemas.microsoft.com/office/powerpoint/2010/main" val="34850155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Diapositiva de título">
    <p:spTree>
      <p:nvGrpSpPr>
        <p:cNvPr id="1" name=""/>
        <p:cNvGrpSpPr/>
        <p:nvPr/>
      </p:nvGrpSpPr>
      <p:grpSpPr>
        <a:xfrm>
          <a:off x="0" y="0"/>
          <a:ext cx="0" cy="0"/>
          <a:chOff x="0" y="0"/>
          <a:chExt cx="0" cy="0"/>
        </a:xfrm>
      </p:grpSpPr>
      <p:sp>
        <p:nvSpPr>
          <p:cNvPr id="4" name="3 Marcador de fecha"/>
          <p:cNvSpPr>
            <a:spLocks noGrp="1"/>
          </p:cNvSpPr>
          <p:nvPr>
            <p:ph type="dt" sz="half" idx="10"/>
          </p:nvPr>
        </p:nvSpPr>
        <p:spPr>
          <a:xfrm>
            <a:off x="457200" y="6356351"/>
            <a:ext cx="2133600" cy="365125"/>
          </a:xfrm>
          <a:prstGeom prst="rect">
            <a:avLst/>
          </a:prstGeom>
        </p:spPr>
        <p:txBody>
          <a:bodyPr/>
          <a:lstStyle/>
          <a:p>
            <a:endParaRPr lang="es-ES"/>
          </a:p>
        </p:txBody>
      </p:sp>
      <p:sp>
        <p:nvSpPr>
          <p:cNvPr id="5" name="4 Marcador de pie de página"/>
          <p:cNvSpPr>
            <a:spLocks noGrp="1"/>
          </p:cNvSpPr>
          <p:nvPr>
            <p:ph type="ftr" sz="quarter" idx="11"/>
          </p:nvPr>
        </p:nvSpPr>
        <p:spPr>
          <a:xfrm>
            <a:off x="3124202" y="6356351"/>
            <a:ext cx="2895600" cy="365125"/>
          </a:xfrm>
          <a:prstGeom prst="rect">
            <a:avLst/>
          </a:prstGeom>
        </p:spPr>
        <p:txBody>
          <a:bodyPr/>
          <a:lstStyle/>
          <a:p>
            <a:endParaRPr lang="es-ES"/>
          </a:p>
        </p:txBody>
      </p:sp>
      <p:sp>
        <p:nvSpPr>
          <p:cNvPr id="6" name="5 Marcador de número de diapositiva"/>
          <p:cNvSpPr>
            <a:spLocks noGrp="1"/>
          </p:cNvSpPr>
          <p:nvPr>
            <p:ph type="sldNum" sz="quarter" idx="12"/>
          </p:nvPr>
        </p:nvSpPr>
        <p:spPr>
          <a:xfrm>
            <a:off x="6553202" y="6356351"/>
            <a:ext cx="2133600" cy="365125"/>
          </a:xfrm>
          <a:prstGeom prst="rect">
            <a:avLst/>
          </a:prstGeom>
        </p:spPr>
        <p:txBody>
          <a:bodyPr/>
          <a:lstStyle/>
          <a:p>
            <a:fld id="{218769ED-197F-4728-9E60-A3DBB14BD10C}" type="slidenum">
              <a:rPr lang="es-ES" smtClean="0"/>
              <a:pPr/>
              <a:t>‹Nº›</a:t>
            </a:fld>
            <a:endParaRPr lang="es-ES"/>
          </a:p>
        </p:txBody>
      </p:sp>
      <p:cxnSp>
        <p:nvCxnSpPr>
          <p:cNvPr id="8" name="7 Conector recto"/>
          <p:cNvCxnSpPr/>
          <p:nvPr userDrawn="1"/>
        </p:nvCxnSpPr>
        <p:spPr>
          <a:xfrm>
            <a:off x="107504" y="908720"/>
            <a:ext cx="8892480" cy="0"/>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9" name="8 Rectángulo"/>
          <p:cNvSpPr/>
          <p:nvPr userDrawn="1"/>
        </p:nvSpPr>
        <p:spPr>
          <a:xfrm>
            <a:off x="0" y="6093298"/>
            <a:ext cx="9144000" cy="764704"/>
          </a:xfrm>
          <a:prstGeom prst="rect">
            <a:avLst/>
          </a:prstGeom>
          <a:solidFill>
            <a:srgbClr val="002081"/>
          </a:solidFill>
          <a:ln>
            <a:solidFill>
              <a:srgbClr val="002081"/>
            </a:solidFill>
          </a:ln>
        </p:spPr>
        <p:style>
          <a:lnRef idx="2">
            <a:schemeClr val="accent1">
              <a:shade val="50000"/>
            </a:schemeClr>
          </a:lnRef>
          <a:fillRef idx="1">
            <a:schemeClr val="accent1"/>
          </a:fillRef>
          <a:effectRef idx="0">
            <a:schemeClr val="accent1"/>
          </a:effectRef>
          <a:fontRef idx="minor">
            <a:schemeClr val="lt1"/>
          </a:fontRef>
        </p:style>
        <p:txBody>
          <a:bodyPr lIns="91422" tIns="45712" rIns="91422" bIns="45712" rtlCol="0" anchor="ctr"/>
          <a:lstStyle/>
          <a:p>
            <a:pPr algn="ctr"/>
            <a:endParaRPr lang="es-ES"/>
          </a:p>
        </p:txBody>
      </p:sp>
      <p:sp>
        <p:nvSpPr>
          <p:cNvPr id="10" name="9 CuadroTexto"/>
          <p:cNvSpPr txBox="1"/>
          <p:nvPr userDrawn="1"/>
        </p:nvSpPr>
        <p:spPr>
          <a:xfrm>
            <a:off x="5544618" y="6309323"/>
            <a:ext cx="3563888" cy="646331"/>
          </a:xfrm>
          <a:prstGeom prst="rect">
            <a:avLst/>
          </a:prstGeom>
          <a:noFill/>
        </p:spPr>
        <p:txBody>
          <a:bodyPr wrap="square" lIns="91422" tIns="45712" rIns="91422" bIns="45712" rtlCol="0">
            <a:spAutoFit/>
          </a:bodyPr>
          <a:lstStyle/>
          <a:p>
            <a:pPr algn="r">
              <a:lnSpc>
                <a:spcPct val="100000"/>
              </a:lnSpc>
            </a:pPr>
            <a:r>
              <a:rPr lang="es-CL" sz="1200" dirty="0" smtClean="0">
                <a:solidFill>
                  <a:schemeClr val="bg1"/>
                </a:solidFill>
              </a:rPr>
              <a:t>Dirección</a:t>
            </a:r>
            <a:r>
              <a:rPr lang="es-CL" sz="1200" baseline="0" dirty="0" smtClean="0">
                <a:solidFill>
                  <a:schemeClr val="bg1"/>
                </a:solidFill>
              </a:rPr>
              <a:t> de Análisis Institucional</a:t>
            </a:r>
          </a:p>
          <a:p>
            <a:pPr marL="0" marR="0" indent="0" algn="r" defTabSz="914216" rtl="0" eaLnBrk="1" fontAlgn="auto" latinLnBrk="0" hangingPunct="1">
              <a:lnSpc>
                <a:spcPct val="100000"/>
              </a:lnSpc>
              <a:spcBef>
                <a:spcPts val="0"/>
              </a:spcBef>
              <a:spcAft>
                <a:spcPts val="0"/>
              </a:spcAft>
              <a:buClrTx/>
              <a:buSzTx/>
              <a:buFontTx/>
              <a:buNone/>
              <a:tabLst/>
              <a:defRPr/>
            </a:pPr>
            <a:r>
              <a:rPr lang="es-CL" sz="1200" dirty="0" smtClean="0">
                <a:solidFill>
                  <a:schemeClr val="bg1"/>
                </a:solidFill>
              </a:rPr>
              <a:t>Vicerrectoría de Desarrollo Institucional</a:t>
            </a:r>
          </a:p>
          <a:p>
            <a:pPr algn="r"/>
            <a:endParaRPr lang="es-ES" sz="1200" dirty="0">
              <a:solidFill>
                <a:schemeClr val="bg1"/>
              </a:solidFill>
            </a:endParaRPr>
          </a:p>
        </p:txBody>
      </p:sp>
    </p:spTree>
    <p:extLst>
      <p:ext uri="{BB962C8B-B14F-4D97-AF65-F5344CB8AC3E}">
        <p14:creationId xmlns:p14="http://schemas.microsoft.com/office/powerpoint/2010/main" val="1520932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623888" y="1709739"/>
            <a:ext cx="7886700" cy="2852737"/>
          </a:xfrm>
        </p:spPr>
        <p:txBody>
          <a:bodyPr anchor="b"/>
          <a:lstStyle>
            <a:lvl1pPr>
              <a:defRPr sz="45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623888" y="4589465"/>
            <a:ext cx="7886700" cy="1500187"/>
          </a:xfrm>
        </p:spPr>
        <p:txBody>
          <a:bodyPr/>
          <a:lstStyle>
            <a:lvl1pPr marL="0" indent="0">
              <a:buNone/>
              <a:defRPr sz="1800">
                <a:solidFill>
                  <a:schemeClr val="tx1">
                    <a:tint val="75000"/>
                  </a:schemeClr>
                </a:solidFill>
              </a:defRPr>
            </a:lvl1pPr>
            <a:lvl2pPr marL="342830" indent="0">
              <a:buNone/>
              <a:defRPr sz="1500">
                <a:solidFill>
                  <a:schemeClr val="tx1">
                    <a:tint val="75000"/>
                  </a:schemeClr>
                </a:solidFill>
              </a:defRPr>
            </a:lvl2pPr>
            <a:lvl3pPr marL="685664" indent="0">
              <a:buNone/>
              <a:defRPr sz="1400">
                <a:solidFill>
                  <a:schemeClr val="tx1">
                    <a:tint val="75000"/>
                  </a:schemeClr>
                </a:solidFill>
              </a:defRPr>
            </a:lvl3pPr>
            <a:lvl4pPr marL="1028494" indent="0">
              <a:buNone/>
              <a:defRPr sz="1200">
                <a:solidFill>
                  <a:schemeClr val="tx1">
                    <a:tint val="75000"/>
                  </a:schemeClr>
                </a:solidFill>
              </a:defRPr>
            </a:lvl4pPr>
            <a:lvl5pPr marL="1371326" indent="0">
              <a:buNone/>
              <a:defRPr sz="1200">
                <a:solidFill>
                  <a:schemeClr val="tx1">
                    <a:tint val="75000"/>
                  </a:schemeClr>
                </a:solidFill>
              </a:defRPr>
            </a:lvl5pPr>
            <a:lvl6pPr marL="1714156" indent="0">
              <a:buNone/>
              <a:defRPr sz="1200">
                <a:solidFill>
                  <a:schemeClr val="tx1">
                    <a:tint val="75000"/>
                  </a:schemeClr>
                </a:solidFill>
              </a:defRPr>
            </a:lvl6pPr>
            <a:lvl7pPr marL="2056989" indent="0">
              <a:buNone/>
              <a:defRPr sz="1200">
                <a:solidFill>
                  <a:schemeClr val="tx1">
                    <a:tint val="75000"/>
                  </a:schemeClr>
                </a:solidFill>
              </a:defRPr>
            </a:lvl7pPr>
            <a:lvl8pPr marL="2399820" indent="0">
              <a:buNone/>
              <a:defRPr sz="1200">
                <a:solidFill>
                  <a:schemeClr val="tx1">
                    <a:tint val="75000"/>
                  </a:schemeClr>
                </a:solidFill>
              </a:defRPr>
            </a:lvl8pPr>
            <a:lvl9pPr marL="2742650" indent="0">
              <a:buNone/>
              <a:defRPr sz="12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pPr>
              <a:defRPr/>
            </a:pPr>
            <a:fld id="{9200AE56-78A1-4D94-9E2B-69CC225DA979}" type="datetimeFigureOut">
              <a:rPr lang="es-CL" smtClean="0"/>
              <a:pPr>
                <a:defRPr/>
              </a:pPr>
              <a:t>04-09-2017</a:t>
            </a:fld>
            <a:endParaRPr lang="es-CL"/>
          </a:p>
        </p:txBody>
      </p:sp>
      <p:sp>
        <p:nvSpPr>
          <p:cNvPr id="5" name="Marcador de pie de página 4"/>
          <p:cNvSpPr>
            <a:spLocks noGrp="1"/>
          </p:cNvSpPr>
          <p:nvPr>
            <p:ph type="ftr" sz="quarter" idx="11"/>
          </p:nvPr>
        </p:nvSpPr>
        <p:spPr/>
        <p:txBody>
          <a:bodyPr/>
          <a:lstStyle/>
          <a:p>
            <a:pPr>
              <a:defRPr/>
            </a:pPr>
            <a:endParaRPr lang="es-CL"/>
          </a:p>
        </p:txBody>
      </p:sp>
      <p:sp>
        <p:nvSpPr>
          <p:cNvPr id="6" name="Marcador de número de diapositiva 5"/>
          <p:cNvSpPr>
            <a:spLocks noGrp="1"/>
          </p:cNvSpPr>
          <p:nvPr>
            <p:ph type="sldNum" sz="quarter" idx="12"/>
          </p:nvPr>
        </p:nvSpPr>
        <p:spPr/>
        <p:txBody>
          <a:bodyPr/>
          <a:lstStyle/>
          <a:p>
            <a:pPr>
              <a:defRPr/>
            </a:pPr>
            <a:fld id="{5D2A37F9-8252-4A14-A41B-74A35DC9E987}" type="slidenum">
              <a:rPr lang="es-CL" altLang="es-CL" smtClean="0"/>
              <a:pPr>
                <a:defRPr/>
              </a:pPr>
              <a:t>‹Nº›</a:t>
            </a:fld>
            <a:endParaRPr lang="es-CL" altLang="es-CL"/>
          </a:p>
        </p:txBody>
      </p:sp>
    </p:spTree>
    <p:extLst>
      <p:ext uri="{BB962C8B-B14F-4D97-AF65-F5344CB8AC3E}">
        <p14:creationId xmlns:p14="http://schemas.microsoft.com/office/powerpoint/2010/main" val="35304761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628650"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4629152" y="1825625"/>
            <a:ext cx="38862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pPr>
              <a:defRPr/>
            </a:pPr>
            <a:fld id="{42D30AF1-3E68-4D13-8485-E1ABEBA70CB9}" type="datetimeFigureOut">
              <a:rPr lang="es-CL" smtClean="0"/>
              <a:pPr>
                <a:defRPr/>
              </a:pPr>
              <a:t>04-09-2017</a:t>
            </a:fld>
            <a:endParaRPr lang="es-CL"/>
          </a:p>
        </p:txBody>
      </p:sp>
      <p:sp>
        <p:nvSpPr>
          <p:cNvPr id="6" name="Marcador de pie de página 5"/>
          <p:cNvSpPr>
            <a:spLocks noGrp="1"/>
          </p:cNvSpPr>
          <p:nvPr>
            <p:ph type="ftr" sz="quarter" idx="11"/>
          </p:nvPr>
        </p:nvSpPr>
        <p:spPr/>
        <p:txBody>
          <a:bodyPr/>
          <a:lstStyle/>
          <a:p>
            <a:pPr>
              <a:defRPr/>
            </a:pPr>
            <a:endParaRPr lang="es-CL"/>
          </a:p>
        </p:txBody>
      </p:sp>
      <p:sp>
        <p:nvSpPr>
          <p:cNvPr id="7" name="Marcador de número de diapositiva 6"/>
          <p:cNvSpPr>
            <a:spLocks noGrp="1"/>
          </p:cNvSpPr>
          <p:nvPr>
            <p:ph type="sldNum" sz="quarter" idx="12"/>
          </p:nvPr>
        </p:nvSpPr>
        <p:spPr/>
        <p:txBody>
          <a:bodyPr/>
          <a:lstStyle/>
          <a:p>
            <a:pPr>
              <a:defRPr/>
            </a:pPr>
            <a:fld id="{6BEBEDF0-4055-4C21-A40D-461F10098627}" type="slidenum">
              <a:rPr lang="es-CL" altLang="es-CL" smtClean="0"/>
              <a:pPr>
                <a:defRPr/>
              </a:pPr>
              <a:t>‹Nº›</a:t>
            </a:fld>
            <a:endParaRPr lang="es-CL" altLang="es-CL"/>
          </a:p>
        </p:txBody>
      </p:sp>
    </p:spTree>
    <p:extLst>
      <p:ext uri="{BB962C8B-B14F-4D97-AF65-F5344CB8AC3E}">
        <p14:creationId xmlns:p14="http://schemas.microsoft.com/office/powerpoint/2010/main" val="16510858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629841" y="365126"/>
            <a:ext cx="78867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629842" y="1681163"/>
            <a:ext cx="3868340" cy="823912"/>
          </a:xfrm>
        </p:spPr>
        <p:txBody>
          <a:bodyPr anchor="b"/>
          <a:lstStyle>
            <a:lvl1pPr marL="0" indent="0">
              <a:buNone/>
              <a:defRPr sz="1800" b="1"/>
            </a:lvl1pPr>
            <a:lvl2pPr marL="342830" indent="0">
              <a:buNone/>
              <a:defRPr sz="1500" b="1"/>
            </a:lvl2pPr>
            <a:lvl3pPr marL="685664" indent="0">
              <a:buNone/>
              <a:defRPr sz="1400" b="1"/>
            </a:lvl3pPr>
            <a:lvl4pPr marL="1028494" indent="0">
              <a:buNone/>
              <a:defRPr sz="1200" b="1"/>
            </a:lvl4pPr>
            <a:lvl5pPr marL="1371326" indent="0">
              <a:buNone/>
              <a:defRPr sz="1200" b="1"/>
            </a:lvl5pPr>
            <a:lvl6pPr marL="1714156" indent="0">
              <a:buNone/>
              <a:defRPr sz="1200" b="1"/>
            </a:lvl6pPr>
            <a:lvl7pPr marL="2056989" indent="0">
              <a:buNone/>
              <a:defRPr sz="1200" b="1"/>
            </a:lvl7pPr>
            <a:lvl8pPr marL="2399820" indent="0">
              <a:buNone/>
              <a:defRPr sz="1200" b="1"/>
            </a:lvl8pPr>
            <a:lvl9pPr marL="2742650" indent="0">
              <a:buNone/>
              <a:defRPr sz="12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629842" y="2505075"/>
            <a:ext cx="3868340"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4629152" y="1681163"/>
            <a:ext cx="3887391" cy="823912"/>
          </a:xfrm>
        </p:spPr>
        <p:txBody>
          <a:bodyPr anchor="b"/>
          <a:lstStyle>
            <a:lvl1pPr marL="0" indent="0">
              <a:buNone/>
              <a:defRPr sz="1800" b="1"/>
            </a:lvl1pPr>
            <a:lvl2pPr marL="342830" indent="0">
              <a:buNone/>
              <a:defRPr sz="1500" b="1"/>
            </a:lvl2pPr>
            <a:lvl3pPr marL="685664" indent="0">
              <a:buNone/>
              <a:defRPr sz="1400" b="1"/>
            </a:lvl3pPr>
            <a:lvl4pPr marL="1028494" indent="0">
              <a:buNone/>
              <a:defRPr sz="1200" b="1"/>
            </a:lvl4pPr>
            <a:lvl5pPr marL="1371326" indent="0">
              <a:buNone/>
              <a:defRPr sz="1200" b="1"/>
            </a:lvl5pPr>
            <a:lvl6pPr marL="1714156" indent="0">
              <a:buNone/>
              <a:defRPr sz="1200" b="1"/>
            </a:lvl6pPr>
            <a:lvl7pPr marL="2056989" indent="0">
              <a:buNone/>
              <a:defRPr sz="1200" b="1"/>
            </a:lvl7pPr>
            <a:lvl8pPr marL="2399820" indent="0">
              <a:buNone/>
              <a:defRPr sz="1200" b="1"/>
            </a:lvl8pPr>
            <a:lvl9pPr marL="2742650" indent="0">
              <a:buNone/>
              <a:defRPr sz="12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4629152" y="2505075"/>
            <a:ext cx="3887391"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pPr>
              <a:defRPr/>
            </a:pPr>
            <a:fld id="{5F3695AB-BED3-4685-9257-527F111D601C}" type="datetimeFigureOut">
              <a:rPr lang="es-CL" smtClean="0"/>
              <a:pPr>
                <a:defRPr/>
              </a:pPr>
              <a:t>04-09-2017</a:t>
            </a:fld>
            <a:endParaRPr lang="es-CL"/>
          </a:p>
        </p:txBody>
      </p:sp>
      <p:sp>
        <p:nvSpPr>
          <p:cNvPr id="8" name="Marcador de pie de página 7"/>
          <p:cNvSpPr>
            <a:spLocks noGrp="1"/>
          </p:cNvSpPr>
          <p:nvPr>
            <p:ph type="ftr" sz="quarter" idx="11"/>
          </p:nvPr>
        </p:nvSpPr>
        <p:spPr/>
        <p:txBody>
          <a:bodyPr/>
          <a:lstStyle/>
          <a:p>
            <a:pPr>
              <a:defRPr/>
            </a:pPr>
            <a:endParaRPr lang="es-CL"/>
          </a:p>
        </p:txBody>
      </p:sp>
      <p:sp>
        <p:nvSpPr>
          <p:cNvPr id="9" name="Marcador de número de diapositiva 8"/>
          <p:cNvSpPr>
            <a:spLocks noGrp="1"/>
          </p:cNvSpPr>
          <p:nvPr>
            <p:ph type="sldNum" sz="quarter" idx="12"/>
          </p:nvPr>
        </p:nvSpPr>
        <p:spPr/>
        <p:txBody>
          <a:bodyPr/>
          <a:lstStyle/>
          <a:p>
            <a:pPr>
              <a:defRPr/>
            </a:pPr>
            <a:fld id="{FCA4CC90-BBEE-4123-93E6-5A839ADE396F}" type="slidenum">
              <a:rPr lang="es-CL" altLang="es-CL" smtClean="0"/>
              <a:pPr>
                <a:defRPr/>
              </a:pPr>
              <a:t>‹Nº›</a:t>
            </a:fld>
            <a:endParaRPr lang="es-CL" altLang="es-CL"/>
          </a:p>
        </p:txBody>
      </p:sp>
    </p:spTree>
    <p:extLst>
      <p:ext uri="{BB962C8B-B14F-4D97-AF65-F5344CB8AC3E}">
        <p14:creationId xmlns:p14="http://schemas.microsoft.com/office/powerpoint/2010/main" val="14387639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pPr>
              <a:defRPr/>
            </a:pPr>
            <a:fld id="{45AE66A3-C24B-4EB6-9147-9F939BDE0A35}" type="datetimeFigureOut">
              <a:rPr lang="es-CL" smtClean="0"/>
              <a:pPr>
                <a:defRPr/>
              </a:pPr>
              <a:t>04-09-2017</a:t>
            </a:fld>
            <a:endParaRPr lang="es-CL"/>
          </a:p>
        </p:txBody>
      </p:sp>
      <p:sp>
        <p:nvSpPr>
          <p:cNvPr id="4" name="Marcador de pie de página 3"/>
          <p:cNvSpPr>
            <a:spLocks noGrp="1"/>
          </p:cNvSpPr>
          <p:nvPr>
            <p:ph type="ftr" sz="quarter" idx="11"/>
          </p:nvPr>
        </p:nvSpPr>
        <p:spPr/>
        <p:txBody>
          <a:bodyPr/>
          <a:lstStyle/>
          <a:p>
            <a:pPr>
              <a:defRPr/>
            </a:pPr>
            <a:endParaRPr lang="es-CL"/>
          </a:p>
        </p:txBody>
      </p:sp>
      <p:sp>
        <p:nvSpPr>
          <p:cNvPr id="5" name="Marcador de número de diapositiva 4"/>
          <p:cNvSpPr>
            <a:spLocks noGrp="1"/>
          </p:cNvSpPr>
          <p:nvPr>
            <p:ph type="sldNum" sz="quarter" idx="12"/>
          </p:nvPr>
        </p:nvSpPr>
        <p:spPr/>
        <p:txBody>
          <a:bodyPr/>
          <a:lstStyle/>
          <a:p>
            <a:pPr>
              <a:defRPr/>
            </a:pPr>
            <a:fld id="{885A5D59-F813-4DC3-8E42-E37E78DC4B79}" type="slidenum">
              <a:rPr lang="es-CL" altLang="es-CL" smtClean="0"/>
              <a:pPr>
                <a:defRPr/>
              </a:pPr>
              <a:t>‹Nº›</a:t>
            </a:fld>
            <a:endParaRPr lang="es-CL" altLang="es-CL"/>
          </a:p>
        </p:txBody>
      </p:sp>
    </p:spTree>
    <p:extLst>
      <p:ext uri="{BB962C8B-B14F-4D97-AF65-F5344CB8AC3E}">
        <p14:creationId xmlns:p14="http://schemas.microsoft.com/office/powerpoint/2010/main" val="20568717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pPr>
              <a:defRPr/>
            </a:pPr>
            <a:fld id="{024CE13E-244E-4331-961B-F27895423A26}" type="datetimeFigureOut">
              <a:rPr lang="es-CL" smtClean="0"/>
              <a:pPr>
                <a:defRPr/>
              </a:pPr>
              <a:t>04-09-2017</a:t>
            </a:fld>
            <a:endParaRPr lang="es-CL"/>
          </a:p>
        </p:txBody>
      </p:sp>
      <p:sp>
        <p:nvSpPr>
          <p:cNvPr id="3" name="Marcador de pie de página 2"/>
          <p:cNvSpPr>
            <a:spLocks noGrp="1"/>
          </p:cNvSpPr>
          <p:nvPr>
            <p:ph type="ftr" sz="quarter" idx="11"/>
          </p:nvPr>
        </p:nvSpPr>
        <p:spPr/>
        <p:txBody>
          <a:bodyPr/>
          <a:lstStyle/>
          <a:p>
            <a:pPr>
              <a:defRPr/>
            </a:pPr>
            <a:endParaRPr lang="es-CL"/>
          </a:p>
        </p:txBody>
      </p:sp>
      <p:sp>
        <p:nvSpPr>
          <p:cNvPr id="4" name="Marcador de número de diapositiva 3"/>
          <p:cNvSpPr>
            <a:spLocks noGrp="1"/>
          </p:cNvSpPr>
          <p:nvPr>
            <p:ph type="sldNum" sz="quarter" idx="12"/>
          </p:nvPr>
        </p:nvSpPr>
        <p:spPr/>
        <p:txBody>
          <a:bodyPr/>
          <a:lstStyle/>
          <a:p>
            <a:pPr>
              <a:defRPr/>
            </a:pPr>
            <a:fld id="{5D370D76-6F76-46F4-80CA-BF24F2045D11}" type="slidenum">
              <a:rPr lang="es-CL" altLang="es-CL" smtClean="0"/>
              <a:pPr>
                <a:defRPr/>
              </a:pPr>
              <a:t>‹Nº›</a:t>
            </a:fld>
            <a:endParaRPr lang="es-CL" altLang="es-CL"/>
          </a:p>
        </p:txBody>
      </p:sp>
    </p:spTree>
    <p:extLst>
      <p:ext uri="{BB962C8B-B14F-4D97-AF65-F5344CB8AC3E}">
        <p14:creationId xmlns:p14="http://schemas.microsoft.com/office/powerpoint/2010/main" val="33471759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29841" y="457203"/>
            <a:ext cx="2949178" cy="1600200"/>
          </a:xfrm>
        </p:spPr>
        <p:txBody>
          <a:bodyPr anchor="b"/>
          <a:lstStyle>
            <a:lvl1pPr>
              <a:defRPr sz="24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3887391" y="987429"/>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629841" y="2057400"/>
            <a:ext cx="2949178" cy="3811588"/>
          </a:xfrm>
        </p:spPr>
        <p:txBody>
          <a:bodyPr/>
          <a:lstStyle>
            <a:lvl1pPr marL="0" indent="0">
              <a:buNone/>
              <a:defRPr sz="1200"/>
            </a:lvl1pPr>
            <a:lvl2pPr marL="342830" indent="0">
              <a:buNone/>
              <a:defRPr sz="1100"/>
            </a:lvl2pPr>
            <a:lvl3pPr marL="685664" indent="0">
              <a:buNone/>
              <a:defRPr sz="900"/>
            </a:lvl3pPr>
            <a:lvl4pPr marL="1028494" indent="0">
              <a:buNone/>
              <a:defRPr sz="800"/>
            </a:lvl4pPr>
            <a:lvl5pPr marL="1371326" indent="0">
              <a:buNone/>
              <a:defRPr sz="800"/>
            </a:lvl5pPr>
            <a:lvl6pPr marL="1714156" indent="0">
              <a:buNone/>
              <a:defRPr sz="800"/>
            </a:lvl6pPr>
            <a:lvl7pPr marL="2056989" indent="0">
              <a:buNone/>
              <a:defRPr sz="800"/>
            </a:lvl7pPr>
            <a:lvl8pPr marL="2399820" indent="0">
              <a:buNone/>
              <a:defRPr sz="800"/>
            </a:lvl8pPr>
            <a:lvl9pPr marL="2742650" indent="0">
              <a:buNone/>
              <a:defRPr sz="8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pPr>
              <a:defRPr/>
            </a:pPr>
            <a:fld id="{A1357711-734C-476E-B095-8DFBC51C3B71}" type="datetimeFigureOut">
              <a:rPr lang="es-CL" smtClean="0"/>
              <a:pPr>
                <a:defRPr/>
              </a:pPr>
              <a:t>04-09-2017</a:t>
            </a:fld>
            <a:endParaRPr lang="es-CL"/>
          </a:p>
        </p:txBody>
      </p:sp>
      <p:sp>
        <p:nvSpPr>
          <p:cNvPr id="6" name="Marcador de pie de página 5"/>
          <p:cNvSpPr>
            <a:spLocks noGrp="1"/>
          </p:cNvSpPr>
          <p:nvPr>
            <p:ph type="ftr" sz="quarter" idx="11"/>
          </p:nvPr>
        </p:nvSpPr>
        <p:spPr/>
        <p:txBody>
          <a:bodyPr/>
          <a:lstStyle/>
          <a:p>
            <a:pPr>
              <a:defRPr/>
            </a:pPr>
            <a:endParaRPr lang="es-CL"/>
          </a:p>
        </p:txBody>
      </p:sp>
      <p:sp>
        <p:nvSpPr>
          <p:cNvPr id="7" name="Marcador de número de diapositiva 6"/>
          <p:cNvSpPr>
            <a:spLocks noGrp="1"/>
          </p:cNvSpPr>
          <p:nvPr>
            <p:ph type="sldNum" sz="quarter" idx="12"/>
          </p:nvPr>
        </p:nvSpPr>
        <p:spPr/>
        <p:txBody>
          <a:bodyPr/>
          <a:lstStyle/>
          <a:p>
            <a:pPr>
              <a:defRPr/>
            </a:pPr>
            <a:fld id="{888E89C6-0DF1-473D-9459-37A600729EBE}" type="slidenum">
              <a:rPr lang="es-CL" altLang="es-CL" smtClean="0"/>
              <a:pPr>
                <a:defRPr/>
              </a:pPr>
              <a:t>‹Nº›</a:t>
            </a:fld>
            <a:endParaRPr lang="es-CL" altLang="es-CL"/>
          </a:p>
        </p:txBody>
      </p:sp>
    </p:spTree>
    <p:extLst>
      <p:ext uri="{BB962C8B-B14F-4D97-AF65-F5344CB8AC3E}">
        <p14:creationId xmlns:p14="http://schemas.microsoft.com/office/powerpoint/2010/main" val="9072882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29841" y="457203"/>
            <a:ext cx="2949178" cy="1600200"/>
          </a:xfrm>
        </p:spPr>
        <p:txBody>
          <a:bodyPr anchor="b"/>
          <a:lstStyle>
            <a:lvl1pPr>
              <a:defRPr sz="24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3887391" y="987429"/>
            <a:ext cx="4629150" cy="4873625"/>
          </a:xfrm>
        </p:spPr>
        <p:txBody>
          <a:bodyPr/>
          <a:lstStyle>
            <a:lvl1pPr marL="0" indent="0">
              <a:buNone/>
              <a:defRPr sz="2400"/>
            </a:lvl1pPr>
            <a:lvl2pPr marL="342830" indent="0">
              <a:buNone/>
              <a:defRPr sz="2100"/>
            </a:lvl2pPr>
            <a:lvl3pPr marL="685664" indent="0">
              <a:buNone/>
              <a:defRPr sz="1800"/>
            </a:lvl3pPr>
            <a:lvl4pPr marL="1028494" indent="0">
              <a:buNone/>
              <a:defRPr sz="1500"/>
            </a:lvl4pPr>
            <a:lvl5pPr marL="1371326" indent="0">
              <a:buNone/>
              <a:defRPr sz="1500"/>
            </a:lvl5pPr>
            <a:lvl6pPr marL="1714156" indent="0">
              <a:buNone/>
              <a:defRPr sz="1500"/>
            </a:lvl6pPr>
            <a:lvl7pPr marL="2056989" indent="0">
              <a:buNone/>
              <a:defRPr sz="1500"/>
            </a:lvl7pPr>
            <a:lvl8pPr marL="2399820" indent="0">
              <a:buNone/>
              <a:defRPr sz="1500"/>
            </a:lvl8pPr>
            <a:lvl9pPr marL="2742650" indent="0">
              <a:buNone/>
              <a:defRPr sz="1500"/>
            </a:lvl9pPr>
          </a:lstStyle>
          <a:p>
            <a:endParaRPr lang="es-ES"/>
          </a:p>
        </p:txBody>
      </p:sp>
      <p:sp>
        <p:nvSpPr>
          <p:cNvPr id="4" name="Marcador de texto 3"/>
          <p:cNvSpPr>
            <a:spLocks noGrp="1"/>
          </p:cNvSpPr>
          <p:nvPr>
            <p:ph type="body" sz="half" idx="2"/>
          </p:nvPr>
        </p:nvSpPr>
        <p:spPr>
          <a:xfrm>
            <a:off x="629841" y="2057400"/>
            <a:ext cx="2949178" cy="3811588"/>
          </a:xfrm>
        </p:spPr>
        <p:txBody>
          <a:bodyPr/>
          <a:lstStyle>
            <a:lvl1pPr marL="0" indent="0">
              <a:buNone/>
              <a:defRPr sz="1200"/>
            </a:lvl1pPr>
            <a:lvl2pPr marL="342830" indent="0">
              <a:buNone/>
              <a:defRPr sz="1100"/>
            </a:lvl2pPr>
            <a:lvl3pPr marL="685664" indent="0">
              <a:buNone/>
              <a:defRPr sz="900"/>
            </a:lvl3pPr>
            <a:lvl4pPr marL="1028494" indent="0">
              <a:buNone/>
              <a:defRPr sz="800"/>
            </a:lvl4pPr>
            <a:lvl5pPr marL="1371326" indent="0">
              <a:buNone/>
              <a:defRPr sz="800"/>
            </a:lvl5pPr>
            <a:lvl6pPr marL="1714156" indent="0">
              <a:buNone/>
              <a:defRPr sz="800"/>
            </a:lvl6pPr>
            <a:lvl7pPr marL="2056989" indent="0">
              <a:buNone/>
              <a:defRPr sz="800"/>
            </a:lvl7pPr>
            <a:lvl8pPr marL="2399820" indent="0">
              <a:buNone/>
              <a:defRPr sz="800"/>
            </a:lvl8pPr>
            <a:lvl9pPr marL="2742650" indent="0">
              <a:buNone/>
              <a:defRPr sz="8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pPr>
              <a:defRPr/>
            </a:pPr>
            <a:fld id="{32FADB3D-A6D4-449A-9526-1110F61A9A2E}" type="datetimeFigureOut">
              <a:rPr lang="es-CL" smtClean="0"/>
              <a:pPr>
                <a:defRPr/>
              </a:pPr>
              <a:t>04-09-2017</a:t>
            </a:fld>
            <a:endParaRPr lang="es-CL"/>
          </a:p>
        </p:txBody>
      </p:sp>
      <p:sp>
        <p:nvSpPr>
          <p:cNvPr id="6" name="Marcador de pie de página 5"/>
          <p:cNvSpPr>
            <a:spLocks noGrp="1"/>
          </p:cNvSpPr>
          <p:nvPr>
            <p:ph type="ftr" sz="quarter" idx="11"/>
          </p:nvPr>
        </p:nvSpPr>
        <p:spPr/>
        <p:txBody>
          <a:bodyPr/>
          <a:lstStyle/>
          <a:p>
            <a:pPr>
              <a:defRPr/>
            </a:pPr>
            <a:endParaRPr lang="es-CL"/>
          </a:p>
        </p:txBody>
      </p:sp>
      <p:sp>
        <p:nvSpPr>
          <p:cNvPr id="7" name="Marcador de número de diapositiva 6"/>
          <p:cNvSpPr>
            <a:spLocks noGrp="1"/>
          </p:cNvSpPr>
          <p:nvPr>
            <p:ph type="sldNum" sz="quarter" idx="12"/>
          </p:nvPr>
        </p:nvSpPr>
        <p:spPr/>
        <p:txBody>
          <a:bodyPr/>
          <a:lstStyle/>
          <a:p>
            <a:pPr>
              <a:defRPr/>
            </a:pPr>
            <a:fld id="{A04F3451-6516-4FA5-B140-634C3D376554}" type="slidenum">
              <a:rPr lang="es-CL" altLang="es-CL" smtClean="0"/>
              <a:pPr>
                <a:defRPr/>
              </a:pPr>
              <a:t>‹Nº›</a:t>
            </a:fld>
            <a:endParaRPr lang="es-CL" altLang="es-CL"/>
          </a:p>
        </p:txBody>
      </p:sp>
    </p:spTree>
    <p:extLst>
      <p:ext uri="{BB962C8B-B14F-4D97-AF65-F5344CB8AC3E}">
        <p14:creationId xmlns:p14="http://schemas.microsoft.com/office/powerpoint/2010/main" val="88345013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pPr>
              <a:defRPr/>
            </a:pPr>
            <a:fld id="{82E4AACE-33EF-4D52-A432-18AA8BEE223C}" type="datetimeFigureOut">
              <a:rPr lang="es-CL" smtClean="0"/>
              <a:pPr>
                <a:defRPr/>
              </a:pPr>
              <a:t>04-09-2017</a:t>
            </a:fld>
            <a:endParaRPr lang="es-CL"/>
          </a:p>
        </p:txBody>
      </p:sp>
      <p:sp>
        <p:nvSpPr>
          <p:cNvPr id="5" name="Marcador de pie de página 4"/>
          <p:cNvSpPr>
            <a:spLocks noGrp="1"/>
          </p:cNvSpPr>
          <p:nvPr>
            <p:ph type="ftr" sz="quarter" idx="11"/>
          </p:nvPr>
        </p:nvSpPr>
        <p:spPr/>
        <p:txBody>
          <a:bodyPr/>
          <a:lstStyle/>
          <a:p>
            <a:pPr>
              <a:defRPr/>
            </a:pPr>
            <a:endParaRPr lang="es-CL"/>
          </a:p>
        </p:txBody>
      </p:sp>
      <p:sp>
        <p:nvSpPr>
          <p:cNvPr id="6" name="Marcador de número de diapositiva 5"/>
          <p:cNvSpPr>
            <a:spLocks noGrp="1"/>
          </p:cNvSpPr>
          <p:nvPr>
            <p:ph type="sldNum" sz="quarter" idx="12"/>
          </p:nvPr>
        </p:nvSpPr>
        <p:spPr/>
        <p:txBody>
          <a:bodyPr/>
          <a:lstStyle/>
          <a:p>
            <a:pPr>
              <a:defRPr/>
            </a:pPr>
            <a:fld id="{2F06979A-CFF1-4F27-917F-F95076B2E07D}" type="slidenum">
              <a:rPr lang="es-CL" altLang="es-CL" smtClean="0"/>
              <a:pPr>
                <a:defRPr/>
              </a:pPr>
              <a:t>‹Nº›</a:t>
            </a:fld>
            <a:endParaRPr lang="es-CL" altLang="es-CL"/>
          </a:p>
        </p:txBody>
      </p:sp>
    </p:spTree>
    <p:extLst>
      <p:ext uri="{BB962C8B-B14F-4D97-AF65-F5344CB8AC3E}">
        <p14:creationId xmlns:p14="http://schemas.microsoft.com/office/powerpoint/2010/main" val="6444119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543678" y="365125"/>
            <a:ext cx="1971675"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628654" y="365125"/>
            <a:ext cx="5800725"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pPr>
              <a:defRPr/>
            </a:pPr>
            <a:fld id="{AEA70818-D6BE-484B-9ED6-A00924CC2B38}" type="datetimeFigureOut">
              <a:rPr lang="es-CL" smtClean="0"/>
              <a:pPr>
                <a:defRPr/>
              </a:pPr>
              <a:t>04-09-2017</a:t>
            </a:fld>
            <a:endParaRPr lang="es-CL"/>
          </a:p>
        </p:txBody>
      </p:sp>
      <p:sp>
        <p:nvSpPr>
          <p:cNvPr id="5" name="Marcador de pie de página 4"/>
          <p:cNvSpPr>
            <a:spLocks noGrp="1"/>
          </p:cNvSpPr>
          <p:nvPr>
            <p:ph type="ftr" sz="quarter" idx="11"/>
          </p:nvPr>
        </p:nvSpPr>
        <p:spPr/>
        <p:txBody>
          <a:bodyPr/>
          <a:lstStyle/>
          <a:p>
            <a:pPr>
              <a:defRPr/>
            </a:pPr>
            <a:endParaRPr lang="es-CL"/>
          </a:p>
        </p:txBody>
      </p:sp>
      <p:sp>
        <p:nvSpPr>
          <p:cNvPr id="6" name="Marcador de número de diapositiva 5"/>
          <p:cNvSpPr>
            <a:spLocks noGrp="1"/>
          </p:cNvSpPr>
          <p:nvPr>
            <p:ph type="sldNum" sz="quarter" idx="12"/>
          </p:nvPr>
        </p:nvSpPr>
        <p:spPr/>
        <p:txBody>
          <a:bodyPr/>
          <a:lstStyle/>
          <a:p>
            <a:pPr>
              <a:defRPr/>
            </a:pPr>
            <a:fld id="{2BA91C4C-5619-495F-A104-35CBB89A4218}" type="slidenum">
              <a:rPr lang="es-CL" altLang="es-CL" smtClean="0"/>
              <a:pPr>
                <a:defRPr/>
              </a:pPr>
              <a:t>‹Nº›</a:t>
            </a:fld>
            <a:endParaRPr lang="es-CL" altLang="es-CL"/>
          </a:p>
        </p:txBody>
      </p:sp>
    </p:spTree>
    <p:extLst>
      <p:ext uri="{BB962C8B-B14F-4D97-AF65-F5344CB8AC3E}">
        <p14:creationId xmlns:p14="http://schemas.microsoft.com/office/powerpoint/2010/main" val="17124556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8_Diapositiva de título">
    <p:spTree>
      <p:nvGrpSpPr>
        <p:cNvPr id="1" name=""/>
        <p:cNvGrpSpPr/>
        <p:nvPr/>
      </p:nvGrpSpPr>
      <p:grpSpPr>
        <a:xfrm>
          <a:off x="0" y="0"/>
          <a:ext cx="0" cy="0"/>
          <a:chOff x="0" y="0"/>
          <a:chExt cx="0" cy="0"/>
        </a:xfrm>
      </p:grpSpPr>
      <p:sp>
        <p:nvSpPr>
          <p:cNvPr id="4" name="3 Marcador de fecha"/>
          <p:cNvSpPr>
            <a:spLocks noGrp="1"/>
          </p:cNvSpPr>
          <p:nvPr>
            <p:ph type="dt" sz="half" idx="10"/>
          </p:nvPr>
        </p:nvSpPr>
        <p:spPr>
          <a:xfrm>
            <a:off x="457200" y="6356351"/>
            <a:ext cx="2133600" cy="365125"/>
          </a:xfrm>
          <a:prstGeom prst="rect">
            <a:avLst/>
          </a:prstGeom>
        </p:spPr>
        <p:txBody>
          <a:bodyPr/>
          <a:lstStyle/>
          <a:p>
            <a:endParaRPr lang="es-ES"/>
          </a:p>
        </p:txBody>
      </p:sp>
      <p:sp>
        <p:nvSpPr>
          <p:cNvPr id="5" name="4 Marcador de pie de página"/>
          <p:cNvSpPr>
            <a:spLocks noGrp="1"/>
          </p:cNvSpPr>
          <p:nvPr>
            <p:ph type="ftr" sz="quarter" idx="11"/>
          </p:nvPr>
        </p:nvSpPr>
        <p:spPr>
          <a:xfrm>
            <a:off x="3124202" y="6356351"/>
            <a:ext cx="2895600" cy="365125"/>
          </a:xfrm>
          <a:prstGeom prst="rect">
            <a:avLst/>
          </a:prstGeom>
        </p:spPr>
        <p:txBody>
          <a:bodyPr/>
          <a:lstStyle/>
          <a:p>
            <a:endParaRPr lang="es-ES"/>
          </a:p>
        </p:txBody>
      </p:sp>
      <p:sp>
        <p:nvSpPr>
          <p:cNvPr id="6" name="5 Marcador de número de diapositiva"/>
          <p:cNvSpPr>
            <a:spLocks noGrp="1"/>
          </p:cNvSpPr>
          <p:nvPr>
            <p:ph type="sldNum" sz="quarter" idx="12"/>
          </p:nvPr>
        </p:nvSpPr>
        <p:spPr>
          <a:xfrm>
            <a:off x="6553202" y="6356351"/>
            <a:ext cx="2133600" cy="365125"/>
          </a:xfrm>
          <a:prstGeom prst="rect">
            <a:avLst/>
          </a:prstGeom>
        </p:spPr>
        <p:txBody>
          <a:bodyPr/>
          <a:lstStyle/>
          <a:p>
            <a:fld id="{218769ED-197F-4728-9E60-A3DBB14BD10C}" type="slidenum">
              <a:rPr lang="es-ES" smtClean="0"/>
              <a:pPr/>
              <a:t>‹Nº›</a:t>
            </a:fld>
            <a:endParaRPr lang="es-ES"/>
          </a:p>
        </p:txBody>
      </p:sp>
      <p:cxnSp>
        <p:nvCxnSpPr>
          <p:cNvPr id="8" name="7 Conector recto"/>
          <p:cNvCxnSpPr/>
          <p:nvPr userDrawn="1"/>
        </p:nvCxnSpPr>
        <p:spPr>
          <a:xfrm>
            <a:off x="107504" y="908720"/>
            <a:ext cx="8892480" cy="0"/>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9" name="8 Rectángulo"/>
          <p:cNvSpPr/>
          <p:nvPr userDrawn="1"/>
        </p:nvSpPr>
        <p:spPr>
          <a:xfrm>
            <a:off x="0" y="6093298"/>
            <a:ext cx="9144000" cy="764704"/>
          </a:xfrm>
          <a:prstGeom prst="rect">
            <a:avLst/>
          </a:prstGeom>
          <a:solidFill>
            <a:srgbClr val="002081"/>
          </a:solidFill>
          <a:ln>
            <a:solidFill>
              <a:srgbClr val="002081"/>
            </a:solidFill>
          </a:ln>
        </p:spPr>
        <p:style>
          <a:lnRef idx="2">
            <a:schemeClr val="accent1">
              <a:shade val="50000"/>
            </a:schemeClr>
          </a:lnRef>
          <a:fillRef idx="1">
            <a:schemeClr val="accent1"/>
          </a:fillRef>
          <a:effectRef idx="0">
            <a:schemeClr val="accent1"/>
          </a:effectRef>
          <a:fontRef idx="minor">
            <a:schemeClr val="lt1"/>
          </a:fontRef>
        </p:style>
        <p:txBody>
          <a:bodyPr lIns="91422" tIns="45712" rIns="91422" bIns="45712" rtlCol="0" anchor="ctr"/>
          <a:lstStyle/>
          <a:p>
            <a:pPr algn="ctr"/>
            <a:endParaRPr lang="es-ES"/>
          </a:p>
        </p:txBody>
      </p:sp>
      <p:sp>
        <p:nvSpPr>
          <p:cNvPr id="10" name="9 CuadroTexto"/>
          <p:cNvSpPr txBox="1"/>
          <p:nvPr userDrawn="1"/>
        </p:nvSpPr>
        <p:spPr>
          <a:xfrm>
            <a:off x="5544618" y="6309323"/>
            <a:ext cx="3563888" cy="646331"/>
          </a:xfrm>
          <a:prstGeom prst="rect">
            <a:avLst/>
          </a:prstGeom>
          <a:noFill/>
        </p:spPr>
        <p:txBody>
          <a:bodyPr wrap="square" lIns="91422" tIns="45712" rIns="91422" bIns="45712" rtlCol="0">
            <a:spAutoFit/>
          </a:bodyPr>
          <a:lstStyle/>
          <a:p>
            <a:pPr algn="r">
              <a:lnSpc>
                <a:spcPct val="100000"/>
              </a:lnSpc>
            </a:pPr>
            <a:r>
              <a:rPr lang="es-CL" sz="1200" dirty="0" smtClean="0">
                <a:solidFill>
                  <a:schemeClr val="bg1"/>
                </a:solidFill>
              </a:rPr>
              <a:t>Dirección</a:t>
            </a:r>
            <a:r>
              <a:rPr lang="es-CL" sz="1200" baseline="0" dirty="0" smtClean="0">
                <a:solidFill>
                  <a:schemeClr val="bg1"/>
                </a:solidFill>
              </a:rPr>
              <a:t> de Análisis Institucional</a:t>
            </a:r>
          </a:p>
          <a:p>
            <a:pPr marL="0" marR="0" indent="0" algn="r" defTabSz="914216" rtl="0" eaLnBrk="1" fontAlgn="auto" latinLnBrk="0" hangingPunct="1">
              <a:lnSpc>
                <a:spcPct val="100000"/>
              </a:lnSpc>
              <a:spcBef>
                <a:spcPts val="0"/>
              </a:spcBef>
              <a:spcAft>
                <a:spcPts val="0"/>
              </a:spcAft>
              <a:buClrTx/>
              <a:buSzTx/>
              <a:buFontTx/>
              <a:buNone/>
              <a:tabLst/>
              <a:defRPr/>
            </a:pPr>
            <a:r>
              <a:rPr lang="es-CL" sz="1200" dirty="0" smtClean="0">
                <a:solidFill>
                  <a:schemeClr val="bg1"/>
                </a:solidFill>
              </a:rPr>
              <a:t>Vicerrectoría de Desarrollo Institucional</a:t>
            </a:r>
          </a:p>
          <a:p>
            <a:pPr algn="r"/>
            <a:endParaRPr lang="es-ES" sz="1200" dirty="0">
              <a:solidFill>
                <a:schemeClr val="bg1"/>
              </a:solidFill>
            </a:endParaRPr>
          </a:p>
        </p:txBody>
      </p:sp>
    </p:spTree>
    <p:extLst>
      <p:ext uri="{BB962C8B-B14F-4D97-AF65-F5344CB8AC3E}">
        <p14:creationId xmlns:p14="http://schemas.microsoft.com/office/powerpoint/2010/main" val="17488089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Diapositiva de título">
    <p:spTree>
      <p:nvGrpSpPr>
        <p:cNvPr id="1" name=""/>
        <p:cNvGrpSpPr/>
        <p:nvPr/>
      </p:nvGrpSpPr>
      <p:grpSpPr>
        <a:xfrm>
          <a:off x="0" y="0"/>
          <a:ext cx="0" cy="0"/>
          <a:chOff x="0" y="0"/>
          <a:chExt cx="0" cy="0"/>
        </a:xfrm>
      </p:grpSpPr>
      <p:sp>
        <p:nvSpPr>
          <p:cNvPr id="4" name="3 Marcador de fecha"/>
          <p:cNvSpPr>
            <a:spLocks noGrp="1"/>
          </p:cNvSpPr>
          <p:nvPr>
            <p:ph type="dt" sz="half" idx="10"/>
          </p:nvPr>
        </p:nvSpPr>
        <p:spPr>
          <a:xfrm>
            <a:off x="457200" y="6356351"/>
            <a:ext cx="2133600" cy="365125"/>
          </a:xfrm>
          <a:prstGeom prst="rect">
            <a:avLst/>
          </a:prstGeom>
        </p:spPr>
        <p:txBody>
          <a:bodyPr/>
          <a:lstStyle/>
          <a:p>
            <a:endParaRPr lang="es-ES"/>
          </a:p>
        </p:txBody>
      </p:sp>
      <p:sp>
        <p:nvSpPr>
          <p:cNvPr id="5" name="4 Marcador de pie de página"/>
          <p:cNvSpPr>
            <a:spLocks noGrp="1"/>
          </p:cNvSpPr>
          <p:nvPr>
            <p:ph type="ftr" sz="quarter" idx="11"/>
          </p:nvPr>
        </p:nvSpPr>
        <p:spPr>
          <a:xfrm>
            <a:off x="3124202" y="6356351"/>
            <a:ext cx="2895600" cy="365125"/>
          </a:xfrm>
          <a:prstGeom prst="rect">
            <a:avLst/>
          </a:prstGeom>
        </p:spPr>
        <p:txBody>
          <a:bodyPr/>
          <a:lstStyle/>
          <a:p>
            <a:endParaRPr lang="es-ES"/>
          </a:p>
        </p:txBody>
      </p:sp>
      <p:sp>
        <p:nvSpPr>
          <p:cNvPr id="6" name="5 Marcador de número de diapositiva"/>
          <p:cNvSpPr>
            <a:spLocks noGrp="1"/>
          </p:cNvSpPr>
          <p:nvPr>
            <p:ph type="sldNum" sz="quarter" idx="12"/>
          </p:nvPr>
        </p:nvSpPr>
        <p:spPr>
          <a:xfrm>
            <a:off x="6553202" y="6356351"/>
            <a:ext cx="2133600" cy="365125"/>
          </a:xfrm>
          <a:prstGeom prst="rect">
            <a:avLst/>
          </a:prstGeom>
        </p:spPr>
        <p:txBody>
          <a:bodyPr/>
          <a:lstStyle/>
          <a:p>
            <a:fld id="{218769ED-197F-4728-9E60-A3DBB14BD10C}" type="slidenum">
              <a:rPr lang="es-ES" smtClean="0"/>
              <a:pPr/>
              <a:t>‹Nº›</a:t>
            </a:fld>
            <a:endParaRPr lang="es-ES"/>
          </a:p>
        </p:txBody>
      </p:sp>
      <p:cxnSp>
        <p:nvCxnSpPr>
          <p:cNvPr id="8" name="7 Conector recto"/>
          <p:cNvCxnSpPr/>
          <p:nvPr userDrawn="1"/>
        </p:nvCxnSpPr>
        <p:spPr>
          <a:xfrm>
            <a:off x="107504" y="908720"/>
            <a:ext cx="8892480" cy="0"/>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9" name="8 Rectángulo"/>
          <p:cNvSpPr/>
          <p:nvPr userDrawn="1"/>
        </p:nvSpPr>
        <p:spPr>
          <a:xfrm>
            <a:off x="0" y="6093298"/>
            <a:ext cx="9144000" cy="764704"/>
          </a:xfrm>
          <a:prstGeom prst="rect">
            <a:avLst/>
          </a:prstGeom>
          <a:solidFill>
            <a:srgbClr val="002081"/>
          </a:solidFill>
          <a:ln>
            <a:solidFill>
              <a:srgbClr val="002081"/>
            </a:solidFill>
          </a:ln>
        </p:spPr>
        <p:style>
          <a:lnRef idx="2">
            <a:schemeClr val="accent1">
              <a:shade val="50000"/>
            </a:schemeClr>
          </a:lnRef>
          <a:fillRef idx="1">
            <a:schemeClr val="accent1"/>
          </a:fillRef>
          <a:effectRef idx="0">
            <a:schemeClr val="accent1"/>
          </a:effectRef>
          <a:fontRef idx="minor">
            <a:schemeClr val="lt1"/>
          </a:fontRef>
        </p:style>
        <p:txBody>
          <a:bodyPr lIns="91422" tIns="45712" rIns="91422" bIns="45712" rtlCol="0" anchor="ctr"/>
          <a:lstStyle/>
          <a:p>
            <a:pPr algn="ctr"/>
            <a:endParaRPr lang="es-ES"/>
          </a:p>
        </p:txBody>
      </p:sp>
      <p:sp>
        <p:nvSpPr>
          <p:cNvPr id="10" name="9 CuadroTexto"/>
          <p:cNvSpPr txBox="1"/>
          <p:nvPr userDrawn="1"/>
        </p:nvSpPr>
        <p:spPr>
          <a:xfrm>
            <a:off x="5544618" y="6309323"/>
            <a:ext cx="3563888" cy="646331"/>
          </a:xfrm>
          <a:prstGeom prst="rect">
            <a:avLst/>
          </a:prstGeom>
          <a:noFill/>
        </p:spPr>
        <p:txBody>
          <a:bodyPr wrap="square" lIns="91422" tIns="45712" rIns="91422" bIns="45712" rtlCol="0">
            <a:spAutoFit/>
          </a:bodyPr>
          <a:lstStyle/>
          <a:p>
            <a:pPr marL="0" marR="0" indent="0" algn="r" defTabSz="914216" rtl="0" eaLnBrk="1" fontAlgn="auto" latinLnBrk="0" hangingPunct="1">
              <a:lnSpc>
                <a:spcPct val="100000"/>
              </a:lnSpc>
              <a:spcBef>
                <a:spcPts val="0"/>
              </a:spcBef>
              <a:spcAft>
                <a:spcPts val="0"/>
              </a:spcAft>
              <a:buClrTx/>
              <a:buSzTx/>
              <a:buFontTx/>
              <a:buNone/>
              <a:tabLst/>
              <a:defRPr/>
            </a:pPr>
            <a:r>
              <a:rPr lang="es-CL" sz="1200" dirty="0" smtClean="0">
                <a:solidFill>
                  <a:schemeClr val="bg1"/>
                </a:solidFill>
              </a:rPr>
              <a:t>Vicerrectoría de Desarrollo Institucional</a:t>
            </a:r>
          </a:p>
          <a:p>
            <a:pPr marL="0" marR="0" indent="0" algn="r" defTabSz="914216" rtl="0" eaLnBrk="1" fontAlgn="auto" latinLnBrk="0" hangingPunct="1">
              <a:lnSpc>
                <a:spcPct val="100000"/>
              </a:lnSpc>
              <a:spcBef>
                <a:spcPts val="0"/>
              </a:spcBef>
              <a:spcAft>
                <a:spcPts val="0"/>
              </a:spcAft>
              <a:buClrTx/>
              <a:buSzTx/>
              <a:buFontTx/>
              <a:buNone/>
              <a:tabLst/>
              <a:defRPr/>
            </a:pPr>
            <a:r>
              <a:rPr lang="es-CL" sz="1200" dirty="0" smtClean="0">
                <a:solidFill>
                  <a:schemeClr val="bg1"/>
                </a:solidFill>
              </a:rPr>
              <a:t>Universidad Central de Chile</a:t>
            </a:r>
          </a:p>
          <a:p>
            <a:pPr algn="r"/>
            <a:endParaRPr lang="es-ES" sz="1200" dirty="0">
              <a:solidFill>
                <a:schemeClr val="bg1"/>
              </a:solidFill>
            </a:endParaRPr>
          </a:p>
        </p:txBody>
      </p:sp>
    </p:spTree>
    <p:extLst>
      <p:ext uri="{BB962C8B-B14F-4D97-AF65-F5344CB8AC3E}">
        <p14:creationId xmlns:p14="http://schemas.microsoft.com/office/powerpoint/2010/main" val="38096848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7_Diapositiva de título">
    <p:spTree>
      <p:nvGrpSpPr>
        <p:cNvPr id="1" name=""/>
        <p:cNvGrpSpPr/>
        <p:nvPr/>
      </p:nvGrpSpPr>
      <p:grpSpPr>
        <a:xfrm>
          <a:off x="0" y="0"/>
          <a:ext cx="0" cy="0"/>
          <a:chOff x="0" y="0"/>
          <a:chExt cx="0" cy="0"/>
        </a:xfrm>
      </p:grpSpPr>
      <p:sp>
        <p:nvSpPr>
          <p:cNvPr id="4" name="3 Marcador de fecha"/>
          <p:cNvSpPr>
            <a:spLocks noGrp="1"/>
          </p:cNvSpPr>
          <p:nvPr>
            <p:ph type="dt" sz="half" idx="10"/>
          </p:nvPr>
        </p:nvSpPr>
        <p:spPr>
          <a:xfrm>
            <a:off x="457200" y="6356351"/>
            <a:ext cx="2133600" cy="365125"/>
          </a:xfrm>
          <a:prstGeom prst="rect">
            <a:avLst/>
          </a:prstGeom>
        </p:spPr>
        <p:txBody>
          <a:bodyPr/>
          <a:lstStyle/>
          <a:p>
            <a:endParaRPr lang="es-ES"/>
          </a:p>
        </p:txBody>
      </p:sp>
      <p:sp>
        <p:nvSpPr>
          <p:cNvPr id="5" name="4 Marcador de pie de página"/>
          <p:cNvSpPr>
            <a:spLocks noGrp="1"/>
          </p:cNvSpPr>
          <p:nvPr>
            <p:ph type="ftr" sz="quarter" idx="11"/>
          </p:nvPr>
        </p:nvSpPr>
        <p:spPr>
          <a:xfrm>
            <a:off x="3124202" y="6356351"/>
            <a:ext cx="2895600" cy="365125"/>
          </a:xfrm>
          <a:prstGeom prst="rect">
            <a:avLst/>
          </a:prstGeom>
        </p:spPr>
        <p:txBody>
          <a:bodyPr/>
          <a:lstStyle/>
          <a:p>
            <a:endParaRPr lang="es-ES"/>
          </a:p>
        </p:txBody>
      </p:sp>
      <p:sp>
        <p:nvSpPr>
          <p:cNvPr id="6" name="5 Marcador de número de diapositiva"/>
          <p:cNvSpPr>
            <a:spLocks noGrp="1"/>
          </p:cNvSpPr>
          <p:nvPr>
            <p:ph type="sldNum" sz="quarter" idx="12"/>
          </p:nvPr>
        </p:nvSpPr>
        <p:spPr>
          <a:xfrm>
            <a:off x="6553202" y="6356351"/>
            <a:ext cx="2133600" cy="365125"/>
          </a:xfrm>
          <a:prstGeom prst="rect">
            <a:avLst/>
          </a:prstGeom>
        </p:spPr>
        <p:txBody>
          <a:bodyPr/>
          <a:lstStyle/>
          <a:p>
            <a:fld id="{218769ED-197F-4728-9E60-A3DBB14BD10C}" type="slidenum">
              <a:rPr lang="es-ES" smtClean="0"/>
              <a:pPr/>
              <a:t>‹Nº›</a:t>
            </a:fld>
            <a:endParaRPr lang="es-ES"/>
          </a:p>
        </p:txBody>
      </p:sp>
      <p:cxnSp>
        <p:nvCxnSpPr>
          <p:cNvPr id="8" name="7 Conector recto"/>
          <p:cNvCxnSpPr/>
          <p:nvPr userDrawn="1"/>
        </p:nvCxnSpPr>
        <p:spPr>
          <a:xfrm>
            <a:off x="107504" y="908720"/>
            <a:ext cx="8892480" cy="0"/>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9" name="8 Rectángulo"/>
          <p:cNvSpPr/>
          <p:nvPr userDrawn="1"/>
        </p:nvSpPr>
        <p:spPr>
          <a:xfrm>
            <a:off x="0" y="6093298"/>
            <a:ext cx="9144000" cy="764704"/>
          </a:xfrm>
          <a:prstGeom prst="rect">
            <a:avLst/>
          </a:prstGeom>
          <a:solidFill>
            <a:srgbClr val="002081"/>
          </a:solidFill>
          <a:ln>
            <a:solidFill>
              <a:srgbClr val="002081"/>
            </a:solidFill>
          </a:ln>
        </p:spPr>
        <p:style>
          <a:lnRef idx="2">
            <a:schemeClr val="accent1">
              <a:shade val="50000"/>
            </a:schemeClr>
          </a:lnRef>
          <a:fillRef idx="1">
            <a:schemeClr val="accent1"/>
          </a:fillRef>
          <a:effectRef idx="0">
            <a:schemeClr val="accent1"/>
          </a:effectRef>
          <a:fontRef idx="minor">
            <a:schemeClr val="lt1"/>
          </a:fontRef>
        </p:style>
        <p:txBody>
          <a:bodyPr lIns="91422" tIns="45712" rIns="91422" bIns="45712" rtlCol="0" anchor="ctr"/>
          <a:lstStyle/>
          <a:p>
            <a:pPr algn="ctr"/>
            <a:endParaRPr lang="es-ES"/>
          </a:p>
        </p:txBody>
      </p:sp>
    </p:spTree>
    <p:extLst>
      <p:ext uri="{BB962C8B-B14F-4D97-AF65-F5344CB8AC3E}">
        <p14:creationId xmlns:p14="http://schemas.microsoft.com/office/powerpoint/2010/main" val="2675248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Diapositiva de título">
    <p:spTree>
      <p:nvGrpSpPr>
        <p:cNvPr id="1" name=""/>
        <p:cNvGrpSpPr/>
        <p:nvPr/>
      </p:nvGrpSpPr>
      <p:grpSpPr>
        <a:xfrm>
          <a:off x="0" y="0"/>
          <a:ext cx="0" cy="0"/>
          <a:chOff x="0" y="0"/>
          <a:chExt cx="0" cy="0"/>
        </a:xfrm>
      </p:grpSpPr>
      <p:cxnSp>
        <p:nvCxnSpPr>
          <p:cNvPr id="8" name="7 Conector recto"/>
          <p:cNvCxnSpPr/>
          <p:nvPr userDrawn="1"/>
        </p:nvCxnSpPr>
        <p:spPr>
          <a:xfrm>
            <a:off x="107504" y="908720"/>
            <a:ext cx="8892480" cy="0"/>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570262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Diapositiva de título">
    <p:spTree>
      <p:nvGrpSpPr>
        <p:cNvPr id="1" name=""/>
        <p:cNvGrpSpPr/>
        <p:nvPr/>
      </p:nvGrpSpPr>
      <p:grpSpPr>
        <a:xfrm>
          <a:off x="0" y="0"/>
          <a:ext cx="0" cy="0"/>
          <a:chOff x="0" y="0"/>
          <a:chExt cx="0" cy="0"/>
        </a:xfrm>
      </p:grpSpPr>
      <p:pic>
        <p:nvPicPr>
          <p:cNvPr id="3"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885834" y="452215"/>
            <a:ext cx="3534772" cy="11765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3" descr="bg.jpg"/>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0" y="5445227"/>
            <a:ext cx="9144000" cy="1440159"/>
          </a:xfrm>
          <a:prstGeom prst="rect">
            <a:avLst/>
          </a:prstGeom>
        </p:spPr>
      </p:pic>
    </p:spTree>
    <p:extLst>
      <p:ext uri="{BB962C8B-B14F-4D97-AF65-F5344CB8AC3E}">
        <p14:creationId xmlns:p14="http://schemas.microsoft.com/office/powerpoint/2010/main" val="40645589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Diapositiva de título">
    <p:spTree>
      <p:nvGrpSpPr>
        <p:cNvPr id="1" name=""/>
        <p:cNvGrpSpPr/>
        <p:nvPr/>
      </p:nvGrpSpPr>
      <p:grpSpPr>
        <a:xfrm>
          <a:off x="0" y="0"/>
          <a:ext cx="0" cy="0"/>
          <a:chOff x="0" y="0"/>
          <a:chExt cx="0" cy="0"/>
        </a:xfrm>
      </p:grpSpPr>
      <p:pic>
        <p:nvPicPr>
          <p:cNvPr id="3"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15816" y="2132857"/>
            <a:ext cx="3534772" cy="11765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3" descr="bg.jpg"/>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0" y="5445227"/>
            <a:ext cx="9144000" cy="1440159"/>
          </a:xfrm>
          <a:prstGeom prst="rect">
            <a:avLst/>
          </a:prstGeom>
        </p:spPr>
      </p:pic>
    </p:spTree>
    <p:extLst>
      <p:ext uri="{BB962C8B-B14F-4D97-AF65-F5344CB8AC3E}">
        <p14:creationId xmlns:p14="http://schemas.microsoft.com/office/powerpoint/2010/main" val="3636385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Diapositiva de título">
    <p:spTree>
      <p:nvGrpSpPr>
        <p:cNvPr id="1" name=""/>
        <p:cNvGrpSpPr/>
        <p:nvPr/>
      </p:nvGrpSpPr>
      <p:grpSpPr>
        <a:xfrm>
          <a:off x="0" y="0"/>
          <a:ext cx="0" cy="0"/>
          <a:chOff x="0" y="0"/>
          <a:chExt cx="0" cy="0"/>
        </a:xfrm>
      </p:grpSpPr>
      <p:pic>
        <p:nvPicPr>
          <p:cNvPr id="4" name="Picture 3" descr="bg.jpg"/>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5445227"/>
            <a:ext cx="9144000" cy="1440159"/>
          </a:xfrm>
          <a:prstGeom prst="rect">
            <a:avLst/>
          </a:prstGeom>
        </p:spPr>
      </p:pic>
    </p:spTree>
    <p:extLst>
      <p:ext uri="{BB962C8B-B14F-4D97-AF65-F5344CB8AC3E}">
        <p14:creationId xmlns:p14="http://schemas.microsoft.com/office/powerpoint/2010/main" val="14625235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143002" y="1122365"/>
            <a:ext cx="6858000" cy="2387600"/>
          </a:xfrm>
        </p:spPr>
        <p:txBody>
          <a:bodyPr anchor="b"/>
          <a:lstStyle>
            <a:lvl1pPr algn="ctr">
              <a:defRPr sz="45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143002" y="3602038"/>
            <a:ext cx="6858000" cy="1655762"/>
          </a:xfrm>
        </p:spPr>
        <p:txBody>
          <a:bodyPr/>
          <a:lstStyle>
            <a:lvl1pPr marL="0" indent="0" algn="ctr">
              <a:buNone/>
              <a:defRPr sz="1800"/>
            </a:lvl1pPr>
            <a:lvl2pPr marL="342830" indent="0" algn="ctr">
              <a:buNone/>
              <a:defRPr sz="1500"/>
            </a:lvl2pPr>
            <a:lvl3pPr marL="685664" indent="0" algn="ctr">
              <a:buNone/>
              <a:defRPr sz="1400"/>
            </a:lvl3pPr>
            <a:lvl4pPr marL="1028494" indent="0" algn="ctr">
              <a:buNone/>
              <a:defRPr sz="1200"/>
            </a:lvl4pPr>
            <a:lvl5pPr marL="1371326" indent="0" algn="ctr">
              <a:buNone/>
              <a:defRPr sz="1200"/>
            </a:lvl5pPr>
            <a:lvl6pPr marL="1714156" indent="0" algn="ctr">
              <a:buNone/>
              <a:defRPr sz="1200"/>
            </a:lvl6pPr>
            <a:lvl7pPr marL="2056989" indent="0" algn="ctr">
              <a:buNone/>
              <a:defRPr sz="1200"/>
            </a:lvl7pPr>
            <a:lvl8pPr marL="2399820" indent="0" algn="ctr">
              <a:buNone/>
              <a:defRPr sz="1200"/>
            </a:lvl8pPr>
            <a:lvl9pPr marL="2742650" indent="0" algn="ctr">
              <a:buNone/>
              <a:defRPr sz="1200"/>
            </a:lvl9pPr>
          </a:lstStyle>
          <a:p>
            <a:r>
              <a:rPr lang="es-ES" smtClean="0"/>
              <a:t>Haga clic para modificar el estilo de subtítulo del patrón</a:t>
            </a:r>
            <a:endParaRPr lang="es-ES"/>
          </a:p>
        </p:txBody>
      </p:sp>
      <p:sp>
        <p:nvSpPr>
          <p:cNvPr id="4" name="Marcador de fecha 3"/>
          <p:cNvSpPr>
            <a:spLocks noGrp="1"/>
          </p:cNvSpPr>
          <p:nvPr>
            <p:ph type="dt" sz="half" idx="10"/>
          </p:nvPr>
        </p:nvSpPr>
        <p:spPr/>
        <p:txBody>
          <a:bodyPr/>
          <a:lstStyle/>
          <a:p>
            <a:pPr>
              <a:defRPr/>
            </a:pPr>
            <a:fld id="{445380DA-C2C8-487A-9B4E-4D2ABF75DFCA}" type="datetimeFigureOut">
              <a:rPr lang="es-CL" smtClean="0"/>
              <a:pPr>
                <a:defRPr/>
              </a:pPr>
              <a:t>04-09-2017</a:t>
            </a:fld>
            <a:endParaRPr lang="es-CL"/>
          </a:p>
        </p:txBody>
      </p:sp>
      <p:sp>
        <p:nvSpPr>
          <p:cNvPr id="5" name="Marcador de pie de página 4"/>
          <p:cNvSpPr>
            <a:spLocks noGrp="1"/>
          </p:cNvSpPr>
          <p:nvPr>
            <p:ph type="ftr" sz="quarter" idx="11"/>
          </p:nvPr>
        </p:nvSpPr>
        <p:spPr/>
        <p:txBody>
          <a:bodyPr/>
          <a:lstStyle/>
          <a:p>
            <a:pPr>
              <a:defRPr/>
            </a:pPr>
            <a:endParaRPr lang="es-CL"/>
          </a:p>
        </p:txBody>
      </p:sp>
      <p:sp>
        <p:nvSpPr>
          <p:cNvPr id="6" name="Marcador de número de diapositiva 5"/>
          <p:cNvSpPr>
            <a:spLocks noGrp="1"/>
          </p:cNvSpPr>
          <p:nvPr>
            <p:ph type="sldNum" sz="quarter" idx="12"/>
          </p:nvPr>
        </p:nvSpPr>
        <p:spPr/>
        <p:txBody>
          <a:bodyPr/>
          <a:lstStyle/>
          <a:p>
            <a:pPr>
              <a:defRPr/>
            </a:pPr>
            <a:fld id="{D30FD95A-67D3-46E2-9482-D30F088AFC2A}" type="slidenum">
              <a:rPr lang="es-CL" altLang="es-CL" smtClean="0"/>
              <a:pPr>
                <a:defRPr/>
              </a:pPr>
              <a:t>‹Nº›</a:t>
            </a:fld>
            <a:endParaRPr lang="es-CL" altLang="es-CL"/>
          </a:p>
        </p:txBody>
      </p:sp>
    </p:spTree>
    <p:extLst>
      <p:ext uri="{BB962C8B-B14F-4D97-AF65-F5344CB8AC3E}">
        <p14:creationId xmlns:p14="http://schemas.microsoft.com/office/powerpoint/2010/main" val="2127576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pPr>
              <a:defRPr/>
            </a:pPr>
            <a:fld id="{278DAF30-EBB0-478F-9685-4100F77411F6}" type="datetimeFigureOut">
              <a:rPr lang="es-CL" smtClean="0"/>
              <a:pPr>
                <a:defRPr/>
              </a:pPr>
              <a:t>04-09-2017</a:t>
            </a:fld>
            <a:endParaRPr lang="es-CL"/>
          </a:p>
        </p:txBody>
      </p:sp>
      <p:sp>
        <p:nvSpPr>
          <p:cNvPr id="5" name="Marcador de pie de página 4"/>
          <p:cNvSpPr>
            <a:spLocks noGrp="1"/>
          </p:cNvSpPr>
          <p:nvPr>
            <p:ph type="ftr" sz="quarter" idx="11"/>
          </p:nvPr>
        </p:nvSpPr>
        <p:spPr/>
        <p:txBody>
          <a:bodyPr/>
          <a:lstStyle/>
          <a:p>
            <a:pPr>
              <a:defRPr/>
            </a:pPr>
            <a:endParaRPr lang="es-CL"/>
          </a:p>
        </p:txBody>
      </p:sp>
      <p:sp>
        <p:nvSpPr>
          <p:cNvPr id="6" name="Marcador de número de diapositiva 5"/>
          <p:cNvSpPr>
            <a:spLocks noGrp="1"/>
          </p:cNvSpPr>
          <p:nvPr>
            <p:ph type="sldNum" sz="quarter" idx="12"/>
          </p:nvPr>
        </p:nvSpPr>
        <p:spPr/>
        <p:txBody>
          <a:bodyPr/>
          <a:lstStyle/>
          <a:p>
            <a:pPr>
              <a:defRPr/>
            </a:pPr>
            <a:fld id="{0AF3087D-C735-4611-8791-662263A4551C}" type="slidenum">
              <a:rPr lang="es-CL" altLang="es-CL" smtClean="0"/>
              <a:pPr>
                <a:defRPr/>
              </a:pPr>
              <a:t>‹Nº›</a:t>
            </a:fld>
            <a:endParaRPr lang="es-CL" altLang="es-CL"/>
          </a:p>
        </p:txBody>
      </p:sp>
    </p:spTree>
    <p:extLst>
      <p:ext uri="{BB962C8B-B14F-4D97-AF65-F5344CB8AC3E}">
        <p14:creationId xmlns:p14="http://schemas.microsoft.com/office/powerpoint/2010/main" val="5488389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628650" y="365126"/>
            <a:ext cx="7886700" cy="1325563"/>
          </a:xfrm>
          <a:prstGeom prst="rect">
            <a:avLst/>
          </a:prstGeom>
        </p:spPr>
        <p:txBody>
          <a:bodyPr vert="horz" lIns="91422" tIns="45712" rIns="91422" bIns="45712"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628650" y="1825625"/>
            <a:ext cx="7886700" cy="4351338"/>
          </a:xfrm>
          <a:prstGeom prst="rect">
            <a:avLst/>
          </a:prstGeom>
        </p:spPr>
        <p:txBody>
          <a:bodyPr vert="horz" lIns="91422" tIns="45712" rIns="91422" bIns="45712"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628650" y="6356352"/>
            <a:ext cx="2057400" cy="365125"/>
          </a:xfrm>
          <a:prstGeom prst="rect">
            <a:avLst/>
          </a:prstGeom>
        </p:spPr>
        <p:txBody>
          <a:bodyPr vert="horz" lIns="91422" tIns="45712" rIns="91422" bIns="45712" rtlCol="0" anchor="ctr"/>
          <a:lstStyle>
            <a:lvl1pPr algn="l">
              <a:defRPr sz="900">
                <a:solidFill>
                  <a:schemeClr val="tx1">
                    <a:tint val="75000"/>
                  </a:schemeClr>
                </a:solidFill>
              </a:defRPr>
            </a:lvl1pPr>
          </a:lstStyle>
          <a:p>
            <a:pPr>
              <a:defRPr/>
            </a:pPr>
            <a:fld id="{45AE66A3-C24B-4EB6-9147-9F939BDE0A35}" type="datetimeFigureOut">
              <a:rPr lang="es-CL" smtClean="0"/>
              <a:pPr>
                <a:defRPr/>
              </a:pPr>
              <a:t>04-09-2017</a:t>
            </a:fld>
            <a:endParaRPr lang="es-CL"/>
          </a:p>
        </p:txBody>
      </p:sp>
      <p:sp>
        <p:nvSpPr>
          <p:cNvPr id="5" name="Marcador de pie de página 4"/>
          <p:cNvSpPr>
            <a:spLocks noGrp="1"/>
          </p:cNvSpPr>
          <p:nvPr>
            <p:ph type="ftr" sz="quarter" idx="3"/>
          </p:nvPr>
        </p:nvSpPr>
        <p:spPr>
          <a:xfrm>
            <a:off x="3028950" y="6356352"/>
            <a:ext cx="3086100" cy="365125"/>
          </a:xfrm>
          <a:prstGeom prst="rect">
            <a:avLst/>
          </a:prstGeom>
        </p:spPr>
        <p:txBody>
          <a:bodyPr vert="horz" lIns="91422" tIns="45712" rIns="91422" bIns="45712" rtlCol="0" anchor="ctr"/>
          <a:lstStyle>
            <a:lvl1pPr algn="ctr">
              <a:defRPr sz="900">
                <a:solidFill>
                  <a:schemeClr val="tx1">
                    <a:tint val="75000"/>
                  </a:schemeClr>
                </a:solidFill>
              </a:defRPr>
            </a:lvl1pPr>
          </a:lstStyle>
          <a:p>
            <a:pPr>
              <a:defRPr/>
            </a:pPr>
            <a:endParaRPr lang="es-CL"/>
          </a:p>
        </p:txBody>
      </p:sp>
      <p:sp>
        <p:nvSpPr>
          <p:cNvPr id="6" name="Marcador de número de diapositiva 5"/>
          <p:cNvSpPr>
            <a:spLocks noGrp="1"/>
          </p:cNvSpPr>
          <p:nvPr>
            <p:ph type="sldNum" sz="quarter" idx="4"/>
          </p:nvPr>
        </p:nvSpPr>
        <p:spPr>
          <a:xfrm>
            <a:off x="6457952" y="6356352"/>
            <a:ext cx="2057400" cy="365125"/>
          </a:xfrm>
          <a:prstGeom prst="rect">
            <a:avLst/>
          </a:prstGeom>
        </p:spPr>
        <p:txBody>
          <a:bodyPr vert="horz" lIns="91422" tIns="45712" rIns="91422" bIns="45712" rtlCol="0" anchor="ctr"/>
          <a:lstStyle>
            <a:lvl1pPr algn="r">
              <a:defRPr sz="900">
                <a:solidFill>
                  <a:schemeClr val="tx1">
                    <a:tint val="75000"/>
                  </a:schemeClr>
                </a:solidFill>
              </a:defRPr>
            </a:lvl1pPr>
          </a:lstStyle>
          <a:p>
            <a:pPr>
              <a:defRPr/>
            </a:pPr>
            <a:fld id="{885A5D59-F813-4DC3-8E42-E37E78DC4B79}" type="slidenum">
              <a:rPr lang="es-CL" altLang="es-CL" smtClean="0"/>
              <a:pPr>
                <a:defRPr/>
              </a:pPr>
              <a:t>‹Nº›</a:t>
            </a:fld>
            <a:endParaRPr lang="es-CL" altLang="es-CL"/>
          </a:p>
        </p:txBody>
      </p:sp>
    </p:spTree>
    <p:extLst>
      <p:ext uri="{BB962C8B-B14F-4D97-AF65-F5344CB8AC3E}">
        <p14:creationId xmlns:p14="http://schemas.microsoft.com/office/powerpoint/2010/main" val="562403742"/>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61" r:id="rId8"/>
    <p:sldLayoutId id="2147483662" r:id="rId9"/>
    <p:sldLayoutId id="2147483663" r:id="rId10"/>
    <p:sldLayoutId id="2147483664" r:id="rId11"/>
    <p:sldLayoutId id="2147483665" r:id="rId12"/>
    <p:sldLayoutId id="2147483666" r:id="rId13"/>
    <p:sldLayoutId id="2147483667" r:id="rId14"/>
    <p:sldLayoutId id="2147483668" r:id="rId15"/>
    <p:sldLayoutId id="2147483669" r:id="rId16"/>
    <p:sldLayoutId id="2147483670" r:id="rId17"/>
    <p:sldLayoutId id="2147483671" r:id="rId18"/>
    <p:sldLayoutId id="2147483679" r:id="rId19"/>
  </p:sldLayoutIdLst>
  <p:txStyles>
    <p:titleStyle>
      <a:lvl1pPr algn="l" defTabSz="685664"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16" indent="-171416" algn="l" defTabSz="685664"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246" indent="-171416" algn="l" defTabSz="685664"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080" indent="-171416" algn="l" defTabSz="685664"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199910" indent="-171416" algn="l" defTabSz="685664"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4pPr>
      <a:lvl5pPr marL="1542740" indent="-171416" algn="l" defTabSz="685664"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5pPr>
      <a:lvl6pPr marL="1885574" indent="-171416" algn="l" defTabSz="685664"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404" indent="-171416" algn="l" defTabSz="685664"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236" indent="-171416" algn="l" defTabSz="685664"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066" indent="-171416" algn="l" defTabSz="685664"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es-ES"/>
      </a:defPPr>
      <a:lvl1pPr marL="0" algn="l" defTabSz="685664" rtl="0" eaLnBrk="1" latinLnBrk="0" hangingPunct="1">
        <a:defRPr sz="1400" kern="1200">
          <a:solidFill>
            <a:schemeClr val="tx1"/>
          </a:solidFill>
          <a:latin typeface="+mn-lt"/>
          <a:ea typeface="+mn-ea"/>
          <a:cs typeface="+mn-cs"/>
        </a:defRPr>
      </a:lvl1pPr>
      <a:lvl2pPr marL="342830" algn="l" defTabSz="685664" rtl="0" eaLnBrk="1" latinLnBrk="0" hangingPunct="1">
        <a:defRPr sz="1400" kern="1200">
          <a:solidFill>
            <a:schemeClr val="tx1"/>
          </a:solidFill>
          <a:latin typeface="+mn-lt"/>
          <a:ea typeface="+mn-ea"/>
          <a:cs typeface="+mn-cs"/>
        </a:defRPr>
      </a:lvl2pPr>
      <a:lvl3pPr marL="685664" algn="l" defTabSz="685664" rtl="0" eaLnBrk="1" latinLnBrk="0" hangingPunct="1">
        <a:defRPr sz="1400" kern="1200">
          <a:solidFill>
            <a:schemeClr val="tx1"/>
          </a:solidFill>
          <a:latin typeface="+mn-lt"/>
          <a:ea typeface="+mn-ea"/>
          <a:cs typeface="+mn-cs"/>
        </a:defRPr>
      </a:lvl3pPr>
      <a:lvl4pPr marL="1028494" algn="l" defTabSz="685664" rtl="0" eaLnBrk="1" latinLnBrk="0" hangingPunct="1">
        <a:defRPr sz="1400" kern="1200">
          <a:solidFill>
            <a:schemeClr val="tx1"/>
          </a:solidFill>
          <a:latin typeface="+mn-lt"/>
          <a:ea typeface="+mn-ea"/>
          <a:cs typeface="+mn-cs"/>
        </a:defRPr>
      </a:lvl4pPr>
      <a:lvl5pPr marL="1371326" algn="l" defTabSz="685664" rtl="0" eaLnBrk="1" latinLnBrk="0" hangingPunct="1">
        <a:defRPr sz="1400" kern="1200">
          <a:solidFill>
            <a:schemeClr val="tx1"/>
          </a:solidFill>
          <a:latin typeface="+mn-lt"/>
          <a:ea typeface="+mn-ea"/>
          <a:cs typeface="+mn-cs"/>
        </a:defRPr>
      </a:lvl5pPr>
      <a:lvl6pPr marL="1714156" algn="l" defTabSz="685664" rtl="0" eaLnBrk="1" latinLnBrk="0" hangingPunct="1">
        <a:defRPr sz="1400" kern="1200">
          <a:solidFill>
            <a:schemeClr val="tx1"/>
          </a:solidFill>
          <a:latin typeface="+mn-lt"/>
          <a:ea typeface="+mn-ea"/>
          <a:cs typeface="+mn-cs"/>
        </a:defRPr>
      </a:lvl6pPr>
      <a:lvl7pPr marL="2056989" algn="l" defTabSz="685664" rtl="0" eaLnBrk="1" latinLnBrk="0" hangingPunct="1">
        <a:defRPr sz="1400" kern="1200">
          <a:solidFill>
            <a:schemeClr val="tx1"/>
          </a:solidFill>
          <a:latin typeface="+mn-lt"/>
          <a:ea typeface="+mn-ea"/>
          <a:cs typeface="+mn-cs"/>
        </a:defRPr>
      </a:lvl7pPr>
      <a:lvl8pPr marL="2399820" algn="l" defTabSz="685664" rtl="0" eaLnBrk="1" latinLnBrk="0" hangingPunct="1">
        <a:defRPr sz="1400" kern="1200">
          <a:solidFill>
            <a:schemeClr val="tx1"/>
          </a:solidFill>
          <a:latin typeface="+mn-lt"/>
          <a:ea typeface="+mn-ea"/>
          <a:cs typeface="+mn-cs"/>
        </a:defRPr>
      </a:lvl8pPr>
      <a:lvl9pPr marL="2742650" algn="l" defTabSz="685664"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Marcador de contenido"/>
          <p:cNvSpPr>
            <a:spLocks noGrp="1"/>
          </p:cNvSpPr>
          <p:nvPr>
            <p:ph idx="4294967295"/>
          </p:nvPr>
        </p:nvSpPr>
        <p:spPr>
          <a:xfrm>
            <a:off x="179512" y="2473698"/>
            <a:ext cx="8784976" cy="1531365"/>
          </a:xfrm>
        </p:spPr>
        <p:txBody>
          <a:bodyPr>
            <a:noAutofit/>
          </a:bodyPr>
          <a:lstStyle/>
          <a:p>
            <a:pPr marL="0" indent="0" algn="ctr">
              <a:buNone/>
              <a:defRPr/>
            </a:pPr>
            <a:r>
              <a:rPr lang="es-ES" sz="3000" b="1" dirty="0" smtClean="0">
                <a:solidFill>
                  <a:schemeClr val="tx2"/>
                </a:solidFill>
                <a:ea typeface="ＭＳ Ｐゴシック" charset="0"/>
                <a:cs typeface="Arial" pitchFamily="34" charset="0"/>
              </a:rPr>
              <a:t>REACREDITACION ESCUELA DE PSICOLOGÍA</a:t>
            </a:r>
          </a:p>
          <a:p>
            <a:pPr marL="0" indent="0" algn="ctr">
              <a:buNone/>
              <a:defRPr/>
            </a:pPr>
            <a:r>
              <a:rPr lang="es-ES" sz="3000" b="1" dirty="0" smtClean="0">
                <a:solidFill>
                  <a:schemeClr val="tx2"/>
                </a:solidFill>
                <a:ea typeface="ＭＳ Ｐゴシック" charset="0"/>
                <a:cs typeface="Arial" pitchFamily="34" charset="0"/>
              </a:rPr>
              <a:t>2017</a:t>
            </a:r>
          </a:p>
          <a:p>
            <a:pPr marL="0" indent="0" algn="ctr">
              <a:buNone/>
              <a:defRPr/>
            </a:pPr>
            <a:r>
              <a:rPr lang="es-ES" sz="3000" b="1" dirty="0" smtClean="0">
                <a:solidFill>
                  <a:schemeClr val="tx2"/>
                </a:solidFill>
                <a:ea typeface="ＭＳ Ｐゴシック" charset="0"/>
                <a:cs typeface="Arial" pitchFamily="34" charset="0"/>
              </a:rPr>
              <a:t> </a:t>
            </a:r>
            <a:endParaRPr lang="es-ES" sz="3000" b="1" dirty="0">
              <a:solidFill>
                <a:schemeClr val="tx2"/>
              </a:solidFill>
              <a:ea typeface="ＭＳ Ｐゴシック" charset="0"/>
              <a:cs typeface="Arial" pitchFamily="34" charset="0"/>
            </a:endParaRPr>
          </a:p>
          <a:p>
            <a:pPr marL="0" indent="0" algn="ctr">
              <a:buNone/>
              <a:defRPr/>
            </a:pPr>
            <a:endParaRPr lang="es-CL" sz="3000" b="1" dirty="0">
              <a:solidFill>
                <a:schemeClr val="tx2"/>
              </a:solidFill>
              <a:ea typeface="ＭＳ Ｐゴシック"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CuadroTexto"/>
          <p:cNvSpPr txBox="1"/>
          <p:nvPr/>
        </p:nvSpPr>
        <p:spPr>
          <a:xfrm>
            <a:off x="0" y="400315"/>
            <a:ext cx="8928992" cy="584759"/>
          </a:xfrm>
          <a:prstGeom prst="rect">
            <a:avLst/>
          </a:prstGeom>
          <a:noFill/>
        </p:spPr>
        <p:txBody>
          <a:bodyPr wrap="square" lIns="91422" tIns="45712" rIns="91422" bIns="45712" rtlCol="0">
            <a:spAutoFit/>
          </a:bodyPr>
          <a:lstStyle/>
          <a:p>
            <a:pPr algn="ctr"/>
            <a:r>
              <a:rPr lang="es-CL" sz="3200" b="1" dirty="0" smtClean="0">
                <a:solidFill>
                  <a:srgbClr val="1F497D"/>
                </a:solidFill>
                <a:latin typeface="Calibri"/>
                <a:cs typeface="Times New Roman" panose="02020603050405020304" pitchFamily="18" charset="0"/>
              </a:rPr>
              <a:t>¿Qué es la acreditación?  </a:t>
            </a:r>
            <a:endParaRPr lang="es-CL" sz="3200" b="1" dirty="0">
              <a:solidFill>
                <a:srgbClr val="1F497D"/>
              </a:solidFill>
              <a:latin typeface="Calibri"/>
              <a:cs typeface="Times New Roman" panose="02020603050405020304" pitchFamily="18" charset="0"/>
            </a:endParaRPr>
          </a:p>
        </p:txBody>
      </p:sp>
      <p:sp>
        <p:nvSpPr>
          <p:cNvPr id="20" name="19 CuadroTexto"/>
          <p:cNvSpPr txBox="1"/>
          <p:nvPr/>
        </p:nvSpPr>
        <p:spPr>
          <a:xfrm>
            <a:off x="5868144" y="6381329"/>
            <a:ext cx="3168352" cy="307760"/>
          </a:xfrm>
          <a:prstGeom prst="rect">
            <a:avLst/>
          </a:prstGeom>
          <a:noFill/>
        </p:spPr>
        <p:txBody>
          <a:bodyPr wrap="square" lIns="91422" tIns="45712" rIns="91422" bIns="45712" rtlCol="0">
            <a:spAutoFit/>
          </a:bodyPr>
          <a:lstStyle/>
          <a:p>
            <a:r>
              <a:rPr lang="es-CL" sz="1400" dirty="0" smtClean="0">
                <a:solidFill>
                  <a:prstClr val="white"/>
                </a:solidFill>
                <a:latin typeface="Calibri Light"/>
              </a:rPr>
              <a:t>Escuela de Psicología </a:t>
            </a:r>
            <a:endParaRPr lang="es-ES" sz="1400" dirty="0">
              <a:solidFill>
                <a:prstClr val="white"/>
              </a:solidFill>
              <a:latin typeface="Calibri Light"/>
            </a:endParaRPr>
          </a:p>
        </p:txBody>
      </p:sp>
      <p:sp>
        <p:nvSpPr>
          <p:cNvPr id="25" name="5 Marcador de contenido"/>
          <p:cNvSpPr txBox="1">
            <a:spLocks/>
          </p:cNvSpPr>
          <p:nvPr/>
        </p:nvSpPr>
        <p:spPr>
          <a:xfrm>
            <a:off x="0" y="1484784"/>
            <a:ext cx="8784976" cy="4104456"/>
          </a:xfrm>
          <a:prstGeom prst="rect">
            <a:avLst/>
          </a:prstGeom>
        </p:spPr>
        <p:txBody>
          <a:bodyPr vert="horz" lIns="91422" tIns="45712" rIns="91422" bIns="45712" rtlCol="0">
            <a:noAutofit/>
          </a:bodyPr>
          <a:lstStyle>
            <a:lvl1pPr marL="171416" indent="-171416" algn="l" defTabSz="685664"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246" indent="-171416" algn="l" defTabSz="685664"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080" indent="-171416" algn="l" defTabSz="685664"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199910" indent="-171416" algn="l" defTabSz="685664"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4pPr>
            <a:lvl5pPr marL="1542740" indent="-171416" algn="l" defTabSz="685664"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5pPr>
            <a:lvl6pPr marL="1885574" indent="-171416" algn="l" defTabSz="685664"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404" indent="-171416" algn="l" defTabSz="685664"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236" indent="-171416" algn="l" defTabSz="685664"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066" indent="-171416" algn="l" defTabSz="685664"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a:lstStyle>
          <a:p>
            <a:pPr marL="0" indent="0" algn="ctr" fontAlgn="auto">
              <a:spcAft>
                <a:spcPts val="0"/>
              </a:spcAft>
              <a:buFont typeface="Arial" panose="020B0604020202020204" pitchFamily="34" charset="0"/>
              <a:buNone/>
              <a:defRPr/>
            </a:pPr>
            <a:endParaRPr lang="es-CL" sz="3000" dirty="0" smtClean="0">
              <a:solidFill>
                <a:srgbClr val="1F497D"/>
              </a:solidFill>
              <a:ea typeface="ＭＳ Ｐゴシック" charset="0"/>
              <a:cs typeface="Arial" pitchFamily="34" charset="0"/>
            </a:endParaRPr>
          </a:p>
        </p:txBody>
      </p:sp>
      <p:sp>
        <p:nvSpPr>
          <p:cNvPr id="3" name="Rectángulo 2"/>
          <p:cNvSpPr/>
          <p:nvPr/>
        </p:nvSpPr>
        <p:spPr>
          <a:xfrm>
            <a:off x="323528" y="1777163"/>
            <a:ext cx="8605464" cy="3046988"/>
          </a:xfrm>
          <a:prstGeom prst="rect">
            <a:avLst/>
          </a:prstGeom>
        </p:spPr>
        <p:txBody>
          <a:bodyPr wrap="square">
            <a:spAutoFit/>
          </a:bodyPr>
          <a:lstStyle/>
          <a:p>
            <a:r>
              <a:rPr lang="es-CL" sz="3200" b="1" dirty="0">
                <a:solidFill>
                  <a:schemeClr val="tx2"/>
                </a:solidFill>
                <a:latin typeface="+mn-lt"/>
                <a:cs typeface="Times New Roman" panose="02020603050405020304" pitchFamily="18" charset="0"/>
              </a:rPr>
              <a:t>“La acreditación  es un proceso voluntario al que se someten las instituciones de Educación Superior,  así como las carreras de pregrado, programas de posgrado, para contar con una certificación de calidad de sus procesos internos y </a:t>
            </a:r>
            <a:r>
              <a:rPr lang="es-CL" sz="3200" b="1" dirty="0" smtClean="0">
                <a:solidFill>
                  <a:schemeClr val="tx2"/>
                </a:solidFill>
                <a:latin typeface="+mn-lt"/>
                <a:cs typeface="Times New Roman" panose="02020603050405020304" pitchFamily="18" charset="0"/>
              </a:rPr>
              <a:t>resultados” (Comisión Nacional de Acreditación)</a:t>
            </a:r>
            <a:endParaRPr lang="es-CL" sz="3200" b="1" dirty="0">
              <a:solidFill>
                <a:schemeClr val="tx2"/>
              </a:solidFill>
              <a:latin typeface="+mn-lt"/>
              <a:cs typeface="Times New Roman" panose="02020603050405020304" pitchFamily="18" charset="0"/>
            </a:endParaRPr>
          </a:p>
        </p:txBody>
      </p:sp>
    </p:spTree>
    <p:extLst>
      <p:ext uri="{BB962C8B-B14F-4D97-AF65-F5344CB8AC3E}">
        <p14:creationId xmlns:p14="http://schemas.microsoft.com/office/powerpoint/2010/main" val="54700936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0" y="400315"/>
            <a:ext cx="8928992" cy="584759"/>
          </a:xfrm>
          <a:prstGeom prst="rect">
            <a:avLst/>
          </a:prstGeom>
          <a:noFill/>
        </p:spPr>
        <p:txBody>
          <a:bodyPr wrap="square" lIns="91422" tIns="45712" rIns="91422" bIns="45712" rtlCol="0">
            <a:spAutoFit/>
          </a:bodyPr>
          <a:lstStyle/>
          <a:p>
            <a:pPr algn="ctr"/>
            <a:r>
              <a:rPr lang="es-CL" sz="3200" b="1" dirty="0" smtClean="0">
                <a:solidFill>
                  <a:srgbClr val="1F497D"/>
                </a:solidFill>
                <a:latin typeface="Calibri"/>
                <a:cs typeface="Times New Roman" panose="02020603050405020304" pitchFamily="18" charset="0"/>
              </a:rPr>
              <a:t>¿Qué implica?  </a:t>
            </a:r>
            <a:endParaRPr lang="es-CL" sz="3200" b="1" dirty="0">
              <a:solidFill>
                <a:srgbClr val="1F497D"/>
              </a:solidFill>
              <a:latin typeface="Calibri"/>
              <a:cs typeface="Times New Roman" panose="02020603050405020304" pitchFamily="18" charset="0"/>
            </a:endParaRPr>
          </a:p>
        </p:txBody>
      </p:sp>
      <p:sp>
        <p:nvSpPr>
          <p:cNvPr id="20" name="19 CuadroTexto"/>
          <p:cNvSpPr txBox="1"/>
          <p:nvPr/>
        </p:nvSpPr>
        <p:spPr>
          <a:xfrm>
            <a:off x="5868144" y="6381329"/>
            <a:ext cx="3168352" cy="307760"/>
          </a:xfrm>
          <a:prstGeom prst="rect">
            <a:avLst/>
          </a:prstGeom>
          <a:noFill/>
        </p:spPr>
        <p:txBody>
          <a:bodyPr wrap="square" lIns="91422" tIns="45712" rIns="91422" bIns="45712" rtlCol="0">
            <a:spAutoFit/>
          </a:bodyPr>
          <a:lstStyle/>
          <a:p>
            <a:r>
              <a:rPr lang="es-CL" sz="1400" dirty="0" smtClean="0">
                <a:solidFill>
                  <a:prstClr val="white"/>
                </a:solidFill>
                <a:latin typeface="Calibri Light"/>
              </a:rPr>
              <a:t>Escuela de Psicología </a:t>
            </a:r>
            <a:endParaRPr lang="es-ES" sz="1400" dirty="0">
              <a:solidFill>
                <a:prstClr val="white"/>
              </a:solidFill>
              <a:latin typeface="Calibri Light"/>
            </a:endParaRPr>
          </a:p>
        </p:txBody>
      </p:sp>
      <p:sp>
        <p:nvSpPr>
          <p:cNvPr id="25" name="5 Marcador de contenido"/>
          <p:cNvSpPr txBox="1">
            <a:spLocks/>
          </p:cNvSpPr>
          <p:nvPr/>
        </p:nvSpPr>
        <p:spPr>
          <a:xfrm>
            <a:off x="0" y="1484784"/>
            <a:ext cx="8784976" cy="4104456"/>
          </a:xfrm>
          <a:prstGeom prst="rect">
            <a:avLst/>
          </a:prstGeom>
        </p:spPr>
        <p:txBody>
          <a:bodyPr vert="horz" lIns="91422" tIns="45712" rIns="91422" bIns="45712" rtlCol="0">
            <a:noAutofit/>
          </a:bodyPr>
          <a:lstStyle>
            <a:lvl1pPr marL="171416" indent="-171416" algn="l" defTabSz="685664"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246" indent="-171416" algn="l" defTabSz="685664"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080" indent="-171416" algn="l" defTabSz="685664"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199910" indent="-171416" algn="l" defTabSz="685664"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4pPr>
            <a:lvl5pPr marL="1542740" indent="-171416" algn="l" defTabSz="685664"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5pPr>
            <a:lvl6pPr marL="1885574" indent="-171416" algn="l" defTabSz="685664"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404" indent="-171416" algn="l" defTabSz="685664"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236" indent="-171416" algn="l" defTabSz="685664"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066" indent="-171416" algn="l" defTabSz="685664"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a:lstStyle>
          <a:p>
            <a:pPr marL="0" indent="0" algn="ctr" fontAlgn="auto">
              <a:spcAft>
                <a:spcPts val="0"/>
              </a:spcAft>
              <a:buFont typeface="Arial" panose="020B0604020202020204" pitchFamily="34" charset="0"/>
              <a:buNone/>
              <a:defRPr/>
            </a:pPr>
            <a:endParaRPr lang="es-CL" sz="3000" dirty="0" smtClean="0">
              <a:solidFill>
                <a:srgbClr val="1F497D"/>
              </a:solidFill>
              <a:ea typeface="ＭＳ Ｐゴシック" charset="0"/>
              <a:cs typeface="Arial" pitchFamily="34" charset="0"/>
            </a:endParaRPr>
          </a:p>
        </p:txBody>
      </p:sp>
      <p:sp>
        <p:nvSpPr>
          <p:cNvPr id="3" name="Rectángulo 2"/>
          <p:cNvSpPr/>
          <p:nvPr/>
        </p:nvSpPr>
        <p:spPr>
          <a:xfrm>
            <a:off x="431032" y="2060848"/>
            <a:ext cx="8605464" cy="2062103"/>
          </a:xfrm>
          <a:prstGeom prst="rect">
            <a:avLst/>
          </a:prstGeom>
        </p:spPr>
        <p:txBody>
          <a:bodyPr wrap="square">
            <a:spAutoFit/>
          </a:bodyPr>
          <a:lstStyle/>
          <a:p>
            <a:r>
              <a:rPr lang="es-CL" sz="3200" b="1" dirty="0" smtClean="0">
                <a:solidFill>
                  <a:schemeClr val="tx2"/>
                </a:solidFill>
                <a:latin typeface="+mn-lt"/>
                <a:cs typeface="Times New Roman" panose="02020603050405020304" pitchFamily="18" charset="0"/>
              </a:rPr>
              <a:t>Permite dar evidencias  del compromiso con el aseguramiento de la calidad y el mejoramiento continuo de los diversos procesos académicos, docentes y administrativos que realiza la carrera </a:t>
            </a:r>
            <a:endParaRPr lang="es-CL" sz="3200" b="1" dirty="0">
              <a:solidFill>
                <a:schemeClr val="tx2"/>
              </a:solidFill>
              <a:latin typeface="+mn-lt"/>
              <a:cs typeface="Times New Roman" panose="02020603050405020304" pitchFamily="18" charset="0"/>
            </a:endParaRPr>
          </a:p>
        </p:txBody>
      </p:sp>
    </p:spTree>
    <p:extLst>
      <p:ext uri="{BB962C8B-B14F-4D97-AF65-F5344CB8AC3E}">
        <p14:creationId xmlns:p14="http://schemas.microsoft.com/office/powerpoint/2010/main" val="2352370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0" y="400315"/>
            <a:ext cx="8928992" cy="584759"/>
          </a:xfrm>
          <a:prstGeom prst="rect">
            <a:avLst/>
          </a:prstGeom>
          <a:noFill/>
        </p:spPr>
        <p:txBody>
          <a:bodyPr wrap="square" lIns="91422" tIns="45712" rIns="91422" bIns="45712" rtlCol="0">
            <a:spAutoFit/>
          </a:bodyPr>
          <a:lstStyle/>
          <a:p>
            <a:pPr algn="ctr"/>
            <a:r>
              <a:rPr lang="es-CL" sz="3200" b="1" dirty="0" smtClean="0">
                <a:solidFill>
                  <a:schemeClr val="tx2"/>
                </a:solidFill>
                <a:latin typeface="+mn-lt"/>
                <a:cs typeface="Times New Roman" panose="02020603050405020304" pitchFamily="18" charset="0"/>
              </a:rPr>
              <a:t>VISION </a:t>
            </a:r>
            <a:endParaRPr lang="es-CL" sz="3200" b="1" dirty="0">
              <a:solidFill>
                <a:schemeClr val="tx2"/>
              </a:solidFill>
              <a:latin typeface="+mn-lt"/>
              <a:cs typeface="Times New Roman" panose="02020603050405020304" pitchFamily="18" charset="0"/>
            </a:endParaRPr>
          </a:p>
        </p:txBody>
      </p:sp>
      <p:sp>
        <p:nvSpPr>
          <p:cNvPr id="20" name="19 CuadroTexto"/>
          <p:cNvSpPr txBox="1"/>
          <p:nvPr/>
        </p:nvSpPr>
        <p:spPr>
          <a:xfrm>
            <a:off x="5868144" y="6381329"/>
            <a:ext cx="3168352" cy="307760"/>
          </a:xfrm>
          <a:prstGeom prst="rect">
            <a:avLst/>
          </a:prstGeom>
          <a:noFill/>
        </p:spPr>
        <p:txBody>
          <a:bodyPr wrap="square" lIns="91422" tIns="45712" rIns="91422" bIns="45712" rtlCol="0">
            <a:spAutoFit/>
          </a:bodyPr>
          <a:lstStyle/>
          <a:p>
            <a:r>
              <a:rPr lang="es-CL" sz="1400" dirty="0" smtClean="0">
                <a:solidFill>
                  <a:schemeClr val="bg1"/>
                </a:solidFill>
                <a:latin typeface="+mj-lt"/>
              </a:rPr>
              <a:t>Escuela de Psicología </a:t>
            </a:r>
            <a:endParaRPr lang="es-ES" sz="1400" dirty="0">
              <a:solidFill>
                <a:schemeClr val="bg1"/>
              </a:solidFill>
              <a:latin typeface="+mj-lt"/>
            </a:endParaRPr>
          </a:p>
        </p:txBody>
      </p:sp>
      <p:sp>
        <p:nvSpPr>
          <p:cNvPr id="25" name="5 Marcador de contenido"/>
          <p:cNvSpPr txBox="1">
            <a:spLocks/>
          </p:cNvSpPr>
          <p:nvPr/>
        </p:nvSpPr>
        <p:spPr>
          <a:xfrm>
            <a:off x="0" y="1484784"/>
            <a:ext cx="8784976" cy="4104456"/>
          </a:xfrm>
          <a:prstGeom prst="rect">
            <a:avLst/>
          </a:prstGeom>
        </p:spPr>
        <p:txBody>
          <a:bodyPr vert="horz" lIns="91422" tIns="45712" rIns="91422" bIns="45712" rtlCol="0">
            <a:noAutofit/>
          </a:bodyPr>
          <a:lstStyle>
            <a:lvl1pPr marL="171416" indent="-171416" algn="l" defTabSz="685664"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246" indent="-171416" algn="l" defTabSz="685664"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080" indent="-171416" algn="l" defTabSz="685664"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199910" indent="-171416" algn="l" defTabSz="685664"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4pPr>
            <a:lvl5pPr marL="1542740" indent="-171416" algn="l" defTabSz="685664"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5pPr>
            <a:lvl6pPr marL="1885574" indent="-171416" algn="l" defTabSz="685664"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404" indent="-171416" algn="l" defTabSz="685664"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236" indent="-171416" algn="l" defTabSz="685664"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066" indent="-171416" algn="l" defTabSz="685664"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a:lstStyle>
          <a:p>
            <a:pPr marL="0" indent="0" algn="ctr" fontAlgn="auto">
              <a:spcAft>
                <a:spcPts val="0"/>
              </a:spcAft>
              <a:buNone/>
              <a:defRPr/>
            </a:pPr>
            <a:endParaRPr lang="es-CL" sz="3000" dirty="0" smtClean="0">
              <a:solidFill>
                <a:schemeClr val="tx2"/>
              </a:solidFill>
              <a:ea typeface="ＭＳ Ｐゴシック" charset="0"/>
              <a:cs typeface="Arial" pitchFamily="34" charset="0"/>
            </a:endParaRPr>
          </a:p>
        </p:txBody>
      </p:sp>
      <p:sp>
        <p:nvSpPr>
          <p:cNvPr id="2" name="Rectángulo 1"/>
          <p:cNvSpPr/>
          <p:nvPr/>
        </p:nvSpPr>
        <p:spPr>
          <a:xfrm>
            <a:off x="827584" y="1967352"/>
            <a:ext cx="7632848" cy="1569660"/>
          </a:xfrm>
          <a:prstGeom prst="rect">
            <a:avLst/>
          </a:prstGeom>
        </p:spPr>
        <p:txBody>
          <a:bodyPr wrap="square">
            <a:spAutoFit/>
          </a:bodyPr>
          <a:lstStyle/>
          <a:p>
            <a:pPr algn="ctr">
              <a:spcAft>
                <a:spcPts val="0"/>
              </a:spcAft>
            </a:pPr>
            <a:r>
              <a:rPr lang="es-CL" sz="3200" b="1" dirty="0">
                <a:solidFill>
                  <a:schemeClr val="tx2"/>
                </a:solidFill>
                <a:latin typeface="+mn-lt"/>
                <a:cs typeface="Times New Roman" panose="02020603050405020304" pitchFamily="18" charset="0"/>
              </a:rPr>
              <a:t>“Ser un espacio académico de encuentro pluralista para el desarrollo de la Psicología en su aporte a las sociedades del País</a:t>
            </a:r>
            <a:r>
              <a:rPr lang="es-CL" sz="3200" b="1" dirty="0" smtClean="0">
                <a:solidFill>
                  <a:schemeClr val="tx2"/>
                </a:solidFill>
                <a:latin typeface="+mn-lt"/>
                <a:cs typeface="Times New Roman" panose="02020603050405020304" pitchFamily="18" charset="0"/>
              </a:rPr>
              <a:t>”</a:t>
            </a:r>
            <a:endParaRPr lang="es-CL" sz="3200" b="1" dirty="0">
              <a:solidFill>
                <a:schemeClr val="tx2"/>
              </a:solidFill>
              <a:latin typeface="+mn-lt"/>
              <a:cs typeface="Times New Roman" panose="02020603050405020304" pitchFamily="18" charset="0"/>
            </a:endParaRPr>
          </a:p>
        </p:txBody>
      </p:sp>
    </p:spTree>
    <p:extLst>
      <p:ext uri="{BB962C8B-B14F-4D97-AF65-F5344CB8AC3E}">
        <p14:creationId xmlns:p14="http://schemas.microsoft.com/office/powerpoint/2010/main" val="31139250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107506" y="332656"/>
            <a:ext cx="8928992" cy="584759"/>
          </a:xfrm>
          <a:prstGeom prst="rect">
            <a:avLst/>
          </a:prstGeom>
          <a:noFill/>
        </p:spPr>
        <p:txBody>
          <a:bodyPr wrap="square" lIns="91422" tIns="45712" rIns="91422" bIns="45712" rtlCol="0">
            <a:spAutoFit/>
          </a:bodyPr>
          <a:lstStyle/>
          <a:p>
            <a:pPr algn="ctr"/>
            <a:r>
              <a:rPr lang="es-CL" sz="3200" b="1" dirty="0" smtClean="0">
                <a:solidFill>
                  <a:schemeClr val="tx2"/>
                </a:solidFill>
                <a:latin typeface="+mn-lt"/>
                <a:cs typeface="Times New Roman" panose="02020603050405020304" pitchFamily="18" charset="0"/>
              </a:rPr>
              <a:t>MISION </a:t>
            </a:r>
            <a:endParaRPr lang="es-CL" sz="3200" b="1" dirty="0">
              <a:solidFill>
                <a:schemeClr val="tx2"/>
              </a:solidFill>
              <a:latin typeface="+mn-lt"/>
              <a:cs typeface="Times New Roman" panose="02020603050405020304" pitchFamily="18" charset="0"/>
            </a:endParaRPr>
          </a:p>
        </p:txBody>
      </p:sp>
      <p:sp>
        <p:nvSpPr>
          <p:cNvPr id="20" name="19 CuadroTexto"/>
          <p:cNvSpPr txBox="1"/>
          <p:nvPr/>
        </p:nvSpPr>
        <p:spPr>
          <a:xfrm>
            <a:off x="5868144" y="6381329"/>
            <a:ext cx="3168352" cy="307760"/>
          </a:xfrm>
          <a:prstGeom prst="rect">
            <a:avLst/>
          </a:prstGeom>
          <a:noFill/>
        </p:spPr>
        <p:txBody>
          <a:bodyPr wrap="square" lIns="91422" tIns="45712" rIns="91422" bIns="45712" rtlCol="0">
            <a:spAutoFit/>
          </a:bodyPr>
          <a:lstStyle/>
          <a:p>
            <a:r>
              <a:rPr lang="es-CL" sz="1400" dirty="0" smtClean="0">
                <a:solidFill>
                  <a:schemeClr val="bg1"/>
                </a:solidFill>
                <a:latin typeface="+mj-lt"/>
              </a:rPr>
              <a:t>Escuela de Psicología </a:t>
            </a:r>
            <a:endParaRPr lang="es-ES" sz="1400" dirty="0">
              <a:solidFill>
                <a:schemeClr val="bg1"/>
              </a:solidFill>
              <a:latin typeface="+mj-lt"/>
            </a:endParaRPr>
          </a:p>
        </p:txBody>
      </p:sp>
      <p:sp>
        <p:nvSpPr>
          <p:cNvPr id="25" name="5 Marcador de contenido"/>
          <p:cNvSpPr txBox="1">
            <a:spLocks/>
          </p:cNvSpPr>
          <p:nvPr/>
        </p:nvSpPr>
        <p:spPr>
          <a:xfrm>
            <a:off x="0" y="1484784"/>
            <a:ext cx="8784976" cy="4104456"/>
          </a:xfrm>
          <a:prstGeom prst="rect">
            <a:avLst/>
          </a:prstGeom>
        </p:spPr>
        <p:txBody>
          <a:bodyPr vert="horz" lIns="91422" tIns="45712" rIns="91422" bIns="45712" rtlCol="0">
            <a:noAutofit/>
          </a:bodyPr>
          <a:lstStyle>
            <a:lvl1pPr marL="171416" indent="-171416" algn="l" defTabSz="685664"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246" indent="-171416" algn="l" defTabSz="685664"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080" indent="-171416" algn="l" defTabSz="685664"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199910" indent="-171416" algn="l" defTabSz="685664"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4pPr>
            <a:lvl5pPr marL="1542740" indent="-171416" algn="l" defTabSz="685664"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5pPr>
            <a:lvl6pPr marL="1885574" indent="-171416" algn="l" defTabSz="685664"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404" indent="-171416" algn="l" defTabSz="685664"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236" indent="-171416" algn="l" defTabSz="685664"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066" indent="-171416" algn="l" defTabSz="685664"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a:lstStyle>
          <a:p>
            <a:pPr marL="0" indent="0" fontAlgn="auto">
              <a:spcAft>
                <a:spcPts val="0"/>
              </a:spcAft>
              <a:buNone/>
              <a:defRPr/>
            </a:pPr>
            <a:endParaRPr lang="es-CL" sz="3000" b="1" dirty="0" smtClean="0">
              <a:solidFill>
                <a:schemeClr val="tx2"/>
              </a:solidFill>
              <a:ea typeface="ＭＳ Ｐゴシック" charset="0"/>
              <a:cs typeface="Arial" pitchFamily="34" charset="0"/>
            </a:endParaRPr>
          </a:p>
        </p:txBody>
      </p:sp>
      <p:sp>
        <p:nvSpPr>
          <p:cNvPr id="2" name="Rectángulo 1"/>
          <p:cNvSpPr/>
          <p:nvPr/>
        </p:nvSpPr>
        <p:spPr>
          <a:xfrm>
            <a:off x="648072" y="1764389"/>
            <a:ext cx="8136904" cy="2831544"/>
          </a:xfrm>
          <a:prstGeom prst="rect">
            <a:avLst/>
          </a:prstGeom>
        </p:spPr>
        <p:txBody>
          <a:bodyPr wrap="square">
            <a:spAutoFit/>
          </a:bodyPr>
          <a:lstStyle/>
          <a:p>
            <a:pPr algn="just">
              <a:spcAft>
                <a:spcPts val="0"/>
              </a:spcAft>
            </a:pPr>
            <a:r>
              <a:rPr lang="es-CL" dirty="0">
                <a:latin typeface="Calibri" panose="020F0502020204030204" pitchFamily="34" charset="0"/>
                <a:ea typeface="Times New Roman" panose="02020603050405020304" pitchFamily="18" charset="0"/>
                <a:cs typeface="Arial" panose="020B0604020202020204" pitchFamily="34" charset="0"/>
              </a:rPr>
              <a:t> </a:t>
            </a:r>
            <a:endParaRPr lang="es-CL" sz="1100" dirty="0">
              <a:latin typeface="Calibri" panose="020F0502020204030204" pitchFamily="34" charset="0"/>
              <a:ea typeface="Times New Roman" panose="02020603050405020304" pitchFamily="18" charset="0"/>
              <a:cs typeface="Times New Roman" panose="02020603050405020304" pitchFamily="18" charset="0"/>
            </a:endParaRPr>
          </a:p>
          <a:p>
            <a:pPr algn="ctr">
              <a:spcAft>
                <a:spcPts val="0"/>
              </a:spcAft>
            </a:pPr>
            <a:r>
              <a:rPr lang="es-CL" sz="3200" b="1" dirty="0">
                <a:solidFill>
                  <a:schemeClr val="tx2"/>
                </a:solidFill>
                <a:latin typeface="+mn-lt"/>
                <a:cs typeface="Times New Roman" panose="02020603050405020304" pitchFamily="18" charset="0"/>
              </a:rPr>
              <a:t>“Aportar al desarrollo de las Ciencias Sociales, a través de  la generación de conocimiento científico y de la formación de psicólogos responsables y sensibles a las problemáticas sociales del País</a:t>
            </a:r>
            <a:r>
              <a:rPr lang="es-CL" sz="3200" b="1" dirty="0" smtClean="0">
                <a:solidFill>
                  <a:schemeClr val="tx2"/>
                </a:solidFill>
                <a:latin typeface="+mn-lt"/>
                <a:cs typeface="Times New Roman" panose="02020603050405020304" pitchFamily="18" charset="0"/>
              </a:rPr>
              <a:t>”</a:t>
            </a:r>
            <a:endParaRPr lang="es-CL" sz="3200" b="1" dirty="0">
              <a:solidFill>
                <a:schemeClr val="tx2"/>
              </a:solidFill>
              <a:latin typeface="+mn-lt"/>
              <a:cs typeface="Times New Roman" panose="02020603050405020304" pitchFamily="18" charset="0"/>
            </a:endParaRPr>
          </a:p>
        </p:txBody>
      </p:sp>
    </p:spTree>
    <p:extLst>
      <p:ext uri="{BB962C8B-B14F-4D97-AF65-F5344CB8AC3E}">
        <p14:creationId xmlns:p14="http://schemas.microsoft.com/office/powerpoint/2010/main" val="28323930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107506" y="332656"/>
            <a:ext cx="8928992" cy="584759"/>
          </a:xfrm>
          <a:prstGeom prst="rect">
            <a:avLst/>
          </a:prstGeom>
          <a:noFill/>
        </p:spPr>
        <p:txBody>
          <a:bodyPr wrap="square" lIns="91422" tIns="45712" rIns="91422" bIns="45712" rtlCol="0">
            <a:spAutoFit/>
          </a:bodyPr>
          <a:lstStyle/>
          <a:p>
            <a:pPr algn="ctr"/>
            <a:r>
              <a:rPr lang="es-CL" sz="3200" b="1" dirty="0" smtClean="0">
                <a:solidFill>
                  <a:srgbClr val="1F497D"/>
                </a:solidFill>
                <a:latin typeface="Calibri"/>
                <a:cs typeface="Times New Roman" panose="02020603050405020304" pitchFamily="18" charset="0"/>
              </a:rPr>
              <a:t>PERFIL DE EGRESO  </a:t>
            </a:r>
            <a:endParaRPr lang="es-CL" sz="3200" b="1" dirty="0">
              <a:solidFill>
                <a:srgbClr val="1F497D"/>
              </a:solidFill>
              <a:latin typeface="Calibri"/>
              <a:cs typeface="Times New Roman" panose="02020603050405020304" pitchFamily="18" charset="0"/>
            </a:endParaRPr>
          </a:p>
        </p:txBody>
      </p:sp>
      <p:sp>
        <p:nvSpPr>
          <p:cNvPr id="20" name="19 CuadroTexto"/>
          <p:cNvSpPr txBox="1"/>
          <p:nvPr/>
        </p:nvSpPr>
        <p:spPr>
          <a:xfrm>
            <a:off x="5868144" y="6381329"/>
            <a:ext cx="3168352" cy="307760"/>
          </a:xfrm>
          <a:prstGeom prst="rect">
            <a:avLst/>
          </a:prstGeom>
          <a:noFill/>
        </p:spPr>
        <p:txBody>
          <a:bodyPr wrap="square" lIns="91422" tIns="45712" rIns="91422" bIns="45712" rtlCol="0">
            <a:spAutoFit/>
          </a:bodyPr>
          <a:lstStyle/>
          <a:p>
            <a:r>
              <a:rPr lang="es-CL" sz="1400" dirty="0" smtClean="0">
                <a:solidFill>
                  <a:prstClr val="white"/>
                </a:solidFill>
                <a:latin typeface="Calibri Light"/>
              </a:rPr>
              <a:t>Escuela de Psicología </a:t>
            </a:r>
            <a:endParaRPr lang="es-ES" sz="1400" dirty="0">
              <a:solidFill>
                <a:prstClr val="white"/>
              </a:solidFill>
              <a:latin typeface="Calibri Light"/>
            </a:endParaRPr>
          </a:p>
        </p:txBody>
      </p:sp>
      <p:sp>
        <p:nvSpPr>
          <p:cNvPr id="25" name="5 Marcador de contenido"/>
          <p:cNvSpPr txBox="1">
            <a:spLocks/>
          </p:cNvSpPr>
          <p:nvPr/>
        </p:nvSpPr>
        <p:spPr>
          <a:xfrm>
            <a:off x="0" y="1484784"/>
            <a:ext cx="8784976" cy="4104456"/>
          </a:xfrm>
          <a:prstGeom prst="rect">
            <a:avLst/>
          </a:prstGeom>
        </p:spPr>
        <p:txBody>
          <a:bodyPr vert="horz" lIns="91422" tIns="45712" rIns="91422" bIns="45712" rtlCol="0">
            <a:noAutofit/>
          </a:bodyPr>
          <a:lstStyle>
            <a:lvl1pPr marL="171416" indent="-171416" algn="l" defTabSz="685664"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246" indent="-171416" algn="l" defTabSz="685664"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080" indent="-171416" algn="l" defTabSz="685664"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199910" indent="-171416" algn="l" defTabSz="685664"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4pPr>
            <a:lvl5pPr marL="1542740" indent="-171416" algn="l" defTabSz="685664"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5pPr>
            <a:lvl6pPr marL="1885574" indent="-171416" algn="l" defTabSz="685664"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404" indent="-171416" algn="l" defTabSz="685664"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236" indent="-171416" algn="l" defTabSz="685664"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066" indent="-171416" algn="l" defTabSz="685664"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a:lstStyle>
          <a:p>
            <a:pPr marL="0" indent="0" fontAlgn="auto">
              <a:spcAft>
                <a:spcPts val="0"/>
              </a:spcAft>
              <a:buFont typeface="Arial" panose="020B0604020202020204" pitchFamily="34" charset="0"/>
              <a:buNone/>
              <a:defRPr/>
            </a:pPr>
            <a:endParaRPr lang="es-CL" sz="3000" b="1" dirty="0" smtClean="0">
              <a:solidFill>
                <a:srgbClr val="1F497D"/>
              </a:solidFill>
              <a:ea typeface="ＭＳ Ｐゴシック" charset="0"/>
              <a:cs typeface="Arial" pitchFamily="34" charset="0"/>
            </a:endParaRPr>
          </a:p>
        </p:txBody>
      </p:sp>
      <p:sp>
        <p:nvSpPr>
          <p:cNvPr id="2" name="Rectángulo 1"/>
          <p:cNvSpPr/>
          <p:nvPr/>
        </p:nvSpPr>
        <p:spPr>
          <a:xfrm>
            <a:off x="615454" y="749010"/>
            <a:ext cx="8421042" cy="4801314"/>
          </a:xfrm>
          <a:prstGeom prst="rect">
            <a:avLst/>
          </a:prstGeom>
        </p:spPr>
        <p:txBody>
          <a:bodyPr wrap="square">
            <a:spAutoFit/>
          </a:bodyPr>
          <a:lstStyle/>
          <a:p>
            <a:pPr algn="just">
              <a:spcAft>
                <a:spcPts val="0"/>
              </a:spcAft>
            </a:pPr>
            <a:r>
              <a:rPr lang="es-CL" dirty="0">
                <a:solidFill>
                  <a:prstClr val="black"/>
                </a:solidFill>
                <a:latin typeface="Calibri" panose="020F0502020204030204" pitchFamily="34" charset="0"/>
                <a:ea typeface="Times New Roman" panose="02020603050405020304" pitchFamily="18" charset="0"/>
                <a:cs typeface="Arial" panose="020B0604020202020204" pitchFamily="34" charset="0"/>
              </a:rPr>
              <a:t> </a:t>
            </a:r>
            <a:endParaRPr lang="es-CL" sz="1100" dirty="0">
              <a:solidFill>
                <a:prstClr val="black"/>
              </a:solidFill>
              <a:latin typeface="Calibri" panose="020F0502020204030204" pitchFamily="34" charset="0"/>
              <a:ea typeface="Times New Roman" panose="02020603050405020304" pitchFamily="18" charset="0"/>
              <a:cs typeface="Times New Roman" panose="02020603050405020304" pitchFamily="18" charset="0"/>
            </a:endParaRPr>
          </a:p>
          <a:p>
            <a:pPr algn="ctr">
              <a:spcAft>
                <a:spcPts val="0"/>
              </a:spcAft>
            </a:pPr>
            <a:r>
              <a:rPr lang="es-CL" sz="3200" b="1" dirty="0" smtClean="0">
                <a:solidFill>
                  <a:srgbClr val="1F497D"/>
                </a:solidFill>
                <a:latin typeface="Calibri"/>
                <a:cs typeface="Times New Roman" panose="02020603050405020304" pitchFamily="18" charset="0"/>
              </a:rPr>
              <a:t>“Los egresados tienen </a:t>
            </a:r>
            <a:r>
              <a:rPr lang="es-CL" sz="3200" b="1" dirty="0">
                <a:solidFill>
                  <a:srgbClr val="1F497D"/>
                </a:solidFill>
                <a:latin typeface="Calibri"/>
                <a:cs typeface="Times New Roman" panose="02020603050405020304" pitchFamily="18" charset="0"/>
              </a:rPr>
              <a:t>la capacidad de evaluar procesos </a:t>
            </a:r>
            <a:r>
              <a:rPr lang="es-CL" sz="3200" b="1" dirty="0" err="1">
                <a:solidFill>
                  <a:srgbClr val="1F497D"/>
                </a:solidFill>
                <a:latin typeface="Calibri"/>
                <a:cs typeface="Times New Roman" panose="02020603050405020304" pitchFamily="18" charset="0"/>
              </a:rPr>
              <a:t>bio</a:t>
            </a:r>
            <a:r>
              <a:rPr lang="es-CL" sz="3200" b="1" dirty="0">
                <a:solidFill>
                  <a:srgbClr val="1F497D"/>
                </a:solidFill>
                <a:latin typeface="Calibri"/>
                <a:cs typeface="Times New Roman" panose="02020603050405020304" pitchFamily="18" charset="0"/>
              </a:rPr>
              <a:t>-</a:t>
            </a:r>
            <a:r>
              <a:rPr lang="es-CL" sz="3200" b="1" dirty="0" err="1">
                <a:solidFill>
                  <a:srgbClr val="1F497D"/>
                </a:solidFill>
                <a:latin typeface="Calibri"/>
                <a:cs typeface="Times New Roman" panose="02020603050405020304" pitchFamily="18" charset="0"/>
              </a:rPr>
              <a:t>psico</a:t>
            </a:r>
            <a:r>
              <a:rPr lang="es-CL" sz="3200" b="1" dirty="0">
                <a:solidFill>
                  <a:srgbClr val="1F497D"/>
                </a:solidFill>
                <a:latin typeface="Calibri"/>
                <a:cs typeface="Times New Roman" panose="02020603050405020304" pitchFamily="18" charset="0"/>
              </a:rPr>
              <a:t>-socio-culturales; gestionar programas de intervención psicológicos, psicosociales y sociales, e investigar fenómenos psicológicos con una perspectiva científica; empleando como base los recursos teóricos y metodológicos de la disciplina y de las ciencias sociales y afines; respetando las particularidades de los diversos </a:t>
            </a:r>
            <a:r>
              <a:rPr lang="es-CL" sz="3200" b="1" dirty="0" smtClean="0">
                <a:solidFill>
                  <a:srgbClr val="1F497D"/>
                </a:solidFill>
                <a:latin typeface="Calibri"/>
                <a:cs typeface="Times New Roman" panose="02020603050405020304" pitchFamily="18" charset="0"/>
              </a:rPr>
              <a:t>contextos”</a:t>
            </a:r>
            <a:endParaRPr lang="es-CL" sz="3200" b="1" dirty="0">
              <a:solidFill>
                <a:srgbClr val="1F497D"/>
              </a:solidFill>
              <a:latin typeface="Calibri"/>
              <a:cs typeface="Times New Roman" panose="02020603050405020304" pitchFamily="18" charset="0"/>
            </a:endParaRPr>
          </a:p>
        </p:txBody>
      </p:sp>
    </p:spTree>
    <p:extLst>
      <p:ext uri="{BB962C8B-B14F-4D97-AF65-F5344CB8AC3E}">
        <p14:creationId xmlns:p14="http://schemas.microsoft.com/office/powerpoint/2010/main" val="8583745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17244</TotalTime>
  <Words>66</Words>
  <Application>Microsoft Office PowerPoint</Application>
  <PresentationFormat>Carta (216 x 279 mm)</PresentationFormat>
  <Paragraphs>21</Paragraphs>
  <Slides>6</Slides>
  <Notes>1</Notes>
  <HiddenSlides>0</HiddenSlides>
  <MMClips>0</MMClips>
  <ScaleCrop>false</ScaleCrop>
  <HeadingPairs>
    <vt:vector size="4" baseType="variant">
      <vt:variant>
        <vt:lpstr>Tema</vt:lpstr>
      </vt:variant>
      <vt:variant>
        <vt:i4>1</vt:i4>
      </vt:variant>
      <vt:variant>
        <vt:lpstr>Títulos de diapositiva</vt:lpstr>
      </vt:variant>
      <vt:variant>
        <vt:i4>6</vt:i4>
      </vt:variant>
    </vt:vector>
  </HeadingPairs>
  <TitlesOfParts>
    <vt:vector size="7"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Andrea Marín Herrera</dc:creator>
  <cp:lastModifiedBy>pati varela cortes</cp:lastModifiedBy>
  <cp:revision>763</cp:revision>
  <cp:lastPrinted>2017-07-04T17:05:32Z</cp:lastPrinted>
  <dcterms:created xsi:type="dcterms:W3CDTF">2014-08-28T02:50:30Z</dcterms:created>
  <dcterms:modified xsi:type="dcterms:W3CDTF">2017-09-04T14:30:39Z</dcterms:modified>
</cp:coreProperties>
</file>