
<file path=[Content_Types].xml><?xml version="1.0" encoding="utf-8"?>
<Types xmlns="http://schemas.openxmlformats.org/package/2006/content-types">
  <Override ContentType="application/vnd.openxmlformats-officedocument.presentationml.slide+xml" PartName="/ppt/slides/slide6.xml"/>
  <Override ContentType="application/vnd.openxmlformats-officedocument.presentationml.slideLayout+xml" PartName="/ppt/slideLayouts/slideLayout8.xml"/>
  <Override ContentType="application/vnd.openxmlformats-officedocument.drawingml.diagramColors+xml" PartName="/ppt/diagrams/colors1.xml"/>
  <Override ContentType="application/vnd.ms-office.drawingml.diagramDrawing+xml" PartName="/ppt/diagrams/drawing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.xml"/>
  <Override ContentType="application/vnd.openxmlformats-officedocument.drawingml.diagramStyle+xml" PartName="/ppt/diagrams/quickStyle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theme+xml" PartName="/ppt/theme/theme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Default ContentType="image/jpeg" Extension="jpeg"/>
  <Override ContentType="application/vnd.openxmlformats-officedocument.drawingml.diagramStyle+xml" PartName="/ppt/diagrams/quickStyle1.xml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22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drawingml.diagramLayout+xml" PartName="/ppt/diagrams/layout2.xml"/>
  <Override ContentType="application/vnd.openxmlformats-officedocument.drawingml.diagramLayout+xml" PartName="/ppt/diagrams/layout3.xml"/>
  <Override ContentType="application/vnd.openxmlformats-officedocument.drawingml.diagramLayout+xml" PartName="/ppt/diagrams/layout1.xml"/>
  <Override ContentType="application/vnd.openxmlformats-officedocument.drawingml.diagramData+xml" PartName="/ppt/diagrams/data2.xml"/>
  <Override ContentType="application/vnd.openxmlformats-officedocument.drawingml.diagramData+xml" PartName="/ppt/diagrams/data3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viewProps+xml" PartName="/ppt/viewProps.xml"/>
  <Override ContentType="application/vnd.openxmlformats-officedocument.presentationml.slideLayout+xml" PartName="/ppt/slideLayouts/slideLayout9.xml"/>
  <Override ContentType="application/vnd.openxmlformats-officedocument.drawingml.diagramData+xml" PartName="/ppt/diagrams/data1.xml"/>
  <Override ContentType="application/vnd.openxmlformats-officedocument.drawingml.diagramColors+xml" PartName="/ppt/diagrams/colors3.xml"/>
  <Override ContentType="application/vnd.openxmlformats-package.core-properties+xml" PartName="/docProps/core.xml"/>
  <Override ContentType="application/vnd.openxmlformats-officedocument.presentationml.slide+xml" PartName="/ppt/slides/slide5.xml"/>
  <Override ContentType="application/vnd.openxmlformats-officedocument.presentationml.slide+xml" PartName="/ppt/slides/slide19.xml"/>
  <Override ContentType="application/vnd.openxmlformats-officedocument.presentationml.slideLayout+xml" PartName="/ppt/slideLayouts/slideLayout7.xml"/>
  <Default ContentType="image/png" Extension="png"/>
  <Override ContentType="application/vnd.openxmlformats-officedocument.drawingml.diagramColors+xml" PartName="/ppt/diagrams/colors2.xml"/>
  <Override ContentType="application/vnd.ms-office.drawingml.diagramDrawing+xml" PartName="/ppt/diagrams/drawing3.xml"/>
  <Override ContentType="application/vnd.openxmlformats-officedocument.presentationml.slide+xml" PartName="/ppt/slides/slide3.xml"/>
  <Override ContentType="application/vnd.openxmlformats-officedocument.presentationml.slide+xml" PartName="/ppt/slides/slide17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5.xml"/>
  <Override ContentType="application/vnd.ms-office.drawingml.diagramDrawing+xml" PartName="/ppt/diagrams/drawing1.xml"/>
  <Override ContentType="application/vnd.openxmlformats-officedocument.drawingml.diagramStyle+xml" PartName="/ppt/diagrams/quickStyle3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6" r:id="rId10"/>
    <p:sldId id="259" r:id="rId11"/>
    <p:sldId id="267" r:id="rId12"/>
    <p:sldId id="269" r:id="rId13"/>
    <p:sldId id="268" r:id="rId14"/>
    <p:sldId id="270" r:id="rId15"/>
    <p:sldId id="271" r:id="rId16"/>
    <p:sldId id="272" r:id="rId17"/>
    <p:sldId id="277" r:id="rId18"/>
    <p:sldId id="275" r:id="rId19"/>
    <p:sldId id="276" r:id="rId20"/>
    <p:sldId id="278" r:id="rId21"/>
    <p:sldId id="279" r:id="rId22"/>
    <p:sldId id="280" r:id="rId23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62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B64446-09A9-46D8-A04D-64C81ED7F8B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</dgm:pt>
    <dgm:pt modelId="{E0429D76-0EA4-456C-B65A-FF543D3A22CA}">
      <dgm:prSet phldrT="[Texto]"/>
      <dgm:spPr/>
      <dgm:t>
        <a:bodyPr/>
        <a:lstStyle/>
        <a:p>
          <a:r>
            <a:rPr lang="es-CL" dirty="0" smtClean="0"/>
            <a:t>INTERVENCIÓN SOCIAL</a:t>
          </a:r>
          <a:endParaRPr lang="es-CL" dirty="0"/>
        </a:p>
      </dgm:t>
    </dgm:pt>
    <dgm:pt modelId="{63F9AEB6-31F3-4696-B9FA-C99796C4FC04}" type="parTrans" cxnId="{4E3BCD93-4B97-4D20-BF0A-EC2141C3EF49}">
      <dgm:prSet/>
      <dgm:spPr/>
      <dgm:t>
        <a:bodyPr/>
        <a:lstStyle/>
        <a:p>
          <a:endParaRPr lang="es-CL"/>
        </a:p>
      </dgm:t>
    </dgm:pt>
    <dgm:pt modelId="{5742B3D0-27E2-44DB-A48D-59C016A19F85}" type="sibTrans" cxnId="{4E3BCD93-4B97-4D20-BF0A-EC2141C3EF49}">
      <dgm:prSet/>
      <dgm:spPr/>
      <dgm:t>
        <a:bodyPr/>
        <a:lstStyle/>
        <a:p>
          <a:endParaRPr lang="es-CL"/>
        </a:p>
      </dgm:t>
    </dgm:pt>
    <dgm:pt modelId="{1DF7854A-2E5D-42CA-BAE8-7A1C0698A42C}">
      <dgm:prSet phldrT="[Texto]"/>
      <dgm:spPr/>
      <dgm:t>
        <a:bodyPr/>
        <a:lstStyle/>
        <a:p>
          <a:r>
            <a:rPr lang="es-CL" dirty="0" smtClean="0"/>
            <a:t>GESTIÓN  Y PLANIFICACIÓN SOCIAL</a:t>
          </a:r>
          <a:endParaRPr lang="es-CL" dirty="0"/>
        </a:p>
      </dgm:t>
    </dgm:pt>
    <dgm:pt modelId="{FB3D2A97-0648-4D7C-9A9D-517A62F137F0}" type="parTrans" cxnId="{C6CC05C3-79F2-4F7A-BED5-A0038E449590}">
      <dgm:prSet/>
      <dgm:spPr/>
      <dgm:t>
        <a:bodyPr/>
        <a:lstStyle/>
        <a:p>
          <a:endParaRPr lang="es-CL"/>
        </a:p>
      </dgm:t>
    </dgm:pt>
    <dgm:pt modelId="{60F91307-9CF6-46F0-9F37-0542DAB7D7D7}" type="sibTrans" cxnId="{C6CC05C3-79F2-4F7A-BED5-A0038E449590}">
      <dgm:prSet/>
      <dgm:spPr/>
      <dgm:t>
        <a:bodyPr/>
        <a:lstStyle/>
        <a:p>
          <a:endParaRPr lang="es-CL"/>
        </a:p>
      </dgm:t>
    </dgm:pt>
    <dgm:pt modelId="{08CFAF54-C3B6-4DC2-B571-544C1CC17399}">
      <dgm:prSet phldrT="[Texto]"/>
      <dgm:spPr/>
      <dgm:t>
        <a:bodyPr/>
        <a:lstStyle/>
        <a:p>
          <a:r>
            <a:rPr lang="es-CL" dirty="0" smtClean="0"/>
            <a:t>INVESTIGACIÓN SOCIAL</a:t>
          </a:r>
          <a:endParaRPr lang="es-CL" dirty="0"/>
        </a:p>
      </dgm:t>
    </dgm:pt>
    <dgm:pt modelId="{7FF2FE18-845F-4E74-AEAD-EA5346A2243F}" type="parTrans" cxnId="{267259C9-FDAB-418B-9978-EEF900FFDBCF}">
      <dgm:prSet/>
      <dgm:spPr/>
      <dgm:t>
        <a:bodyPr/>
        <a:lstStyle/>
        <a:p>
          <a:endParaRPr lang="es-CL"/>
        </a:p>
      </dgm:t>
    </dgm:pt>
    <dgm:pt modelId="{EE2EBA55-FBC2-4370-831E-4750453DF551}" type="sibTrans" cxnId="{267259C9-FDAB-418B-9978-EEF900FFDBCF}">
      <dgm:prSet/>
      <dgm:spPr/>
      <dgm:t>
        <a:bodyPr/>
        <a:lstStyle/>
        <a:p>
          <a:endParaRPr lang="es-CL"/>
        </a:p>
      </dgm:t>
    </dgm:pt>
    <dgm:pt modelId="{A5E507C0-09D0-4A1A-9048-22E893874204}" type="pres">
      <dgm:prSet presAssocID="{71B64446-09A9-46D8-A04D-64C81ED7F8BB}" presName="linear" presStyleCnt="0">
        <dgm:presLayoutVars>
          <dgm:dir/>
          <dgm:animLvl val="lvl"/>
          <dgm:resizeHandles val="exact"/>
        </dgm:presLayoutVars>
      </dgm:prSet>
      <dgm:spPr/>
    </dgm:pt>
    <dgm:pt modelId="{BD14E15D-A00E-4966-8656-5582FF64E229}" type="pres">
      <dgm:prSet presAssocID="{E0429D76-0EA4-456C-B65A-FF543D3A22CA}" presName="parentLin" presStyleCnt="0"/>
      <dgm:spPr/>
    </dgm:pt>
    <dgm:pt modelId="{138B6ABF-516E-4779-BFF5-723536E454C1}" type="pres">
      <dgm:prSet presAssocID="{E0429D76-0EA4-456C-B65A-FF543D3A22CA}" presName="parentLeftMargin" presStyleLbl="node1" presStyleIdx="0" presStyleCnt="3"/>
      <dgm:spPr/>
      <dgm:t>
        <a:bodyPr/>
        <a:lstStyle/>
        <a:p>
          <a:endParaRPr lang="es-CL"/>
        </a:p>
      </dgm:t>
    </dgm:pt>
    <dgm:pt modelId="{E1C6E51A-5FC8-4129-9DF1-1EA39EFEC83C}" type="pres">
      <dgm:prSet presAssocID="{E0429D76-0EA4-456C-B65A-FF543D3A22C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09FD246-908C-436F-90A3-952B483677B4}" type="pres">
      <dgm:prSet presAssocID="{E0429D76-0EA4-456C-B65A-FF543D3A22CA}" presName="negativeSpace" presStyleCnt="0"/>
      <dgm:spPr/>
    </dgm:pt>
    <dgm:pt modelId="{FE470481-453B-4477-8E66-E78E90C13A55}" type="pres">
      <dgm:prSet presAssocID="{E0429D76-0EA4-456C-B65A-FF543D3A22CA}" presName="childText" presStyleLbl="conFgAcc1" presStyleIdx="0" presStyleCnt="3">
        <dgm:presLayoutVars>
          <dgm:bulletEnabled val="1"/>
        </dgm:presLayoutVars>
      </dgm:prSet>
      <dgm:spPr/>
    </dgm:pt>
    <dgm:pt modelId="{832DEAD2-FA87-4F76-B2C4-33B8B8AF4DE2}" type="pres">
      <dgm:prSet presAssocID="{5742B3D0-27E2-44DB-A48D-59C016A19F85}" presName="spaceBetweenRectangles" presStyleCnt="0"/>
      <dgm:spPr/>
    </dgm:pt>
    <dgm:pt modelId="{BA224836-4E67-4830-99F7-263919F3A9F1}" type="pres">
      <dgm:prSet presAssocID="{1DF7854A-2E5D-42CA-BAE8-7A1C0698A42C}" presName="parentLin" presStyleCnt="0"/>
      <dgm:spPr/>
    </dgm:pt>
    <dgm:pt modelId="{34B037DB-B5E9-4A50-99F5-30C7A69C9865}" type="pres">
      <dgm:prSet presAssocID="{1DF7854A-2E5D-42CA-BAE8-7A1C0698A42C}" presName="parentLeftMargin" presStyleLbl="node1" presStyleIdx="0" presStyleCnt="3"/>
      <dgm:spPr/>
      <dgm:t>
        <a:bodyPr/>
        <a:lstStyle/>
        <a:p>
          <a:endParaRPr lang="es-CL"/>
        </a:p>
      </dgm:t>
    </dgm:pt>
    <dgm:pt modelId="{25DB30D4-FA36-4948-9B4B-25F684247950}" type="pres">
      <dgm:prSet presAssocID="{1DF7854A-2E5D-42CA-BAE8-7A1C0698A42C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14AB7C7-5989-41C8-8216-2B279FD6EEBC}" type="pres">
      <dgm:prSet presAssocID="{1DF7854A-2E5D-42CA-BAE8-7A1C0698A42C}" presName="negativeSpace" presStyleCnt="0"/>
      <dgm:spPr/>
    </dgm:pt>
    <dgm:pt modelId="{4880C2EF-F70E-4B25-8ADF-EC64E5D0A86B}" type="pres">
      <dgm:prSet presAssocID="{1DF7854A-2E5D-42CA-BAE8-7A1C0698A42C}" presName="childText" presStyleLbl="conFgAcc1" presStyleIdx="1" presStyleCnt="3">
        <dgm:presLayoutVars>
          <dgm:bulletEnabled val="1"/>
        </dgm:presLayoutVars>
      </dgm:prSet>
      <dgm:spPr/>
    </dgm:pt>
    <dgm:pt modelId="{6AB7C6F4-01D0-4599-BECB-E4632B994AD8}" type="pres">
      <dgm:prSet presAssocID="{60F91307-9CF6-46F0-9F37-0542DAB7D7D7}" presName="spaceBetweenRectangles" presStyleCnt="0"/>
      <dgm:spPr/>
    </dgm:pt>
    <dgm:pt modelId="{EB981A8E-9680-4E94-8C04-36544B40515B}" type="pres">
      <dgm:prSet presAssocID="{08CFAF54-C3B6-4DC2-B571-544C1CC17399}" presName="parentLin" presStyleCnt="0"/>
      <dgm:spPr/>
    </dgm:pt>
    <dgm:pt modelId="{529ED0E3-076F-48E0-AD9B-6206178735CF}" type="pres">
      <dgm:prSet presAssocID="{08CFAF54-C3B6-4DC2-B571-544C1CC17399}" presName="parentLeftMargin" presStyleLbl="node1" presStyleIdx="1" presStyleCnt="3"/>
      <dgm:spPr/>
      <dgm:t>
        <a:bodyPr/>
        <a:lstStyle/>
        <a:p>
          <a:endParaRPr lang="es-CL"/>
        </a:p>
      </dgm:t>
    </dgm:pt>
    <dgm:pt modelId="{9DB47DEA-7E04-4F01-94A1-D224CB1EFCFA}" type="pres">
      <dgm:prSet presAssocID="{08CFAF54-C3B6-4DC2-B571-544C1CC1739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6521571-C4B7-4BC5-8F10-C7D1D1B11625}" type="pres">
      <dgm:prSet presAssocID="{08CFAF54-C3B6-4DC2-B571-544C1CC17399}" presName="negativeSpace" presStyleCnt="0"/>
      <dgm:spPr/>
    </dgm:pt>
    <dgm:pt modelId="{07BF77D2-9C03-4E5D-9624-976ECB222952}" type="pres">
      <dgm:prSet presAssocID="{08CFAF54-C3B6-4DC2-B571-544C1CC1739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12A55C36-EF63-4890-8443-50EBBF265B29}" type="presOf" srcId="{1DF7854A-2E5D-42CA-BAE8-7A1C0698A42C}" destId="{34B037DB-B5E9-4A50-99F5-30C7A69C9865}" srcOrd="0" destOrd="0" presId="urn:microsoft.com/office/officeart/2005/8/layout/list1"/>
    <dgm:cxn modelId="{2DEF43BD-7DB4-4920-BF57-585B8CEA1639}" type="presOf" srcId="{08CFAF54-C3B6-4DC2-B571-544C1CC17399}" destId="{529ED0E3-076F-48E0-AD9B-6206178735CF}" srcOrd="0" destOrd="0" presId="urn:microsoft.com/office/officeart/2005/8/layout/list1"/>
    <dgm:cxn modelId="{A926DC65-4ED5-4981-9636-2A4BAE36C710}" type="presOf" srcId="{71B64446-09A9-46D8-A04D-64C81ED7F8BB}" destId="{A5E507C0-09D0-4A1A-9048-22E893874204}" srcOrd="0" destOrd="0" presId="urn:microsoft.com/office/officeart/2005/8/layout/list1"/>
    <dgm:cxn modelId="{39D76DD1-D5C7-4B3B-B4E4-07979122B72B}" type="presOf" srcId="{08CFAF54-C3B6-4DC2-B571-544C1CC17399}" destId="{9DB47DEA-7E04-4F01-94A1-D224CB1EFCFA}" srcOrd="1" destOrd="0" presId="urn:microsoft.com/office/officeart/2005/8/layout/list1"/>
    <dgm:cxn modelId="{C6CC05C3-79F2-4F7A-BED5-A0038E449590}" srcId="{71B64446-09A9-46D8-A04D-64C81ED7F8BB}" destId="{1DF7854A-2E5D-42CA-BAE8-7A1C0698A42C}" srcOrd="1" destOrd="0" parTransId="{FB3D2A97-0648-4D7C-9A9D-517A62F137F0}" sibTransId="{60F91307-9CF6-46F0-9F37-0542DAB7D7D7}"/>
    <dgm:cxn modelId="{5235DDE0-E168-4F9F-8DD3-07DA6BD61AC2}" type="presOf" srcId="{E0429D76-0EA4-456C-B65A-FF543D3A22CA}" destId="{138B6ABF-516E-4779-BFF5-723536E454C1}" srcOrd="0" destOrd="0" presId="urn:microsoft.com/office/officeart/2005/8/layout/list1"/>
    <dgm:cxn modelId="{267259C9-FDAB-418B-9978-EEF900FFDBCF}" srcId="{71B64446-09A9-46D8-A04D-64C81ED7F8BB}" destId="{08CFAF54-C3B6-4DC2-B571-544C1CC17399}" srcOrd="2" destOrd="0" parTransId="{7FF2FE18-845F-4E74-AEAD-EA5346A2243F}" sibTransId="{EE2EBA55-FBC2-4370-831E-4750453DF551}"/>
    <dgm:cxn modelId="{70029CFD-D265-4571-9FB1-BEE434B76313}" type="presOf" srcId="{1DF7854A-2E5D-42CA-BAE8-7A1C0698A42C}" destId="{25DB30D4-FA36-4948-9B4B-25F684247950}" srcOrd="1" destOrd="0" presId="urn:microsoft.com/office/officeart/2005/8/layout/list1"/>
    <dgm:cxn modelId="{4E3BCD93-4B97-4D20-BF0A-EC2141C3EF49}" srcId="{71B64446-09A9-46D8-A04D-64C81ED7F8BB}" destId="{E0429D76-0EA4-456C-B65A-FF543D3A22CA}" srcOrd="0" destOrd="0" parTransId="{63F9AEB6-31F3-4696-B9FA-C99796C4FC04}" sibTransId="{5742B3D0-27E2-44DB-A48D-59C016A19F85}"/>
    <dgm:cxn modelId="{613B1059-7E7D-4714-9D9A-CB9460F93DE9}" type="presOf" srcId="{E0429D76-0EA4-456C-B65A-FF543D3A22CA}" destId="{E1C6E51A-5FC8-4129-9DF1-1EA39EFEC83C}" srcOrd="1" destOrd="0" presId="urn:microsoft.com/office/officeart/2005/8/layout/list1"/>
    <dgm:cxn modelId="{CBA54DB9-1677-4F2F-B49C-6F22E261EBB9}" type="presParOf" srcId="{A5E507C0-09D0-4A1A-9048-22E893874204}" destId="{BD14E15D-A00E-4966-8656-5582FF64E229}" srcOrd="0" destOrd="0" presId="urn:microsoft.com/office/officeart/2005/8/layout/list1"/>
    <dgm:cxn modelId="{88A7F41F-17F6-4FCD-956D-29625EA71F83}" type="presParOf" srcId="{BD14E15D-A00E-4966-8656-5582FF64E229}" destId="{138B6ABF-516E-4779-BFF5-723536E454C1}" srcOrd="0" destOrd="0" presId="urn:microsoft.com/office/officeart/2005/8/layout/list1"/>
    <dgm:cxn modelId="{5349306B-4698-40B2-B6EF-AB489CE00B3C}" type="presParOf" srcId="{BD14E15D-A00E-4966-8656-5582FF64E229}" destId="{E1C6E51A-5FC8-4129-9DF1-1EA39EFEC83C}" srcOrd="1" destOrd="0" presId="urn:microsoft.com/office/officeart/2005/8/layout/list1"/>
    <dgm:cxn modelId="{7029814D-04F0-4964-89AD-2B940A751FEE}" type="presParOf" srcId="{A5E507C0-09D0-4A1A-9048-22E893874204}" destId="{209FD246-908C-436F-90A3-952B483677B4}" srcOrd="1" destOrd="0" presId="urn:microsoft.com/office/officeart/2005/8/layout/list1"/>
    <dgm:cxn modelId="{574603F4-00F4-4973-BB7F-423B45B21D06}" type="presParOf" srcId="{A5E507C0-09D0-4A1A-9048-22E893874204}" destId="{FE470481-453B-4477-8E66-E78E90C13A55}" srcOrd="2" destOrd="0" presId="urn:microsoft.com/office/officeart/2005/8/layout/list1"/>
    <dgm:cxn modelId="{E5BAAAAB-D802-439C-84B1-A25B206F05ED}" type="presParOf" srcId="{A5E507C0-09D0-4A1A-9048-22E893874204}" destId="{832DEAD2-FA87-4F76-B2C4-33B8B8AF4DE2}" srcOrd="3" destOrd="0" presId="urn:microsoft.com/office/officeart/2005/8/layout/list1"/>
    <dgm:cxn modelId="{EF2ADB6D-FA43-48BE-8298-05106BF2BF8E}" type="presParOf" srcId="{A5E507C0-09D0-4A1A-9048-22E893874204}" destId="{BA224836-4E67-4830-99F7-263919F3A9F1}" srcOrd="4" destOrd="0" presId="urn:microsoft.com/office/officeart/2005/8/layout/list1"/>
    <dgm:cxn modelId="{483F2A72-D3B1-4DDB-9BDA-712863919F63}" type="presParOf" srcId="{BA224836-4E67-4830-99F7-263919F3A9F1}" destId="{34B037DB-B5E9-4A50-99F5-30C7A69C9865}" srcOrd="0" destOrd="0" presId="urn:microsoft.com/office/officeart/2005/8/layout/list1"/>
    <dgm:cxn modelId="{81652BFB-FB4E-45A6-AC11-20DDA251A177}" type="presParOf" srcId="{BA224836-4E67-4830-99F7-263919F3A9F1}" destId="{25DB30D4-FA36-4948-9B4B-25F684247950}" srcOrd="1" destOrd="0" presId="urn:microsoft.com/office/officeart/2005/8/layout/list1"/>
    <dgm:cxn modelId="{F31A79BE-9A1F-48FF-ABFD-F60D98D2AFB6}" type="presParOf" srcId="{A5E507C0-09D0-4A1A-9048-22E893874204}" destId="{414AB7C7-5989-41C8-8216-2B279FD6EEBC}" srcOrd="5" destOrd="0" presId="urn:microsoft.com/office/officeart/2005/8/layout/list1"/>
    <dgm:cxn modelId="{2AF86776-9C27-4DEE-9F20-98E4B2A062C0}" type="presParOf" srcId="{A5E507C0-09D0-4A1A-9048-22E893874204}" destId="{4880C2EF-F70E-4B25-8ADF-EC64E5D0A86B}" srcOrd="6" destOrd="0" presId="urn:microsoft.com/office/officeart/2005/8/layout/list1"/>
    <dgm:cxn modelId="{66CFF53F-3C8D-42E2-816D-7F1EACA2E849}" type="presParOf" srcId="{A5E507C0-09D0-4A1A-9048-22E893874204}" destId="{6AB7C6F4-01D0-4599-BECB-E4632B994AD8}" srcOrd="7" destOrd="0" presId="urn:microsoft.com/office/officeart/2005/8/layout/list1"/>
    <dgm:cxn modelId="{F0F6064B-DC16-425B-8B1B-8E80056F1708}" type="presParOf" srcId="{A5E507C0-09D0-4A1A-9048-22E893874204}" destId="{EB981A8E-9680-4E94-8C04-36544B40515B}" srcOrd="8" destOrd="0" presId="urn:microsoft.com/office/officeart/2005/8/layout/list1"/>
    <dgm:cxn modelId="{D31B8874-2951-4EBF-9434-25EC70170326}" type="presParOf" srcId="{EB981A8E-9680-4E94-8C04-36544B40515B}" destId="{529ED0E3-076F-48E0-AD9B-6206178735CF}" srcOrd="0" destOrd="0" presId="urn:microsoft.com/office/officeart/2005/8/layout/list1"/>
    <dgm:cxn modelId="{F6F7A632-3EAD-438A-9317-FF56024CC7D0}" type="presParOf" srcId="{EB981A8E-9680-4E94-8C04-36544B40515B}" destId="{9DB47DEA-7E04-4F01-94A1-D224CB1EFCFA}" srcOrd="1" destOrd="0" presId="urn:microsoft.com/office/officeart/2005/8/layout/list1"/>
    <dgm:cxn modelId="{46506338-6D4B-448E-9606-8247D8B4F510}" type="presParOf" srcId="{A5E507C0-09D0-4A1A-9048-22E893874204}" destId="{26521571-C4B7-4BC5-8F10-C7D1D1B11625}" srcOrd="9" destOrd="0" presId="urn:microsoft.com/office/officeart/2005/8/layout/list1"/>
    <dgm:cxn modelId="{EDA0D156-CE02-4ADE-8061-45A7239C4C15}" type="presParOf" srcId="{A5E507C0-09D0-4A1A-9048-22E893874204}" destId="{07BF77D2-9C03-4E5D-9624-976ECB22295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1B64446-09A9-46D8-A04D-64C81ED7F8B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</dgm:pt>
    <dgm:pt modelId="{E0429D76-0EA4-456C-B65A-FF543D3A22CA}">
      <dgm:prSet phldrT="[Texto]"/>
      <dgm:spPr/>
      <dgm:t>
        <a:bodyPr/>
        <a:lstStyle/>
        <a:p>
          <a:r>
            <a:rPr lang="es-CL" dirty="0" smtClean="0"/>
            <a:t>INVESTIGACIÓN</a:t>
          </a:r>
          <a:endParaRPr lang="es-CL" dirty="0"/>
        </a:p>
      </dgm:t>
    </dgm:pt>
    <dgm:pt modelId="{63F9AEB6-31F3-4696-B9FA-C99796C4FC04}" type="parTrans" cxnId="{4E3BCD93-4B97-4D20-BF0A-EC2141C3EF49}">
      <dgm:prSet/>
      <dgm:spPr/>
      <dgm:t>
        <a:bodyPr/>
        <a:lstStyle/>
        <a:p>
          <a:endParaRPr lang="es-CL"/>
        </a:p>
      </dgm:t>
    </dgm:pt>
    <dgm:pt modelId="{5742B3D0-27E2-44DB-A48D-59C016A19F85}" type="sibTrans" cxnId="{4E3BCD93-4B97-4D20-BF0A-EC2141C3EF49}">
      <dgm:prSet/>
      <dgm:spPr/>
      <dgm:t>
        <a:bodyPr/>
        <a:lstStyle/>
        <a:p>
          <a:endParaRPr lang="es-CL"/>
        </a:p>
      </dgm:t>
    </dgm:pt>
    <dgm:pt modelId="{08CFAF54-C3B6-4DC2-B571-544C1CC17399}">
      <dgm:prSet phldrT="[Texto]"/>
      <dgm:spPr/>
      <dgm:t>
        <a:bodyPr/>
        <a:lstStyle/>
        <a:p>
          <a:r>
            <a:rPr lang="es-CL" dirty="0" smtClean="0"/>
            <a:t>INTERVENCIÓN PSICOSOCIAL</a:t>
          </a:r>
          <a:endParaRPr lang="es-CL" dirty="0"/>
        </a:p>
      </dgm:t>
    </dgm:pt>
    <dgm:pt modelId="{7FF2FE18-845F-4E74-AEAD-EA5346A2243F}" type="parTrans" cxnId="{267259C9-FDAB-418B-9978-EEF900FFDBCF}">
      <dgm:prSet/>
      <dgm:spPr/>
      <dgm:t>
        <a:bodyPr/>
        <a:lstStyle/>
        <a:p>
          <a:endParaRPr lang="es-CL"/>
        </a:p>
      </dgm:t>
    </dgm:pt>
    <dgm:pt modelId="{EE2EBA55-FBC2-4370-831E-4750453DF551}" type="sibTrans" cxnId="{267259C9-FDAB-418B-9978-EEF900FFDBCF}">
      <dgm:prSet/>
      <dgm:spPr/>
      <dgm:t>
        <a:bodyPr/>
        <a:lstStyle/>
        <a:p>
          <a:endParaRPr lang="es-CL"/>
        </a:p>
      </dgm:t>
    </dgm:pt>
    <dgm:pt modelId="{C8851740-5A60-42ED-8B31-C4918B7E445F}">
      <dgm:prSet phldrT="[Texto]"/>
      <dgm:spPr/>
      <dgm:t>
        <a:bodyPr/>
        <a:lstStyle/>
        <a:p>
          <a:r>
            <a:rPr lang="es-CL" dirty="0" smtClean="0"/>
            <a:t>ESTUDIOS EVALUATIVOS</a:t>
          </a:r>
          <a:endParaRPr lang="es-CL" dirty="0"/>
        </a:p>
      </dgm:t>
    </dgm:pt>
    <dgm:pt modelId="{2479C1AA-9F08-4A2B-9A2C-72424138BF83}" type="parTrans" cxnId="{E4E7B53F-BE97-4326-B764-75E3FFEAE9D2}">
      <dgm:prSet/>
      <dgm:spPr/>
      <dgm:t>
        <a:bodyPr/>
        <a:lstStyle/>
        <a:p>
          <a:endParaRPr lang="es-CL"/>
        </a:p>
      </dgm:t>
    </dgm:pt>
    <dgm:pt modelId="{ABC7E283-6252-418C-AAD7-2F61DC7DEB75}" type="sibTrans" cxnId="{E4E7B53F-BE97-4326-B764-75E3FFEAE9D2}">
      <dgm:prSet/>
      <dgm:spPr/>
      <dgm:t>
        <a:bodyPr/>
        <a:lstStyle/>
        <a:p>
          <a:endParaRPr lang="es-CL"/>
        </a:p>
      </dgm:t>
    </dgm:pt>
    <dgm:pt modelId="{A5E507C0-09D0-4A1A-9048-22E893874204}" type="pres">
      <dgm:prSet presAssocID="{71B64446-09A9-46D8-A04D-64C81ED7F8BB}" presName="linear" presStyleCnt="0">
        <dgm:presLayoutVars>
          <dgm:dir/>
          <dgm:animLvl val="lvl"/>
          <dgm:resizeHandles val="exact"/>
        </dgm:presLayoutVars>
      </dgm:prSet>
      <dgm:spPr/>
    </dgm:pt>
    <dgm:pt modelId="{BD14E15D-A00E-4966-8656-5582FF64E229}" type="pres">
      <dgm:prSet presAssocID="{E0429D76-0EA4-456C-B65A-FF543D3A22CA}" presName="parentLin" presStyleCnt="0"/>
      <dgm:spPr/>
    </dgm:pt>
    <dgm:pt modelId="{138B6ABF-516E-4779-BFF5-723536E454C1}" type="pres">
      <dgm:prSet presAssocID="{E0429D76-0EA4-456C-B65A-FF543D3A22CA}" presName="parentLeftMargin" presStyleLbl="node1" presStyleIdx="0" presStyleCnt="3"/>
      <dgm:spPr/>
      <dgm:t>
        <a:bodyPr/>
        <a:lstStyle/>
        <a:p>
          <a:endParaRPr lang="es-CL"/>
        </a:p>
      </dgm:t>
    </dgm:pt>
    <dgm:pt modelId="{E1C6E51A-5FC8-4129-9DF1-1EA39EFEC83C}" type="pres">
      <dgm:prSet presAssocID="{E0429D76-0EA4-456C-B65A-FF543D3A22C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09FD246-908C-436F-90A3-952B483677B4}" type="pres">
      <dgm:prSet presAssocID="{E0429D76-0EA4-456C-B65A-FF543D3A22CA}" presName="negativeSpace" presStyleCnt="0"/>
      <dgm:spPr/>
    </dgm:pt>
    <dgm:pt modelId="{FE470481-453B-4477-8E66-E78E90C13A55}" type="pres">
      <dgm:prSet presAssocID="{E0429D76-0EA4-456C-B65A-FF543D3A22CA}" presName="childText" presStyleLbl="conFgAcc1" presStyleIdx="0" presStyleCnt="3">
        <dgm:presLayoutVars>
          <dgm:bulletEnabled val="1"/>
        </dgm:presLayoutVars>
      </dgm:prSet>
      <dgm:spPr/>
    </dgm:pt>
    <dgm:pt modelId="{832DEAD2-FA87-4F76-B2C4-33B8B8AF4DE2}" type="pres">
      <dgm:prSet presAssocID="{5742B3D0-27E2-44DB-A48D-59C016A19F85}" presName="spaceBetweenRectangles" presStyleCnt="0"/>
      <dgm:spPr/>
    </dgm:pt>
    <dgm:pt modelId="{91D868DA-EEBB-4657-9594-C22714566E3F}" type="pres">
      <dgm:prSet presAssocID="{C8851740-5A60-42ED-8B31-C4918B7E445F}" presName="parentLin" presStyleCnt="0"/>
      <dgm:spPr/>
    </dgm:pt>
    <dgm:pt modelId="{38D10072-81F9-4EB9-B0DB-ACB31E2D0186}" type="pres">
      <dgm:prSet presAssocID="{C8851740-5A60-42ED-8B31-C4918B7E445F}" presName="parentLeftMargin" presStyleLbl="node1" presStyleIdx="0" presStyleCnt="3"/>
      <dgm:spPr/>
      <dgm:t>
        <a:bodyPr/>
        <a:lstStyle/>
        <a:p>
          <a:endParaRPr lang="es-CL"/>
        </a:p>
      </dgm:t>
    </dgm:pt>
    <dgm:pt modelId="{A2B666F3-3070-45D0-8B93-011D17177C34}" type="pres">
      <dgm:prSet presAssocID="{C8851740-5A60-42ED-8B31-C4918B7E445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8A12D812-736D-4892-9319-8CE099EA9746}" type="pres">
      <dgm:prSet presAssocID="{C8851740-5A60-42ED-8B31-C4918B7E445F}" presName="negativeSpace" presStyleCnt="0"/>
      <dgm:spPr/>
    </dgm:pt>
    <dgm:pt modelId="{59110AE8-96A1-49A5-8E3D-D3E2F0005ED8}" type="pres">
      <dgm:prSet presAssocID="{C8851740-5A60-42ED-8B31-C4918B7E445F}" presName="childText" presStyleLbl="conFgAcc1" presStyleIdx="1" presStyleCnt="3">
        <dgm:presLayoutVars>
          <dgm:bulletEnabled val="1"/>
        </dgm:presLayoutVars>
      </dgm:prSet>
      <dgm:spPr/>
    </dgm:pt>
    <dgm:pt modelId="{34901A41-4641-419D-B870-FCB7D4CAAFC2}" type="pres">
      <dgm:prSet presAssocID="{ABC7E283-6252-418C-AAD7-2F61DC7DEB75}" presName="spaceBetweenRectangles" presStyleCnt="0"/>
      <dgm:spPr/>
    </dgm:pt>
    <dgm:pt modelId="{EB981A8E-9680-4E94-8C04-36544B40515B}" type="pres">
      <dgm:prSet presAssocID="{08CFAF54-C3B6-4DC2-B571-544C1CC17399}" presName="parentLin" presStyleCnt="0"/>
      <dgm:spPr/>
    </dgm:pt>
    <dgm:pt modelId="{529ED0E3-076F-48E0-AD9B-6206178735CF}" type="pres">
      <dgm:prSet presAssocID="{08CFAF54-C3B6-4DC2-B571-544C1CC17399}" presName="parentLeftMargin" presStyleLbl="node1" presStyleIdx="1" presStyleCnt="3"/>
      <dgm:spPr/>
      <dgm:t>
        <a:bodyPr/>
        <a:lstStyle/>
        <a:p>
          <a:endParaRPr lang="es-CL"/>
        </a:p>
      </dgm:t>
    </dgm:pt>
    <dgm:pt modelId="{9DB47DEA-7E04-4F01-94A1-D224CB1EFCFA}" type="pres">
      <dgm:prSet presAssocID="{08CFAF54-C3B6-4DC2-B571-544C1CC1739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6521571-C4B7-4BC5-8F10-C7D1D1B11625}" type="pres">
      <dgm:prSet presAssocID="{08CFAF54-C3B6-4DC2-B571-544C1CC17399}" presName="negativeSpace" presStyleCnt="0"/>
      <dgm:spPr/>
    </dgm:pt>
    <dgm:pt modelId="{07BF77D2-9C03-4E5D-9624-976ECB222952}" type="pres">
      <dgm:prSet presAssocID="{08CFAF54-C3B6-4DC2-B571-544C1CC1739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1336D14E-197F-4543-B43D-A9DC8C051B27}" type="presOf" srcId="{08CFAF54-C3B6-4DC2-B571-544C1CC17399}" destId="{9DB47DEA-7E04-4F01-94A1-D224CB1EFCFA}" srcOrd="1" destOrd="0" presId="urn:microsoft.com/office/officeart/2005/8/layout/list1"/>
    <dgm:cxn modelId="{B1B3819F-175F-4AF1-8A45-08AA9CE2E9A1}" type="presOf" srcId="{C8851740-5A60-42ED-8B31-C4918B7E445F}" destId="{38D10072-81F9-4EB9-B0DB-ACB31E2D0186}" srcOrd="0" destOrd="0" presId="urn:microsoft.com/office/officeart/2005/8/layout/list1"/>
    <dgm:cxn modelId="{E4E7B53F-BE97-4326-B764-75E3FFEAE9D2}" srcId="{71B64446-09A9-46D8-A04D-64C81ED7F8BB}" destId="{C8851740-5A60-42ED-8B31-C4918B7E445F}" srcOrd="1" destOrd="0" parTransId="{2479C1AA-9F08-4A2B-9A2C-72424138BF83}" sibTransId="{ABC7E283-6252-418C-AAD7-2F61DC7DEB75}"/>
    <dgm:cxn modelId="{C13978E3-4084-472A-87F9-8AB5D9F933F0}" type="presOf" srcId="{E0429D76-0EA4-456C-B65A-FF543D3A22CA}" destId="{E1C6E51A-5FC8-4129-9DF1-1EA39EFEC83C}" srcOrd="1" destOrd="0" presId="urn:microsoft.com/office/officeart/2005/8/layout/list1"/>
    <dgm:cxn modelId="{55BE9370-5274-4E04-B06E-B73B09235013}" type="presOf" srcId="{E0429D76-0EA4-456C-B65A-FF543D3A22CA}" destId="{138B6ABF-516E-4779-BFF5-723536E454C1}" srcOrd="0" destOrd="0" presId="urn:microsoft.com/office/officeart/2005/8/layout/list1"/>
    <dgm:cxn modelId="{2CFB27E0-4439-4D74-886D-5B6342F09731}" type="presOf" srcId="{C8851740-5A60-42ED-8B31-C4918B7E445F}" destId="{A2B666F3-3070-45D0-8B93-011D17177C34}" srcOrd="1" destOrd="0" presId="urn:microsoft.com/office/officeart/2005/8/layout/list1"/>
    <dgm:cxn modelId="{267259C9-FDAB-418B-9978-EEF900FFDBCF}" srcId="{71B64446-09A9-46D8-A04D-64C81ED7F8BB}" destId="{08CFAF54-C3B6-4DC2-B571-544C1CC17399}" srcOrd="2" destOrd="0" parTransId="{7FF2FE18-845F-4E74-AEAD-EA5346A2243F}" sibTransId="{EE2EBA55-FBC2-4370-831E-4750453DF551}"/>
    <dgm:cxn modelId="{EE2283F3-546C-4E35-9C36-22E8E8C08564}" type="presOf" srcId="{08CFAF54-C3B6-4DC2-B571-544C1CC17399}" destId="{529ED0E3-076F-48E0-AD9B-6206178735CF}" srcOrd="0" destOrd="0" presId="urn:microsoft.com/office/officeart/2005/8/layout/list1"/>
    <dgm:cxn modelId="{72F93130-C3D6-4C52-9D35-7ECB3251AFCE}" type="presOf" srcId="{71B64446-09A9-46D8-A04D-64C81ED7F8BB}" destId="{A5E507C0-09D0-4A1A-9048-22E893874204}" srcOrd="0" destOrd="0" presId="urn:microsoft.com/office/officeart/2005/8/layout/list1"/>
    <dgm:cxn modelId="{4E3BCD93-4B97-4D20-BF0A-EC2141C3EF49}" srcId="{71B64446-09A9-46D8-A04D-64C81ED7F8BB}" destId="{E0429D76-0EA4-456C-B65A-FF543D3A22CA}" srcOrd="0" destOrd="0" parTransId="{63F9AEB6-31F3-4696-B9FA-C99796C4FC04}" sibTransId="{5742B3D0-27E2-44DB-A48D-59C016A19F85}"/>
    <dgm:cxn modelId="{75C17F49-D6D1-4A73-B205-8DC4767FD1B8}" type="presParOf" srcId="{A5E507C0-09D0-4A1A-9048-22E893874204}" destId="{BD14E15D-A00E-4966-8656-5582FF64E229}" srcOrd="0" destOrd="0" presId="urn:microsoft.com/office/officeart/2005/8/layout/list1"/>
    <dgm:cxn modelId="{BF4769ED-88D8-431D-A929-6654746076C2}" type="presParOf" srcId="{BD14E15D-A00E-4966-8656-5582FF64E229}" destId="{138B6ABF-516E-4779-BFF5-723536E454C1}" srcOrd="0" destOrd="0" presId="urn:microsoft.com/office/officeart/2005/8/layout/list1"/>
    <dgm:cxn modelId="{A35126AE-9D0A-41FE-B0A9-634E320AC834}" type="presParOf" srcId="{BD14E15D-A00E-4966-8656-5582FF64E229}" destId="{E1C6E51A-5FC8-4129-9DF1-1EA39EFEC83C}" srcOrd="1" destOrd="0" presId="urn:microsoft.com/office/officeart/2005/8/layout/list1"/>
    <dgm:cxn modelId="{5AD28CE7-9FC3-495B-A701-31FF72EF8F08}" type="presParOf" srcId="{A5E507C0-09D0-4A1A-9048-22E893874204}" destId="{209FD246-908C-436F-90A3-952B483677B4}" srcOrd="1" destOrd="0" presId="urn:microsoft.com/office/officeart/2005/8/layout/list1"/>
    <dgm:cxn modelId="{414A82F0-12E7-432B-B972-FC38CFCF95A1}" type="presParOf" srcId="{A5E507C0-09D0-4A1A-9048-22E893874204}" destId="{FE470481-453B-4477-8E66-E78E90C13A55}" srcOrd="2" destOrd="0" presId="urn:microsoft.com/office/officeart/2005/8/layout/list1"/>
    <dgm:cxn modelId="{D7AD1735-44B4-4CBC-8A1B-87AEFF26CEC9}" type="presParOf" srcId="{A5E507C0-09D0-4A1A-9048-22E893874204}" destId="{832DEAD2-FA87-4F76-B2C4-33B8B8AF4DE2}" srcOrd="3" destOrd="0" presId="urn:microsoft.com/office/officeart/2005/8/layout/list1"/>
    <dgm:cxn modelId="{F256310F-FC42-47DF-A252-156A535ACD30}" type="presParOf" srcId="{A5E507C0-09D0-4A1A-9048-22E893874204}" destId="{91D868DA-EEBB-4657-9594-C22714566E3F}" srcOrd="4" destOrd="0" presId="urn:microsoft.com/office/officeart/2005/8/layout/list1"/>
    <dgm:cxn modelId="{8C1E54A9-93F1-450E-BC40-05D79790572F}" type="presParOf" srcId="{91D868DA-EEBB-4657-9594-C22714566E3F}" destId="{38D10072-81F9-4EB9-B0DB-ACB31E2D0186}" srcOrd="0" destOrd="0" presId="urn:microsoft.com/office/officeart/2005/8/layout/list1"/>
    <dgm:cxn modelId="{B952BD70-BE86-4F4B-A1B6-303A41DEF934}" type="presParOf" srcId="{91D868DA-EEBB-4657-9594-C22714566E3F}" destId="{A2B666F3-3070-45D0-8B93-011D17177C34}" srcOrd="1" destOrd="0" presId="urn:microsoft.com/office/officeart/2005/8/layout/list1"/>
    <dgm:cxn modelId="{48916712-3130-4A8B-91F0-47629351F8BD}" type="presParOf" srcId="{A5E507C0-09D0-4A1A-9048-22E893874204}" destId="{8A12D812-736D-4892-9319-8CE099EA9746}" srcOrd="5" destOrd="0" presId="urn:microsoft.com/office/officeart/2005/8/layout/list1"/>
    <dgm:cxn modelId="{DA522F6B-D050-45C6-B20B-CDFAED77765D}" type="presParOf" srcId="{A5E507C0-09D0-4A1A-9048-22E893874204}" destId="{59110AE8-96A1-49A5-8E3D-D3E2F0005ED8}" srcOrd="6" destOrd="0" presId="urn:microsoft.com/office/officeart/2005/8/layout/list1"/>
    <dgm:cxn modelId="{A9B71B51-4024-4481-99A5-F63792847D36}" type="presParOf" srcId="{A5E507C0-09D0-4A1A-9048-22E893874204}" destId="{34901A41-4641-419D-B870-FCB7D4CAAFC2}" srcOrd="7" destOrd="0" presId="urn:microsoft.com/office/officeart/2005/8/layout/list1"/>
    <dgm:cxn modelId="{CB564DEA-0697-4CBC-A780-669B1070FEAD}" type="presParOf" srcId="{A5E507C0-09D0-4A1A-9048-22E893874204}" destId="{EB981A8E-9680-4E94-8C04-36544B40515B}" srcOrd="8" destOrd="0" presId="urn:microsoft.com/office/officeart/2005/8/layout/list1"/>
    <dgm:cxn modelId="{C5F77767-2CEB-4D4A-923C-51C62E13C313}" type="presParOf" srcId="{EB981A8E-9680-4E94-8C04-36544B40515B}" destId="{529ED0E3-076F-48E0-AD9B-6206178735CF}" srcOrd="0" destOrd="0" presId="urn:microsoft.com/office/officeart/2005/8/layout/list1"/>
    <dgm:cxn modelId="{665FB5E8-0E9E-464A-9FE3-1037BB8DFD20}" type="presParOf" srcId="{EB981A8E-9680-4E94-8C04-36544B40515B}" destId="{9DB47DEA-7E04-4F01-94A1-D224CB1EFCFA}" srcOrd="1" destOrd="0" presId="urn:microsoft.com/office/officeart/2005/8/layout/list1"/>
    <dgm:cxn modelId="{795A38FF-9242-4CBA-8C39-0DC8E6AC9ECD}" type="presParOf" srcId="{A5E507C0-09D0-4A1A-9048-22E893874204}" destId="{26521571-C4B7-4BC5-8F10-C7D1D1B11625}" srcOrd="9" destOrd="0" presId="urn:microsoft.com/office/officeart/2005/8/layout/list1"/>
    <dgm:cxn modelId="{29708A02-5763-4BDE-B3DF-5BCC1058191B}" type="presParOf" srcId="{A5E507C0-09D0-4A1A-9048-22E893874204}" destId="{07BF77D2-9C03-4E5D-9624-976ECB22295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1B64446-09A9-46D8-A04D-64C81ED7F8B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</dgm:pt>
    <dgm:pt modelId="{E0429D76-0EA4-456C-B65A-FF543D3A22CA}">
      <dgm:prSet phldrT="[Texto]" custT="1"/>
      <dgm:spPr/>
      <dgm:t>
        <a:bodyPr/>
        <a:lstStyle/>
        <a:p>
          <a:r>
            <a:rPr lang="es-CL" sz="2400" dirty="0" smtClean="0"/>
            <a:t>INVESTIGACIÓN APLICADA</a:t>
          </a:r>
          <a:endParaRPr lang="es-CL" sz="2400" dirty="0"/>
        </a:p>
      </dgm:t>
    </dgm:pt>
    <dgm:pt modelId="{63F9AEB6-31F3-4696-B9FA-C99796C4FC04}" type="parTrans" cxnId="{4E3BCD93-4B97-4D20-BF0A-EC2141C3EF49}">
      <dgm:prSet/>
      <dgm:spPr/>
      <dgm:t>
        <a:bodyPr/>
        <a:lstStyle/>
        <a:p>
          <a:endParaRPr lang="es-CL"/>
        </a:p>
      </dgm:t>
    </dgm:pt>
    <dgm:pt modelId="{5742B3D0-27E2-44DB-A48D-59C016A19F85}" type="sibTrans" cxnId="{4E3BCD93-4B97-4D20-BF0A-EC2141C3EF49}">
      <dgm:prSet/>
      <dgm:spPr/>
      <dgm:t>
        <a:bodyPr/>
        <a:lstStyle/>
        <a:p>
          <a:endParaRPr lang="es-CL"/>
        </a:p>
      </dgm:t>
    </dgm:pt>
    <dgm:pt modelId="{08CFAF54-C3B6-4DC2-B571-544C1CC17399}">
      <dgm:prSet phldrT="[Texto]" custT="1"/>
      <dgm:spPr/>
      <dgm:t>
        <a:bodyPr/>
        <a:lstStyle/>
        <a:p>
          <a:r>
            <a:rPr lang="es-CL" sz="2400" dirty="0" smtClean="0"/>
            <a:t>REFLEXIÓN CRÍTICA Y COMPRENSIÓN SOCIAL</a:t>
          </a:r>
          <a:endParaRPr lang="es-CL" sz="2400" dirty="0"/>
        </a:p>
      </dgm:t>
    </dgm:pt>
    <dgm:pt modelId="{7FF2FE18-845F-4E74-AEAD-EA5346A2243F}" type="parTrans" cxnId="{267259C9-FDAB-418B-9978-EEF900FFDBCF}">
      <dgm:prSet/>
      <dgm:spPr/>
      <dgm:t>
        <a:bodyPr/>
        <a:lstStyle/>
        <a:p>
          <a:endParaRPr lang="es-CL"/>
        </a:p>
      </dgm:t>
    </dgm:pt>
    <dgm:pt modelId="{EE2EBA55-FBC2-4370-831E-4750453DF551}" type="sibTrans" cxnId="{267259C9-FDAB-418B-9978-EEF900FFDBCF}">
      <dgm:prSet/>
      <dgm:spPr/>
      <dgm:t>
        <a:bodyPr/>
        <a:lstStyle/>
        <a:p>
          <a:endParaRPr lang="es-CL"/>
        </a:p>
      </dgm:t>
    </dgm:pt>
    <dgm:pt modelId="{C8851740-5A60-42ED-8B31-C4918B7E445F}">
      <dgm:prSet phldrT="[Texto]" custT="1"/>
      <dgm:spPr/>
      <dgm:t>
        <a:bodyPr/>
        <a:lstStyle/>
        <a:p>
          <a:r>
            <a:rPr lang="es-CL" sz="2400" dirty="0" smtClean="0"/>
            <a:t>PLANIFICACIÓN Y GESTIÓN</a:t>
          </a:r>
          <a:endParaRPr lang="es-CL" sz="2400" dirty="0"/>
        </a:p>
      </dgm:t>
    </dgm:pt>
    <dgm:pt modelId="{2479C1AA-9F08-4A2B-9A2C-72424138BF83}" type="parTrans" cxnId="{E4E7B53F-BE97-4326-B764-75E3FFEAE9D2}">
      <dgm:prSet/>
      <dgm:spPr/>
      <dgm:t>
        <a:bodyPr/>
        <a:lstStyle/>
        <a:p>
          <a:endParaRPr lang="es-CL"/>
        </a:p>
      </dgm:t>
    </dgm:pt>
    <dgm:pt modelId="{ABC7E283-6252-418C-AAD7-2F61DC7DEB75}" type="sibTrans" cxnId="{E4E7B53F-BE97-4326-B764-75E3FFEAE9D2}">
      <dgm:prSet/>
      <dgm:spPr/>
      <dgm:t>
        <a:bodyPr/>
        <a:lstStyle/>
        <a:p>
          <a:endParaRPr lang="es-CL"/>
        </a:p>
      </dgm:t>
    </dgm:pt>
    <dgm:pt modelId="{A5E507C0-09D0-4A1A-9048-22E893874204}" type="pres">
      <dgm:prSet presAssocID="{71B64446-09A9-46D8-A04D-64C81ED7F8BB}" presName="linear" presStyleCnt="0">
        <dgm:presLayoutVars>
          <dgm:dir/>
          <dgm:animLvl val="lvl"/>
          <dgm:resizeHandles val="exact"/>
        </dgm:presLayoutVars>
      </dgm:prSet>
      <dgm:spPr/>
    </dgm:pt>
    <dgm:pt modelId="{BD14E15D-A00E-4966-8656-5582FF64E229}" type="pres">
      <dgm:prSet presAssocID="{E0429D76-0EA4-456C-B65A-FF543D3A22CA}" presName="parentLin" presStyleCnt="0"/>
      <dgm:spPr/>
    </dgm:pt>
    <dgm:pt modelId="{138B6ABF-516E-4779-BFF5-723536E454C1}" type="pres">
      <dgm:prSet presAssocID="{E0429D76-0EA4-456C-B65A-FF543D3A22CA}" presName="parentLeftMargin" presStyleLbl="node1" presStyleIdx="0" presStyleCnt="3"/>
      <dgm:spPr/>
      <dgm:t>
        <a:bodyPr/>
        <a:lstStyle/>
        <a:p>
          <a:endParaRPr lang="es-CL"/>
        </a:p>
      </dgm:t>
    </dgm:pt>
    <dgm:pt modelId="{E1C6E51A-5FC8-4129-9DF1-1EA39EFEC83C}" type="pres">
      <dgm:prSet presAssocID="{E0429D76-0EA4-456C-B65A-FF543D3A22C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09FD246-908C-436F-90A3-952B483677B4}" type="pres">
      <dgm:prSet presAssocID="{E0429D76-0EA4-456C-B65A-FF543D3A22CA}" presName="negativeSpace" presStyleCnt="0"/>
      <dgm:spPr/>
    </dgm:pt>
    <dgm:pt modelId="{FE470481-453B-4477-8E66-E78E90C13A55}" type="pres">
      <dgm:prSet presAssocID="{E0429D76-0EA4-456C-B65A-FF543D3A22CA}" presName="childText" presStyleLbl="conFgAcc1" presStyleIdx="0" presStyleCnt="3">
        <dgm:presLayoutVars>
          <dgm:bulletEnabled val="1"/>
        </dgm:presLayoutVars>
      </dgm:prSet>
      <dgm:spPr/>
    </dgm:pt>
    <dgm:pt modelId="{832DEAD2-FA87-4F76-B2C4-33B8B8AF4DE2}" type="pres">
      <dgm:prSet presAssocID="{5742B3D0-27E2-44DB-A48D-59C016A19F85}" presName="spaceBetweenRectangles" presStyleCnt="0"/>
      <dgm:spPr/>
    </dgm:pt>
    <dgm:pt modelId="{91D868DA-EEBB-4657-9594-C22714566E3F}" type="pres">
      <dgm:prSet presAssocID="{C8851740-5A60-42ED-8B31-C4918B7E445F}" presName="parentLin" presStyleCnt="0"/>
      <dgm:spPr/>
    </dgm:pt>
    <dgm:pt modelId="{38D10072-81F9-4EB9-B0DB-ACB31E2D0186}" type="pres">
      <dgm:prSet presAssocID="{C8851740-5A60-42ED-8B31-C4918B7E445F}" presName="parentLeftMargin" presStyleLbl="node1" presStyleIdx="0" presStyleCnt="3"/>
      <dgm:spPr/>
      <dgm:t>
        <a:bodyPr/>
        <a:lstStyle/>
        <a:p>
          <a:endParaRPr lang="es-CL"/>
        </a:p>
      </dgm:t>
    </dgm:pt>
    <dgm:pt modelId="{A2B666F3-3070-45D0-8B93-011D17177C34}" type="pres">
      <dgm:prSet presAssocID="{C8851740-5A60-42ED-8B31-C4918B7E445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8A12D812-736D-4892-9319-8CE099EA9746}" type="pres">
      <dgm:prSet presAssocID="{C8851740-5A60-42ED-8B31-C4918B7E445F}" presName="negativeSpace" presStyleCnt="0"/>
      <dgm:spPr/>
    </dgm:pt>
    <dgm:pt modelId="{59110AE8-96A1-49A5-8E3D-D3E2F0005ED8}" type="pres">
      <dgm:prSet presAssocID="{C8851740-5A60-42ED-8B31-C4918B7E445F}" presName="childText" presStyleLbl="conFgAcc1" presStyleIdx="1" presStyleCnt="3">
        <dgm:presLayoutVars>
          <dgm:bulletEnabled val="1"/>
        </dgm:presLayoutVars>
      </dgm:prSet>
      <dgm:spPr/>
    </dgm:pt>
    <dgm:pt modelId="{34901A41-4641-419D-B870-FCB7D4CAAFC2}" type="pres">
      <dgm:prSet presAssocID="{ABC7E283-6252-418C-AAD7-2F61DC7DEB75}" presName="spaceBetweenRectangles" presStyleCnt="0"/>
      <dgm:spPr/>
    </dgm:pt>
    <dgm:pt modelId="{EB981A8E-9680-4E94-8C04-36544B40515B}" type="pres">
      <dgm:prSet presAssocID="{08CFAF54-C3B6-4DC2-B571-544C1CC17399}" presName="parentLin" presStyleCnt="0"/>
      <dgm:spPr/>
    </dgm:pt>
    <dgm:pt modelId="{529ED0E3-076F-48E0-AD9B-6206178735CF}" type="pres">
      <dgm:prSet presAssocID="{08CFAF54-C3B6-4DC2-B571-544C1CC17399}" presName="parentLeftMargin" presStyleLbl="node1" presStyleIdx="1" presStyleCnt="3"/>
      <dgm:spPr/>
      <dgm:t>
        <a:bodyPr/>
        <a:lstStyle/>
        <a:p>
          <a:endParaRPr lang="es-CL"/>
        </a:p>
      </dgm:t>
    </dgm:pt>
    <dgm:pt modelId="{9DB47DEA-7E04-4F01-94A1-D224CB1EFCFA}" type="pres">
      <dgm:prSet presAssocID="{08CFAF54-C3B6-4DC2-B571-544C1CC1739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6521571-C4B7-4BC5-8F10-C7D1D1B11625}" type="pres">
      <dgm:prSet presAssocID="{08CFAF54-C3B6-4DC2-B571-544C1CC17399}" presName="negativeSpace" presStyleCnt="0"/>
      <dgm:spPr/>
    </dgm:pt>
    <dgm:pt modelId="{07BF77D2-9C03-4E5D-9624-976ECB222952}" type="pres">
      <dgm:prSet presAssocID="{08CFAF54-C3B6-4DC2-B571-544C1CC1739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4E7B53F-BE97-4326-B764-75E3FFEAE9D2}" srcId="{71B64446-09A9-46D8-A04D-64C81ED7F8BB}" destId="{C8851740-5A60-42ED-8B31-C4918B7E445F}" srcOrd="1" destOrd="0" parTransId="{2479C1AA-9F08-4A2B-9A2C-72424138BF83}" sibTransId="{ABC7E283-6252-418C-AAD7-2F61DC7DEB75}"/>
    <dgm:cxn modelId="{78E5A89D-D823-4004-B862-CF55D194E00A}" type="presOf" srcId="{08CFAF54-C3B6-4DC2-B571-544C1CC17399}" destId="{9DB47DEA-7E04-4F01-94A1-D224CB1EFCFA}" srcOrd="1" destOrd="0" presId="urn:microsoft.com/office/officeart/2005/8/layout/list1"/>
    <dgm:cxn modelId="{9A7B954E-C644-4D98-BC6D-D387C4CDF2AC}" type="presOf" srcId="{C8851740-5A60-42ED-8B31-C4918B7E445F}" destId="{A2B666F3-3070-45D0-8B93-011D17177C34}" srcOrd="1" destOrd="0" presId="urn:microsoft.com/office/officeart/2005/8/layout/list1"/>
    <dgm:cxn modelId="{E8EC3015-80E8-4DB2-AB71-D4B4F1955965}" type="presOf" srcId="{08CFAF54-C3B6-4DC2-B571-544C1CC17399}" destId="{529ED0E3-076F-48E0-AD9B-6206178735CF}" srcOrd="0" destOrd="0" presId="urn:microsoft.com/office/officeart/2005/8/layout/list1"/>
    <dgm:cxn modelId="{33124AE5-C6AD-4D67-B45C-A5BB71270B8D}" type="presOf" srcId="{C8851740-5A60-42ED-8B31-C4918B7E445F}" destId="{38D10072-81F9-4EB9-B0DB-ACB31E2D0186}" srcOrd="0" destOrd="0" presId="urn:microsoft.com/office/officeart/2005/8/layout/list1"/>
    <dgm:cxn modelId="{5EE3FE07-11F4-4F59-BAD8-3CE81FEB7826}" type="presOf" srcId="{71B64446-09A9-46D8-A04D-64C81ED7F8BB}" destId="{A5E507C0-09D0-4A1A-9048-22E893874204}" srcOrd="0" destOrd="0" presId="urn:microsoft.com/office/officeart/2005/8/layout/list1"/>
    <dgm:cxn modelId="{267259C9-FDAB-418B-9978-EEF900FFDBCF}" srcId="{71B64446-09A9-46D8-A04D-64C81ED7F8BB}" destId="{08CFAF54-C3B6-4DC2-B571-544C1CC17399}" srcOrd="2" destOrd="0" parTransId="{7FF2FE18-845F-4E74-AEAD-EA5346A2243F}" sibTransId="{EE2EBA55-FBC2-4370-831E-4750453DF551}"/>
    <dgm:cxn modelId="{3838C62F-83E7-403C-85C7-0A73220F89FF}" type="presOf" srcId="{E0429D76-0EA4-456C-B65A-FF543D3A22CA}" destId="{138B6ABF-516E-4779-BFF5-723536E454C1}" srcOrd="0" destOrd="0" presId="urn:microsoft.com/office/officeart/2005/8/layout/list1"/>
    <dgm:cxn modelId="{35072E27-C62A-4352-A78E-BE0F35A0A767}" type="presOf" srcId="{E0429D76-0EA4-456C-B65A-FF543D3A22CA}" destId="{E1C6E51A-5FC8-4129-9DF1-1EA39EFEC83C}" srcOrd="1" destOrd="0" presId="urn:microsoft.com/office/officeart/2005/8/layout/list1"/>
    <dgm:cxn modelId="{4E3BCD93-4B97-4D20-BF0A-EC2141C3EF49}" srcId="{71B64446-09A9-46D8-A04D-64C81ED7F8BB}" destId="{E0429D76-0EA4-456C-B65A-FF543D3A22CA}" srcOrd="0" destOrd="0" parTransId="{63F9AEB6-31F3-4696-B9FA-C99796C4FC04}" sibTransId="{5742B3D0-27E2-44DB-A48D-59C016A19F85}"/>
    <dgm:cxn modelId="{92D76E96-0060-4986-AFB7-3AA7B2D95439}" type="presParOf" srcId="{A5E507C0-09D0-4A1A-9048-22E893874204}" destId="{BD14E15D-A00E-4966-8656-5582FF64E229}" srcOrd="0" destOrd="0" presId="urn:microsoft.com/office/officeart/2005/8/layout/list1"/>
    <dgm:cxn modelId="{4681096C-6A6B-4B75-9A93-3AA1A24F34B2}" type="presParOf" srcId="{BD14E15D-A00E-4966-8656-5582FF64E229}" destId="{138B6ABF-516E-4779-BFF5-723536E454C1}" srcOrd="0" destOrd="0" presId="urn:microsoft.com/office/officeart/2005/8/layout/list1"/>
    <dgm:cxn modelId="{981A783E-DB39-4274-A077-B64ADB282E15}" type="presParOf" srcId="{BD14E15D-A00E-4966-8656-5582FF64E229}" destId="{E1C6E51A-5FC8-4129-9DF1-1EA39EFEC83C}" srcOrd="1" destOrd="0" presId="urn:microsoft.com/office/officeart/2005/8/layout/list1"/>
    <dgm:cxn modelId="{7E1B1988-6753-462C-B1C4-AE998AD3EAC0}" type="presParOf" srcId="{A5E507C0-09D0-4A1A-9048-22E893874204}" destId="{209FD246-908C-436F-90A3-952B483677B4}" srcOrd="1" destOrd="0" presId="urn:microsoft.com/office/officeart/2005/8/layout/list1"/>
    <dgm:cxn modelId="{F66623D4-C344-4524-8C13-E5A6E762E274}" type="presParOf" srcId="{A5E507C0-09D0-4A1A-9048-22E893874204}" destId="{FE470481-453B-4477-8E66-E78E90C13A55}" srcOrd="2" destOrd="0" presId="urn:microsoft.com/office/officeart/2005/8/layout/list1"/>
    <dgm:cxn modelId="{9438B9D3-E727-41B6-BE93-2ACB1EB08DC8}" type="presParOf" srcId="{A5E507C0-09D0-4A1A-9048-22E893874204}" destId="{832DEAD2-FA87-4F76-B2C4-33B8B8AF4DE2}" srcOrd="3" destOrd="0" presId="urn:microsoft.com/office/officeart/2005/8/layout/list1"/>
    <dgm:cxn modelId="{237ED915-6974-4C83-9C3C-8A6D57ED3029}" type="presParOf" srcId="{A5E507C0-09D0-4A1A-9048-22E893874204}" destId="{91D868DA-EEBB-4657-9594-C22714566E3F}" srcOrd="4" destOrd="0" presId="urn:microsoft.com/office/officeart/2005/8/layout/list1"/>
    <dgm:cxn modelId="{D01C278B-DE89-4F2C-B13B-F8EFB23779FF}" type="presParOf" srcId="{91D868DA-EEBB-4657-9594-C22714566E3F}" destId="{38D10072-81F9-4EB9-B0DB-ACB31E2D0186}" srcOrd="0" destOrd="0" presId="urn:microsoft.com/office/officeart/2005/8/layout/list1"/>
    <dgm:cxn modelId="{1B26818E-6486-431E-BE5A-1E51DA68FE64}" type="presParOf" srcId="{91D868DA-EEBB-4657-9594-C22714566E3F}" destId="{A2B666F3-3070-45D0-8B93-011D17177C34}" srcOrd="1" destOrd="0" presId="urn:microsoft.com/office/officeart/2005/8/layout/list1"/>
    <dgm:cxn modelId="{1055860E-60D8-420B-BFA4-54B2F4E7BA24}" type="presParOf" srcId="{A5E507C0-09D0-4A1A-9048-22E893874204}" destId="{8A12D812-736D-4892-9319-8CE099EA9746}" srcOrd="5" destOrd="0" presId="urn:microsoft.com/office/officeart/2005/8/layout/list1"/>
    <dgm:cxn modelId="{009C71E2-6204-45C0-B104-0ED9E6D118FE}" type="presParOf" srcId="{A5E507C0-09D0-4A1A-9048-22E893874204}" destId="{59110AE8-96A1-49A5-8E3D-D3E2F0005ED8}" srcOrd="6" destOrd="0" presId="urn:microsoft.com/office/officeart/2005/8/layout/list1"/>
    <dgm:cxn modelId="{A64F4FAB-A9ED-407C-8AF7-5510670B5F76}" type="presParOf" srcId="{A5E507C0-09D0-4A1A-9048-22E893874204}" destId="{34901A41-4641-419D-B870-FCB7D4CAAFC2}" srcOrd="7" destOrd="0" presId="urn:microsoft.com/office/officeart/2005/8/layout/list1"/>
    <dgm:cxn modelId="{1288758E-0344-4EB5-897D-46AF7EEF91B6}" type="presParOf" srcId="{A5E507C0-09D0-4A1A-9048-22E893874204}" destId="{EB981A8E-9680-4E94-8C04-36544B40515B}" srcOrd="8" destOrd="0" presId="urn:microsoft.com/office/officeart/2005/8/layout/list1"/>
    <dgm:cxn modelId="{60FAD523-1AD7-45FA-8663-36C950F74BC2}" type="presParOf" srcId="{EB981A8E-9680-4E94-8C04-36544B40515B}" destId="{529ED0E3-076F-48E0-AD9B-6206178735CF}" srcOrd="0" destOrd="0" presId="urn:microsoft.com/office/officeart/2005/8/layout/list1"/>
    <dgm:cxn modelId="{9E75F749-A806-4919-840D-5775FFFC387B}" type="presParOf" srcId="{EB981A8E-9680-4E94-8C04-36544B40515B}" destId="{9DB47DEA-7E04-4F01-94A1-D224CB1EFCFA}" srcOrd="1" destOrd="0" presId="urn:microsoft.com/office/officeart/2005/8/layout/list1"/>
    <dgm:cxn modelId="{E9781A2E-BD0E-40A7-967A-78BE62239A7C}" type="presParOf" srcId="{A5E507C0-09D0-4A1A-9048-22E893874204}" destId="{26521571-C4B7-4BC5-8F10-C7D1D1B11625}" srcOrd="9" destOrd="0" presId="urn:microsoft.com/office/officeart/2005/8/layout/list1"/>
    <dgm:cxn modelId="{B3298F35-063A-44EE-9E06-DE2454F52660}" type="presParOf" srcId="{A5E507C0-09D0-4A1A-9048-22E893874204}" destId="{07BF77D2-9C03-4E5D-9624-976ECB22295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E470481-453B-4477-8E66-E78E90C13A55}">
      <dsp:nvSpPr>
        <dsp:cNvPr id="0" name=""/>
        <dsp:cNvSpPr/>
      </dsp:nvSpPr>
      <dsp:spPr>
        <a:xfrm>
          <a:off x="0" y="796161"/>
          <a:ext cx="8229600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C6E51A-5FC8-4129-9DF1-1EA39EFEC83C}">
      <dsp:nvSpPr>
        <dsp:cNvPr id="0" name=""/>
        <dsp:cNvSpPr/>
      </dsp:nvSpPr>
      <dsp:spPr>
        <a:xfrm>
          <a:off x="411480" y="368121"/>
          <a:ext cx="5760720" cy="8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900" kern="1200" dirty="0" smtClean="0"/>
            <a:t>INTERVENCIÓN SOCIAL</a:t>
          </a:r>
          <a:endParaRPr lang="es-CL" sz="2900" kern="1200" dirty="0"/>
        </a:p>
      </dsp:txBody>
      <dsp:txXfrm>
        <a:off x="411480" y="368121"/>
        <a:ext cx="5760720" cy="856080"/>
      </dsp:txXfrm>
    </dsp:sp>
    <dsp:sp modelId="{4880C2EF-F70E-4B25-8ADF-EC64E5D0A86B}">
      <dsp:nvSpPr>
        <dsp:cNvPr id="0" name=""/>
        <dsp:cNvSpPr/>
      </dsp:nvSpPr>
      <dsp:spPr>
        <a:xfrm>
          <a:off x="0" y="2111601"/>
          <a:ext cx="8229600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DB30D4-FA36-4948-9B4B-25F684247950}">
      <dsp:nvSpPr>
        <dsp:cNvPr id="0" name=""/>
        <dsp:cNvSpPr/>
      </dsp:nvSpPr>
      <dsp:spPr>
        <a:xfrm>
          <a:off x="411480" y="1683561"/>
          <a:ext cx="5760720" cy="8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900" kern="1200" dirty="0" smtClean="0"/>
            <a:t>GESTIÓN  Y PLANIFICACIÓN SOCIAL</a:t>
          </a:r>
          <a:endParaRPr lang="es-CL" sz="2900" kern="1200" dirty="0"/>
        </a:p>
      </dsp:txBody>
      <dsp:txXfrm>
        <a:off x="411480" y="1683561"/>
        <a:ext cx="5760720" cy="856080"/>
      </dsp:txXfrm>
    </dsp:sp>
    <dsp:sp modelId="{07BF77D2-9C03-4E5D-9624-976ECB222952}">
      <dsp:nvSpPr>
        <dsp:cNvPr id="0" name=""/>
        <dsp:cNvSpPr/>
      </dsp:nvSpPr>
      <dsp:spPr>
        <a:xfrm>
          <a:off x="0" y="3427041"/>
          <a:ext cx="8229600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B47DEA-7E04-4F01-94A1-D224CB1EFCFA}">
      <dsp:nvSpPr>
        <dsp:cNvPr id="0" name=""/>
        <dsp:cNvSpPr/>
      </dsp:nvSpPr>
      <dsp:spPr>
        <a:xfrm>
          <a:off x="411480" y="2999001"/>
          <a:ext cx="5760720" cy="8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900" kern="1200" dirty="0" smtClean="0"/>
            <a:t>INVESTIGACIÓN SOCIAL</a:t>
          </a:r>
          <a:endParaRPr lang="es-CL" sz="2900" kern="1200" dirty="0"/>
        </a:p>
      </dsp:txBody>
      <dsp:txXfrm>
        <a:off x="411480" y="2999001"/>
        <a:ext cx="5760720" cy="85608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704EF-70EC-4056-86CC-58F0D877600D}" type="datetimeFigureOut">
              <a:rPr lang="es-CL" smtClean="0"/>
              <a:pPr/>
              <a:t>21-10-2014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C16F-052A-431E-B8E6-47BA67E4F75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984742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704EF-70EC-4056-86CC-58F0D877600D}" type="datetimeFigureOut">
              <a:rPr lang="es-CL" smtClean="0"/>
              <a:pPr/>
              <a:t>21-10-2014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C16F-052A-431E-B8E6-47BA67E4F75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670765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704EF-70EC-4056-86CC-58F0D877600D}" type="datetimeFigureOut">
              <a:rPr lang="es-CL" smtClean="0"/>
              <a:pPr/>
              <a:t>21-10-2014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C16F-052A-431E-B8E6-47BA67E4F75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2701578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704EF-70EC-4056-86CC-58F0D877600D}" type="datetimeFigureOut">
              <a:rPr lang="es-CL" smtClean="0"/>
              <a:pPr/>
              <a:t>21-10-2014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C16F-052A-431E-B8E6-47BA67E4F75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4095747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704EF-70EC-4056-86CC-58F0D877600D}" type="datetimeFigureOut">
              <a:rPr lang="es-CL" smtClean="0"/>
              <a:pPr/>
              <a:t>21-10-2014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C16F-052A-431E-B8E6-47BA67E4F75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1179343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704EF-70EC-4056-86CC-58F0D877600D}" type="datetimeFigureOut">
              <a:rPr lang="es-CL" smtClean="0"/>
              <a:pPr/>
              <a:t>21-10-2014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C16F-052A-431E-B8E6-47BA67E4F75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3221444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704EF-70EC-4056-86CC-58F0D877600D}" type="datetimeFigureOut">
              <a:rPr lang="es-CL" smtClean="0"/>
              <a:pPr/>
              <a:t>21-10-2014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C16F-052A-431E-B8E6-47BA67E4F75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3661052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704EF-70EC-4056-86CC-58F0D877600D}" type="datetimeFigureOut">
              <a:rPr lang="es-CL" smtClean="0"/>
              <a:pPr/>
              <a:t>21-10-2014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C16F-052A-431E-B8E6-47BA67E4F75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493413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704EF-70EC-4056-86CC-58F0D877600D}" type="datetimeFigureOut">
              <a:rPr lang="es-CL" smtClean="0"/>
              <a:pPr/>
              <a:t>21-10-2014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C16F-052A-431E-B8E6-47BA67E4F75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3128850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704EF-70EC-4056-86CC-58F0D877600D}" type="datetimeFigureOut">
              <a:rPr lang="es-CL" smtClean="0"/>
              <a:pPr/>
              <a:t>21-10-2014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C16F-052A-431E-B8E6-47BA67E4F75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1573660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704EF-70EC-4056-86CC-58F0D877600D}" type="datetimeFigureOut">
              <a:rPr lang="es-CL" smtClean="0"/>
              <a:pPr/>
              <a:t>21-10-2014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C16F-052A-431E-B8E6-47BA67E4F75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3632959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704EF-70EC-4056-86CC-58F0D877600D}" type="datetimeFigureOut">
              <a:rPr lang="es-CL" smtClean="0"/>
              <a:pPr/>
              <a:t>21-10-2014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EC16F-052A-431E-B8E6-47BA67E4F75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4093860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Taller FACSO de rediseño curricular</a:t>
            </a:r>
            <a:endParaRPr lang="es-CL" dirty="0"/>
          </a:p>
        </p:txBody>
      </p:sp>
      <p:pic>
        <p:nvPicPr>
          <p:cNvPr id="4" name="3 Imagen" descr="C:\Users\maria.letelier\AppData\Local\Microsoft\Windows\Temporary Internet Files\Content.Outlook\S7YNHAH1\LOGO REDISEÑO CV par DOCS 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042727"/>
            <a:ext cx="2743200" cy="122745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Universidad Central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48680"/>
            <a:ext cx="1851025" cy="6140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4456306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254163" cy="9488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257912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0" y="-27384"/>
            <a:ext cx="9108504" cy="1143000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s-CL" dirty="0" smtClean="0">
                <a:solidFill>
                  <a:schemeClr val="bg1"/>
                </a:solidFill>
              </a:rPr>
              <a:t>DOMINIOS</a:t>
            </a:r>
            <a:endParaRPr lang="es-CL" dirty="0">
              <a:solidFill>
                <a:schemeClr val="bg1"/>
              </a:solidFill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5126588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9163020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s-CL" dirty="0" smtClean="0">
                <a:solidFill>
                  <a:schemeClr val="bg1"/>
                </a:solidFill>
              </a:rPr>
              <a:t>PROCESO SEGUIDO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s-CL" dirty="0" smtClean="0"/>
              <a:t>Primera sesión: presentación del plan de trabajo (8/08)</a:t>
            </a:r>
          </a:p>
          <a:p>
            <a:pPr lvl="0"/>
            <a:r>
              <a:rPr lang="es-CL" dirty="0" smtClean="0"/>
              <a:t>Segunda sesión: metodología y debate sobre dominio  (5/09)</a:t>
            </a:r>
          </a:p>
          <a:p>
            <a:pPr lvl="0"/>
            <a:r>
              <a:rPr lang="es-CL" dirty="0" smtClean="0"/>
              <a:t>Tercera sesión: debate sobre dominio (1/10).</a:t>
            </a:r>
          </a:p>
          <a:p>
            <a:pPr lvl="0"/>
            <a:r>
              <a:rPr lang="es-CL" dirty="0" smtClean="0"/>
              <a:t>Nueva redacción de dominio </a:t>
            </a:r>
          </a:p>
          <a:p>
            <a:pPr lvl="0"/>
            <a:r>
              <a:rPr lang="es-CL" dirty="0" smtClean="0"/>
              <a:t>Envío de propuesta por correo electrónico.</a:t>
            </a:r>
          </a:p>
          <a:p>
            <a:pPr lvl="0"/>
            <a:r>
              <a:rPr lang="es-CL" dirty="0" smtClean="0"/>
              <a:t>Redacción de dominios para el taller, a partir de observaciones recibidas.</a:t>
            </a:r>
          </a:p>
          <a:p>
            <a:pPr lvl="0"/>
            <a:endParaRPr lang="es-CL" dirty="0" smtClean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14030772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s-CL" dirty="0" smtClean="0">
                <a:solidFill>
                  <a:schemeClr val="bg1"/>
                </a:solidFill>
              </a:rPr>
              <a:t>INVESTIGACIÓN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s-CL" sz="9600" dirty="0"/>
              <a:t>Este dominio refiere a las acciones que realiza el psicólogo(a) cuando investiga con rigurosidad fenómenos individuales y colectivos, </a:t>
            </a:r>
            <a:r>
              <a:rPr lang="es-CL" sz="9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guiado por una posición ética íntegra y responsable</a:t>
            </a:r>
            <a:r>
              <a:rPr lang="es-CL" sz="9600" dirty="0"/>
              <a:t>. En su desempeño profesional, </a:t>
            </a:r>
            <a:r>
              <a:rPr lang="es-CL" sz="9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selecciona métodos </a:t>
            </a:r>
            <a:r>
              <a:rPr lang="es-CL" sz="9600" dirty="0"/>
              <a:t>y técnicas científicas para producir información pertinente; </a:t>
            </a:r>
            <a:r>
              <a:rPr lang="es-CL" sz="9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aplica metodologías </a:t>
            </a:r>
            <a:r>
              <a:rPr lang="es-CL" sz="9600" dirty="0"/>
              <a:t>y técnicas propias de la disciplina y ciencias afines; </a:t>
            </a:r>
            <a:r>
              <a:rPr lang="es-CL" sz="9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gestiona conocimiento </a:t>
            </a:r>
            <a:r>
              <a:rPr lang="es-CL" sz="9600" dirty="0"/>
              <a:t>a través de la selección de fuentes apropiadas al fenómeno y adecuadas a los propósitos de investigación; </a:t>
            </a:r>
            <a:r>
              <a:rPr lang="es-CL" sz="9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elabora informes </a:t>
            </a:r>
            <a:r>
              <a:rPr lang="es-CL" sz="9600" dirty="0"/>
              <a:t>que son comunicados de manera clara y pertinente; redacta documentos científicos que aportan a </a:t>
            </a:r>
            <a:r>
              <a:rPr lang="es-CL" sz="9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la profundización de conocimientos disciplinares </a:t>
            </a:r>
            <a:r>
              <a:rPr lang="es-CL" sz="9600" dirty="0"/>
              <a:t>y gestiona la divulgación de sus resultados. Todas estas acciones demandan al psicólogo (a) una posición ética, una actitud  </a:t>
            </a:r>
            <a:r>
              <a:rPr lang="es-CL" sz="9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guiada por los códigos de la comunidad científica</a:t>
            </a:r>
            <a:r>
              <a:rPr lang="es-CL" sz="9600" dirty="0"/>
              <a:t> y una disposición y capacidad de trabajo en equipos multidisciplinares en el ámbito clínico, educacional, comunitario y organizacional.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12654453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s-CL" dirty="0" smtClean="0">
                <a:solidFill>
                  <a:schemeClr val="bg1"/>
                </a:solidFill>
              </a:rPr>
              <a:t>ESTUDIOS EVALUATIVOS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s-CL" sz="9600" dirty="0"/>
              <a:t>Este dominio refiere a las acciones que realiza el psicólogo(a) cuando aplica de manera científica, y cautelando el estricto resguardo de normas éticas, </a:t>
            </a:r>
            <a:r>
              <a:rPr lang="es-CL" sz="9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procedimientos destinados a emitir un juicio sobre el estado y dinámica de personas, grupos, organizaciones, comunidades o instituciones. </a:t>
            </a:r>
            <a:r>
              <a:rPr lang="es-CL" sz="9600" dirty="0"/>
              <a:t>En su desempeño profesional, sobre la base de conocimientos disciplinares y desde un </a:t>
            </a:r>
            <a:r>
              <a:rPr lang="es-CL" sz="9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enfoque analítico y de reflexividad</a:t>
            </a:r>
            <a:r>
              <a:rPr lang="es-CL" sz="9600" dirty="0"/>
              <a:t>, detecta necesidades y recursos de personas y colectivos considerando sus contextos y espacios de actuación; </a:t>
            </a:r>
            <a:r>
              <a:rPr lang="es-CL" sz="9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utiliza diferentes procedimientos de carácter descriptivo, explicativo o diagnóstico de acuerdo al propósito del estudio;</a:t>
            </a:r>
            <a:r>
              <a:rPr lang="es-CL" sz="9600" dirty="0"/>
              <a:t> redacta informes fundamentados que sustentan de manera adecuada la toma de decisiones y/o los procesos de intervención en la diversidad de espacios de la vida humana, grupos, organizaciones y comunidades, actuando  desde el ámbito clínico, educacional, comunitario  y organizacional.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25689366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s-CL" dirty="0" smtClean="0">
                <a:solidFill>
                  <a:schemeClr val="bg1"/>
                </a:solidFill>
              </a:rPr>
              <a:t>INTERVENCIÓN PSICOSOCIAL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s-CL" sz="3800" dirty="0"/>
              <a:t>Este dominio refiere a las acciones que realiza el psicólogo (a) cuando interviene en diferentes contextos sobre la base de estudios sistemáticos de las demandas de las personas y colectivos, </a:t>
            </a:r>
            <a:r>
              <a:rPr lang="es-CL" sz="3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buscando promover mejoras en la calidad de vida y salud mental de las personas, de las organizaciones y/o comunidades</a:t>
            </a:r>
            <a:r>
              <a:rPr lang="es-CL" sz="3800" dirty="0"/>
              <a:t>. En su desempeño profesional, aplica metodologías y técnicas validadas desde los saberes psicológicos y disciplinas afines; desarrolla una praxis sustentada en procesos interactivos con las personas y grupos en sus contextos; </a:t>
            </a:r>
            <a:r>
              <a:rPr lang="es-CL" sz="3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promueve el cambio desde una actitud reflexiva, una toma de posición ética y política</a:t>
            </a:r>
            <a:r>
              <a:rPr lang="es-CL" sz="3800" dirty="0"/>
              <a:t>; diseña, gestiona y evalúa acciones orientadas al soporte y desarrollo psicosocial de personas y colectivos; realiza intervenciones de forma coordinada y complementaria con otros profesionales, resguardando </a:t>
            </a:r>
            <a:r>
              <a:rPr lang="es-CL" sz="3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siempre una posición ética y una actitud respetuosa basada en el genuino interés en el otro; </a:t>
            </a:r>
            <a:r>
              <a:rPr lang="es-CL" sz="3800" dirty="0"/>
              <a:t>contribuye, a través de saberes específicos de la disciplina y desde una perspectiva plural y comprometida, en el ámbito clínico, educacional, comunitario y organizacional. 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32938406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 redondeado"/>
          <p:cNvSpPr/>
          <p:nvPr/>
        </p:nvSpPr>
        <p:spPr>
          <a:xfrm>
            <a:off x="1691680" y="2408490"/>
            <a:ext cx="6120680" cy="20162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SOCIOLOGÍA</a:t>
            </a:r>
            <a:endParaRPr lang="es-CL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44335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254163" cy="9488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8629295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0" y="-27384"/>
            <a:ext cx="9108504" cy="1143000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s-CL" dirty="0" smtClean="0">
                <a:solidFill>
                  <a:schemeClr val="bg1"/>
                </a:solidFill>
              </a:rPr>
              <a:t>DOMINIOS</a:t>
            </a:r>
            <a:endParaRPr lang="es-CL" dirty="0">
              <a:solidFill>
                <a:schemeClr val="bg1"/>
              </a:solidFill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3493151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9434589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s-CL" dirty="0" smtClean="0">
                <a:solidFill>
                  <a:schemeClr val="bg1"/>
                </a:solidFill>
              </a:rPr>
              <a:t>PROCESO SEGUIDO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s-CL" dirty="0" smtClean="0"/>
              <a:t>Primera sesión: Constitución comité curricular y plan de trabajo  (realizado 6/08)</a:t>
            </a:r>
          </a:p>
          <a:p>
            <a:pPr lvl="0"/>
            <a:r>
              <a:rPr lang="es-CL" dirty="0" smtClean="0"/>
              <a:t>Segunda sesión: Metodología de levantamiento de dominio y revisión de definiciones actuales (20/08)</a:t>
            </a:r>
          </a:p>
          <a:p>
            <a:pPr lvl="0"/>
            <a:r>
              <a:rPr lang="es-CL" dirty="0" smtClean="0"/>
              <a:t>Tercera sesión: Comité curricular ampliado debate sobre dominios (27/08 y 03/09)</a:t>
            </a:r>
          </a:p>
          <a:p>
            <a:pPr lvl="0"/>
            <a:r>
              <a:rPr lang="es-CL" dirty="0" smtClean="0"/>
              <a:t>Nueva redacción de dominios, intercambio virtual.</a:t>
            </a:r>
          </a:p>
          <a:p>
            <a:pPr lvl="0"/>
            <a:r>
              <a:rPr lang="es-CL" dirty="0" smtClean="0"/>
              <a:t>Redacción de dominios para el taller, a partir de observaciones recibidas.</a:t>
            </a:r>
          </a:p>
          <a:p>
            <a:pPr lvl="0"/>
            <a:endParaRPr lang="es-CL" dirty="0" smtClean="0"/>
          </a:p>
          <a:p>
            <a:pPr marL="0" lvl="0" indent="0">
              <a:buNone/>
            </a:pPr>
            <a:endParaRPr lang="es-CL" dirty="0" smtClean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1585511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 redondeado"/>
          <p:cNvSpPr/>
          <p:nvPr/>
        </p:nvSpPr>
        <p:spPr>
          <a:xfrm>
            <a:off x="1691680" y="2408490"/>
            <a:ext cx="6120680" cy="20162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TRABAJO SOCIAL</a:t>
            </a:r>
            <a:endParaRPr lang="es-CL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42763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s-CL" dirty="0" smtClean="0">
                <a:solidFill>
                  <a:schemeClr val="bg1"/>
                </a:solidFill>
              </a:rPr>
              <a:t>INVESTIGACIÓN APLICADA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CL" dirty="0"/>
              <a:t>Este dominio corresponde a las acciones que realiza el sociólogo (a) cuando aplica en forma rigurosa las metodologías de las ciencias sociales y las técnicas de investigación, de modo de proporcionar información veraz y consistente. En su desempeño profesional, </a:t>
            </a:r>
            <a:r>
              <a:rPr lang="es-CL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diseña e implementa estudios e investigaciones; procesa, analiza e interpreta información</a:t>
            </a:r>
            <a:r>
              <a:rPr lang="es-CL" dirty="0"/>
              <a:t>, utilizando diferentes técnicas y herramientas tecnológicas; comunica resultados de manera clara y coherente, </a:t>
            </a:r>
            <a:r>
              <a:rPr lang="es-CL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proporcionando información para fundamentar la toma de decisiones y/o para la profundización de conocimiento especializado</a:t>
            </a:r>
            <a:r>
              <a:rPr lang="es-CL" dirty="0"/>
              <a:t>, que aporte a la comprensión e intervención de fenómenos sociales y que contribuya a mejorar las condiciones de vida de personas, grupos, organizaciones y comunidades.  Todas las acciones que involucra este dominio demandan al sociólogo(a) la </a:t>
            </a:r>
            <a:r>
              <a:rPr lang="es-CL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capacidad de trabajar en equipos multidisciplinarios, junto a una posición ética </a:t>
            </a:r>
            <a:r>
              <a:rPr lang="es-CL" dirty="0"/>
              <a:t>y a una actitud responsable, respetuosa y tolerante de la diversidad social y cultural. 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2846257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s-CL" dirty="0" smtClean="0">
                <a:solidFill>
                  <a:schemeClr val="bg1"/>
                </a:solidFill>
              </a:rPr>
              <a:t>PLANIFICACIÓN Y GESTIÓN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ES" dirty="0"/>
              <a:t>Este dominio se vincula con las actividades que realiza el sociólogo (a)  cuando </a:t>
            </a:r>
            <a:r>
              <a:rPr lang="es-E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interviene de manera eficiente, colaborativa y comprometida en la planificación y/o gestión en diferentes contextos y tipo de organizaciones</a:t>
            </a:r>
            <a:r>
              <a:rPr lang="es-ES" dirty="0"/>
              <a:t>. En su desempeño profesional, diseña,  implementa y evalúa planes, programas y políticas del ámbito público y privado;  </a:t>
            </a:r>
            <a:r>
              <a:rPr lang="es-E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gestiona redes de conocimiento y redes asociativas en el espacio de la sociedad civil, empresas privadas y administración pública</a:t>
            </a:r>
            <a:r>
              <a:rPr lang="es-ES" dirty="0"/>
              <a:t>; impulsa y desarrolla proyectos, incluyendo emprendimientos propios o en asociaciones; participa en la toma de decisiones, fundamentando cursos de acción con una visión prospectiva, señalando escenarios de actuación probables; integra equipos multidisciplinarios con una actitud responsable, flexible y respetuosa.</a:t>
            </a:r>
            <a:endParaRPr lang="es-CL" dirty="0"/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31731523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s-CL" dirty="0" smtClean="0">
                <a:solidFill>
                  <a:schemeClr val="bg1"/>
                </a:solidFill>
              </a:rPr>
              <a:t>REFLEXIÓN CRÍTICA Y COMPRENSIÓN SOCIAL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s-CL" sz="9600" dirty="0"/>
              <a:t>Este dominio se vincula con las actividades que realiza el sociólogo (a) cuando interviene de manera fundamentada y crítica, aportando a la comprensión de los procesos y fenómenos sociales. En su desempeño profesional </a:t>
            </a:r>
            <a:r>
              <a:rPr lang="es-CL" sz="9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describe, interpreta y explica de manera sistemática las estructuras y la dinámica social en niveles micro, meso y macro social; </a:t>
            </a:r>
            <a:r>
              <a:rPr lang="es-CL" sz="9600" dirty="0"/>
              <a:t>aporta una visión plural y crítica utilizando como referencia las teorías sociológicas y formación propia de la disciplina; interrelaciona información proveniente de diversas fuentes, incluyendo antecedentes históricos, para </a:t>
            </a:r>
            <a:r>
              <a:rPr lang="es-CL" sz="9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facilitar la proyección de comportamientos futuros y la comprensión de fenómenos emergentes a nivel local y global</a:t>
            </a:r>
            <a:r>
              <a:rPr lang="es-CL" sz="9600" dirty="0"/>
              <a:t>. Todas las actividades de este dominio demandan al sociólogo (a) contar con una sólida formación teórica disciplinar; </a:t>
            </a:r>
            <a:r>
              <a:rPr lang="es-CL" sz="9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una disposición comprometida, plural y abierta; una posición ética </a:t>
            </a:r>
            <a:r>
              <a:rPr lang="es-CL" sz="9600" dirty="0"/>
              <a:t>y capacidad crítica que le permita aportar de manera flexible y autónoma a la comprensión en la diversidad y complejidad de ámbitos sociales.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2375034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254163" cy="9488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195597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0" y="-27384"/>
            <a:ext cx="9108504" cy="1143000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s-CL" dirty="0" smtClean="0">
                <a:solidFill>
                  <a:schemeClr val="bg1"/>
                </a:solidFill>
              </a:rPr>
              <a:t>DOMINIOS</a:t>
            </a:r>
            <a:endParaRPr lang="es-CL" dirty="0">
              <a:solidFill>
                <a:schemeClr val="bg1"/>
              </a:solidFill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6736346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767664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s-CL" dirty="0" smtClean="0">
                <a:solidFill>
                  <a:schemeClr val="bg1"/>
                </a:solidFill>
              </a:rPr>
              <a:t>PROCESO SEGUIDO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s-CL" dirty="0" smtClean="0"/>
              <a:t>TRABAJO SOCIAL</a:t>
            </a:r>
          </a:p>
          <a:p>
            <a:pPr lvl="1"/>
            <a:r>
              <a:rPr lang="es-CL" dirty="0" smtClean="0"/>
              <a:t>Primera sesión: Presentación de plan  de trabajo (29/08)</a:t>
            </a:r>
          </a:p>
          <a:p>
            <a:pPr lvl="1"/>
            <a:r>
              <a:rPr lang="es-CL" dirty="0" smtClean="0"/>
              <a:t>Segunda sesión: Metodología y debate sobre dominios.  (9/09)</a:t>
            </a:r>
          </a:p>
          <a:p>
            <a:pPr lvl="1"/>
            <a:r>
              <a:rPr lang="es-CL" dirty="0" smtClean="0"/>
              <a:t>Tercera sesión: Debate sobre dominios (30/09) </a:t>
            </a:r>
          </a:p>
          <a:p>
            <a:pPr lvl="1"/>
            <a:r>
              <a:rPr lang="es-CL" dirty="0" smtClean="0"/>
              <a:t>Nueva redacción de dominios </a:t>
            </a:r>
          </a:p>
          <a:p>
            <a:pPr lvl="1"/>
            <a:r>
              <a:rPr lang="es-CL" dirty="0" smtClean="0"/>
              <a:t>Envío de propuesta por correo electrónico.</a:t>
            </a:r>
          </a:p>
          <a:p>
            <a:pPr lvl="1"/>
            <a:r>
              <a:rPr lang="es-CL" dirty="0" smtClean="0"/>
              <a:t>Redacción de dominios para el taller, a partir de observaciones recibidas.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1573512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s-CL" dirty="0" smtClean="0">
                <a:solidFill>
                  <a:schemeClr val="bg1"/>
                </a:solidFill>
              </a:rPr>
              <a:t>INTERVENCIÓN SOCIAL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s-CL" dirty="0"/>
              <a:t>Este dominio corresponde a las acciones que realiza el o la Trabajadora Social cuando interviene de manera empática, respetuosa y responsable en </a:t>
            </a:r>
            <a:r>
              <a:rPr lang="es-CL" dirty="0">
                <a:solidFill>
                  <a:srgbClr val="0070C0"/>
                </a:solidFill>
              </a:rPr>
              <a:t>fenómenos sociales </a:t>
            </a:r>
            <a:r>
              <a:rPr lang="es-CL" dirty="0"/>
              <a:t>relacionados con individuos, grupos, familias, comunidades o movimientos sociales, </a:t>
            </a:r>
            <a:r>
              <a:rPr lang="es-CL" dirty="0">
                <a:solidFill>
                  <a:srgbClr val="0070C0"/>
                </a:solidFill>
              </a:rPr>
              <a:t>promoviendo su transformación</a:t>
            </a:r>
            <a:r>
              <a:rPr lang="es-CL" dirty="0"/>
              <a:t>. En su desempeño profesional asume un </a:t>
            </a:r>
            <a:r>
              <a:rPr lang="es-CL" dirty="0">
                <a:solidFill>
                  <a:srgbClr val="0070C0"/>
                </a:solidFill>
              </a:rPr>
              <a:t>enfoque de derechos y respeto a la dignidad de las personas</a:t>
            </a:r>
            <a:r>
              <a:rPr lang="es-CL" dirty="0"/>
              <a:t>; utiliza teorías sobre el comportamiento humano y los sistemas sociales; conoce y comunica en forma comprensible, información relevante relacionada a leyes, instituciones y redes sociales; desarrolla estrategias innovadoras frente a fenómenos emergentes, </a:t>
            </a:r>
            <a:r>
              <a:rPr lang="es-CL" dirty="0">
                <a:solidFill>
                  <a:srgbClr val="0070C0"/>
                </a:solidFill>
              </a:rPr>
              <a:t>buscando potenciar las capacidades de las personas</a:t>
            </a:r>
            <a:r>
              <a:rPr lang="es-CL" dirty="0"/>
              <a:t>, comunidades y grupos, con el propósito de contribuir a mejorar sus condiciones de vida.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2320641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s-CL" dirty="0" smtClean="0">
                <a:solidFill>
                  <a:schemeClr val="bg1"/>
                </a:solidFill>
              </a:rPr>
              <a:t>GESTIÓN Y PLANIFICACIÓN SOCIAL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s-CL" dirty="0"/>
              <a:t>Este dominio corresponde a las acciones que realiza el o la Trabajadora Social cuando </a:t>
            </a:r>
            <a:r>
              <a:rPr lang="es-CL" dirty="0">
                <a:solidFill>
                  <a:srgbClr val="0070C0"/>
                </a:solidFill>
              </a:rPr>
              <a:t>planifica y gestiona</a:t>
            </a:r>
            <a:r>
              <a:rPr lang="es-CL" dirty="0"/>
              <a:t> de manera eficaz, oportuna, comprometida y responsable la elaboración, implementación y evaluación de políticas sociales en órganos de la administración pública, empresas y organizaciones de la sociedad civil. En su desempeño profesional, diseña y aplica metodologías sustentadas en una sólida base teórica y conceptual que le permite </a:t>
            </a:r>
            <a:r>
              <a:rPr lang="es-CL" dirty="0">
                <a:solidFill>
                  <a:srgbClr val="0070C0"/>
                </a:solidFill>
              </a:rPr>
              <a:t>elaborar, ejecutar y evaluar planes, proyectos y programas sociales;</a:t>
            </a:r>
            <a:r>
              <a:rPr lang="es-CL" dirty="0"/>
              <a:t> participa de procesos de </a:t>
            </a:r>
            <a:r>
              <a:rPr lang="es-CL" dirty="0">
                <a:solidFill>
                  <a:srgbClr val="0070C0"/>
                </a:solidFill>
              </a:rPr>
              <a:t>mejoramiento continuo </a:t>
            </a:r>
            <a:r>
              <a:rPr lang="es-CL" dirty="0"/>
              <a:t>en organizaciones de la sociedad civil y empresas, aportando un </a:t>
            </a:r>
            <a:r>
              <a:rPr lang="es-CL" dirty="0">
                <a:solidFill>
                  <a:srgbClr val="0070C0"/>
                </a:solidFill>
              </a:rPr>
              <a:t>enfoque que integra la subjetividad con mecanismos y herramientas de gestión</a:t>
            </a:r>
            <a:r>
              <a:rPr lang="es-CL" dirty="0"/>
              <a:t>; lidera la conducción de procesos que potencian a los individuos, grupos, familias, comunidades o movimientos sociales; </a:t>
            </a:r>
            <a:r>
              <a:rPr lang="es-CL" dirty="0">
                <a:solidFill>
                  <a:srgbClr val="0070C0"/>
                </a:solidFill>
              </a:rPr>
              <a:t>administra redes institucionales a nivel micro, meso y macro social;</a:t>
            </a:r>
            <a:r>
              <a:rPr lang="es-CL" dirty="0"/>
              <a:t> gestiona e integra equipos multidisciplinares y desarrolla procesos innovadores frente a situaciones emergentes. 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2246729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s-CL" dirty="0" smtClean="0">
                <a:solidFill>
                  <a:schemeClr val="bg1"/>
                </a:solidFill>
              </a:rPr>
              <a:t>INVESTIGACIÓN SOCIAL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CL" sz="3400" dirty="0"/>
              <a:t>Este dominio se relaciona con las acciones que realiza el o la Trabajadora Social cuando </a:t>
            </a:r>
            <a:r>
              <a:rPr lang="es-CL" sz="3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diseña e implementa </a:t>
            </a:r>
            <a:r>
              <a:rPr lang="es-CL" sz="3400" dirty="0"/>
              <a:t>investigaciones destinadas a fundamentar estrategias de intervención social y/o producción de conocimiento propios de la disciplina. En su desempeño profesional, realiza estudios que </a:t>
            </a:r>
            <a:r>
              <a:rPr lang="es-CL" sz="3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aportan a la comprensión de demandas y necesidades sociales </a:t>
            </a:r>
            <a:r>
              <a:rPr lang="es-CL" sz="3400" dirty="0"/>
              <a:t>bajo un enfoque de interacción participativa con individuos, grupos, familias, comunidades o movimientos sociales; diseña y aplica metodologías de investigación que aportan a la comprensión de fenómenos sociales en niveles micro, meso y macro social; </a:t>
            </a:r>
            <a:r>
              <a:rPr lang="es-CL" sz="3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utiliza técnicas apropiadas para la sistematización</a:t>
            </a:r>
            <a:r>
              <a:rPr lang="es-CL" sz="3400" dirty="0"/>
              <a:t> de las experiencias y  reflexiona sobre su quehacer y experiencia profesional, como fuente de aprendizaje y retroalimentación para la investigación y análisis crítico de la realidad.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2691467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 redondeado"/>
          <p:cNvSpPr/>
          <p:nvPr/>
        </p:nvSpPr>
        <p:spPr>
          <a:xfrm>
            <a:off x="1691680" y="2408490"/>
            <a:ext cx="6120680" cy="20162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PSICOLOGÍA</a:t>
            </a:r>
            <a:endParaRPr lang="es-CL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56351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1457</Words>
  <Application>Microsoft Office PowerPoint</Application>
  <PresentationFormat>Presentación en pantalla (4:3)</PresentationFormat>
  <Paragraphs>56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3" baseType="lpstr">
      <vt:lpstr>Tema de Office</vt:lpstr>
      <vt:lpstr>Taller FACSO de rediseño curricular</vt:lpstr>
      <vt:lpstr>Diapositiva 2</vt:lpstr>
      <vt:lpstr>Diapositiva 3</vt:lpstr>
      <vt:lpstr>DOMINIOS</vt:lpstr>
      <vt:lpstr>PROCESO SEGUIDO</vt:lpstr>
      <vt:lpstr>INTERVENCIÓN SOCIAL</vt:lpstr>
      <vt:lpstr>GESTIÓN Y PLANIFICACIÓN SOCIAL</vt:lpstr>
      <vt:lpstr>INVESTIGACIÓN SOCIAL</vt:lpstr>
      <vt:lpstr>Diapositiva 9</vt:lpstr>
      <vt:lpstr>Diapositiva 10</vt:lpstr>
      <vt:lpstr>DOMINIOS</vt:lpstr>
      <vt:lpstr>PROCESO SEGUIDO</vt:lpstr>
      <vt:lpstr>INVESTIGACIÓN</vt:lpstr>
      <vt:lpstr>ESTUDIOS EVALUATIVOS</vt:lpstr>
      <vt:lpstr>INTERVENCIÓN PSICOSOCIAL</vt:lpstr>
      <vt:lpstr>Diapositiva 16</vt:lpstr>
      <vt:lpstr>Diapositiva 17</vt:lpstr>
      <vt:lpstr>DOMINIOS</vt:lpstr>
      <vt:lpstr>PROCESO SEGUIDO</vt:lpstr>
      <vt:lpstr>INVESTIGACIÓN APLICADA</vt:lpstr>
      <vt:lpstr>PLANIFICACIÓN Y GESTIÓN</vt:lpstr>
      <vt:lpstr>REFLEXIÓN CRÍTICA Y COMPRENSIÓN SOCIAL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FACSO de rediseño curricular</dc:title>
  <dc:creator>Maria Eugenia Letelier Galve</dc:creator>
  <cp:lastModifiedBy>facso</cp:lastModifiedBy>
  <cp:revision>11</cp:revision>
  <dcterms:created xsi:type="dcterms:W3CDTF">2014-10-15T13:27:10Z</dcterms:created>
  <dcterms:modified xsi:type="dcterms:W3CDTF">2014-10-21T12:33:42Z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722826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S10.0.0</vt:lpwstr>
  </property>
</Properties>
</file>