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presentationml.notesSlide+xml" PartName="/ppt/notesSlides/notesSlide2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officedocument.drawingml.diagramData+xml" PartName="/ppt/diagrams/data4.xml"/>
  <Override ContentType="application/vnd.openxmlformats-officedocument.drawingml.diagramLayout+xml" PartName="/ppt/diagrams/layout4.xml"/>
  <Override ContentType="application/vnd.openxmlformats-officedocument.drawingml.diagramStyle+xml" PartName="/ppt/diagrams/quickStyle4.xml"/>
  <Override ContentType="application/vnd.openxmlformats-officedocument.drawingml.diagramColors+xml" PartName="/ppt/diagrams/colors4.xml"/>
  <Override ContentType="application/vnd.ms-office.drawingml.diagramDrawing+xml" PartName="/ppt/diagrams/drawing4.xml"/>
  <Override ContentType="application/vnd.openxmlformats-officedocument.drawingml.diagramData+xml" PartName="/ppt/diagrams/data5.xml"/>
  <Override ContentType="application/vnd.openxmlformats-officedocument.drawingml.diagramLayout+xml" PartName="/ppt/diagrams/layout5.xml"/>
  <Override ContentType="application/vnd.openxmlformats-officedocument.drawingml.diagramStyle+xml" PartName="/ppt/diagrams/quickStyle5.xml"/>
  <Override ContentType="application/vnd.openxmlformats-officedocument.drawingml.diagramColors+xml" PartName="/ppt/diagrams/colors5.xml"/>
  <Override ContentType="application/vnd.ms-office.drawingml.diagramDrawing+xml" PartName="/ppt/diagrams/drawing5.xml"/>
  <Override ContentType="application/vnd.openxmlformats-officedocument.drawingml.diagramData+xml" PartName="/ppt/diagrams/data6.xml"/>
  <Override ContentType="application/vnd.openxmlformats-officedocument.drawingml.diagramLayout+xml" PartName="/ppt/diagrams/layout6.xml"/>
  <Override ContentType="application/vnd.openxmlformats-officedocument.drawingml.diagramStyle+xml" PartName="/ppt/diagrams/quickStyle6.xml"/>
  <Override ContentType="application/vnd.openxmlformats-officedocument.drawingml.diagramColors+xml" PartName="/ppt/diagrams/colors6.xml"/>
  <Override ContentType="application/vnd.ms-office.drawingml.diagramDrawing+xml" PartName="/ppt/diagrams/drawing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drawingml.diagramData+xml" PartName="/ppt/diagrams/data7.xml"/>
  <Override ContentType="application/vnd.openxmlformats-officedocument.drawingml.diagramLayout+xml" PartName="/ppt/diagrams/layout7.xml"/>
  <Override ContentType="application/vnd.openxmlformats-officedocument.drawingml.diagramStyle+xml" PartName="/ppt/diagrams/quickStyle7.xml"/>
  <Override ContentType="application/vnd.openxmlformats-officedocument.drawingml.diagramColors+xml" PartName="/ppt/diagrams/colors7.xml"/>
  <Override ContentType="application/vnd.ms-office.drawingml.diagramDrawing+xml" PartName="/ppt/diagrams/drawing7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drawingml.diagramData+xml" PartName="/ppt/diagrams/data8.xml"/>
  <Override ContentType="application/vnd.openxmlformats-officedocument.drawingml.diagramLayout+xml" PartName="/ppt/diagrams/layout8.xml"/>
  <Override ContentType="application/vnd.openxmlformats-officedocument.drawingml.diagramStyle+xml" PartName="/ppt/diagrams/quickStyle8.xml"/>
  <Override ContentType="application/vnd.openxmlformats-officedocument.drawingml.diagramColors+xml" PartName="/ppt/diagrams/colors8.xml"/>
  <Override ContentType="application/vnd.ms-office.drawingml.diagramDrawing+xml" PartName="/ppt/diagrams/drawing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386" r:id="rId3"/>
    <p:sldId id="373" r:id="rId4"/>
    <p:sldId id="424" r:id="rId5"/>
    <p:sldId id="385" r:id="rId6"/>
    <p:sldId id="410" r:id="rId7"/>
    <p:sldId id="384" r:id="rId8"/>
    <p:sldId id="468" r:id="rId9"/>
    <p:sldId id="436" r:id="rId10"/>
    <p:sldId id="469" r:id="rId11"/>
    <p:sldId id="455" r:id="rId12"/>
    <p:sldId id="443" r:id="rId13"/>
    <p:sldId id="488" r:id="rId14"/>
    <p:sldId id="439" r:id="rId15"/>
    <p:sldId id="449" r:id="rId16"/>
    <p:sldId id="456" r:id="rId17"/>
    <p:sldId id="458" r:id="rId18"/>
    <p:sldId id="459" r:id="rId19"/>
    <p:sldId id="484" r:id="rId20"/>
    <p:sldId id="485" r:id="rId21"/>
    <p:sldId id="470" r:id="rId22"/>
    <p:sldId id="472" r:id="rId23"/>
    <p:sldId id="474" r:id="rId24"/>
    <p:sldId id="475" r:id="rId25"/>
    <p:sldId id="476" r:id="rId26"/>
    <p:sldId id="498" r:id="rId27"/>
    <p:sldId id="499" r:id="rId28"/>
    <p:sldId id="477" r:id="rId29"/>
    <p:sldId id="478" r:id="rId30"/>
    <p:sldId id="479" r:id="rId31"/>
    <p:sldId id="492" r:id="rId32"/>
    <p:sldId id="493" r:id="rId33"/>
    <p:sldId id="496" r:id="rId34"/>
    <p:sldId id="497" r:id="rId3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4" autoAdjust="0"/>
    <p:restoredTop sz="86501" autoAdjust="0"/>
  </p:normalViewPr>
  <p:slideViewPr>
    <p:cSldViewPr>
      <p:cViewPr>
        <p:scale>
          <a:sx n="87" d="100"/>
          <a:sy n="87" d="100"/>
        </p:scale>
        <p:origin x="3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image" Target="../media/image11.jpe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9FF3EB-C573-4B51-8518-78A9A5EAB7B9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47C558FA-F284-4B61-B56F-2CBBC2D79B97}">
      <dgm:prSet phldrT="[Texto]" custT="1"/>
      <dgm:spPr/>
      <dgm:t>
        <a:bodyPr/>
        <a:lstStyle/>
        <a:p>
          <a:r>
            <a:rPr lang="es-CL" sz="2000" dirty="0" smtClean="0"/>
            <a:t>La malla actual de las carreras  incluye un Plan Común de asignaturas que cubre el 50% de la carga curricular.</a:t>
          </a:r>
          <a:endParaRPr lang="es-CL" sz="2000" dirty="0"/>
        </a:p>
      </dgm:t>
    </dgm:pt>
    <dgm:pt modelId="{FBDE27DB-2A8C-4CE8-AC1E-86519ECFC950}" type="parTrans" cxnId="{54C125BF-B3B5-4779-BC3A-3B3227483B32}">
      <dgm:prSet/>
      <dgm:spPr/>
      <dgm:t>
        <a:bodyPr/>
        <a:lstStyle/>
        <a:p>
          <a:endParaRPr lang="es-CL" sz="2000"/>
        </a:p>
      </dgm:t>
    </dgm:pt>
    <dgm:pt modelId="{C5425924-F7EA-4336-AB7B-860627286626}" type="sibTrans" cxnId="{54C125BF-B3B5-4779-BC3A-3B3227483B32}">
      <dgm:prSet/>
      <dgm:spPr/>
      <dgm:t>
        <a:bodyPr/>
        <a:lstStyle/>
        <a:p>
          <a:endParaRPr lang="es-CL" sz="2000"/>
        </a:p>
      </dgm:t>
    </dgm:pt>
    <dgm:pt modelId="{7800C295-2EAA-468D-AA36-DD702356CB86}">
      <dgm:prSet phldrT="[Texto]" custT="1"/>
      <dgm:spPr/>
      <dgm:t>
        <a:bodyPr/>
        <a:lstStyle/>
        <a:p>
          <a:r>
            <a:rPr lang="es-CL" sz="2000" dirty="0" smtClean="0"/>
            <a:t>Las carreras se organizan en programas anuales de asignatura rigidizando el proceso formativo.</a:t>
          </a:r>
          <a:endParaRPr lang="es-CL" sz="2000" dirty="0"/>
        </a:p>
      </dgm:t>
    </dgm:pt>
    <dgm:pt modelId="{180C5066-E6EF-4343-A6FB-38EDCE744229}" type="parTrans" cxnId="{B7AAA936-1FE2-4752-8947-9070C51FD9B6}">
      <dgm:prSet/>
      <dgm:spPr/>
      <dgm:t>
        <a:bodyPr/>
        <a:lstStyle/>
        <a:p>
          <a:endParaRPr lang="es-CL" sz="2000"/>
        </a:p>
      </dgm:t>
    </dgm:pt>
    <dgm:pt modelId="{75972A6C-F75F-4652-9437-C37121FA2529}" type="sibTrans" cxnId="{B7AAA936-1FE2-4752-8947-9070C51FD9B6}">
      <dgm:prSet/>
      <dgm:spPr/>
      <dgm:t>
        <a:bodyPr/>
        <a:lstStyle/>
        <a:p>
          <a:endParaRPr lang="es-CL" sz="2000"/>
        </a:p>
      </dgm:t>
    </dgm:pt>
    <dgm:pt modelId="{13CFC5B5-8979-41F7-B52F-07AF91599555}">
      <dgm:prSet phldrT="[Texto]" custT="1"/>
      <dgm:spPr/>
      <dgm:t>
        <a:bodyPr/>
        <a:lstStyle/>
        <a:p>
          <a:r>
            <a:rPr lang="es-CL" sz="2000" dirty="0" smtClean="0"/>
            <a:t>Si bien se introdujo el concepto de competencias no se ha logrado modificar la malla,  los programas de estudio ni la práctica pedagógica en el aula. </a:t>
          </a:r>
          <a:endParaRPr lang="es-CL" sz="2000" dirty="0"/>
        </a:p>
      </dgm:t>
    </dgm:pt>
    <dgm:pt modelId="{07E80C06-F324-425D-A2C9-CEF2C3F870EF}" type="parTrans" cxnId="{F6863260-DC0B-43F4-9C30-DE6E3A92C405}">
      <dgm:prSet/>
      <dgm:spPr/>
      <dgm:t>
        <a:bodyPr/>
        <a:lstStyle/>
        <a:p>
          <a:endParaRPr lang="es-CL" sz="2000"/>
        </a:p>
      </dgm:t>
    </dgm:pt>
    <dgm:pt modelId="{8216187B-67E2-46C7-A076-75DB7336C611}" type="sibTrans" cxnId="{F6863260-DC0B-43F4-9C30-DE6E3A92C405}">
      <dgm:prSet/>
      <dgm:spPr/>
      <dgm:t>
        <a:bodyPr/>
        <a:lstStyle/>
        <a:p>
          <a:endParaRPr lang="es-CL" sz="2000"/>
        </a:p>
      </dgm:t>
    </dgm:pt>
    <dgm:pt modelId="{283A522D-54B8-410D-B25A-836A69788A44}">
      <dgm:prSet phldrT="[Texto]" custT="1"/>
      <dgm:spPr/>
      <dgm:t>
        <a:bodyPr/>
        <a:lstStyle/>
        <a:p>
          <a:r>
            <a:rPr lang="es-CL" sz="2000" dirty="0" smtClean="0"/>
            <a:t>Compromisos  de cambios curriculares establecidos en los planes de mejora durante los procesos de acreditación de cada una de las carreras.</a:t>
          </a:r>
          <a:endParaRPr lang="es-CL" sz="2000" dirty="0"/>
        </a:p>
      </dgm:t>
    </dgm:pt>
    <dgm:pt modelId="{B1798390-F133-4777-91B0-CE3E20FA83BD}" type="parTrans" cxnId="{BDD23646-C5E8-4283-8F0F-79F59A2AB51D}">
      <dgm:prSet/>
      <dgm:spPr/>
      <dgm:t>
        <a:bodyPr/>
        <a:lstStyle/>
        <a:p>
          <a:endParaRPr lang="es-CL"/>
        </a:p>
      </dgm:t>
    </dgm:pt>
    <dgm:pt modelId="{5BCB8655-F220-4869-94C1-7FD7152CD5FC}" type="sibTrans" cxnId="{BDD23646-C5E8-4283-8F0F-79F59A2AB51D}">
      <dgm:prSet/>
      <dgm:spPr/>
      <dgm:t>
        <a:bodyPr/>
        <a:lstStyle/>
        <a:p>
          <a:endParaRPr lang="es-CL"/>
        </a:p>
      </dgm:t>
    </dgm:pt>
    <dgm:pt modelId="{0927F7F7-F61E-456A-B1EB-E3BDDA12ACDC}" type="pres">
      <dgm:prSet presAssocID="{579FF3EB-C573-4B51-8518-78A9A5EAB7B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L"/>
        </a:p>
      </dgm:t>
    </dgm:pt>
    <dgm:pt modelId="{8090F245-DE91-4352-9737-EAC75142F562}" type="pres">
      <dgm:prSet presAssocID="{579FF3EB-C573-4B51-8518-78A9A5EAB7B9}" presName="Name1" presStyleCnt="0"/>
      <dgm:spPr/>
      <dgm:t>
        <a:bodyPr/>
        <a:lstStyle/>
        <a:p>
          <a:endParaRPr lang="es-CL"/>
        </a:p>
      </dgm:t>
    </dgm:pt>
    <dgm:pt modelId="{27D15E26-5F2A-47DA-B085-948DDA592663}" type="pres">
      <dgm:prSet presAssocID="{579FF3EB-C573-4B51-8518-78A9A5EAB7B9}" presName="cycle" presStyleCnt="0"/>
      <dgm:spPr/>
      <dgm:t>
        <a:bodyPr/>
        <a:lstStyle/>
        <a:p>
          <a:endParaRPr lang="es-CL"/>
        </a:p>
      </dgm:t>
    </dgm:pt>
    <dgm:pt modelId="{F9E1A6A7-863E-4936-8BF5-B195DC210F86}" type="pres">
      <dgm:prSet presAssocID="{579FF3EB-C573-4B51-8518-78A9A5EAB7B9}" presName="srcNode" presStyleLbl="node1" presStyleIdx="0" presStyleCnt="4"/>
      <dgm:spPr/>
      <dgm:t>
        <a:bodyPr/>
        <a:lstStyle/>
        <a:p>
          <a:endParaRPr lang="es-CL"/>
        </a:p>
      </dgm:t>
    </dgm:pt>
    <dgm:pt modelId="{22FF127B-142F-4431-9992-2FCBEC169E5B}" type="pres">
      <dgm:prSet presAssocID="{579FF3EB-C573-4B51-8518-78A9A5EAB7B9}" presName="conn" presStyleLbl="parChTrans1D2" presStyleIdx="0" presStyleCnt="1"/>
      <dgm:spPr/>
      <dgm:t>
        <a:bodyPr/>
        <a:lstStyle/>
        <a:p>
          <a:endParaRPr lang="es-CL"/>
        </a:p>
      </dgm:t>
    </dgm:pt>
    <dgm:pt modelId="{EB3FD462-C78A-44F6-9FDC-ECAB5F839DB6}" type="pres">
      <dgm:prSet presAssocID="{579FF3EB-C573-4B51-8518-78A9A5EAB7B9}" presName="extraNode" presStyleLbl="node1" presStyleIdx="0" presStyleCnt="4"/>
      <dgm:spPr/>
      <dgm:t>
        <a:bodyPr/>
        <a:lstStyle/>
        <a:p>
          <a:endParaRPr lang="es-CL"/>
        </a:p>
      </dgm:t>
    </dgm:pt>
    <dgm:pt modelId="{55F05B03-6CDE-4FB2-BB71-F39E13E757C2}" type="pres">
      <dgm:prSet presAssocID="{579FF3EB-C573-4B51-8518-78A9A5EAB7B9}" presName="dstNode" presStyleLbl="node1" presStyleIdx="0" presStyleCnt="4"/>
      <dgm:spPr/>
      <dgm:t>
        <a:bodyPr/>
        <a:lstStyle/>
        <a:p>
          <a:endParaRPr lang="es-CL"/>
        </a:p>
      </dgm:t>
    </dgm:pt>
    <dgm:pt modelId="{0B5339C3-04CD-4B1A-8DC4-0034675264CD}" type="pres">
      <dgm:prSet presAssocID="{47C558FA-F284-4B61-B56F-2CBBC2D79B97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9C32A6-1583-4500-BA6D-9EF83E260AEB}" type="pres">
      <dgm:prSet presAssocID="{47C558FA-F284-4B61-B56F-2CBBC2D79B97}" presName="accent_1" presStyleCnt="0"/>
      <dgm:spPr/>
      <dgm:t>
        <a:bodyPr/>
        <a:lstStyle/>
        <a:p>
          <a:endParaRPr lang="es-CL"/>
        </a:p>
      </dgm:t>
    </dgm:pt>
    <dgm:pt modelId="{E683606F-E358-47D0-BCF5-8ABC5C4DBFD7}" type="pres">
      <dgm:prSet presAssocID="{47C558FA-F284-4B61-B56F-2CBBC2D79B97}" presName="accentRepeatNode" presStyleLbl="solidFgAcc1" presStyleIdx="0" presStyleCnt="4"/>
      <dgm:spPr/>
      <dgm:t>
        <a:bodyPr/>
        <a:lstStyle/>
        <a:p>
          <a:endParaRPr lang="es-CL"/>
        </a:p>
      </dgm:t>
    </dgm:pt>
    <dgm:pt modelId="{EC99CAFA-0F16-4110-8AA2-223A776FADC8}" type="pres">
      <dgm:prSet presAssocID="{7800C295-2EAA-468D-AA36-DD702356CB8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CEFF58A-7EB0-4784-B70B-6E8904FECF2F}" type="pres">
      <dgm:prSet presAssocID="{7800C295-2EAA-468D-AA36-DD702356CB86}" presName="accent_2" presStyleCnt="0"/>
      <dgm:spPr/>
      <dgm:t>
        <a:bodyPr/>
        <a:lstStyle/>
        <a:p>
          <a:endParaRPr lang="es-CL"/>
        </a:p>
      </dgm:t>
    </dgm:pt>
    <dgm:pt modelId="{B600BF8B-6099-4918-BED5-5DBD7A6EAA31}" type="pres">
      <dgm:prSet presAssocID="{7800C295-2EAA-468D-AA36-DD702356CB86}" presName="accentRepeatNode" presStyleLbl="solidFgAcc1" presStyleIdx="1" presStyleCnt="4"/>
      <dgm:spPr/>
      <dgm:t>
        <a:bodyPr/>
        <a:lstStyle/>
        <a:p>
          <a:endParaRPr lang="es-CL"/>
        </a:p>
      </dgm:t>
    </dgm:pt>
    <dgm:pt modelId="{0A0D6620-BC31-4EC6-9217-BACFE9C3C8F8}" type="pres">
      <dgm:prSet presAssocID="{13CFC5B5-8979-41F7-B52F-07AF9159955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ABF8CC3-3242-427C-9DF0-54A96AE6A7DD}" type="pres">
      <dgm:prSet presAssocID="{13CFC5B5-8979-41F7-B52F-07AF91599555}" presName="accent_3" presStyleCnt="0"/>
      <dgm:spPr/>
      <dgm:t>
        <a:bodyPr/>
        <a:lstStyle/>
        <a:p>
          <a:endParaRPr lang="es-CL"/>
        </a:p>
      </dgm:t>
    </dgm:pt>
    <dgm:pt modelId="{9DD5EEBC-DEDC-4CE3-BD2B-D9204C734E68}" type="pres">
      <dgm:prSet presAssocID="{13CFC5B5-8979-41F7-B52F-07AF91599555}" presName="accentRepeatNode" presStyleLbl="solidFgAcc1" presStyleIdx="2" presStyleCnt="4"/>
      <dgm:spPr/>
      <dgm:t>
        <a:bodyPr/>
        <a:lstStyle/>
        <a:p>
          <a:endParaRPr lang="es-CL"/>
        </a:p>
      </dgm:t>
    </dgm:pt>
    <dgm:pt modelId="{849D30A3-BE51-40C0-91E4-380FEDA74165}" type="pres">
      <dgm:prSet presAssocID="{283A522D-54B8-410D-B25A-836A69788A44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06ED1B6-D1B9-4994-A6C3-191942FA00AF}" type="pres">
      <dgm:prSet presAssocID="{283A522D-54B8-410D-B25A-836A69788A44}" presName="accent_4" presStyleCnt="0"/>
      <dgm:spPr/>
    </dgm:pt>
    <dgm:pt modelId="{BCB2E5CC-4EA5-4CED-AA92-94FBF59E8446}" type="pres">
      <dgm:prSet presAssocID="{283A522D-54B8-410D-B25A-836A69788A44}" presName="accentRepeatNode" presStyleLbl="solidFgAcc1" presStyleIdx="3" presStyleCnt="4"/>
      <dgm:spPr/>
    </dgm:pt>
  </dgm:ptLst>
  <dgm:cxnLst>
    <dgm:cxn modelId="{54C125BF-B3B5-4779-BC3A-3B3227483B32}" srcId="{579FF3EB-C573-4B51-8518-78A9A5EAB7B9}" destId="{47C558FA-F284-4B61-B56F-2CBBC2D79B97}" srcOrd="0" destOrd="0" parTransId="{FBDE27DB-2A8C-4CE8-AC1E-86519ECFC950}" sibTransId="{C5425924-F7EA-4336-AB7B-860627286626}"/>
    <dgm:cxn modelId="{B7AAA936-1FE2-4752-8947-9070C51FD9B6}" srcId="{579FF3EB-C573-4B51-8518-78A9A5EAB7B9}" destId="{7800C295-2EAA-468D-AA36-DD702356CB86}" srcOrd="1" destOrd="0" parTransId="{180C5066-E6EF-4343-A6FB-38EDCE744229}" sibTransId="{75972A6C-F75F-4652-9437-C37121FA2529}"/>
    <dgm:cxn modelId="{A0017B47-1E08-4C86-A3D1-3D4CF27DC850}" type="presOf" srcId="{283A522D-54B8-410D-B25A-836A69788A44}" destId="{849D30A3-BE51-40C0-91E4-380FEDA74165}" srcOrd="0" destOrd="0" presId="urn:microsoft.com/office/officeart/2008/layout/VerticalCurvedList"/>
    <dgm:cxn modelId="{BDD23646-C5E8-4283-8F0F-79F59A2AB51D}" srcId="{579FF3EB-C573-4B51-8518-78A9A5EAB7B9}" destId="{283A522D-54B8-410D-B25A-836A69788A44}" srcOrd="3" destOrd="0" parTransId="{B1798390-F133-4777-91B0-CE3E20FA83BD}" sibTransId="{5BCB8655-F220-4869-94C1-7FD7152CD5FC}"/>
    <dgm:cxn modelId="{7309D62D-B40D-4A78-BDAE-85F5873B69A0}" type="presOf" srcId="{C5425924-F7EA-4336-AB7B-860627286626}" destId="{22FF127B-142F-4431-9992-2FCBEC169E5B}" srcOrd="0" destOrd="0" presId="urn:microsoft.com/office/officeart/2008/layout/VerticalCurvedList"/>
    <dgm:cxn modelId="{F6863260-DC0B-43F4-9C30-DE6E3A92C405}" srcId="{579FF3EB-C573-4B51-8518-78A9A5EAB7B9}" destId="{13CFC5B5-8979-41F7-B52F-07AF91599555}" srcOrd="2" destOrd="0" parTransId="{07E80C06-F324-425D-A2C9-CEF2C3F870EF}" sibTransId="{8216187B-67E2-46C7-A076-75DB7336C611}"/>
    <dgm:cxn modelId="{3F3B213C-299B-4B4C-956A-7EE7ADBD3C79}" type="presOf" srcId="{7800C295-2EAA-468D-AA36-DD702356CB86}" destId="{EC99CAFA-0F16-4110-8AA2-223A776FADC8}" srcOrd="0" destOrd="0" presId="urn:microsoft.com/office/officeart/2008/layout/VerticalCurvedList"/>
    <dgm:cxn modelId="{AD3D9301-D5EE-4387-99D3-A4148820B6DA}" type="presOf" srcId="{47C558FA-F284-4B61-B56F-2CBBC2D79B97}" destId="{0B5339C3-04CD-4B1A-8DC4-0034675264CD}" srcOrd="0" destOrd="0" presId="urn:microsoft.com/office/officeart/2008/layout/VerticalCurvedList"/>
    <dgm:cxn modelId="{1147EF3C-0749-4C93-AAD2-93DECCEA2EED}" type="presOf" srcId="{579FF3EB-C573-4B51-8518-78A9A5EAB7B9}" destId="{0927F7F7-F61E-456A-B1EB-E3BDDA12ACDC}" srcOrd="0" destOrd="0" presId="urn:microsoft.com/office/officeart/2008/layout/VerticalCurvedList"/>
    <dgm:cxn modelId="{98965A13-3395-4A0E-A36E-82B37194F566}" type="presOf" srcId="{13CFC5B5-8979-41F7-B52F-07AF91599555}" destId="{0A0D6620-BC31-4EC6-9217-BACFE9C3C8F8}" srcOrd="0" destOrd="0" presId="urn:microsoft.com/office/officeart/2008/layout/VerticalCurvedList"/>
    <dgm:cxn modelId="{068B1A37-AF86-4B0E-A7D4-A7AEA5D31B75}" type="presParOf" srcId="{0927F7F7-F61E-456A-B1EB-E3BDDA12ACDC}" destId="{8090F245-DE91-4352-9737-EAC75142F562}" srcOrd="0" destOrd="0" presId="urn:microsoft.com/office/officeart/2008/layout/VerticalCurvedList"/>
    <dgm:cxn modelId="{DE0A9A00-1604-4910-BF89-AB402A134F32}" type="presParOf" srcId="{8090F245-DE91-4352-9737-EAC75142F562}" destId="{27D15E26-5F2A-47DA-B085-948DDA592663}" srcOrd="0" destOrd="0" presId="urn:microsoft.com/office/officeart/2008/layout/VerticalCurvedList"/>
    <dgm:cxn modelId="{71A50DA0-4174-4868-A773-D9285E429FC0}" type="presParOf" srcId="{27D15E26-5F2A-47DA-B085-948DDA592663}" destId="{F9E1A6A7-863E-4936-8BF5-B195DC210F86}" srcOrd="0" destOrd="0" presId="urn:microsoft.com/office/officeart/2008/layout/VerticalCurvedList"/>
    <dgm:cxn modelId="{3FD178BE-C708-40A3-8561-08B70F81C156}" type="presParOf" srcId="{27D15E26-5F2A-47DA-B085-948DDA592663}" destId="{22FF127B-142F-4431-9992-2FCBEC169E5B}" srcOrd="1" destOrd="0" presId="urn:microsoft.com/office/officeart/2008/layout/VerticalCurvedList"/>
    <dgm:cxn modelId="{4DF6EDEC-D336-4023-838D-DEA48D97B5BA}" type="presParOf" srcId="{27D15E26-5F2A-47DA-B085-948DDA592663}" destId="{EB3FD462-C78A-44F6-9FDC-ECAB5F839DB6}" srcOrd="2" destOrd="0" presId="urn:microsoft.com/office/officeart/2008/layout/VerticalCurvedList"/>
    <dgm:cxn modelId="{EF944889-3B36-4E02-B9E8-B4870801D43A}" type="presParOf" srcId="{27D15E26-5F2A-47DA-B085-948DDA592663}" destId="{55F05B03-6CDE-4FB2-BB71-F39E13E757C2}" srcOrd="3" destOrd="0" presId="urn:microsoft.com/office/officeart/2008/layout/VerticalCurvedList"/>
    <dgm:cxn modelId="{F4D89A09-67B9-4426-9C60-C816D3CAA4F5}" type="presParOf" srcId="{8090F245-DE91-4352-9737-EAC75142F562}" destId="{0B5339C3-04CD-4B1A-8DC4-0034675264CD}" srcOrd="1" destOrd="0" presId="urn:microsoft.com/office/officeart/2008/layout/VerticalCurvedList"/>
    <dgm:cxn modelId="{DD16907D-1C71-4CB2-85F3-848CBF974113}" type="presParOf" srcId="{8090F245-DE91-4352-9737-EAC75142F562}" destId="{DF9C32A6-1583-4500-BA6D-9EF83E260AEB}" srcOrd="2" destOrd="0" presId="urn:microsoft.com/office/officeart/2008/layout/VerticalCurvedList"/>
    <dgm:cxn modelId="{B0C17454-15B7-4079-A8B8-D39C891D9196}" type="presParOf" srcId="{DF9C32A6-1583-4500-BA6D-9EF83E260AEB}" destId="{E683606F-E358-47D0-BCF5-8ABC5C4DBFD7}" srcOrd="0" destOrd="0" presId="urn:microsoft.com/office/officeart/2008/layout/VerticalCurvedList"/>
    <dgm:cxn modelId="{92E0AE20-A89A-46B3-B532-250800A6DB01}" type="presParOf" srcId="{8090F245-DE91-4352-9737-EAC75142F562}" destId="{EC99CAFA-0F16-4110-8AA2-223A776FADC8}" srcOrd="3" destOrd="0" presId="urn:microsoft.com/office/officeart/2008/layout/VerticalCurvedList"/>
    <dgm:cxn modelId="{F153E1FB-F691-42DE-A4A6-B32D8BA78568}" type="presParOf" srcId="{8090F245-DE91-4352-9737-EAC75142F562}" destId="{ECEFF58A-7EB0-4784-B70B-6E8904FECF2F}" srcOrd="4" destOrd="0" presId="urn:microsoft.com/office/officeart/2008/layout/VerticalCurvedList"/>
    <dgm:cxn modelId="{2A9CBC86-FC4D-45B3-863A-EC5B95F0C1A3}" type="presParOf" srcId="{ECEFF58A-7EB0-4784-B70B-6E8904FECF2F}" destId="{B600BF8B-6099-4918-BED5-5DBD7A6EAA31}" srcOrd="0" destOrd="0" presId="urn:microsoft.com/office/officeart/2008/layout/VerticalCurvedList"/>
    <dgm:cxn modelId="{A6ACF16E-7666-4CB6-927E-18B875F0443E}" type="presParOf" srcId="{8090F245-DE91-4352-9737-EAC75142F562}" destId="{0A0D6620-BC31-4EC6-9217-BACFE9C3C8F8}" srcOrd="5" destOrd="0" presId="urn:microsoft.com/office/officeart/2008/layout/VerticalCurvedList"/>
    <dgm:cxn modelId="{78702310-0C5A-4E60-82D3-314B64339D29}" type="presParOf" srcId="{8090F245-DE91-4352-9737-EAC75142F562}" destId="{FABF8CC3-3242-427C-9DF0-54A96AE6A7DD}" srcOrd="6" destOrd="0" presId="urn:microsoft.com/office/officeart/2008/layout/VerticalCurvedList"/>
    <dgm:cxn modelId="{854611B1-E012-4826-B970-D1EC40CC7B87}" type="presParOf" srcId="{FABF8CC3-3242-427C-9DF0-54A96AE6A7DD}" destId="{9DD5EEBC-DEDC-4CE3-BD2B-D9204C734E68}" srcOrd="0" destOrd="0" presId="urn:microsoft.com/office/officeart/2008/layout/VerticalCurvedList"/>
    <dgm:cxn modelId="{F5EE600C-4948-47B5-877F-86E1EAFCAF92}" type="presParOf" srcId="{8090F245-DE91-4352-9737-EAC75142F562}" destId="{849D30A3-BE51-40C0-91E4-380FEDA74165}" srcOrd="7" destOrd="0" presId="urn:microsoft.com/office/officeart/2008/layout/VerticalCurvedList"/>
    <dgm:cxn modelId="{2DE7FB92-BD74-49EA-88C7-80A2AFF0E26E}" type="presParOf" srcId="{8090F245-DE91-4352-9737-EAC75142F562}" destId="{406ED1B6-D1B9-4994-A6C3-191942FA00AF}" srcOrd="8" destOrd="0" presId="urn:microsoft.com/office/officeart/2008/layout/VerticalCurvedList"/>
    <dgm:cxn modelId="{BE9DA92A-F42B-4B1C-B14B-7FFBEA551E63}" type="presParOf" srcId="{406ED1B6-D1B9-4994-A6C3-191942FA00AF}" destId="{BCB2E5CC-4EA5-4CED-AA92-94FBF59E844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2E5C20-E164-46C2-9C9E-EFEE6D7CF6FA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0CB2485D-FFF4-4BA2-A579-FB0CE9626911}">
      <dgm:prSet phldrT="[Texto]"/>
      <dgm:spPr/>
      <dgm:t>
        <a:bodyPr/>
        <a:lstStyle/>
        <a:p>
          <a:r>
            <a:rPr lang="es-CL" dirty="0" smtClean="0"/>
            <a:t>1</a:t>
          </a:r>
          <a:endParaRPr lang="es-CL" dirty="0"/>
        </a:p>
      </dgm:t>
    </dgm:pt>
    <dgm:pt modelId="{043001CB-E47B-4802-8303-5F96683CAB6E}" type="parTrans" cxnId="{83EAC495-C45A-482D-9F9D-A0F74EBF9DDB}">
      <dgm:prSet/>
      <dgm:spPr/>
      <dgm:t>
        <a:bodyPr/>
        <a:lstStyle/>
        <a:p>
          <a:endParaRPr lang="es-CL"/>
        </a:p>
      </dgm:t>
    </dgm:pt>
    <dgm:pt modelId="{B56A2B21-BB16-4489-83DC-D0DDF1702E1C}" type="sibTrans" cxnId="{83EAC495-C45A-482D-9F9D-A0F74EBF9DDB}">
      <dgm:prSet/>
      <dgm:spPr/>
      <dgm:t>
        <a:bodyPr/>
        <a:lstStyle/>
        <a:p>
          <a:endParaRPr lang="es-CL"/>
        </a:p>
      </dgm:t>
    </dgm:pt>
    <dgm:pt modelId="{14F115B5-77D9-4E2F-A11B-DAFB92ECE735}">
      <dgm:prSet phldrT="[Texto]"/>
      <dgm:spPr/>
      <dgm:t>
        <a:bodyPr/>
        <a:lstStyle/>
        <a:p>
          <a:r>
            <a:rPr lang="es-CL" dirty="0" smtClean="0"/>
            <a:t>3</a:t>
          </a:r>
          <a:endParaRPr lang="es-CL" dirty="0"/>
        </a:p>
      </dgm:t>
    </dgm:pt>
    <dgm:pt modelId="{974EABBE-3C22-46A1-938B-14180EE74621}" type="parTrans" cxnId="{47380E43-A30B-4ACD-8489-80D039212AE0}">
      <dgm:prSet/>
      <dgm:spPr/>
      <dgm:t>
        <a:bodyPr/>
        <a:lstStyle/>
        <a:p>
          <a:endParaRPr lang="es-CL"/>
        </a:p>
      </dgm:t>
    </dgm:pt>
    <dgm:pt modelId="{FABA1BF6-C11F-4907-857B-9F9C179AC454}" type="sibTrans" cxnId="{47380E43-A30B-4ACD-8489-80D039212AE0}">
      <dgm:prSet/>
      <dgm:spPr/>
      <dgm:t>
        <a:bodyPr/>
        <a:lstStyle/>
        <a:p>
          <a:endParaRPr lang="es-CL"/>
        </a:p>
      </dgm:t>
    </dgm:pt>
    <dgm:pt modelId="{6EA39F8F-6059-46FD-92B7-8AC2ACC95A71}">
      <dgm:prSet phldrT="[Texto]"/>
      <dgm:spPr/>
      <dgm:t>
        <a:bodyPr/>
        <a:lstStyle/>
        <a:p>
          <a:r>
            <a:rPr lang="es-CL" dirty="0" smtClean="0"/>
            <a:t>5</a:t>
          </a:r>
          <a:endParaRPr lang="es-CL" dirty="0"/>
        </a:p>
      </dgm:t>
    </dgm:pt>
    <dgm:pt modelId="{A2365525-5DF6-4F64-A656-24381EDF7CF5}" type="parTrans" cxnId="{E18DD6F0-D103-4B1A-83CE-B8A8A65F63CA}">
      <dgm:prSet/>
      <dgm:spPr/>
      <dgm:t>
        <a:bodyPr/>
        <a:lstStyle/>
        <a:p>
          <a:endParaRPr lang="es-CL"/>
        </a:p>
      </dgm:t>
    </dgm:pt>
    <dgm:pt modelId="{72612D3C-4E51-4CB7-A1E0-07BD390EF849}" type="sibTrans" cxnId="{E18DD6F0-D103-4B1A-83CE-B8A8A65F63CA}">
      <dgm:prSet/>
      <dgm:spPr/>
      <dgm:t>
        <a:bodyPr/>
        <a:lstStyle/>
        <a:p>
          <a:endParaRPr lang="es-CL"/>
        </a:p>
      </dgm:t>
    </dgm:pt>
    <dgm:pt modelId="{7B40E93B-75D7-4F1D-81C0-A221DE51DBC4}">
      <dgm:prSet phldrT="[Texto]"/>
      <dgm:spPr/>
      <dgm:t>
        <a:bodyPr/>
        <a:lstStyle/>
        <a:p>
          <a:r>
            <a:rPr lang="es-CL" dirty="0" smtClean="0"/>
            <a:t>2</a:t>
          </a:r>
          <a:endParaRPr lang="es-CL" dirty="0"/>
        </a:p>
      </dgm:t>
    </dgm:pt>
    <dgm:pt modelId="{A8F55678-04E8-4464-9E5C-62E3DBCC1062}" type="parTrans" cxnId="{21803A10-7C4D-4F28-8BBC-488A9474032C}">
      <dgm:prSet/>
      <dgm:spPr/>
      <dgm:t>
        <a:bodyPr/>
        <a:lstStyle/>
        <a:p>
          <a:endParaRPr lang="es-CL"/>
        </a:p>
      </dgm:t>
    </dgm:pt>
    <dgm:pt modelId="{E16D2B17-098D-4C49-B20D-903393AED047}" type="sibTrans" cxnId="{21803A10-7C4D-4F28-8BBC-488A9474032C}">
      <dgm:prSet/>
      <dgm:spPr/>
      <dgm:t>
        <a:bodyPr/>
        <a:lstStyle/>
        <a:p>
          <a:endParaRPr lang="es-CL"/>
        </a:p>
      </dgm:t>
    </dgm:pt>
    <dgm:pt modelId="{1F4B7142-0A90-43D1-B3F0-9891D585B63C}">
      <dgm:prSet/>
      <dgm:spPr/>
      <dgm:t>
        <a:bodyPr/>
        <a:lstStyle/>
        <a:p>
          <a:r>
            <a:rPr lang="es-CL" dirty="0" smtClean="0"/>
            <a:t>Determinación de dominio o área de acción del egresado.</a:t>
          </a:r>
          <a:endParaRPr lang="es-CL" dirty="0"/>
        </a:p>
      </dgm:t>
    </dgm:pt>
    <dgm:pt modelId="{DE3C6CC0-CEE8-4CAF-824B-25E52293283A}" type="parTrans" cxnId="{364629FF-D2E3-4372-8BFD-7EC2036E8933}">
      <dgm:prSet/>
      <dgm:spPr/>
      <dgm:t>
        <a:bodyPr/>
        <a:lstStyle/>
        <a:p>
          <a:endParaRPr lang="es-CL"/>
        </a:p>
      </dgm:t>
    </dgm:pt>
    <dgm:pt modelId="{9D7FBDA3-DF99-408F-AA45-B671A9F26883}" type="sibTrans" cxnId="{364629FF-D2E3-4372-8BFD-7EC2036E8933}">
      <dgm:prSet/>
      <dgm:spPr/>
      <dgm:t>
        <a:bodyPr/>
        <a:lstStyle/>
        <a:p>
          <a:endParaRPr lang="es-CL"/>
        </a:p>
      </dgm:t>
    </dgm:pt>
    <dgm:pt modelId="{22E3D5DA-3CA2-4806-B991-01A70109E0B6}">
      <dgm:prSet/>
      <dgm:spPr/>
      <dgm:t>
        <a:bodyPr/>
        <a:lstStyle/>
        <a:p>
          <a:r>
            <a:rPr lang="es-CL" dirty="0" smtClean="0"/>
            <a:t>Levantamiento y redacción preliminar de competencias de egreso.</a:t>
          </a:r>
          <a:endParaRPr lang="es-CL" dirty="0"/>
        </a:p>
      </dgm:t>
    </dgm:pt>
    <dgm:pt modelId="{3CEED130-1848-4F6F-8E1D-DD6E5C0DCC55}" type="parTrans" cxnId="{05D95861-927D-4B5B-A983-5DD5D4DF1369}">
      <dgm:prSet/>
      <dgm:spPr/>
      <dgm:t>
        <a:bodyPr/>
        <a:lstStyle/>
        <a:p>
          <a:endParaRPr lang="es-CL"/>
        </a:p>
      </dgm:t>
    </dgm:pt>
    <dgm:pt modelId="{55E349FC-45E7-4CB3-AF8C-A4AB15C9DF27}" type="sibTrans" cxnId="{05D95861-927D-4B5B-A983-5DD5D4DF1369}">
      <dgm:prSet/>
      <dgm:spPr/>
      <dgm:t>
        <a:bodyPr/>
        <a:lstStyle/>
        <a:p>
          <a:endParaRPr lang="es-CL"/>
        </a:p>
      </dgm:t>
    </dgm:pt>
    <dgm:pt modelId="{F12F18D1-B481-4457-B0D3-1DAE487A51D1}">
      <dgm:prSet/>
      <dgm:spPr/>
      <dgm:t>
        <a:bodyPr/>
        <a:lstStyle/>
        <a:p>
          <a:r>
            <a:rPr lang="es-CL" dirty="0" smtClean="0"/>
            <a:t>Validación, ajuste y  redacción de las competencias.</a:t>
          </a:r>
          <a:endParaRPr lang="es-CL" dirty="0"/>
        </a:p>
      </dgm:t>
    </dgm:pt>
    <dgm:pt modelId="{0E08B49C-4E03-40EF-95CD-FBF66827664F}" type="parTrans" cxnId="{8F5B80D0-4DD3-4641-8A14-77678F4F0EC7}">
      <dgm:prSet/>
      <dgm:spPr/>
      <dgm:t>
        <a:bodyPr/>
        <a:lstStyle/>
        <a:p>
          <a:endParaRPr lang="es-CL"/>
        </a:p>
      </dgm:t>
    </dgm:pt>
    <dgm:pt modelId="{E57C3039-F1EB-4645-8AD2-D8D72B750BCE}" type="sibTrans" cxnId="{8F5B80D0-4DD3-4641-8A14-77678F4F0EC7}">
      <dgm:prSet/>
      <dgm:spPr/>
      <dgm:t>
        <a:bodyPr/>
        <a:lstStyle/>
        <a:p>
          <a:endParaRPr lang="es-CL"/>
        </a:p>
      </dgm:t>
    </dgm:pt>
    <dgm:pt modelId="{79F3F041-15A0-456D-A3DD-8971CEB1A052}">
      <dgm:prSet/>
      <dgm:spPr/>
      <dgm:t>
        <a:bodyPr/>
        <a:lstStyle/>
        <a:p>
          <a:r>
            <a:rPr lang="es-CL" dirty="0" smtClean="0"/>
            <a:t>Construcción de una matriz de competencias y niveles de competencias.</a:t>
          </a:r>
          <a:endParaRPr lang="es-CL" dirty="0"/>
        </a:p>
      </dgm:t>
    </dgm:pt>
    <dgm:pt modelId="{8C471C5B-C7E9-462D-83E0-D146AF23CB10}" type="parTrans" cxnId="{E5B19DF2-F6FA-4E05-ACF1-3AD7BBC03EB8}">
      <dgm:prSet/>
      <dgm:spPr/>
      <dgm:t>
        <a:bodyPr/>
        <a:lstStyle/>
        <a:p>
          <a:endParaRPr lang="es-CL"/>
        </a:p>
      </dgm:t>
    </dgm:pt>
    <dgm:pt modelId="{26420DBC-138F-4D04-A36A-1E86C9B7F347}" type="sibTrans" cxnId="{E5B19DF2-F6FA-4E05-ACF1-3AD7BBC03EB8}">
      <dgm:prSet/>
      <dgm:spPr/>
      <dgm:t>
        <a:bodyPr/>
        <a:lstStyle/>
        <a:p>
          <a:endParaRPr lang="es-CL"/>
        </a:p>
      </dgm:t>
    </dgm:pt>
    <dgm:pt modelId="{0D5A72A8-3409-45E7-91B3-93B81495C592}">
      <dgm:prSet/>
      <dgm:spPr/>
      <dgm:t>
        <a:bodyPr/>
        <a:lstStyle/>
        <a:p>
          <a:r>
            <a:rPr lang="es-CL" dirty="0" smtClean="0"/>
            <a:t>6</a:t>
          </a:r>
          <a:endParaRPr lang="es-CL" dirty="0"/>
        </a:p>
      </dgm:t>
    </dgm:pt>
    <dgm:pt modelId="{10128043-056A-4E05-A6BC-2D35993FE956}" type="parTrans" cxnId="{B06E2CDC-A3C0-4AC1-88D5-8C3AA4714D92}">
      <dgm:prSet/>
      <dgm:spPr/>
      <dgm:t>
        <a:bodyPr/>
        <a:lstStyle/>
        <a:p>
          <a:endParaRPr lang="es-CL"/>
        </a:p>
      </dgm:t>
    </dgm:pt>
    <dgm:pt modelId="{767AED14-D931-4783-902F-ADCB4F604200}" type="sibTrans" cxnId="{B06E2CDC-A3C0-4AC1-88D5-8C3AA4714D92}">
      <dgm:prSet/>
      <dgm:spPr/>
      <dgm:t>
        <a:bodyPr/>
        <a:lstStyle/>
        <a:p>
          <a:endParaRPr lang="es-CL"/>
        </a:p>
      </dgm:t>
    </dgm:pt>
    <dgm:pt modelId="{7FA4F934-FCA5-46AD-A723-02430826F65D}">
      <dgm:prSet/>
      <dgm:spPr/>
      <dgm:t>
        <a:bodyPr/>
        <a:lstStyle/>
        <a:p>
          <a:r>
            <a:rPr lang="es-CL" dirty="0" smtClean="0"/>
            <a:t>Delimitación de actividades curriculares</a:t>
          </a:r>
          <a:endParaRPr lang="es-CL" dirty="0"/>
        </a:p>
      </dgm:t>
    </dgm:pt>
    <dgm:pt modelId="{A6E35862-09F2-477F-B4C9-A2EC91B2B15B}" type="parTrans" cxnId="{3247624E-96FD-4588-A5D9-13DDD61DB990}">
      <dgm:prSet/>
      <dgm:spPr/>
      <dgm:t>
        <a:bodyPr/>
        <a:lstStyle/>
        <a:p>
          <a:endParaRPr lang="es-CL"/>
        </a:p>
      </dgm:t>
    </dgm:pt>
    <dgm:pt modelId="{2A4BB095-A68E-4886-9262-05C26D0AE64E}" type="sibTrans" cxnId="{3247624E-96FD-4588-A5D9-13DDD61DB990}">
      <dgm:prSet/>
      <dgm:spPr/>
      <dgm:t>
        <a:bodyPr/>
        <a:lstStyle/>
        <a:p>
          <a:endParaRPr lang="es-CL"/>
        </a:p>
      </dgm:t>
    </dgm:pt>
    <dgm:pt modelId="{641504F2-1ACC-4093-9118-786D099B8EF3}">
      <dgm:prSet/>
      <dgm:spPr>
        <a:solidFill>
          <a:schemeClr val="tx2"/>
        </a:solidFill>
      </dgm:spPr>
      <dgm:t>
        <a:bodyPr/>
        <a:lstStyle/>
        <a:p>
          <a:r>
            <a:rPr lang="es-CL" dirty="0" smtClean="0"/>
            <a:t>4 </a:t>
          </a:r>
          <a:endParaRPr lang="es-CL" dirty="0"/>
        </a:p>
      </dgm:t>
    </dgm:pt>
    <dgm:pt modelId="{43609576-5101-4867-9703-5AB318C479E1}" type="parTrans" cxnId="{4B93E0DE-3799-49DD-A195-CD52436370D9}">
      <dgm:prSet/>
      <dgm:spPr/>
      <dgm:t>
        <a:bodyPr/>
        <a:lstStyle/>
        <a:p>
          <a:endParaRPr lang="es-CL"/>
        </a:p>
      </dgm:t>
    </dgm:pt>
    <dgm:pt modelId="{04C80E94-5227-4AEE-B70E-34F7C4E75C2C}" type="sibTrans" cxnId="{4B93E0DE-3799-49DD-A195-CD52436370D9}">
      <dgm:prSet/>
      <dgm:spPr/>
      <dgm:t>
        <a:bodyPr/>
        <a:lstStyle/>
        <a:p>
          <a:endParaRPr lang="es-CL"/>
        </a:p>
      </dgm:t>
    </dgm:pt>
    <dgm:pt modelId="{EF967E5A-167E-4097-B2CA-3161A25F48C4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CL" dirty="0" smtClean="0"/>
            <a:t>Escalamiento de competencias :levantamiento y graduación de los recursos  internos.</a:t>
          </a:r>
          <a:endParaRPr lang="es-CL" dirty="0"/>
        </a:p>
      </dgm:t>
    </dgm:pt>
    <dgm:pt modelId="{63CE5473-64B4-4FBE-91F6-E7DDF03DAAE7}" type="parTrans" cxnId="{FD5FF26C-4FE3-4E88-8D46-4D93F91BD94C}">
      <dgm:prSet/>
      <dgm:spPr/>
      <dgm:t>
        <a:bodyPr/>
        <a:lstStyle/>
        <a:p>
          <a:endParaRPr lang="es-CL"/>
        </a:p>
      </dgm:t>
    </dgm:pt>
    <dgm:pt modelId="{85A5D99F-F556-4D0D-B1EA-1AEA6BF9FDD2}" type="sibTrans" cxnId="{FD5FF26C-4FE3-4E88-8D46-4D93F91BD94C}">
      <dgm:prSet/>
      <dgm:spPr/>
      <dgm:t>
        <a:bodyPr/>
        <a:lstStyle/>
        <a:p>
          <a:endParaRPr lang="es-CL"/>
        </a:p>
      </dgm:t>
    </dgm:pt>
    <dgm:pt modelId="{D8C92DC6-8A57-4E9A-BB78-00F541231A9C}">
      <dgm:prSet/>
      <dgm:spPr/>
      <dgm:t>
        <a:bodyPr/>
        <a:lstStyle/>
        <a:p>
          <a:r>
            <a:rPr lang="es-CL" dirty="0" smtClean="0"/>
            <a:t>7</a:t>
          </a:r>
          <a:endParaRPr lang="es-CL" dirty="0"/>
        </a:p>
      </dgm:t>
    </dgm:pt>
    <dgm:pt modelId="{6C6E0F78-C14B-41F6-8F67-DED7C7B7A4C1}" type="parTrans" cxnId="{74B2EA24-6D4E-4527-9BC9-6D4470AFFA4D}">
      <dgm:prSet/>
      <dgm:spPr/>
      <dgm:t>
        <a:bodyPr/>
        <a:lstStyle/>
        <a:p>
          <a:endParaRPr lang="es-CL"/>
        </a:p>
      </dgm:t>
    </dgm:pt>
    <dgm:pt modelId="{19639896-DB83-4621-99B1-48128E6B0D47}" type="sibTrans" cxnId="{74B2EA24-6D4E-4527-9BC9-6D4470AFFA4D}">
      <dgm:prSet/>
      <dgm:spPr/>
      <dgm:t>
        <a:bodyPr/>
        <a:lstStyle/>
        <a:p>
          <a:endParaRPr lang="es-CL"/>
        </a:p>
      </dgm:t>
    </dgm:pt>
    <dgm:pt modelId="{28B4FAA9-B4F8-416E-8682-028EBC327857}">
      <dgm:prSet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CL" dirty="0" smtClean="0"/>
            <a:t>Elaboración de plan y programas de estudios</a:t>
          </a:r>
          <a:endParaRPr lang="es-CL" dirty="0"/>
        </a:p>
      </dgm:t>
    </dgm:pt>
    <dgm:pt modelId="{DC62A174-8502-48EE-960D-51750C547AC3}" type="parTrans" cxnId="{2DF0D616-D8D8-4B55-ADE8-5D17C2C0BA99}">
      <dgm:prSet/>
      <dgm:spPr/>
      <dgm:t>
        <a:bodyPr/>
        <a:lstStyle/>
        <a:p>
          <a:endParaRPr lang="es-CL"/>
        </a:p>
      </dgm:t>
    </dgm:pt>
    <dgm:pt modelId="{10170F30-C581-4500-995E-0497BD21522E}" type="sibTrans" cxnId="{2DF0D616-D8D8-4B55-ADE8-5D17C2C0BA99}">
      <dgm:prSet/>
      <dgm:spPr/>
      <dgm:t>
        <a:bodyPr/>
        <a:lstStyle/>
        <a:p>
          <a:endParaRPr lang="es-CL"/>
        </a:p>
      </dgm:t>
    </dgm:pt>
    <dgm:pt modelId="{4B0608F8-FE50-4918-B334-28F4EDF5DA90}" type="pres">
      <dgm:prSet presAssocID="{702E5C20-E164-46C2-9C9E-EFEE6D7CF6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E35FE87-3D56-43D6-84EC-876E7D5F7FAE}" type="pres">
      <dgm:prSet presAssocID="{0CB2485D-FFF4-4BA2-A579-FB0CE9626911}" presName="composite" presStyleCnt="0"/>
      <dgm:spPr/>
      <dgm:t>
        <a:bodyPr/>
        <a:lstStyle/>
        <a:p>
          <a:endParaRPr lang="es-CL"/>
        </a:p>
      </dgm:t>
    </dgm:pt>
    <dgm:pt modelId="{6CB6CBBB-1EA8-4BC6-B7C0-04B4F6E7AD36}" type="pres">
      <dgm:prSet presAssocID="{0CB2485D-FFF4-4BA2-A579-FB0CE9626911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1255663-128A-4D6A-BD69-4E8F385EBF86}" type="pres">
      <dgm:prSet presAssocID="{0CB2485D-FFF4-4BA2-A579-FB0CE9626911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859B75D-562C-44E7-9674-7BD0E499E3FE}" type="pres">
      <dgm:prSet presAssocID="{B56A2B21-BB16-4489-83DC-D0DDF1702E1C}" presName="sp" presStyleCnt="0"/>
      <dgm:spPr/>
      <dgm:t>
        <a:bodyPr/>
        <a:lstStyle/>
        <a:p>
          <a:endParaRPr lang="es-CL"/>
        </a:p>
      </dgm:t>
    </dgm:pt>
    <dgm:pt modelId="{13E6C562-9ACB-4570-834A-3E95306A703F}" type="pres">
      <dgm:prSet presAssocID="{7B40E93B-75D7-4F1D-81C0-A221DE51DBC4}" presName="composite" presStyleCnt="0"/>
      <dgm:spPr/>
      <dgm:t>
        <a:bodyPr/>
        <a:lstStyle/>
        <a:p>
          <a:endParaRPr lang="es-CL"/>
        </a:p>
      </dgm:t>
    </dgm:pt>
    <dgm:pt modelId="{0C3C2708-7B4F-4EF0-96DE-0C2A5861C922}" type="pres">
      <dgm:prSet presAssocID="{7B40E93B-75D7-4F1D-81C0-A221DE51DBC4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43A8941-16C6-4D9F-8CF1-9B7590355901}" type="pres">
      <dgm:prSet presAssocID="{7B40E93B-75D7-4F1D-81C0-A221DE51DBC4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A473B7-3FBB-4E9E-8EBC-0FD83F269D91}" type="pres">
      <dgm:prSet presAssocID="{E16D2B17-098D-4C49-B20D-903393AED047}" presName="sp" presStyleCnt="0"/>
      <dgm:spPr/>
      <dgm:t>
        <a:bodyPr/>
        <a:lstStyle/>
        <a:p>
          <a:endParaRPr lang="es-CL"/>
        </a:p>
      </dgm:t>
    </dgm:pt>
    <dgm:pt modelId="{4F65D218-246B-4178-94FD-20B52F721D69}" type="pres">
      <dgm:prSet presAssocID="{14F115B5-77D9-4E2F-A11B-DAFB92ECE735}" presName="composite" presStyleCnt="0"/>
      <dgm:spPr/>
      <dgm:t>
        <a:bodyPr/>
        <a:lstStyle/>
        <a:p>
          <a:endParaRPr lang="es-CL"/>
        </a:p>
      </dgm:t>
    </dgm:pt>
    <dgm:pt modelId="{4131FC19-FF7B-4501-BD3D-0C9B9097CA69}" type="pres">
      <dgm:prSet presAssocID="{14F115B5-77D9-4E2F-A11B-DAFB92ECE735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27595CE-BE36-48F2-8F52-E7DE2984A05C}" type="pres">
      <dgm:prSet presAssocID="{14F115B5-77D9-4E2F-A11B-DAFB92ECE735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4348492-F3F6-4525-BFDC-C2A1B349577B}" type="pres">
      <dgm:prSet presAssocID="{FABA1BF6-C11F-4907-857B-9F9C179AC454}" presName="sp" presStyleCnt="0"/>
      <dgm:spPr/>
      <dgm:t>
        <a:bodyPr/>
        <a:lstStyle/>
        <a:p>
          <a:endParaRPr lang="es-CL"/>
        </a:p>
      </dgm:t>
    </dgm:pt>
    <dgm:pt modelId="{446686B5-77B1-45FD-A265-AFD441BDA0DB}" type="pres">
      <dgm:prSet presAssocID="{641504F2-1ACC-4093-9118-786D099B8EF3}" presName="composite" presStyleCnt="0"/>
      <dgm:spPr/>
      <dgm:t>
        <a:bodyPr/>
        <a:lstStyle/>
        <a:p>
          <a:endParaRPr lang="es-CL"/>
        </a:p>
      </dgm:t>
    </dgm:pt>
    <dgm:pt modelId="{7E548DE5-7C5F-4177-AD3D-CA6E649C1E5C}" type="pres">
      <dgm:prSet presAssocID="{641504F2-1ACC-4093-9118-786D099B8EF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ABAD30F-270F-4F99-8C0E-55CEC1B5744A}" type="pres">
      <dgm:prSet presAssocID="{641504F2-1ACC-4093-9118-786D099B8EF3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1AF3A98-844B-4A7C-B7DC-062630EEE746}" type="pres">
      <dgm:prSet presAssocID="{04C80E94-5227-4AEE-B70E-34F7C4E75C2C}" presName="sp" presStyleCnt="0"/>
      <dgm:spPr/>
      <dgm:t>
        <a:bodyPr/>
        <a:lstStyle/>
        <a:p>
          <a:endParaRPr lang="es-CL"/>
        </a:p>
      </dgm:t>
    </dgm:pt>
    <dgm:pt modelId="{C3E3A869-B17A-4D7E-AF46-F3FCC0B895FB}" type="pres">
      <dgm:prSet presAssocID="{6EA39F8F-6059-46FD-92B7-8AC2ACC95A71}" presName="composite" presStyleCnt="0"/>
      <dgm:spPr/>
      <dgm:t>
        <a:bodyPr/>
        <a:lstStyle/>
        <a:p>
          <a:endParaRPr lang="es-CL"/>
        </a:p>
      </dgm:t>
    </dgm:pt>
    <dgm:pt modelId="{35EAF488-DFD6-458F-BED3-7F703F0F97DC}" type="pres">
      <dgm:prSet presAssocID="{6EA39F8F-6059-46FD-92B7-8AC2ACC95A71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EB4813-9120-4D3E-BD1E-87410DFD325D}" type="pres">
      <dgm:prSet presAssocID="{6EA39F8F-6059-46FD-92B7-8AC2ACC95A71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7448DC-C24E-4BD7-B386-A6292DD46080}" type="pres">
      <dgm:prSet presAssocID="{72612D3C-4E51-4CB7-A1E0-07BD390EF849}" presName="sp" presStyleCnt="0"/>
      <dgm:spPr/>
      <dgm:t>
        <a:bodyPr/>
        <a:lstStyle/>
        <a:p>
          <a:endParaRPr lang="es-CL"/>
        </a:p>
      </dgm:t>
    </dgm:pt>
    <dgm:pt modelId="{D0C288CB-0639-41C1-AAFF-9DFC10DF375F}" type="pres">
      <dgm:prSet presAssocID="{0D5A72A8-3409-45E7-91B3-93B81495C592}" presName="composite" presStyleCnt="0"/>
      <dgm:spPr/>
      <dgm:t>
        <a:bodyPr/>
        <a:lstStyle/>
        <a:p>
          <a:endParaRPr lang="es-CL"/>
        </a:p>
      </dgm:t>
    </dgm:pt>
    <dgm:pt modelId="{4B040101-A4FC-4C70-A0B1-FA593E34A790}" type="pres">
      <dgm:prSet presAssocID="{0D5A72A8-3409-45E7-91B3-93B81495C59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F433F6-B345-4ED6-8530-B6A541DBB0EC}" type="pres">
      <dgm:prSet presAssocID="{0D5A72A8-3409-45E7-91B3-93B81495C59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06F026-47AC-4E6B-ACE0-1CC6FA2ADB2A}" type="pres">
      <dgm:prSet presAssocID="{767AED14-D931-4783-902F-ADCB4F604200}" presName="sp" presStyleCnt="0"/>
      <dgm:spPr/>
    </dgm:pt>
    <dgm:pt modelId="{96D91FAF-D2EF-4ACA-8B3C-298120CD3125}" type="pres">
      <dgm:prSet presAssocID="{D8C92DC6-8A57-4E9A-BB78-00F541231A9C}" presName="composite" presStyleCnt="0"/>
      <dgm:spPr/>
    </dgm:pt>
    <dgm:pt modelId="{CF57C24D-40F2-42FF-BEB2-0771D16DD041}" type="pres">
      <dgm:prSet presAssocID="{D8C92DC6-8A57-4E9A-BB78-00F541231A9C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1CCC76B-312F-44E8-9EDC-0DA8BF0D2ED7}" type="pres">
      <dgm:prSet presAssocID="{D8C92DC6-8A57-4E9A-BB78-00F541231A9C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66FBA84-32B3-4E8C-A0A1-0CAC34133479}" type="presOf" srcId="{7FA4F934-FCA5-46AD-A723-02430826F65D}" destId="{21F433F6-B345-4ED6-8530-B6A541DBB0EC}" srcOrd="0" destOrd="0" presId="urn:microsoft.com/office/officeart/2005/8/layout/chevron2"/>
    <dgm:cxn modelId="{E5B19DF2-F6FA-4E05-ACF1-3AD7BBC03EB8}" srcId="{6EA39F8F-6059-46FD-92B7-8AC2ACC95A71}" destId="{79F3F041-15A0-456D-A3DD-8971CEB1A052}" srcOrd="0" destOrd="0" parTransId="{8C471C5B-C7E9-462D-83E0-D146AF23CB10}" sibTransId="{26420DBC-138F-4D04-A36A-1E86C9B7F347}"/>
    <dgm:cxn modelId="{8B63081E-6244-4682-9088-70B9A817886D}" type="presOf" srcId="{D8C92DC6-8A57-4E9A-BB78-00F541231A9C}" destId="{CF57C24D-40F2-42FF-BEB2-0771D16DD041}" srcOrd="0" destOrd="0" presId="urn:microsoft.com/office/officeart/2005/8/layout/chevron2"/>
    <dgm:cxn modelId="{38FCB4AB-E34F-4C97-B2DA-EB30614E829E}" type="presOf" srcId="{0CB2485D-FFF4-4BA2-A579-FB0CE9626911}" destId="{6CB6CBBB-1EA8-4BC6-B7C0-04B4F6E7AD36}" srcOrd="0" destOrd="0" presId="urn:microsoft.com/office/officeart/2005/8/layout/chevron2"/>
    <dgm:cxn modelId="{83EAC495-C45A-482D-9F9D-A0F74EBF9DDB}" srcId="{702E5C20-E164-46C2-9C9E-EFEE6D7CF6FA}" destId="{0CB2485D-FFF4-4BA2-A579-FB0CE9626911}" srcOrd="0" destOrd="0" parTransId="{043001CB-E47B-4802-8303-5F96683CAB6E}" sibTransId="{B56A2B21-BB16-4489-83DC-D0DDF1702E1C}"/>
    <dgm:cxn modelId="{1845EADC-D77C-4142-8EB9-DE0B7430A2F3}" type="presOf" srcId="{F12F18D1-B481-4457-B0D3-1DAE487A51D1}" destId="{B27595CE-BE36-48F2-8F52-E7DE2984A05C}" srcOrd="0" destOrd="0" presId="urn:microsoft.com/office/officeart/2005/8/layout/chevron2"/>
    <dgm:cxn modelId="{05D95861-927D-4B5B-A983-5DD5D4DF1369}" srcId="{7B40E93B-75D7-4F1D-81C0-A221DE51DBC4}" destId="{22E3D5DA-3CA2-4806-B991-01A70109E0B6}" srcOrd="0" destOrd="0" parTransId="{3CEED130-1848-4F6F-8E1D-DD6E5C0DCC55}" sibTransId="{55E349FC-45E7-4CB3-AF8C-A4AB15C9DF27}"/>
    <dgm:cxn modelId="{4B93E0DE-3799-49DD-A195-CD52436370D9}" srcId="{702E5C20-E164-46C2-9C9E-EFEE6D7CF6FA}" destId="{641504F2-1ACC-4093-9118-786D099B8EF3}" srcOrd="3" destOrd="0" parTransId="{43609576-5101-4867-9703-5AB318C479E1}" sibTransId="{04C80E94-5227-4AEE-B70E-34F7C4E75C2C}"/>
    <dgm:cxn modelId="{3247624E-96FD-4588-A5D9-13DDD61DB990}" srcId="{0D5A72A8-3409-45E7-91B3-93B81495C592}" destId="{7FA4F934-FCA5-46AD-A723-02430826F65D}" srcOrd="0" destOrd="0" parTransId="{A6E35862-09F2-477F-B4C9-A2EC91B2B15B}" sibTransId="{2A4BB095-A68E-4886-9262-05C26D0AE64E}"/>
    <dgm:cxn modelId="{296499D4-7961-40B5-AC4B-1AAEE23E2AD6}" type="presOf" srcId="{14F115B5-77D9-4E2F-A11B-DAFB92ECE735}" destId="{4131FC19-FF7B-4501-BD3D-0C9B9097CA69}" srcOrd="0" destOrd="0" presId="urn:microsoft.com/office/officeart/2005/8/layout/chevron2"/>
    <dgm:cxn modelId="{3BBC5EEA-43E4-440D-B17D-A7A435C85834}" type="presOf" srcId="{1F4B7142-0A90-43D1-B3F0-9891D585B63C}" destId="{E1255663-128A-4D6A-BD69-4E8F385EBF86}" srcOrd="0" destOrd="0" presId="urn:microsoft.com/office/officeart/2005/8/layout/chevron2"/>
    <dgm:cxn modelId="{21803A10-7C4D-4F28-8BBC-488A9474032C}" srcId="{702E5C20-E164-46C2-9C9E-EFEE6D7CF6FA}" destId="{7B40E93B-75D7-4F1D-81C0-A221DE51DBC4}" srcOrd="1" destOrd="0" parTransId="{A8F55678-04E8-4464-9E5C-62E3DBCC1062}" sibTransId="{E16D2B17-098D-4C49-B20D-903393AED047}"/>
    <dgm:cxn modelId="{364629FF-D2E3-4372-8BFD-7EC2036E8933}" srcId="{0CB2485D-FFF4-4BA2-A579-FB0CE9626911}" destId="{1F4B7142-0A90-43D1-B3F0-9891D585B63C}" srcOrd="0" destOrd="0" parTransId="{DE3C6CC0-CEE8-4CAF-824B-25E52293283A}" sibTransId="{9D7FBDA3-DF99-408F-AA45-B671A9F26883}"/>
    <dgm:cxn modelId="{6944983C-5B6D-4AFC-807A-03138DEB06AD}" type="presOf" srcId="{79F3F041-15A0-456D-A3DD-8971CEB1A052}" destId="{2CEB4813-9120-4D3E-BD1E-87410DFD325D}" srcOrd="0" destOrd="0" presId="urn:microsoft.com/office/officeart/2005/8/layout/chevron2"/>
    <dgm:cxn modelId="{2DF0D616-D8D8-4B55-ADE8-5D17C2C0BA99}" srcId="{D8C92DC6-8A57-4E9A-BB78-00F541231A9C}" destId="{28B4FAA9-B4F8-416E-8682-028EBC327857}" srcOrd="0" destOrd="0" parTransId="{DC62A174-8502-48EE-960D-51750C547AC3}" sibTransId="{10170F30-C581-4500-995E-0497BD21522E}"/>
    <dgm:cxn modelId="{A599F35C-B552-4F67-BBFF-388C90C0B8A1}" type="presOf" srcId="{28B4FAA9-B4F8-416E-8682-028EBC327857}" destId="{51CCC76B-312F-44E8-9EDC-0DA8BF0D2ED7}" srcOrd="0" destOrd="0" presId="urn:microsoft.com/office/officeart/2005/8/layout/chevron2"/>
    <dgm:cxn modelId="{47380E43-A30B-4ACD-8489-80D039212AE0}" srcId="{702E5C20-E164-46C2-9C9E-EFEE6D7CF6FA}" destId="{14F115B5-77D9-4E2F-A11B-DAFB92ECE735}" srcOrd="2" destOrd="0" parTransId="{974EABBE-3C22-46A1-938B-14180EE74621}" sibTransId="{FABA1BF6-C11F-4907-857B-9F9C179AC454}"/>
    <dgm:cxn modelId="{74B2EA24-6D4E-4527-9BC9-6D4470AFFA4D}" srcId="{702E5C20-E164-46C2-9C9E-EFEE6D7CF6FA}" destId="{D8C92DC6-8A57-4E9A-BB78-00F541231A9C}" srcOrd="6" destOrd="0" parTransId="{6C6E0F78-C14B-41F6-8F67-DED7C7B7A4C1}" sibTransId="{19639896-DB83-4621-99B1-48128E6B0D47}"/>
    <dgm:cxn modelId="{D26FF271-89E7-4A51-A16C-E926220F0C5D}" type="presOf" srcId="{6EA39F8F-6059-46FD-92B7-8AC2ACC95A71}" destId="{35EAF488-DFD6-458F-BED3-7F703F0F97DC}" srcOrd="0" destOrd="0" presId="urn:microsoft.com/office/officeart/2005/8/layout/chevron2"/>
    <dgm:cxn modelId="{CB5120E7-7EA1-450F-B1E1-F6D99ABC620D}" type="presOf" srcId="{EF967E5A-167E-4097-B2CA-3161A25F48C4}" destId="{CABAD30F-270F-4F99-8C0E-55CEC1B5744A}" srcOrd="0" destOrd="0" presId="urn:microsoft.com/office/officeart/2005/8/layout/chevron2"/>
    <dgm:cxn modelId="{841418A1-1713-4FBA-83FC-D0EE297CD7D7}" type="presOf" srcId="{702E5C20-E164-46C2-9C9E-EFEE6D7CF6FA}" destId="{4B0608F8-FE50-4918-B334-28F4EDF5DA90}" srcOrd="0" destOrd="0" presId="urn:microsoft.com/office/officeart/2005/8/layout/chevron2"/>
    <dgm:cxn modelId="{B06E2CDC-A3C0-4AC1-88D5-8C3AA4714D92}" srcId="{702E5C20-E164-46C2-9C9E-EFEE6D7CF6FA}" destId="{0D5A72A8-3409-45E7-91B3-93B81495C592}" srcOrd="5" destOrd="0" parTransId="{10128043-056A-4E05-A6BC-2D35993FE956}" sibTransId="{767AED14-D931-4783-902F-ADCB4F604200}"/>
    <dgm:cxn modelId="{218A34CC-0CD4-4F16-AC62-1FC267D65AB4}" type="presOf" srcId="{7B40E93B-75D7-4F1D-81C0-A221DE51DBC4}" destId="{0C3C2708-7B4F-4EF0-96DE-0C2A5861C922}" srcOrd="0" destOrd="0" presId="urn:microsoft.com/office/officeart/2005/8/layout/chevron2"/>
    <dgm:cxn modelId="{FD5FF26C-4FE3-4E88-8D46-4D93F91BD94C}" srcId="{641504F2-1ACC-4093-9118-786D099B8EF3}" destId="{EF967E5A-167E-4097-B2CA-3161A25F48C4}" srcOrd="0" destOrd="0" parTransId="{63CE5473-64B4-4FBE-91F6-E7DDF03DAAE7}" sibTransId="{85A5D99F-F556-4D0D-B1EA-1AEA6BF9FDD2}"/>
    <dgm:cxn modelId="{5BE922A8-6723-4B36-84E1-53F99227FCAA}" type="presOf" srcId="{22E3D5DA-3CA2-4806-B991-01A70109E0B6}" destId="{943A8941-16C6-4D9F-8CF1-9B7590355901}" srcOrd="0" destOrd="0" presId="urn:microsoft.com/office/officeart/2005/8/layout/chevron2"/>
    <dgm:cxn modelId="{8F5B80D0-4DD3-4641-8A14-77678F4F0EC7}" srcId="{14F115B5-77D9-4E2F-A11B-DAFB92ECE735}" destId="{F12F18D1-B481-4457-B0D3-1DAE487A51D1}" srcOrd="0" destOrd="0" parTransId="{0E08B49C-4E03-40EF-95CD-FBF66827664F}" sibTransId="{E57C3039-F1EB-4645-8AD2-D8D72B750BCE}"/>
    <dgm:cxn modelId="{CE594D61-3AD3-4414-B8E0-28FC1E43011F}" type="presOf" srcId="{0D5A72A8-3409-45E7-91B3-93B81495C592}" destId="{4B040101-A4FC-4C70-A0B1-FA593E34A790}" srcOrd="0" destOrd="0" presId="urn:microsoft.com/office/officeart/2005/8/layout/chevron2"/>
    <dgm:cxn modelId="{E18DD6F0-D103-4B1A-83CE-B8A8A65F63CA}" srcId="{702E5C20-E164-46C2-9C9E-EFEE6D7CF6FA}" destId="{6EA39F8F-6059-46FD-92B7-8AC2ACC95A71}" srcOrd="4" destOrd="0" parTransId="{A2365525-5DF6-4F64-A656-24381EDF7CF5}" sibTransId="{72612D3C-4E51-4CB7-A1E0-07BD390EF849}"/>
    <dgm:cxn modelId="{513CF023-6A00-40F6-8DCD-FDCA1CA2B720}" type="presOf" srcId="{641504F2-1ACC-4093-9118-786D099B8EF3}" destId="{7E548DE5-7C5F-4177-AD3D-CA6E649C1E5C}" srcOrd="0" destOrd="0" presId="urn:microsoft.com/office/officeart/2005/8/layout/chevron2"/>
    <dgm:cxn modelId="{DB5F1C5C-0F17-4933-868F-57C544C49E49}" type="presParOf" srcId="{4B0608F8-FE50-4918-B334-28F4EDF5DA90}" destId="{3E35FE87-3D56-43D6-84EC-876E7D5F7FAE}" srcOrd="0" destOrd="0" presId="urn:microsoft.com/office/officeart/2005/8/layout/chevron2"/>
    <dgm:cxn modelId="{C9B65DBD-3B34-4B52-8845-7FCE26B3FD28}" type="presParOf" srcId="{3E35FE87-3D56-43D6-84EC-876E7D5F7FAE}" destId="{6CB6CBBB-1EA8-4BC6-B7C0-04B4F6E7AD36}" srcOrd="0" destOrd="0" presId="urn:microsoft.com/office/officeart/2005/8/layout/chevron2"/>
    <dgm:cxn modelId="{A2A5CF14-544B-4420-891E-BF533D421D02}" type="presParOf" srcId="{3E35FE87-3D56-43D6-84EC-876E7D5F7FAE}" destId="{E1255663-128A-4D6A-BD69-4E8F385EBF86}" srcOrd="1" destOrd="0" presId="urn:microsoft.com/office/officeart/2005/8/layout/chevron2"/>
    <dgm:cxn modelId="{96B68FFC-A815-4FBE-A607-1A1CE9936F7B}" type="presParOf" srcId="{4B0608F8-FE50-4918-B334-28F4EDF5DA90}" destId="{6859B75D-562C-44E7-9674-7BD0E499E3FE}" srcOrd="1" destOrd="0" presId="urn:microsoft.com/office/officeart/2005/8/layout/chevron2"/>
    <dgm:cxn modelId="{23CB1322-4BC7-43AF-9863-B918881DF783}" type="presParOf" srcId="{4B0608F8-FE50-4918-B334-28F4EDF5DA90}" destId="{13E6C562-9ACB-4570-834A-3E95306A703F}" srcOrd="2" destOrd="0" presId="urn:microsoft.com/office/officeart/2005/8/layout/chevron2"/>
    <dgm:cxn modelId="{A2E4975A-6865-489F-9A7C-1C72F234DA93}" type="presParOf" srcId="{13E6C562-9ACB-4570-834A-3E95306A703F}" destId="{0C3C2708-7B4F-4EF0-96DE-0C2A5861C922}" srcOrd="0" destOrd="0" presId="urn:microsoft.com/office/officeart/2005/8/layout/chevron2"/>
    <dgm:cxn modelId="{DB37EEFE-D02A-45EA-9527-3E93658117A9}" type="presParOf" srcId="{13E6C562-9ACB-4570-834A-3E95306A703F}" destId="{943A8941-16C6-4D9F-8CF1-9B7590355901}" srcOrd="1" destOrd="0" presId="urn:microsoft.com/office/officeart/2005/8/layout/chevron2"/>
    <dgm:cxn modelId="{DF86A5C1-C5A3-4869-A812-7E10023A844C}" type="presParOf" srcId="{4B0608F8-FE50-4918-B334-28F4EDF5DA90}" destId="{A1A473B7-3FBB-4E9E-8EBC-0FD83F269D91}" srcOrd="3" destOrd="0" presId="urn:microsoft.com/office/officeart/2005/8/layout/chevron2"/>
    <dgm:cxn modelId="{25E789FF-8894-4C71-9EDB-7AC6EF05C2AB}" type="presParOf" srcId="{4B0608F8-FE50-4918-B334-28F4EDF5DA90}" destId="{4F65D218-246B-4178-94FD-20B52F721D69}" srcOrd="4" destOrd="0" presId="urn:microsoft.com/office/officeart/2005/8/layout/chevron2"/>
    <dgm:cxn modelId="{95BBB42F-8B9B-44BA-A424-F6220777B430}" type="presParOf" srcId="{4F65D218-246B-4178-94FD-20B52F721D69}" destId="{4131FC19-FF7B-4501-BD3D-0C9B9097CA69}" srcOrd="0" destOrd="0" presId="urn:microsoft.com/office/officeart/2005/8/layout/chevron2"/>
    <dgm:cxn modelId="{850DF346-571A-4EA0-9E26-B241868B3048}" type="presParOf" srcId="{4F65D218-246B-4178-94FD-20B52F721D69}" destId="{B27595CE-BE36-48F2-8F52-E7DE2984A05C}" srcOrd="1" destOrd="0" presId="urn:microsoft.com/office/officeart/2005/8/layout/chevron2"/>
    <dgm:cxn modelId="{C436090C-A223-47DE-832B-3B25C2B02ADC}" type="presParOf" srcId="{4B0608F8-FE50-4918-B334-28F4EDF5DA90}" destId="{B4348492-F3F6-4525-BFDC-C2A1B349577B}" srcOrd="5" destOrd="0" presId="urn:microsoft.com/office/officeart/2005/8/layout/chevron2"/>
    <dgm:cxn modelId="{1DB5898C-56D3-45FC-8088-6491332FDA68}" type="presParOf" srcId="{4B0608F8-FE50-4918-B334-28F4EDF5DA90}" destId="{446686B5-77B1-45FD-A265-AFD441BDA0DB}" srcOrd="6" destOrd="0" presId="urn:microsoft.com/office/officeart/2005/8/layout/chevron2"/>
    <dgm:cxn modelId="{48DB7E94-D768-4A32-8FEA-E433A7C37594}" type="presParOf" srcId="{446686B5-77B1-45FD-A265-AFD441BDA0DB}" destId="{7E548DE5-7C5F-4177-AD3D-CA6E649C1E5C}" srcOrd="0" destOrd="0" presId="urn:microsoft.com/office/officeart/2005/8/layout/chevron2"/>
    <dgm:cxn modelId="{3267A27E-A410-46DD-B4F9-25A280451B95}" type="presParOf" srcId="{446686B5-77B1-45FD-A265-AFD441BDA0DB}" destId="{CABAD30F-270F-4F99-8C0E-55CEC1B5744A}" srcOrd="1" destOrd="0" presId="urn:microsoft.com/office/officeart/2005/8/layout/chevron2"/>
    <dgm:cxn modelId="{58BF7152-3124-49A7-9E2A-7BF4BE55B13B}" type="presParOf" srcId="{4B0608F8-FE50-4918-B334-28F4EDF5DA90}" destId="{71AF3A98-844B-4A7C-B7DC-062630EEE746}" srcOrd="7" destOrd="0" presId="urn:microsoft.com/office/officeart/2005/8/layout/chevron2"/>
    <dgm:cxn modelId="{614ABC0C-11CD-47A2-8A09-FBDFBBCA8567}" type="presParOf" srcId="{4B0608F8-FE50-4918-B334-28F4EDF5DA90}" destId="{C3E3A869-B17A-4D7E-AF46-F3FCC0B895FB}" srcOrd="8" destOrd="0" presId="urn:microsoft.com/office/officeart/2005/8/layout/chevron2"/>
    <dgm:cxn modelId="{811CFAA6-9913-4186-9B2E-93C004FF4FF2}" type="presParOf" srcId="{C3E3A869-B17A-4D7E-AF46-F3FCC0B895FB}" destId="{35EAF488-DFD6-458F-BED3-7F703F0F97DC}" srcOrd="0" destOrd="0" presId="urn:microsoft.com/office/officeart/2005/8/layout/chevron2"/>
    <dgm:cxn modelId="{ED0D608B-23E7-41AF-BA37-4F94AB696E73}" type="presParOf" srcId="{C3E3A869-B17A-4D7E-AF46-F3FCC0B895FB}" destId="{2CEB4813-9120-4D3E-BD1E-87410DFD325D}" srcOrd="1" destOrd="0" presId="urn:microsoft.com/office/officeart/2005/8/layout/chevron2"/>
    <dgm:cxn modelId="{38913602-0F63-4DDB-982A-69BEA21E29EF}" type="presParOf" srcId="{4B0608F8-FE50-4918-B334-28F4EDF5DA90}" destId="{847448DC-C24E-4BD7-B386-A6292DD46080}" srcOrd="9" destOrd="0" presId="urn:microsoft.com/office/officeart/2005/8/layout/chevron2"/>
    <dgm:cxn modelId="{FEA2C867-B985-45CB-956A-C7059B91177E}" type="presParOf" srcId="{4B0608F8-FE50-4918-B334-28F4EDF5DA90}" destId="{D0C288CB-0639-41C1-AAFF-9DFC10DF375F}" srcOrd="10" destOrd="0" presId="urn:microsoft.com/office/officeart/2005/8/layout/chevron2"/>
    <dgm:cxn modelId="{2FE84ED9-CED3-4495-951C-92AE08C2F0DC}" type="presParOf" srcId="{D0C288CB-0639-41C1-AAFF-9DFC10DF375F}" destId="{4B040101-A4FC-4C70-A0B1-FA593E34A790}" srcOrd="0" destOrd="0" presId="urn:microsoft.com/office/officeart/2005/8/layout/chevron2"/>
    <dgm:cxn modelId="{CBDBDBCB-CE7B-4558-8CD7-E69305E9644E}" type="presParOf" srcId="{D0C288CB-0639-41C1-AAFF-9DFC10DF375F}" destId="{21F433F6-B345-4ED6-8530-B6A541DBB0EC}" srcOrd="1" destOrd="0" presId="urn:microsoft.com/office/officeart/2005/8/layout/chevron2"/>
    <dgm:cxn modelId="{3C9319C9-035F-4D38-B638-4306DC91B05B}" type="presParOf" srcId="{4B0608F8-FE50-4918-B334-28F4EDF5DA90}" destId="{7A06F026-47AC-4E6B-ACE0-1CC6FA2ADB2A}" srcOrd="11" destOrd="0" presId="urn:microsoft.com/office/officeart/2005/8/layout/chevron2"/>
    <dgm:cxn modelId="{D2CB44C2-451C-414E-BAAE-7D4F1D02FD4A}" type="presParOf" srcId="{4B0608F8-FE50-4918-B334-28F4EDF5DA90}" destId="{96D91FAF-D2EF-4ACA-8B3C-298120CD3125}" srcOrd="12" destOrd="0" presId="urn:microsoft.com/office/officeart/2005/8/layout/chevron2"/>
    <dgm:cxn modelId="{4E320714-258A-4127-95EC-B4FB2B9475E5}" type="presParOf" srcId="{96D91FAF-D2EF-4ACA-8B3C-298120CD3125}" destId="{CF57C24D-40F2-42FF-BEB2-0771D16DD041}" srcOrd="0" destOrd="0" presId="urn:microsoft.com/office/officeart/2005/8/layout/chevron2"/>
    <dgm:cxn modelId="{E006AD4E-6E1B-4A26-860C-5E482A7EC639}" type="presParOf" srcId="{96D91FAF-D2EF-4ACA-8B3C-298120CD3125}" destId="{51CCC76B-312F-44E8-9EDC-0DA8BF0D2E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AAD5DA-8D81-471B-A81A-273F5BF0110E}" type="doc">
      <dgm:prSet loTypeId="urn:microsoft.com/office/officeart/2005/8/layout/bProcess3" loCatId="process" qsTypeId="urn:microsoft.com/office/officeart/2005/8/quickstyle/simple1" qsCatId="simple" csTypeId="urn:microsoft.com/office/officeart/2005/8/colors/colorful4" csCatId="colorful" phldr="1"/>
      <dgm:spPr/>
    </dgm:pt>
    <dgm:pt modelId="{F398CAE0-7829-4BD5-9C0A-D253A6F3212C}">
      <dgm:prSet phldrT="[Texto]"/>
      <dgm:spPr/>
      <dgm:t>
        <a:bodyPr/>
        <a:lstStyle/>
        <a:p>
          <a:r>
            <a:rPr lang="es-CL" dirty="0" smtClean="0"/>
            <a:t>Comité Curricular ampliado de cada escuela determinación de dominios</a:t>
          </a:r>
        </a:p>
        <a:p>
          <a:r>
            <a:rPr lang="es-CL" dirty="0" smtClean="0"/>
            <a:t>(agosto  a  octubre 14)</a:t>
          </a:r>
          <a:endParaRPr lang="es-CL" dirty="0"/>
        </a:p>
      </dgm:t>
    </dgm:pt>
    <dgm:pt modelId="{B22F6ABB-6152-49CB-BAD9-C0B734EB2B13}" type="parTrans" cxnId="{2E50490E-1F1A-4220-8AC2-77A4C17410A6}">
      <dgm:prSet/>
      <dgm:spPr/>
      <dgm:t>
        <a:bodyPr/>
        <a:lstStyle/>
        <a:p>
          <a:endParaRPr lang="es-CL"/>
        </a:p>
      </dgm:t>
    </dgm:pt>
    <dgm:pt modelId="{582A741A-D921-40DD-AC8F-5D4FC8FA7B9E}" type="sibTrans" cxnId="{2E50490E-1F1A-4220-8AC2-77A4C17410A6}">
      <dgm:prSet/>
      <dgm:spPr/>
      <dgm:t>
        <a:bodyPr/>
        <a:lstStyle/>
        <a:p>
          <a:endParaRPr lang="es-CL"/>
        </a:p>
      </dgm:t>
    </dgm:pt>
    <dgm:pt modelId="{6EBAF82D-BBCF-42AA-A20C-29A63CBD733D}">
      <dgm:prSet phldrT="[Texto]"/>
      <dgm:spPr/>
      <dgm:t>
        <a:bodyPr/>
        <a:lstStyle/>
        <a:p>
          <a:r>
            <a:rPr lang="es-CL" dirty="0" smtClean="0"/>
            <a:t>Comité Curricular de cada Escuela, redacción preliminar de competencias </a:t>
          </a:r>
        </a:p>
        <a:p>
          <a:r>
            <a:rPr lang="es-CL" dirty="0" smtClean="0"/>
            <a:t>(noviembre 2014)</a:t>
          </a:r>
          <a:endParaRPr lang="es-CL" dirty="0"/>
        </a:p>
      </dgm:t>
    </dgm:pt>
    <dgm:pt modelId="{C41FC061-B4C1-4226-9C3C-27805659DCFD}" type="parTrans" cxnId="{8FA1B99A-66A9-44FE-8C2A-E77E4F9BB126}">
      <dgm:prSet/>
      <dgm:spPr/>
      <dgm:t>
        <a:bodyPr/>
        <a:lstStyle/>
        <a:p>
          <a:endParaRPr lang="es-CL"/>
        </a:p>
      </dgm:t>
    </dgm:pt>
    <dgm:pt modelId="{C5B83F02-EDD9-42C9-9FEF-71CB69D0D0A0}" type="sibTrans" cxnId="{8FA1B99A-66A9-44FE-8C2A-E77E4F9BB126}">
      <dgm:prSet/>
      <dgm:spPr/>
      <dgm:t>
        <a:bodyPr/>
        <a:lstStyle/>
        <a:p>
          <a:endParaRPr lang="es-CL"/>
        </a:p>
      </dgm:t>
    </dgm:pt>
    <dgm:pt modelId="{5A122F27-3BCA-4825-BA33-BE6EBEB0391C}">
      <dgm:prSet phldrT="[Texto]"/>
      <dgm:spPr/>
      <dgm:t>
        <a:bodyPr/>
        <a:lstStyle/>
        <a:p>
          <a:r>
            <a:rPr lang="es-CL" dirty="0" smtClean="0"/>
            <a:t>Profesionales externos a cada Escuela.</a:t>
          </a:r>
        </a:p>
        <a:p>
          <a:r>
            <a:rPr lang="es-CL" dirty="0" smtClean="0"/>
            <a:t>Validación y jerarquización (</a:t>
          </a:r>
          <a:r>
            <a:rPr lang="es-CL" i="1" dirty="0" err="1" smtClean="0"/>
            <a:t>focus</a:t>
          </a:r>
          <a:r>
            <a:rPr lang="es-CL" i="1" dirty="0" smtClean="0"/>
            <a:t> </a:t>
          </a:r>
          <a:r>
            <a:rPr lang="es-CL" i="1" dirty="0" err="1" smtClean="0"/>
            <a:t>group</a:t>
          </a:r>
          <a:r>
            <a:rPr lang="es-CL" i="1" dirty="0" smtClean="0"/>
            <a:t>) </a:t>
          </a:r>
          <a:r>
            <a:rPr lang="es-CL" dirty="0" smtClean="0"/>
            <a:t>y pauta virtual</a:t>
          </a:r>
          <a:endParaRPr lang="es-CL" dirty="0"/>
        </a:p>
      </dgm:t>
    </dgm:pt>
    <dgm:pt modelId="{D9F1EADB-F35F-40FD-A6B0-281A1B91DC03}" type="parTrans" cxnId="{F6CA12D6-449F-41DF-9A64-BE4E9D6526AA}">
      <dgm:prSet/>
      <dgm:spPr/>
      <dgm:t>
        <a:bodyPr/>
        <a:lstStyle/>
        <a:p>
          <a:endParaRPr lang="es-CL"/>
        </a:p>
      </dgm:t>
    </dgm:pt>
    <dgm:pt modelId="{17EA97E9-990E-45A0-AF91-6451D41328ED}" type="sibTrans" cxnId="{F6CA12D6-449F-41DF-9A64-BE4E9D6526AA}">
      <dgm:prSet/>
      <dgm:spPr/>
      <dgm:t>
        <a:bodyPr/>
        <a:lstStyle/>
        <a:p>
          <a:endParaRPr lang="es-CL"/>
        </a:p>
      </dgm:t>
    </dgm:pt>
    <dgm:pt modelId="{98EF2980-8B35-409A-85E5-77348AEFC231}">
      <dgm:prSet phldrT="[Texto]"/>
      <dgm:spPr/>
      <dgm:t>
        <a:bodyPr/>
        <a:lstStyle/>
        <a:p>
          <a:r>
            <a:rPr lang="es-CL" dirty="0" smtClean="0"/>
            <a:t>Comité Curricular  de cada  Escuela, aprobación  redacción final de Competencias  (enero  2015)</a:t>
          </a:r>
          <a:endParaRPr lang="es-CL" dirty="0"/>
        </a:p>
      </dgm:t>
    </dgm:pt>
    <dgm:pt modelId="{AF2A19F5-B7FC-4836-8528-D7F5ABFD149C}" type="parTrans" cxnId="{4147174F-AA89-4930-A550-E53D836AAF72}">
      <dgm:prSet/>
      <dgm:spPr/>
      <dgm:t>
        <a:bodyPr/>
        <a:lstStyle/>
        <a:p>
          <a:endParaRPr lang="es-CL"/>
        </a:p>
      </dgm:t>
    </dgm:pt>
    <dgm:pt modelId="{A0BF0085-8571-4806-B866-3D99EDD6012C}" type="sibTrans" cxnId="{4147174F-AA89-4930-A550-E53D836AAF72}">
      <dgm:prSet/>
      <dgm:spPr/>
      <dgm:t>
        <a:bodyPr/>
        <a:lstStyle/>
        <a:p>
          <a:endParaRPr lang="es-CL"/>
        </a:p>
      </dgm:t>
    </dgm:pt>
    <dgm:pt modelId="{16253EEE-9216-46B0-8297-8972F737938B}">
      <dgm:prSet phldrT="[Texto]"/>
      <dgm:spPr/>
      <dgm:t>
        <a:bodyPr/>
        <a:lstStyle/>
        <a:p>
          <a:r>
            <a:rPr lang="es-CL" dirty="0" smtClean="0"/>
            <a:t>Académicos de cada Escuela, en comisión según dominio (Total 27 talleres de trabajo con participación de 40 académicos)</a:t>
          </a:r>
        </a:p>
        <a:p>
          <a:r>
            <a:rPr lang="es-CL" dirty="0" smtClean="0"/>
            <a:t>Escalamiento de competencias (marzo a mayo  2015)</a:t>
          </a:r>
          <a:endParaRPr lang="es-CL" dirty="0"/>
        </a:p>
      </dgm:t>
    </dgm:pt>
    <dgm:pt modelId="{8A430BAC-C7D3-44B6-B669-BEFEA4E1C58F}" type="parTrans" cxnId="{24E88777-8BC1-4F03-8140-D16760D0BE76}">
      <dgm:prSet/>
      <dgm:spPr/>
      <dgm:t>
        <a:bodyPr/>
        <a:lstStyle/>
        <a:p>
          <a:endParaRPr lang="es-CL"/>
        </a:p>
      </dgm:t>
    </dgm:pt>
    <dgm:pt modelId="{03B7AF89-9006-4D14-A34C-5FB7F086D94D}" type="sibTrans" cxnId="{24E88777-8BC1-4F03-8140-D16760D0BE76}">
      <dgm:prSet/>
      <dgm:spPr/>
      <dgm:t>
        <a:bodyPr/>
        <a:lstStyle/>
        <a:p>
          <a:endParaRPr lang="es-CL"/>
        </a:p>
      </dgm:t>
    </dgm:pt>
    <dgm:pt modelId="{1CD1457A-BA62-417B-92DA-6D635BA321EB}">
      <dgm:prSet phldrT="[Texto]"/>
      <dgm:spPr/>
      <dgm:t>
        <a:bodyPr/>
        <a:lstStyle/>
        <a:p>
          <a:r>
            <a:rPr lang="es-CL" dirty="0" smtClean="0"/>
            <a:t>Estudiantes y egresados en grupos específicos para analizar experiencia académica  (abril a mayo 2015)</a:t>
          </a:r>
          <a:endParaRPr lang="es-CL" dirty="0"/>
        </a:p>
      </dgm:t>
    </dgm:pt>
    <dgm:pt modelId="{CD8910E6-2324-4BD0-B33B-9182C3D2C1C0}" type="parTrans" cxnId="{789AEB40-4853-4464-90F6-8592A624FCC3}">
      <dgm:prSet/>
      <dgm:spPr/>
      <dgm:t>
        <a:bodyPr/>
        <a:lstStyle/>
        <a:p>
          <a:endParaRPr lang="es-CL"/>
        </a:p>
      </dgm:t>
    </dgm:pt>
    <dgm:pt modelId="{7054CA35-5921-478F-9754-14085982C593}" type="sibTrans" cxnId="{789AEB40-4853-4464-90F6-8592A624FCC3}">
      <dgm:prSet/>
      <dgm:spPr/>
      <dgm:t>
        <a:bodyPr/>
        <a:lstStyle/>
        <a:p>
          <a:endParaRPr lang="es-CL"/>
        </a:p>
      </dgm:t>
    </dgm:pt>
    <dgm:pt modelId="{6FE81EF5-3936-4290-A971-35A42E448765}">
      <dgm:prSet phldrT="[Texto]"/>
      <dgm:spPr/>
      <dgm:t>
        <a:bodyPr/>
        <a:lstStyle/>
        <a:p>
          <a:r>
            <a:rPr lang="es-CL" dirty="0" smtClean="0"/>
            <a:t>Comité Curricular FACSO y por Escuela . Aprobación programa rediseño ( julio 2014)</a:t>
          </a:r>
          <a:endParaRPr lang="es-CL" dirty="0"/>
        </a:p>
      </dgm:t>
    </dgm:pt>
    <dgm:pt modelId="{43DC1091-076E-407D-900F-084E9704EA03}" type="parTrans" cxnId="{3497DDC0-1ABA-4234-B232-37F55839E9A3}">
      <dgm:prSet/>
      <dgm:spPr/>
      <dgm:t>
        <a:bodyPr/>
        <a:lstStyle/>
        <a:p>
          <a:endParaRPr lang="es-CL"/>
        </a:p>
      </dgm:t>
    </dgm:pt>
    <dgm:pt modelId="{6F2C3E95-600F-4DE0-979E-97264A715838}" type="sibTrans" cxnId="{3497DDC0-1ABA-4234-B232-37F55839E9A3}">
      <dgm:prSet/>
      <dgm:spPr/>
      <dgm:t>
        <a:bodyPr/>
        <a:lstStyle/>
        <a:p>
          <a:endParaRPr lang="es-CL"/>
        </a:p>
      </dgm:t>
    </dgm:pt>
    <dgm:pt modelId="{90DBB719-DA13-40FA-8920-BFD7275F854F}">
      <dgm:prSet phldrT="[Texto]"/>
      <dgm:spPr/>
      <dgm:t>
        <a:bodyPr/>
        <a:lstStyle/>
        <a:p>
          <a:r>
            <a:rPr lang="es-CL" dirty="0" smtClean="0"/>
            <a:t>Comité curricular ampliado cada escuela elaboración y ajuste malla curricular preliminar</a:t>
          </a:r>
          <a:endParaRPr lang="es-CL" dirty="0"/>
        </a:p>
      </dgm:t>
    </dgm:pt>
    <dgm:pt modelId="{D8D88305-DA14-4C97-A6A7-B48D4D52910D}" type="parTrans" cxnId="{0D62A49B-6483-434E-9D14-F140E0C8BCD6}">
      <dgm:prSet/>
      <dgm:spPr/>
      <dgm:t>
        <a:bodyPr/>
        <a:lstStyle/>
        <a:p>
          <a:endParaRPr lang="es-CL"/>
        </a:p>
      </dgm:t>
    </dgm:pt>
    <dgm:pt modelId="{8C1A40AD-7AED-40EF-9370-4B37B1CB4EAF}" type="sibTrans" cxnId="{0D62A49B-6483-434E-9D14-F140E0C8BCD6}">
      <dgm:prSet/>
      <dgm:spPr/>
      <dgm:t>
        <a:bodyPr/>
        <a:lstStyle/>
        <a:p>
          <a:endParaRPr lang="es-CL"/>
        </a:p>
      </dgm:t>
    </dgm:pt>
    <dgm:pt modelId="{8847ED4E-6408-4616-912E-DEF157EF0A77}" type="pres">
      <dgm:prSet presAssocID="{30AAD5DA-8D81-471B-A81A-273F5BF0110E}" presName="Name0" presStyleCnt="0">
        <dgm:presLayoutVars>
          <dgm:dir/>
          <dgm:resizeHandles val="exact"/>
        </dgm:presLayoutVars>
      </dgm:prSet>
      <dgm:spPr/>
    </dgm:pt>
    <dgm:pt modelId="{4AA0C8EA-3561-420A-9689-DF9A038D2B21}" type="pres">
      <dgm:prSet presAssocID="{6FE81EF5-3936-4290-A971-35A42E44876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0AED466-CD9C-4242-91A7-24770639B44E}" type="pres">
      <dgm:prSet presAssocID="{6F2C3E95-600F-4DE0-979E-97264A715838}" presName="sibTrans" presStyleLbl="sibTrans1D1" presStyleIdx="0" presStyleCnt="7"/>
      <dgm:spPr/>
      <dgm:t>
        <a:bodyPr/>
        <a:lstStyle/>
        <a:p>
          <a:endParaRPr lang="es-CL"/>
        </a:p>
      </dgm:t>
    </dgm:pt>
    <dgm:pt modelId="{9EEA7A79-4B93-4DD7-8A2A-38F0F69E4EC6}" type="pres">
      <dgm:prSet presAssocID="{6F2C3E95-600F-4DE0-979E-97264A715838}" presName="connectorText" presStyleLbl="sibTrans1D1" presStyleIdx="0" presStyleCnt="7"/>
      <dgm:spPr/>
      <dgm:t>
        <a:bodyPr/>
        <a:lstStyle/>
        <a:p>
          <a:endParaRPr lang="es-CL"/>
        </a:p>
      </dgm:t>
    </dgm:pt>
    <dgm:pt modelId="{F4C13B2C-024D-478B-B6B9-EF10ABBAA1C8}" type="pres">
      <dgm:prSet presAssocID="{F398CAE0-7829-4BD5-9C0A-D253A6F3212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07B4A49-9B41-463B-8561-9B81059D481D}" type="pres">
      <dgm:prSet presAssocID="{582A741A-D921-40DD-AC8F-5D4FC8FA7B9E}" presName="sibTrans" presStyleLbl="sibTrans1D1" presStyleIdx="1" presStyleCnt="7"/>
      <dgm:spPr/>
      <dgm:t>
        <a:bodyPr/>
        <a:lstStyle/>
        <a:p>
          <a:endParaRPr lang="es-CL"/>
        </a:p>
      </dgm:t>
    </dgm:pt>
    <dgm:pt modelId="{FB442A6D-4D6A-4223-B497-A2032FDD1BAA}" type="pres">
      <dgm:prSet presAssocID="{582A741A-D921-40DD-AC8F-5D4FC8FA7B9E}" presName="connectorText" presStyleLbl="sibTrans1D1" presStyleIdx="1" presStyleCnt="7"/>
      <dgm:spPr/>
      <dgm:t>
        <a:bodyPr/>
        <a:lstStyle/>
        <a:p>
          <a:endParaRPr lang="es-CL"/>
        </a:p>
      </dgm:t>
    </dgm:pt>
    <dgm:pt modelId="{5203ED0B-ED7E-4A91-97CA-D6348D64FDAA}" type="pres">
      <dgm:prSet presAssocID="{6EBAF82D-BBCF-42AA-A20C-29A63CBD733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6ACEF8-58D0-466C-A0D6-2C0A1B90AFD4}" type="pres">
      <dgm:prSet presAssocID="{C5B83F02-EDD9-42C9-9FEF-71CB69D0D0A0}" presName="sibTrans" presStyleLbl="sibTrans1D1" presStyleIdx="2" presStyleCnt="7"/>
      <dgm:spPr/>
      <dgm:t>
        <a:bodyPr/>
        <a:lstStyle/>
        <a:p>
          <a:endParaRPr lang="es-CL"/>
        </a:p>
      </dgm:t>
    </dgm:pt>
    <dgm:pt modelId="{DB65AE76-E416-4C9F-B3CB-1CA3D0C207E9}" type="pres">
      <dgm:prSet presAssocID="{C5B83F02-EDD9-42C9-9FEF-71CB69D0D0A0}" presName="connectorText" presStyleLbl="sibTrans1D1" presStyleIdx="2" presStyleCnt="7"/>
      <dgm:spPr/>
      <dgm:t>
        <a:bodyPr/>
        <a:lstStyle/>
        <a:p>
          <a:endParaRPr lang="es-CL"/>
        </a:p>
      </dgm:t>
    </dgm:pt>
    <dgm:pt modelId="{9289F821-D1B4-4905-B4B8-26FF5F377BC9}" type="pres">
      <dgm:prSet presAssocID="{5A122F27-3BCA-4825-BA33-BE6EBEB0391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0FE32B7-D376-412E-8671-C65E8A292AB6}" type="pres">
      <dgm:prSet presAssocID="{17EA97E9-990E-45A0-AF91-6451D41328ED}" presName="sibTrans" presStyleLbl="sibTrans1D1" presStyleIdx="3" presStyleCnt="7"/>
      <dgm:spPr/>
      <dgm:t>
        <a:bodyPr/>
        <a:lstStyle/>
        <a:p>
          <a:endParaRPr lang="es-CL"/>
        </a:p>
      </dgm:t>
    </dgm:pt>
    <dgm:pt modelId="{1825ABFF-D35A-42FE-A983-D3214B12F52D}" type="pres">
      <dgm:prSet presAssocID="{17EA97E9-990E-45A0-AF91-6451D41328ED}" presName="connectorText" presStyleLbl="sibTrans1D1" presStyleIdx="3" presStyleCnt="7"/>
      <dgm:spPr/>
      <dgm:t>
        <a:bodyPr/>
        <a:lstStyle/>
        <a:p>
          <a:endParaRPr lang="es-CL"/>
        </a:p>
      </dgm:t>
    </dgm:pt>
    <dgm:pt modelId="{CA18FB86-CBA4-45F9-9F88-E8B41E8E2EDC}" type="pres">
      <dgm:prSet presAssocID="{98EF2980-8B35-409A-85E5-77348AEFC23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83C29F3-DAF6-4184-9D96-AFBE1C0537EF}" type="pres">
      <dgm:prSet presAssocID="{A0BF0085-8571-4806-B866-3D99EDD6012C}" presName="sibTrans" presStyleLbl="sibTrans1D1" presStyleIdx="4" presStyleCnt="7"/>
      <dgm:spPr/>
      <dgm:t>
        <a:bodyPr/>
        <a:lstStyle/>
        <a:p>
          <a:endParaRPr lang="es-CL"/>
        </a:p>
      </dgm:t>
    </dgm:pt>
    <dgm:pt modelId="{C3A02003-FD73-4887-BD5D-AA8936E6E790}" type="pres">
      <dgm:prSet presAssocID="{A0BF0085-8571-4806-B866-3D99EDD6012C}" presName="connectorText" presStyleLbl="sibTrans1D1" presStyleIdx="4" presStyleCnt="7"/>
      <dgm:spPr/>
      <dgm:t>
        <a:bodyPr/>
        <a:lstStyle/>
        <a:p>
          <a:endParaRPr lang="es-CL"/>
        </a:p>
      </dgm:t>
    </dgm:pt>
    <dgm:pt modelId="{702AE258-DC9B-40B3-A899-8B4FA029021C}" type="pres">
      <dgm:prSet presAssocID="{16253EEE-9216-46B0-8297-8972F737938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F305C85-C89D-4406-ADD7-71FDA6A058C6}" type="pres">
      <dgm:prSet presAssocID="{03B7AF89-9006-4D14-A34C-5FB7F086D94D}" presName="sibTrans" presStyleLbl="sibTrans1D1" presStyleIdx="5" presStyleCnt="7"/>
      <dgm:spPr/>
      <dgm:t>
        <a:bodyPr/>
        <a:lstStyle/>
        <a:p>
          <a:endParaRPr lang="es-CL"/>
        </a:p>
      </dgm:t>
    </dgm:pt>
    <dgm:pt modelId="{DCD0F8BE-54A4-4B05-AA52-753FBCF562AE}" type="pres">
      <dgm:prSet presAssocID="{03B7AF89-9006-4D14-A34C-5FB7F086D94D}" presName="connectorText" presStyleLbl="sibTrans1D1" presStyleIdx="5" presStyleCnt="7"/>
      <dgm:spPr/>
      <dgm:t>
        <a:bodyPr/>
        <a:lstStyle/>
        <a:p>
          <a:endParaRPr lang="es-CL"/>
        </a:p>
      </dgm:t>
    </dgm:pt>
    <dgm:pt modelId="{FD0E9014-33A5-486C-82D0-63E198E966AA}" type="pres">
      <dgm:prSet presAssocID="{1CD1457A-BA62-417B-92DA-6D635BA321E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BD9CFFA-ADBE-448E-A217-49941A322910}" type="pres">
      <dgm:prSet presAssocID="{7054CA35-5921-478F-9754-14085982C593}" presName="sibTrans" presStyleLbl="sibTrans1D1" presStyleIdx="6" presStyleCnt="7"/>
      <dgm:spPr/>
      <dgm:t>
        <a:bodyPr/>
        <a:lstStyle/>
        <a:p>
          <a:endParaRPr lang="es-CL"/>
        </a:p>
      </dgm:t>
    </dgm:pt>
    <dgm:pt modelId="{CDDE488F-57DD-4B5B-BB34-246F47C10A26}" type="pres">
      <dgm:prSet presAssocID="{7054CA35-5921-478F-9754-14085982C593}" presName="connectorText" presStyleLbl="sibTrans1D1" presStyleIdx="6" presStyleCnt="7"/>
      <dgm:spPr/>
      <dgm:t>
        <a:bodyPr/>
        <a:lstStyle/>
        <a:p>
          <a:endParaRPr lang="es-CL"/>
        </a:p>
      </dgm:t>
    </dgm:pt>
    <dgm:pt modelId="{CBF01B22-C064-4CCA-AC23-B50BF8040643}" type="pres">
      <dgm:prSet presAssocID="{90DBB719-DA13-40FA-8920-BFD7275F854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147174F-AA89-4930-A550-E53D836AAF72}" srcId="{30AAD5DA-8D81-471B-A81A-273F5BF0110E}" destId="{98EF2980-8B35-409A-85E5-77348AEFC231}" srcOrd="4" destOrd="0" parTransId="{AF2A19F5-B7FC-4836-8528-D7F5ABFD149C}" sibTransId="{A0BF0085-8571-4806-B866-3D99EDD6012C}"/>
    <dgm:cxn modelId="{45ACAFFA-0D0B-4663-8C6B-D99BE064A91D}" type="presOf" srcId="{98EF2980-8B35-409A-85E5-77348AEFC231}" destId="{CA18FB86-CBA4-45F9-9F88-E8B41E8E2EDC}" srcOrd="0" destOrd="0" presId="urn:microsoft.com/office/officeart/2005/8/layout/bProcess3"/>
    <dgm:cxn modelId="{FA163CBE-A0AE-4A27-A08B-AA93C05582BA}" type="presOf" srcId="{F398CAE0-7829-4BD5-9C0A-D253A6F3212C}" destId="{F4C13B2C-024D-478B-B6B9-EF10ABBAA1C8}" srcOrd="0" destOrd="0" presId="urn:microsoft.com/office/officeart/2005/8/layout/bProcess3"/>
    <dgm:cxn modelId="{7B5257B7-7574-4ABC-98FC-269CF76D2C19}" type="presOf" srcId="{6FE81EF5-3936-4290-A971-35A42E448765}" destId="{4AA0C8EA-3561-420A-9689-DF9A038D2B21}" srcOrd="0" destOrd="0" presId="urn:microsoft.com/office/officeart/2005/8/layout/bProcess3"/>
    <dgm:cxn modelId="{A2EAA785-8D9D-4551-BB2A-967378785038}" type="presOf" srcId="{03B7AF89-9006-4D14-A34C-5FB7F086D94D}" destId="{DCD0F8BE-54A4-4B05-AA52-753FBCF562AE}" srcOrd="1" destOrd="0" presId="urn:microsoft.com/office/officeart/2005/8/layout/bProcess3"/>
    <dgm:cxn modelId="{F050003A-A5EB-4F3B-8527-EA19C6C8D446}" type="presOf" srcId="{C5B83F02-EDD9-42C9-9FEF-71CB69D0D0A0}" destId="{696ACEF8-58D0-466C-A0D6-2C0A1B90AFD4}" srcOrd="0" destOrd="0" presId="urn:microsoft.com/office/officeart/2005/8/layout/bProcess3"/>
    <dgm:cxn modelId="{0D62A49B-6483-434E-9D14-F140E0C8BCD6}" srcId="{30AAD5DA-8D81-471B-A81A-273F5BF0110E}" destId="{90DBB719-DA13-40FA-8920-BFD7275F854F}" srcOrd="7" destOrd="0" parTransId="{D8D88305-DA14-4C97-A6A7-B48D4D52910D}" sibTransId="{8C1A40AD-7AED-40EF-9370-4B37B1CB4EAF}"/>
    <dgm:cxn modelId="{6CB27224-DAE3-4A59-A9A1-359AF662774D}" type="presOf" srcId="{6F2C3E95-600F-4DE0-979E-97264A715838}" destId="{00AED466-CD9C-4242-91A7-24770639B44E}" srcOrd="0" destOrd="0" presId="urn:microsoft.com/office/officeart/2005/8/layout/bProcess3"/>
    <dgm:cxn modelId="{2E50490E-1F1A-4220-8AC2-77A4C17410A6}" srcId="{30AAD5DA-8D81-471B-A81A-273F5BF0110E}" destId="{F398CAE0-7829-4BD5-9C0A-D253A6F3212C}" srcOrd="1" destOrd="0" parTransId="{B22F6ABB-6152-49CB-BAD9-C0B734EB2B13}" sibTransId="{582A741A-D921-40DD-AC8F-5D4FC8FA7B9E}"/>
    <dgm:cxn modelId="{F6CA12D6-449F-41DF-9A64-BE4E9D6526AA}" srcId="{30AAD5DA-8D81-471B-A81A-273F5BF0110E}" destId="{5A122F27-3BCA-4825-BA33-BE6EBEB0391C}" srcOrd="3" destOrd="0" parTransId="{D9F1EADB-F35F-40FD-A6B0-281A1B91DC03}" sibTransId="{17EA97E9-990E-45A0-AF91-6451D41328ED}"/>
    <dgm:cxn modelId="{E01D67C8-A66A-4B33-B4E5-5E47E7BBCB72}" type="presOf" srcId="{6F2C3E95-600F-4DE0-979E-97264A715838}" destId="{9EEA7A79-4B93-4DD7-8A2A-38F0F69E4EC6}" srcOrd="1" destOrd="0" presId="urn:microsoft.com/office/officeart/2005/8/layout/bProcess3"/>
    <dgm:cxn modelId="{3497DDC0-1ABA-4234-B232-37F55839E9A3}" srcId="{30AAD5DA-8D81-471B-A81A-273F5BF0110E}" destId="{6FE81EF5-3936-4290-A971-35A42E448765}" srcOrd="0" destOrd="0" parTransId="{43DC1091-076E-407D-900F-084E9704EA03}" sibTransId="{6F2C3E95-600F-4DE0-979E-97264A715838}"/>
    <dgm:cxn modelId="{72B2ED14-FEB0-4246-9688-C55C4AE497D9}" type="presOf" srcId="{90DBB719-DA13-40FA-8920-BFD7275F854F}" destId="{CBF01B22-C064-4CCA-AC23-B50BF8040643}" srcOrd="0" destOrd="0" presId="urn:microsoft.com/office/officeart/2005/8/layout/bProcess3"/>
    <dgm:cxn modelId="{021CE58B-E222-4A95-899A-7F266900ED6C}" type="presOf" srcId="{6EBAF82D-BBCF-42AA-A20C-29A63CBD733D}" destId="{5203ED0B-ED7E-4A91-97CA-D6348D64FDAA}" srcOrd="0" destOrd="0" presId="urn:microsoft.com/office/officeart/2005/8/layout/bProcess3"/>
    <dgm:cxn modelId="{5298C7FE-B453-45A6-BD47-81DA862889DC}" type="presOf" srcId="{582A741A-D921-40DD-AC8F-5D4FC8FA7B9E}" destId="{FB442A6D-4D6A-4223-B497-A2032FDD1BAA}" srcOrd="1" destOrd="0" presId="urn:microsoft.com/office/officeart/2005/8/layout/bProcess3"/>
    <dgm:cxn modelId="{24E88777-8BC1-4F03-8140-D16760D0BE76}" srcId="{30AAD5DA-8D81-471B-A81A-273F5BF0110E}" destId="{16253EEE-9216-46B0-8297-8972F737938B}" srcOrd="5" destOrd="0" parTransId="{8A430BAC-C7D3-44B6-B669-BEFEA4E1C58F}" sibTransId="{03B7AF89-9006-4D14-A34C-5FB7F086D94D}"/>
    <dgm:cxn modelId="{957F632C-1B13-4284-9E37-AECCEB919AF8}" type="presOf" srcId="{17EA97E9-990E-45A0-AF91-6451D41328ED}" destId="{A0FE32B7-D376-412E-8671-C65E8A292AB6}" srcOrd="0" destOrd="0" presId="urn:microsoft.com/office/officeart/2005/8/layout/bProcess3"/>
    <dgm:cxn modelId="{CBE65575-96EF-4FE3-9A5D-51480B58E8F0}" type="presOf" srcId="{A0BF0085-8571-4806-B866-3D99EDD6012C}" destId="{C3A02003-FD73-4887-BD5D-AA8936E6E790}" srcOrd="1" destOrd="0" presId="urn:microsoft.com/office/officeart/2005/8/layout/bProcess3"/>
    <dgm:cxn modelId="{5CA20D82-D6A9-468B-8048-EA19E17D2AFB}" type="presOf" srcId="{30AAD5DA-8D81-471B-A81A-273F5BF0110E}" destId="{8847ED4E-6408-4616-912E-DEF157EF0A77}" srcOrd="0" destOrd="0" presId="urn:microsoft.com/office/officeart/2005/8/layout/bProcess3"/>
    <dgm:cxn modelId="{152806E7-F499-4222-B5C2-E17C23BF82A2}" type="presOf" srcId="{582A741A-D921-40DD-AC8F-5D4FC8FA7B9E}" destId="{D07B4A49-9B41-463B-8561-9B81059D481D}" srcOrd="0" destOrd="0" presId="urn:microsoft.com/office/officeart/2005/8/layout/bProcess3"/>
    <dgm:cxn modelId="{789AEB40-4853-4464-90F6-8592A624FCC3}" srcId="{30AAD5DA-8D81-471B-A81A-273F5BF0110E}" destId="{1CD1457A-BA62-417B-92DA-6D635BA321EB}" srcOrd="6" destOrd="0" parTransId="{CD8910E6-2324-4BD0-B33B-9182C3D2C1C0}" sibTransId="{7054CA35-5921-478F-9754-14085982C593}"/>
    <dgm:cxn modelId="{58DF6678-A43F-44CB-B50A-2D9C62AFD8A5}" type="presOf" srcId="{16253EEE-9216-46B0-8297-8972F737938B}" destId="{702AE258-DC9B-40B3-A899-8B4FA029021C}" srcOrd="0" destOrd="0" presId="urn:microsoft.com/office/officeart/2005/8/layout/bProcess3"/>
    <dgm:cxn modelId="{FC6A6ECB-3A7B-4E75-94C5-C6AE05F65113}" type="presOf" srcId="{5A122F27-3BCA-4825-BA33-BE6EBEB0391C}" destId="{9289F821-D1B4-4905-B4B8-26FF5F377BC9}" srcOrd="0" destOrd="0" presId="urn:microsoft.com/office/officeart/2005/8/layout/bProcess3"/>
    <dgm:cxn modelId="{8FA1B99A-66A9-44FE-8C2A-E77E4F9BB126}" srcId="{30AAD5DA-8D81-471B-A81A-273F5BF0110E}" destId="{6EBAF82D-BBCF-42AA-A20C-29A63CBD733D}" srcOrd="2" destOrd="0" parTransId="{C41FC061-B4C1-4226-9C3C-27805659DCFD}" sibTransId="{C5B83F02-EDD9-42C9-9FEF-71CB69D0D0A0}"/>
    <dgm:cxn modelId="{BE6C5DC2-1930-494B-AEC9-60B19A26C625}" type="presOf" srcId="{7054CA35-5921-478F-9754-14085982C593}" destId="{CDDE488F-57DD-4B5B-BB34-246F47C10A26}" srcOrd="1" destOrd="0" presId="urn:microsoft.com/office/officeart/2005/8/layout/bProcess3"/>
    <dgm:cxn modelId="{17CF5C74-6D8C-41ED-A891-688C82AC32DC}" type="presOf" srcId="{C5B83F02-EDD9-42C9-9FEF-71CB69D0D0A0}" destId="{DB65AE76-E416-4C9F-B3CB-1CA3D0C207E9}" srcOrd="1" destOrd="0" presId="urn:microsoft.com/office/officeart/2005/8/layout/bProcess3"/>
    <dgm:cxn modelId="{C95F0A2E-2777-4449-8D65-75C128D817FE}" type="presOf" srcId="{7054CA35-5921-478F-9754-14085982C593}" destId="{5BD9CFFA-ADBE-448E-A217-49941A322910}" srcOrd="0" destOrd="0" presId="urn:microsoft.com/office/officeart/2005/8/layout/bProcess3"/>
    <dgm:cxn modelId="{BC746E81-970E-4650-B0D2-AB5C560C7ED4}" type="presOf" srcId="{A0BF0085-8571-4806-B866-3D99EDD6012C}" destId="{583C29F3-DAF6-4184-9D96-AFBE1C0537EF}" srcOrd="0" destOrd="0" presId="urn:microsoft.com/office/officeart/2005/8/layout/bProcess3"/>
    <dgm:cxn modelId="{EF84705D-042A-46C8-AE15-DB9828294490}" type="presOf" srcId="{17EA97E9-990E-45A0-AF91-6451D41328ED}" destId="{1825ABFF-D35A-42FE-A983-D3214B12F52D}" srcOrd="1" destOrd="0" presId="urn:microsoft.com/office/officeart/2005/8/layout/bProcess3"/>
    <dgm:cxn modelId="{470B962E-5F74-4780-B48E-B8D204D104ED}" type="presOf" srcId="{03B7AF89-9006-4D14-A34C-5FB7F086D94D}" destId="{EF305C85-C89D-4406-ADD7-71FDA6A058C6}" srcOrd="0" destOrd="0" presId="urn:microsoft.com/office/officeart/2005/8/layout/bProcess3"/>
    <dgm:cxn modelId="{D6145BE3-4A0D-467C-B3E0-150022AAF49D}" type="presOf" srcId="{1CD1457A-BA62-417B-92DA-6D635BA321EB}" destId="{FD0E9014-33A5-486C-82D0-63E198E966AA}" srcOrd="0" destOrd="0" presId="urn:microsoft.com/office/officeart/2005/8/layout/bProcess3"/>
    <dgm:cxn modelId="{E1C77248-9C48-4061-82D7-84AD0E3EEFFC}" type="presParOf" srcId="{8847ED4E-6408-4616-912E-DEF157EF0A77}" destId="{4AA0C8EA-3561-420A-9689-DF9A038D2B21}" srcOrd="0" destOrd="0" presId="urn:microsoft.com/office/officeart/2005/8/layout/bProcess3"/>
    <dgm:cxn modelId="{7E8D5BB1-647D-4F74-82B4-E6E473D2904C}" type="presParOf" srcId="{8847ED4E-6408-4616-912E-DEF157EF0A77}" destId="{00AED466-CD9C-4242-91A7-24770639B44E}" srcOrd="1" destOrd="0" presId="urn:microsoft.com/office/officeart/2005/8/layout/bProcess3"/>
    <dgm:cxn modelId="{5CC22287-650D-4CA5-8492-915F9B4A5C6C}" type="presParOf" srcId="{00AED466-CD9C-4242-91A7-24770639B44E}" destId="{9EEA7A79-4B93-4DD7-8A2A-38F0F69E4EC6}" srcOrd="0" destOrd="0" presId="urn:microsoft.com/office/officeart/2005/8/layout/bProcess3"/>
    <dgm:cxn modelId="{C872859A-5386-478B-9335-3026FD39909A}" type="presParOf" srcId="{8847ED4E-6408-4616-912E-DEF157EF0A77}" destId="{F4C13B2C-024D-478B-B6B9-EF10ABBAA1C8}" srcOrd="2" destOrd="0" presId="urn:microsoft.com/office/officeart/2005/8/layout/bProcess3"/>
    <dgm:cxn modelId="{01506E8B-42E5-4B40-8EEA-9078612C87B7}" type="presParOf" srcId="{8847ED4E-6408-4616-912E-DEF157EF0A77}" destId="{D07B4A49-9B41-463B-8561-9B81059D481D}" srcOrd="3" destOrd="0" presId="urn:microsoft.com/office/officeart/2005/8/layout/bProcess3"/>
    <dgm:cxn modelId="{460ACCC4-AA56-4698-BA53-051D93D37723}" type="presParOf" srcId="{D07B4A49-9B41-463B-8561-9B81059D481D}" destId="{FB442A6D-4D6A-4223-B497-A2032FDD1BAA}" srcOrd="0" destOrd="0" presId="urn:microsoft.com/office/officeart/2005/8/layout/bProcess3"/>
    <dgm:cxn modelId="{62037C6E-58D3-4E5B-B11C-9736747CB68C}" type="presParOf" srcId="{8847ED4E-6408-4616-912E-DEF157EF0A77}" destId="{5203ED0B-ED7E-4A91-97CA-D6348D64FDAA}" srcOrd="4" destOrd="0" presId="urn:microsoft.com/office/officeart/2005/8/layout/bProcess3"/>
    <dgm:cxn modelId="{45171FBE-AD46-4AC3-9145-C8DF5EA87F92}" type="presParOf" srcId="{8847ED4E-6408-4616-912E-DEF157EF0A77}" destId="{696ACEF8-58D0-466C-A0D6-2C0A1B90AFD4}" srcOrd="5" destOrd="0" presId="urn:microsoft.com/office/officeart/2005/8/layout/bProcess3"/>
    <dgm:cxn modelId="{79E711FA-2A31-43C1-9B78-5A67021985E4}" type="presParOf" srcId="{696ACEF8-58D0-466C-A0D6-2C0A1B90AFD4}" destId="{DB65AE76-E416-4C9F-B3CB-1CA3D0C207E9}" srcOrd="0" destOrd="0" presId="urn:microsoft.com/office/officeart/2005/8/layout/bProcess3"/>
    <dgm:cxn modelId="{2FAAC9ED-4166-4A1A-A8BD-071D1331A757}" type="presParOf" srcId="{8847ED4E-6408-4616-912E-DEF157EF0A77}" destId="{9289F821-D1B4-4905-B4B8-26FF5F377BC9}" srcOrd="6" destOrd="0" presId="urn:microsoft.com/office/officeart/2005/8/layout/bProcess3"/>
    <dgm:cxn modelId="{E7A2981B-D5A8-47B7-8F0E-A09E96D74C5D}" type="presParOf" srcId="{8847ED4E-6408-4616-912E-DEF157EF0A77}" destId="{A0FE32B7-D376-412E-8671-C65E8A292AB6}" srcOrd="7" destOrd="0" presId="urn:microsoft.com/office/officeart/2005/8/layout/bProcess3"/>
    <dgm:cxn modelId="{E395DC38-C433-44EE-8571-0CB8BC918B31}" type="presParOf" srcId="{A0FE32B7-D376-412E-8671-C65E8A292AB6}" destId="{1825ABFF-D35A-42FE-A983-D3214B12F52D}" srcOrd="0" destOrd="0" presId="urn:microsoft.com/office/officeart/2005/8/layout/bProcess3"/>
    <dgm:cxn modelId="{6757CCA9-45F0-4419-AD13-0449409AF210}" type="presParOf" srcId="{8847ED4E-6408-4616-912E-DEF157EF0A77}" destId="{CA18FB86-CBA4-45F9-9F88-E8B41E8E2EDC}" srcOrd="8" destOrd="0" presId="urn:microsoft.com/office/officeart/2005/8/layout/bProcess3"/>
    <dgm:cxn modelId="{D578B1CB-6245-4232-A1FD-F76A62623D10}" type="presParOf" srcId="{8847ED4E-6408-4616-912E-DEF157EF0A77}" destId="{583C29F3-DAF6-4184-9D96-AFBE1C0537EF}" srcOrd="9" destOrd="0" presId="urn:microsoft.com/office/officeart/2005/8/layout/bProcess3"/>
    <dgm:cxn modelId="{114AF254-4C26-425D-B7F0-2EF40A21C9FC}" type="presParOf" srcId="{583C29F3-DAF6-4184-9D96-AFBE1C0537EF}" destId="{C3A02003-FD73-4887-BD5D-AA8936E6E790}" srcOrd="0" destOrd="0" presId="urn:microsoft.com/office/officeart/2005/8/layout/bProcess3"/>
    <dgm:cxn modelId="{919E704A-216A-4663-8A6A-2320676310A0}" type="presParOf" srcId="{8847ED4E-6408-4616-912E-DEF157EF0A77}" destId="{702AE258-DC9B-40B3-A899-8B4FA029021C}" srcOrd="10" destOrd="0" presId="urn:microsoft.com/office/officeart/2005/8/layout/bProcess3"/>
    <dgm:cxn modelId="{D2412073-693B-4FBB-B1ED-A66157638011}" type="presParOf" srcId="{8847ED4E-6408-4616-912E-DEF157EF0A77}" destId="{EF305C85-C89D-4406-ADD7-71FDA6A058C6}" srcOrd="11" destOrd="0" presId="urn:microsoft.com/office/officeart/2005/8/layout/bProcess3"/>
    <dgm:cxn modelId="{66EF8DDC-CC8B-4AA8-AC85-601F9A5E24D5}" type="presParOf" srcId="{EF305C85-C89D-4406-ADD7-71FDA6A058C6}" destId="{DCD0F8BE-54A4-4B05-AA52-753FBCF562AE}" srcOrd="0" destOrd="0" presId="urn:microsoft.com/office/officeart/2005/8/layout/bProcess3"/>
    <dgm:cxn modelId="{5CEAA6DF-7510-4FBC-BB89-2B08753C8B0F}" type="presParOf" srcId="{8847ED4E-6408-4616-912E-DEF157EF0A77}" destId="{FD0E9014-33A5-486C-82D0-63E198E966AA}" srcOrd="12" destOrd="0" presId="urn:microsoft.com/office/officeart/2005/8/layout/bProcess3"/>
    <dgm:cxn modelId="{A6156A3B-2812-4AA3-9155-BA7D4DD93738}" type="presParOf" srcId="{8847ED4E-6408-4616-912E-DEF157EF0A77}" destId="{5BD9CFFA-ADBE-448E-A217-49941A322910}" srcOrd="13" destOrd="0" presId="urn:microsoft.com/office/officeart/2005/8/layout/bProcess3"/>
    <dgm:cxn modelId="{10FB4D47-5032-42F4-945C-09ECDA699960}" type="presParOf" srcId="{5BD9CFFA-ADBE-448E-A217-49941A322910}" destId="{CDDE488F-57DD-4B5B-BB34-246F47C10A26}" srcOrd="0" destOrd="0" presId="urn:microsoft.com/office/officeart/2005/8/layout/bProcess3"/>
    <dgm:cxn modelId="{3397693A-E5A2-4511-B33E-FAB2991F7BCA}" type="presParOf" srcId="{8847ED4E-6408-4616-912E-DEF157EF0A77}" destId="{CBF01B22-C064-4CCA-AC23-B50BF8040643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1293C4-A439-46EB-AB23-D25930F1D9C2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CL"/>
        </a:p>
      </dgm:t>
    </dgm:pt>
    <dgm:pt modelId="{F566BCD4-3C2B-4692-98E6-CD712A9D59C4}">
      <dgm:prSet phldrT="[Texto]" custT="1"/>
      <dgm:spPr/>
      <dgm:t>
        <a:bodyPr/>
        <a:lstStyle/>
        <a:p>
          <a:r>
            <a:rPr lang="es-CL" sz="2800" dirty="0" smtClean="0"/>
            <a:t>Dominios</a:t>
          </a:r>
          <a:endParaRPr lang="es-CL" sz="2800" dirty="0"/>
        </a:p>
      </dgm:t>
    </dgm:pt>
    <dgm:pt modelId="{A67B4719-1CE5-44E2-B19B-549270C5D5CE}" type="parTrans" cxnId="{3D53E963-52D9-4BC3-8690-419D28A2D2D3}">
      <dgm:prSet/>
      <dgm:spPr/>
      <dgm:t>
        <a:bodyPr/>
        <a:lstStyle/>
        <a:p>
          <a:endParaRPr lang="es-CL"/>
        </a:p>
      </dgm:t>
    </dgm:pt>
    <dgm:pt modelId="{B2091E03-9C4D-45D1-8C34-8EE411A7E373}" type="sibTrans" cxnId="{3D53E963-52D9-4BC3-8690-419D28A2D2D3}">
      <dgm:prSet/>
      <dgm:spPr/>
      <dgm:t>
        <a:bodyPr/>
        <a:lstStyle/>
        <a:p>
          <a:endParaRPr lang="es-CL"/>
        </a:p>
      </dgm:t>
    </dgm:pt>
    <dgm:pt modelId="{81EF7297-63C0-48DE-A99C-95B563059F02}">
      <dgm:prSet phldrT="[Texto]" custT="1"/>
      <dgm:spPr/>
      <dgm:t>
        <a:bodyPr/>
        <a:lstStyle/>
        <a:p>
          <a:r>
            <a:rPr lang="es-CL" sz="2800" dirty="0" smtClean="0"/>
            <a:t>Competencias</a:t>
          </a:r>
          <a:endParaRPr lang="es-CL" sz="2800" dirty="0"/>
        </a:p>
      </dgm:t>
    </dgm:pt>
    <dgm:pt modelId="{F02A4650-BCCB-4CAF-BA58-E0D6B02E9468}" type="parTrans" cxnId="{7BFA2AE6-FF68-447A-B728-85D1CD7C569F}">
      <dgm:prSet/>
      <dgm:spPr/>
      <dgm:t>
        <a:bodyPr/>
        <a:lstStyle/>
        <a:p>
          <a:endParaRPr lang="es-CL"/>
        </a:p>
      </dgm:t>
    </dgm:pt>
    <dgm:pt modelId="{3764C877-2041-4466-A0FF-9880ADE47D56}" type="sibTrans" cxnId="{7BFA2AE6-FF68-447A-B728-85D1CD7C569F}">
      <dgm:prSet/>
      <dgm:spPr/>
      <dgm:t>
        <a:bodyPr/>
        <a:lstStyle/>
        <a:p>
          <a:endParaRPr lang="es-CL"/>
        </a:p>
      </dgm:t>
    </dgm:pt>
    <dgm:pt modelId="{AFE4F0AF-85BC-4E6E-88E9-26E2BE8ED51F}">
      <dgm:prSet phldrT="[Texto]" custT="1"/>
      <dgm:spPr/>
      <dgm:t>
        <a:bodyPr/>
        <a:lstStyle/>
        <a:p>
          <a:r>
            <a:rPr lang="es-CL" sz="2800" dirty="0" smtClean="0"/>
            <a:t>Recursos internos</a:t>
          </a:r>
          <a:endParaRPr lang="es-CL" sz="2800" dirty="0"/>
        </a:p>
      </dgm:t>
    </dgm:pt>
    <dgm:pt modelId="{9EC851AA-F9CD-4907-8A2D-40763BCE6532}" type="parTrans" cxnId="{50C349B4-0880-4645-9692-AE9C58A70931}">
      <dgm:prSet/>
      <dgm:spPr/>
      <dgm:t>
        <a:bodyPr/>
        <a:lstStyle/>
        <a:p>
          <a:endParaRPr lang="es-CL"/>
        </a:p>
      </dgm:t>
    </dgm:pt>
    <dgm:pt modelId="{48BEA42A-3EAB-4B38-B902-74EE926C926D}" type="sibTrans" cxnId="{50C349B4-0880-4645-9692-AE9C58A70931}">
      <dgm:prSet/>
      <dgm:spPr/>
      <dgm:t>
        <a:bodyPr/>
        <a:lstStyle/>
        <a:p>
          <a:endParaRPr lang="es-CL"/>
        </a:p>
      </dgm:t>
    </dgm:pt>
    <dgm:pt modelId="{74EEBFB5-6176-4C83-B953-47E0C0318614}">
      <dgm:prSet phldrT="[Texto]" custT="1"/>
      <dgm:spPr/>
      <dgm:t>
        <a:bodyPr/>
        <a:lstStyle/>
        <a:p>
          <a:r>
            <a:rPr lang="es-CL" sz="2800" dirty="0" smtClean="0"/>
            <a:t>Indicadores</a:t>
          </a:r>
          <a:endParaRPr lang="es-CL" sz="2800" dirty="0"/>
        </a:p>
      </dgm:t>
    </dgm:pt>
    <dgm:pt modelId="{2584C811-7EB3-40E0-B441-DB320A7C562F}" type="parTrans" cxnId="{EB446F09-9D05-4400-A3C0-412B82C7871A}">
      <dgm:prSet/>
      <dgm:spPr/>
      <dgm:t>
        <a:bodyPr/>
        <a:lstStyle/>
        <a:p>
          <a:endParaRPr lang="es-CL"/>
        </a:p>
      </dgm:t>
    </dgm:pt>
    <dgm:pt modelId="{7EDFDCAE-5A8B-4100-B50C-524A93A81609}" type="sibTrans" cxnId="{EB446F09-9D05-4400-A3C0-412B82C7871A}">
      <dgm:prSet/>
      <dgm:spPr/>
      <dgm:t>
        <a:bodyPr/>
        <a:lstStyle/>
        <a:p>
          <a:endParaRPr lang="es-CL"/>
        </a:p>
      </dgm:t>
    </dgm:pt>
    <dgm:pt modelId="{10C700B1-E5C8-4BAC-9286-B6ABB78F8DBD}">
      <dgm:prSet phldrT="[Texto]" custT="1"/>
      <dgm:spPr/>
      <dgm:t>
        <a:bodyPr/>
        <a:lstStyle/>
        <a:p>
          <a:r>
            <a:rPr lang="es-CL" sz="2800" dirty="0" smtClean="0"/>
            <a:t>Actividades curriculares, propuesta de malla</a:t>
          </a:r>
        </a:p>
        <a:p>
          <a:endParaRPr lang="es-CL" sz="1800" dirty="0"/>
        </a:p>
      </dgm:t>
    </dgm:pt>
    <dgm:pt modelId="{F1AF962E-8552-4466-A2B1-EE3237E010F8}" type="parTrans" cxnId="{4A1CDECD-64B1-4B95-B8F8-F81F823FAF2D}">
      <dgm:prSet/>
      <dgm:spPr/>
      <dgm:t>
        <a:bodyPr/>
        <a:lstStyle/>
        <a:p>
          <a:endParaRPr lang="es-CL"/>
        </a:p>
      </dgm:t>
    </dgm:pt>
    <dgm:pt modelId="{A94FFF65-5C35-4A28-9F34-54D9C4231876}" type="sibTrans" cxnId="{4A1CDECD-64B1-4B95-B8F8-F81F823FAF2D}">
      <dgm:prSet/>
      <dgm:spPr/>
      <dgm:t>
        <a:bodyPr/>
        <a:lstStyle/>
        <a:p>
          <a:endParaRPr lang="es-CL"/>
        </a:p>
      </dgm:t>
    </dgm:pt>
    <dgm:pt modelId="{82D5AD6C-80CB-47BD-ABB2-6CA29B932582}" type="pres">
      <dgm:prSet presAssocID="{A91293C4-A439-46EB-AB23-D25930F1D9C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93FD6D8-B603-4C78-85F5-0DFD681EFCE9}" type="pres">
      <dgm:prSet presAssocID="{A91293C4-A439-46EB-AB23-D25930F1D9C2}" presName="dummyMaxCanvas" presStyleCnt="0">
        <dgm:presLayoutVars/>
      </dgm:prSet>
      <dgm:spPr/>
    </dgm:pt>
    <dgm:pt modelId="{75768959-8ADF-4DF9-B38C-B86DCCA34061}" type="pres">
      <dgm:prSet presAssocID="{A91293C4-A439-46EB-AB23-D25930F1D9C2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7208D3A-0830-4E90-B7E8-5FEBE339F459}" type="pres">
      <dgm:prSet presAssocID="{A91293C4-A439-46EB-AB23-D25930F1D9C2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27FEBF5-452D-427D-952E-9D9D02EB4EF6}" type="pres">
      <dgm:prSet presAssocID="{A91293C4-A439-46EB-AB23-D25930F1D9C2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1AD313-C5CB-4C55-9D68-CD668954F7A0}" type="pres">
      <dgm:prSet presAssocID="{A91293C4-A439-46EB-AB23-D25930F1D9C2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C46ADFB-0663-447D-A6A3-A1A5304C25E9}" type="pres">
      <dgm:prSet presAssocID="{A91293C4-A439-46EB-AB23-D25930F1D9C2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A0E23C3-16BA-4552-99AD-93AFAB0635B2}" type="pres">
      <dgm:prSet presAssocID="{A91293C4-A439-46EB-AB23-D25930F1D9C2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A71B98A-8E02-4EF8-84C8-CE8751F26A3E}" type="pres">
      <dgm:prSet presAssocID="{A91293C4-A439-46EB-AB23-D25930F1D9C2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96C8AD9-A19B-4496-A05C-1A8B07D41B13}" type="pres">
      <dgm:prSet presAssocID="{A91293C4-A439-46EB-AB23-D25930F1D9C2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F6F25D-9950-470F-975D-C11CE92C47AC}" type="pres">
      <dgm:prSet presAssocID="{A91293C4-A439-46EB-AB23-D25930F1D9C2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C8BF5A7-82FA-4034-BC11-BD45CA65B329}" type="pres">
      <dgm:prSet presAssocID="{A91293C4-A439-46EB-AB23-D25930F1D9C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515D6F7-79E9-4C1F-921E-8FE3A7748BA9}" type="pres">
      <dgm:prSet presAssocID="{A91293C4-A439-46EB-AB23-D25930F1D9C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BECAFD3-1979-42DF-ADAE-5D0D0297D866}" type="pres">
      <dgm:prSet presAssocID="{A91293C4-A439-46EB-AB23-D25930F1D9C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9473AA-A916-487A-81A4-17990B209D67}" type="pres">
      <dgm:prSet presAssocID="{A91293C4-A439-46EB-AB23-D25930F1D9C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15080EE-5470-42AF-B524-3A985720F5DE}" type="pres">
      <dgm:prSet presAssocID="{A91293C4-A439-46EB-AB23-D25930F1D9C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A8CCB0D-C4AD-4580-96C4-6E3658A62424}" type="presOf" srcId="{74EEBFB5-6176-4C83-B953-47E0C0318614}" destId="{AA9473AA-A916-487A-81A4-17990B209D67}" srcOrd="1" destOrd="0" presId="urn:microsoft.com/office/officeart/2005/8/layout/vProcess5"/>
    <dgm:cxn modelId="{139FE365-347E-44A3-B018-891A3F99936E}" type="presOf" srcId="{B2091E03-9C4D-45D1-8C34-8EE411A7E373}" destId="{CA0E23C3-16BA-4552-99AD-93AFAB0635B2}" srcOrd="0" destOrd="0" presId="urn:microsoft.com/office/officeart/2005/8/layout/vProcess5"/>
    <dgm:cxn modelId="{50C349B4-0880-4645-9692-AE9C58A70931}" srcId="{A91293C4-A439-46EB-AB23-D25930F1D9C2}" destId="{AFE4F0AF-85BC-4E6E-88E9-26E2BE8ED51F}" srcOrd="2" destOrd="0" parTransId="{9EC851AA-F9CD-4907-8A2D-40763BCE6532}" sibTransId="{48BEA42A-3EAB-4B38-B902-74EE926C926D}"/>
    <dgm:cxn modelId="{6E0A3BBA-B5DF-48EB-B701-08C1AE907886}" type="presOf" srcId="{74EEBFB5-6176-4C83-B953-47E0C0318614}" destId="{8A1AD313-C5CB-4C55-9D68-CD668954F7A0}" srcOrd="0" destOrd="0" presId="urn:microsoft.com/office/officeart/2005/8/layout/vProcess5"/>
    <dgm:cxn modelId="{950000FD-2AF8-4BEB-B1E0-892A9169B060}" type="presOf" srcId="{81EF7297-63C0-48DE-A99C-95B563059F02}" destId="{9515D6F7-79E9-4C1F-921E-8FE3A7748BA9}" srcOrd="1" destOrd="0" presId="urn:microsoft.com/office/officeart/2005/8/layout/vProcess5"/>
    <dgm:cxn modelId="{3D8C04F5-6AF9-4EFF-9D08-5214395518C9}" type="presOf" srcId="{A91293C4-A439-46EB-AB23-D25930F1D9C2}" destId="{82D5AD6C-80CB-47BD-ABB2-6CA29B932582}" srcOrd="0" destOrd="0" presId="urn:microsoft.com/office/officeart/2005/8/layout/vProcess5"/>
    <dgm:cxn modelId="{4A1CDECD-64B1-4B95-B8F8-F81F823FAF2D}" srcId="{A91293C4-A439-46EB-AB23-D25930F1D9C2}" destId="{10C700B1-E5C8-4BAC-9286-B6ABB78F8DBD}" srcOrd="4" destOrd="0" parTransId="{F1AF962E-8552-4466-A2B1-EE3237E010F8}" sibTransId="{A94FFF65-5C35-4A28-9F34-54D9C4231876}"/>
    <dgm:cxn modelId="{15EBF2CD-3439-471B-AD1D-37F9853A5760}" type="presOf" srcId="{F566BCD4-3C2B-4692-98E6-CD712A9D59C4}" destId="{75768959-8ADF-4DF9-B38C-B86DCCA34061}" srcOrd="0" destOrd="0" presId="urn:microsoft.com/office/officeart/2005/8/layout/vProcess5"/>
    <dgm:cxn modelId="{B51E0E57-5809-4836-91F5-8D2E27DC76F5}" type="presOf" srcId="{48BEA42A-3EAB-4B38-B902-74EE926C926D}" destId="{E96C8AD9-A19B-4496-A05C-1A8B07D41B13}" srcOrd="0" destOrd="0" presId="urn:microsoft.com/office/officeart/2005/8/layout/vProcess5"/>
    <dgm:cxn modelId="{2CAC8E91-D1DF-46BF-9BFC-DFBF9F9BCED5}" type="presOf" srcId="{3764C877-2041-4466-A0FF-9880ADE47D56}" destId="{6A71B98A-8E02-4EF8-84C8-CE8751F26A3E}" srcOrd="0" destOrd="0" presId="urn:microsoft.com/office/officeart/2005/8/layout/vProcess5"/>
    <dgm:cxn modelId="{1C78CB2F-E5F7-4549-92F0-9DA9B7EEC062}" type="presOf" srcId="{F566BCD4-3C2B-4692-98E6-CD712A9D59C4}" destId="{DC8BF5A7-82FA-4034-BC11-BD45CA65B329}" srcOrd="1" destOrd="0" presId="urn:microsoft.com/office/officeart/2005/8/layout/vProcess5"/>
    <dgm:cxn modelId="{EB446F09-9D05-4400-A3C0-412B82C7871A}" srcId="{A91293C4-A439-46EB-AB23-D25930F1D9C2}" destId="{74EEBFB5-6176-4C83-B953-47E0C0318614}" srcOrd="3" destOrd="0" parTransId="{2584C811-7EB3-40E0-B441-DB320A7C562F}" sibTransId="{7EDFDCAE-5A8B-4100-B50C-524A93A81609}"/>
    <dgm:cxn modelId="{7BFA2AE6-FF68-447A-B728-85D1CD7C569F}" srcId="{A91293C4-A439-46EB-AB23-D25930F1D9C2}" destId="{81EF7297-63C0-48DE-A99C-95B563059F02}" srcOrd="1" destOrd="0" parTransId="{F02A4650-BCCB-4CAF-BA58-E0D6B02E9468}" sibTransId="{3764C877-2041-4466-A0FF-9880ADE47D56}"/>
    <dgm:cxn modelId="{C70CEA99-3B4F-4D2D-A898-628D16E10709}" type="presOf" srcId="{AFE4F0AF-85BC-4E6E-88E9-26E2BE8ED51F}" destId="{CBECAFD3-1979-42DF-ADAE-5D0D0297D866}" srcOrd="1" destOrd="0" presId="urn:microsoft.com/office/officeart/2005/8/layout/vProcess5"/>
    <dgm:cxn modelId="{DDB70E42-D283-41CB-9A3C-50AD056092F7}" type="presOf" srcId="{10C700B1-E5C8-4BAC-9286-B6ABB78F8DBD}" destId="{B15080EE-5470-42AF-B524-3A985720F5DE}" srcOrd="1" destOrd="0" presId="urn:microsoft.com/office/officeart/2005/8/layout/vProcess5"/>
    <dgm:cxn modelId="{3D53E963-52D9-4BC3-8690-419D28A2D2D3}" srcId="{A91293C4-A439-46EB-AB23-D25930F1D9C2}" destId="{F566BCD4-3C2B-4692-98E6-CD712A9D59C4}" srcOrd="0" destOrd="0" parTransId="{A67B4719-1CE5-44E2-B19B-549270C5D5CE}" sibTransId="{B2091E03-9C4D-45D1-8C34-8EE411A7E373}"/>
    <dgm:cxn modelId="{57DCE0B0-FE92-46AB-8BF3-C50A8DB839E4}" type="presOf" srcId="{81EF7297-63C0-48DE-A99C-95B563059F02}" destId="{A7208D3A-0830-4E90-B7E8-5FEBE339F459}" srcOrd="0" destOrd="0" presId="urn:microsoft.com/office/officeart/2005/8/layout/vProcess5"/>
    <dgm:cxn modelId="{BA848137-69B2-4ED7-8FBC-59034A9E024B}" type="presOf" srcId="{7EDFDCAE-5A8B-4100-B50C-524A93A81609}" destId="{BCF6F25D-9950-470F-975D-C11CE92C47AC}" srcOrd="0" destOrd="0" presId="urn:microsoft.com/office/officeart/2005/8/layout/vProcess5"/>
    <dgm:cxn modelId="{60581B52-283A-4C1F-BA78-1451C52965E2}" type="presOf" srcId="{AFE4F0AF-85BC-4E6E-88E9-26E2BE8ED51F}" destId="{D27FEBF5-452D-427D-952E-9D9D02EB4EF6}" srcOrd="0" destOrd="0" presId="urn:microsoft.com/office/officeart/2005/8/layout/vProcess5"/>
    <dgm:cxn modelId="{B28979AB-7D06-4D67-B0B5-342650B45171}" type="presOf" srcId="{10C700B1-E5C8-4BAC-9286-B6ABB78F8DBD}" destId="{EC46ADFB-0663-447D-A6A3-A1A5304C25E9}" srcOrd="0" destOrd="0" presId="urn:microsoft.com/office/officeart/2005/8/layout/vProcess5"/>
    <dgm:cxn modelId="{18AE2E8F-4620-4A3F-ACA9-7748E6961A1D}" type="presParOf" srcId="{82D5AD6C-80CB-47BD-ABB2-6CA29B932582}" destId="{593FD6D8-B603-4C78-85F5-0DFD681EFCE9}" srcOrd="0" destOrd="0" presId="urn:microsoft.com/office/officeart/2005/8/layout/vProcess5"/>
    <dgm:cxn modelId="{47D855E5-3ADD-41B9-AC00-FBEF3CAECD32}" type="presParOf" srcId="{82D5AD6C-80CB-47BD-ABB2-6CA29B932582}" destId="{75768959-8ADF-4DF9-B38C-B86DCCA34061}" srcOrd="1" destOrd="0" presId="urn:microsoft.com/office/officeart/2005/8/layout/vProcess5"/>
    <dgm:cxn modelId="{5F3251B2-A55A-44D9-8741-945E3F1E9D1A}" type="presParOf" srcId="{82D5AD6C-80CB-47BD-ABB2-6CA29B932582}" destId="{A7208D3A-0830-4E90-B7E8-5FEBE339F459}" srcOrd="2" destOrd="0" presId="urn:microsoft.com/office/officeart/2005/8/layout/vProcess5"/>
    <dgm:cxn modelId="{78A16186-EDA6-4AB6-B231-B5074E980C47}" type="presParOf" srcId="{82D5AD6C-80CB-47BD-ABB2-6CA29B932582}" destId="{D27FEBF5-452D-427D-952E-9D9D02EB4EF6}" srcOrd="3" destOrd="0" presId="urn:microsoft.com/office/officeart/2005/8/layout/vProcess5"/>
    <dgm:cxn modelId="{184BC5A3-DF70-4EC2-BDEB-FBBDFC181207}" type="presParOf" srcId="{82D5AD6C-80CB-47BD-ABB2-6CA29B932582}" destId="{8A1AD313-C5CB-4C55-9D68-CD668954F7A0}" srcOrd="4" destOrd="0" presId="urn:microsoft.com/office/officeart/2005/8/layout/vProcess5"/>
    <dgm:cxn modelId="{A2395046-AEF2-4648-8E72-82660E1227F1}" type="presParOf" srcId="{82D5AD6C-80CB-47BD-ABB2-6CA29B932582}" destId="{EC46ADFB-0663-447D-A6A3-A1A5304C25E9}" srcOrd="5" destOrd="0" presId="urn:microsoft.com/office/officeart/2005/8/layout/vProcess5"/>
    <dgm:cxn modelId="{170EED72-4448-4A74-B671-3E3691D446A0}" type="presParOf" srcId="{82D5AD6C-80CB-47BD-ABB2-6CA29B932582}" destId="{CA0E23C3-16BA-4552-99AD-93AFAB0635B2}" srcOrd="6" destOrd="0" presId="urn:microsoft.com/office/officeart/2005/8/layout/vProcess5"/>
    <dgm:cxn modelId="{C3FEAA6D-A2F3-46AC-A71D-E9A1204C88FD}" type="presParOf" srcId="{82D5AD6C-80CB-47BD-ABB2-6CA29B932582}" destId="{6A71B98A-8E02-4EF8-84C8-CE8751F26A3E}" srcOrd="7" destOrd="0" presId="urn:microsoft.com/office/officeart/2005/8/layout/vProcess5"/>
    <dgm:cxn modelId="{775DA8ED-6596-4177-9861-1723C993D2F3}" type="presParOf" srcId="{82D5AD6C-80CB-47BD-ABB2-6CA29B932582}" destId="{E96C8AD9-A19B-4496-A05C-1A8B07D41B13}" srcOrd="8" destOrd="0" presId="urn:microsoft.com/office/officeart/2005/8/layout/vProcess5"/>
    <dgm:cxn modelId="{EB44165B-6CBF-4223-B4AA-2ED9BCDF7DA7}" type="presParOf" srcId="{82D5AD6C-80CB-47BD-ABB2-6CA29B932582}" destId="{BCF6F25D-9950-470F-975D-C11CE92C47AC}" srcOrd="9" destOrd="0" presId="urn:microsoft.com/office/officeart/2005/8/layout/vProcess5"/>
    <dgm:cxn modelId="{C0694514-A297-44E1-BD34-84F32D1AC8E5}" type="presParOf" srcId="{82D5AD6C-80CB-47BD-ABB2-6CA29B932582}" destId="{DC8BF5A7-82FA-4034-BC11-BD45CA65B329}" srcOrd="10" destOrd="0" presId="urn:microsoft.com/office/officeart/2005/8/layout/vProcess5"/>
    <dgm:cxn modelId="{B3B37B56-1ABB-4FE5-8A7C-40371504B01B}" type="presParOf" srcId="{82D5AD6C-80CB-47BD-ABB2-6CA29B932582}" destId="{9515D6F7-79E9-4C1F-921E-8FE3A7748BA9}" srcOrd="11" destOrd="0" presId="urn:microsoft.com/office/officeart/2005/8/layout/vProcess5"/>
    <dgm:cxn modelId="{E58970C0-42F5-48DC-964C-9F3898F7729E}" type="presParOf" srcId="{82D5AD6C-80CB-47BD-ABB2-6CA29B932582}" destId="{CBECAFD3-1979-42DF-ADAE-5D0D0297D866}" srcOrd="12" destOrd="0" presId="urn:microsoft.com/office/officeart/2005/8/layout/vProcess5"/>
    <dgm:cxn modelId="{520F3A13-6802-4B21-A512-9E1C9A0540DA}" type="presParOf" srcId="{82D5AD6C-80CB-47BD-ABB2-6CA29B932582}" destId="{AA9473AA-A916-487A-81A4-17990B209D67}" srcOrd="13" destOrd="0" presId="urn:microsoft.com/office/officeart/2005/8/layout/vProcess5"/>
    <dgm:cxn modelId="{3EC631B6-D535-4620-9025-C81716DFD892}" type="presParOf" srcId="{82D5AD6C-80CB-47BD-ABB2-6CA29B932582}" destId="{B15080EE-5470-42AF-B524-3A985720F5D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6CB90D-7A68-4609-9F11-B227B9B56A1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9FAAE52-D8ED-4478-84CC-F7D722CE7A9F}">
      <dgm:prSet phldrT="[Texto]"/>
      <dgm:spPr/>
      <dgm:t>
        <a:bodyPr/>
        <a:lstStyle/>
        <a:p>
          <a:r>
            <a:rPr lang="es-CL" dirty="0" smtClean="0"/>
            <a:t>Ética </a:t>
          </a:r>
          <a:endParaRPr lang="es-CL" dirty="0"/>
        </a:p>
      </dgm:t>
    </dgm:pt>
    <dgm:pt modelId="{DC263081-C556-4DFC-BE07-0AAF17B2C19A}" type="parTrans" cxnId="{90D8EA66-CD33-499D-AB05-7308C54BB1AB}">
      <dgm:prSet/>
      <dgm:spPr/>
      <dgm:t>
        <a:bodyPr/>
        <a:lstStyle/>
        <a:p>
          <a:endParaRPr lang="es-CL"/>
        </a:p>
      </dgm:t>
    </dgm:pt>
    <dgm:pt modelId="{CB0D816A-DBD3-4E06-BCA3-AE75864EAA94}" type="sibTrans" cxnId="{90D8EA66-CD33-499D-AB05-7308C54BB1AB}">
      <dgm:prSet/>
      <dgm:spPr/>
      <dgm:t>
        <a:bodyPr/>
        <a:lstStyle/>
        <a:p>
          <a:endParaRPr lang="es-CL"/>
        </a:p>
      </dgm:t>
    </dgm:pt>
    <dgm:pt modelId="{C610FA7A-BCB8-45A0-B915-6FEF2312BA3B}">
      <dgm:prSet phldrT="[Texto]"/>
      <dgm:spPr/>
      <dgm:t>
        <a:bodyPr/>
        <a:lstStyle/>
        <a:p>
          <a:r>
            <a:rPr lang="es-CL" dirty="0" smtClean="0"/>
            <a:t>La ética como sello FACSO, sustentada en una perspectiva histórica y de derechos humanos. </a:t>
          </a:r>
          <a:endParaRPr lang="es-CL" dirty="0"/>
        </a:p>
      </dgm:t>
    </dgm:pt>
    <dgm:pt modelId="{25F8DA16-6373-486E-9128-A15148194DFB}" type="parTrans" cxnId="{177E64C6-D3D1-4261-A8E7-FAF7579246DA}">
      <dgm:prSet/>
      <dgm:spPr/>
      <dgm:t>
        <a:bodyPr/>
        <a:lstStyle/>
        <a:p>
          <a:endParaRPr lang="es-CL"/>
        </a:p>
      </dgm:t>
    </dgm:pt>
    <dgm:pt modelId="{CA6BD6B6-53EA-45B0-A306-3FA586416160}" type="sibTrans" cxnId="{177E64C6-D3D1-4261-A8E7-FAF7579246DA}">
      <dgm:prSet/>
      <dgm:spPr/>
      <dgm:t>
        <a:bodyPr/>
        <a:lstStyle/>
        <a:p>
          <a:endParaRPr lang="es-CL"/>
        </a:p>
      </dgm:t>
    </dgm:pt>
    <dgm:pt modelId="{54052DD8-3A35-4480-9C9D-4FF80F59B064}">
      <dgm:prSet phldrT="[Texto]"/>
      <dgm:spPr/>
      <dgm:t>
        <a:bodyPr/>
        <a:lstStyle/>
        <a:p>
          <a:r>
            <a:rPr lang="es-CL" dirty="0" smtClean="0"/>
            <a:t>Comunicación</a:t>
          </a:r>
          <a:endParaRPr lang="es-CL" dirty="0"/>
        </a:p>
      </dgm:t>
    </dgm:pt>
    <dgm:pt modelId="{E007B585-7951-46C7-A45D-D8AAF1A9ACC7}" type="parTrans" cxnId="{3E83B963-269E-4500-A1B1-CCD070775059}">
      <dgm:prSet/>
      <dgm:spPr/>
      <dgm:t>
        <a:bodyPr/>
        <a:lstStyle/>
        <a:p>
          <a:endParaRPr lang="es-CL"/>
        </a:p>
      </dgm:t>
    </dgm:pt>
    <dgm:pt modelId="{EE34D7B2-EAEB-4685-81A5-57CD0B1549DE}" type="sibTrans" cxnId="{3E83B963-269E-4500-A1B1-CCD070775059}">
      <dgm:prSet/>
      <dgm:spPr/>
      <dgm:t>
        <a:bodyPr/>
        <a:lstStyle/>
        <a:p>
          <a:endParaRPr lang="es-CL"/>
        </a:p>
      </dgm:t>
    </dgm:pt>
    <dgm:pt modelId="{1F29147F-C889-4A3F-9603-6EB8B4C334E5}">
      <dgm:prSet phldrT="[Texto]"/>
      <dgm:spPr/>
      <dgm:t>
        <a:bodyPr/>
        <a:lstStyle/>
        <a:p>
          <a:r>
            <a:rPr lang="es-CL" dirty="0" smtClean="0"/>
            <a:t>Expresión oral y escrita para las Ciencias Sociales</a:t>
          </a:r>
          <a:endParaRPr lang="es-CL" dirty="0"/>
        </a:p>
      </dgm:t>
    </dgm:pt>
    <dgm:pt modelId="{3BBAC5A5-9F1F-47A4-8469-B61742D87ECA}" type="parTrans" cxnId="{881D0850-CD03-4376-90A8-F132125C4C99}">
      <dgm:prSet/>
      <dgm:spPr/>
      <dgm:t>
        <a:bodyPr/>
        <a:lstStyle/>
        <a:p>
          <a:endParaRPr lang="es-CL"/>
        </a:p>
      </dgm:t>
    </dgm:pt>
    <dgm:pt modelId="{5E3D463B-6F0B-4ED3-BA08-BB6E08828855}" type="sibTrans" cxnId="{881D0850-CD03-4376-90A8-F132125C4C99}">
      <dgm:prSet/>
      <dgm:spPr/>
      <dgm:t>
        <a:bodyPr/>
        <a:lstStyle/>
        <a:p>
          <a:endParaRPr lang="es-CL"/>
        </a:p>
      </dgm:t>
    </dgm:pt>
    <dgm:pt modelId="{61705898-E267-46CB-91B4-C053C78D039E}">
      <dgm:prSet phldrT="[Texto]"/>
      <dgm:spPr/>
      <dgm:t>
        <a:bodyPr/>
        <a:lstStyle/>
        <a:p>
          <a:r>
            <a:rPr lang="es-CL" dirty="0" smtClean="0"/>
            <a:t>Interdisciplinariedad</a:t>
          </a:r>
          <a:endParaRPr lang="es-CL" dirty="0"/>
        </a:p>
      </dgm:t>
    </dgm:pt>
    <dgm:pt modelId="{5DE52FCF-9FC1-40AC-A214-FF21EA893723}" type="parTrans" cxnId="{96626FBC-B569-4728-8695-DE54AD11339D}">
      <dgm:prSet/>
      <dgm:spPr/>
      <dgm:t>
        <a:bodyPr/>
        <a:lstStyle/>
        <a:p>
          <a:endParaRPr lang="es-CL"/>
        </a:p>
      </dgm:t>
    </dgm:pt>
    <dgm:pt modelId="{B614B68F-DB65-42E4-B4CE-2357D60B1646}" type="sibTrans" cxnId="{96626FBC-B569-4728-8695-DE54AD11339D}">
      <dgm:prSet/>
      <dgm:spPr/>
      <dgm:t>
        <a:bodyPr/>
        <a:lstStyle/>
        <a:p>
          <a:endParaRPr lang="es-CL"/>
        </a:p>
      </dgm:t>
    </dgm:pt>
    <dgm:pt modelId="{E5965DB2-B281-46B5-BD8B-A42422DA0B7C}">
      <dgm:prSet phldrT="[Texto]"/>
      <dgm:spPr/>
      <dgm:t>
        <a:bodyPr/>
        <a:lstStyle/>
        <a:p>
          <a:r>
            <a:rPr lang="es-CL" dirty="0" smtClean="0"/>
            <a:t>Políticas públicas</a:t>
          </a:r>
          <a:endParaRPr lang="es-CL" dirty="0"/>
        </a:p>
      </dgm:t>
    </dgm:pt>
    <dgm:pt modelId="{A8325B90-066C-40C4-B3CC-3F388C3D203B}" type="parTrans" cxnId="{C15AF4B1-66BB-43D7-8479-1F3E439301B2}">
      <dgm:prSet/>
      <dgm:spPr/>
      <dgm:t>
        <a:bodyPr/>
        <a:lstStyle/>
        <a:p>
          <a:endParaRPr lang="es-CL"/>
        </a:p>
      </dgm:t>
    </dgm:pt>
    <dgm:pt modelId="{99C5799C-AC95-4E68-84F5-77103C978315}" type="sibTrans" cxnId="{C15AF4B1-66BB-43D7-8479-1F3E439301B2}">
      <dgm:prSet/>
      <dgm:spPr/>
      <dgm:t>
        <a:bodyPr/>
        <a:lstStyle/>
        <a:p>
          <a:endParaRPr lang="es-CL"/>
        </a:p>
      </dgm:t>
    </dgm:pt>
    <dgm:pt modelId="{5DF327BE-672A-42FF-8A61-9C260C4485C1}">
      <dgm:prSet phldrT="[Texto]"/>
      <dgm:spPr/>
      <dgm:t>
        <a:bodyPr/>
        <a:lstStyle/>
        <a:p>
          <a:r>
            <a:rPr lang="es-CL" dirty="0" smtClean="0"/>
            <a:t>Perspectiva histórica realidad chilena y LA</a:t>
          </a:r>
          <a:endParaRPr lang="es-CL" dirty="0"/>
        </a:p>
      </dgm:t>
    </dgm:pt>
    <dgm:pt modelId="{55DB3F72-24A7-4ED6-ADC6-5C1911742162}" type="parTrans" cxnId="{63DC29F0-56D3-4FFD-9E46-0C6EC29755A9}">
      <dgm:prSet/>
      <dgm:spPr/>
      <dgm:t>
        <a:bodyPr/>
        <a:lstStyle/>
        <a:p>
          <a:endParaRPr lang="es-CL"/>
        </a:p>
      </dgm:t>
    </dgm:pt>
    <dgm:pt modelId="{792A4D59-5219-4C67-A219-262E0C03C556}" type="sibTrans" cxnId="{63DC29F0-56D3-4FFD-9E46-0C6EC29755A9}">
      <dgm:prSet/>
      <dgm:spPr/>
      <dgm:t>
        <a:bodyPr/>
        <a:lstStyle/>
        <a:p>
          <a:endParaRPr lang="es-CL"/>
        </a:p>
      </dgm:t>
    </dgm:pt>
    <dgm:pt modelId="{AA8EF64F-EFEC-4E9C-9374-63A86B80E495}">
      <dgm:prSet phldrT="[Texto]"/>
      <dgm:spPr/>
      <dgm:t>
        <a:bodyPr/>
        <a:lstStyle/>
        <a:p>
          <a:endParaRPr lang="es-CL" dirty="0"/>
        </a:p>
      </dgm:t>
    </dgm:pt>
    <dgm:pt modelId="{F6FAC6B2-C613-47EB-B08E-ACB464F45D7C}" type="parTrans" cxnId="{493EC455-B911-4240-B3D1-93E3423BC65D}">
      <dgm:prSet/>
      <dgm:spPr/>
      <dgm:t>
        <a:bodyPr/>
        <a:lstStyle/>
        <a:p>
          <a:endParaRPr lang="es-CL"/>
        </a:p>
      </dgm:t>
    </dgm:pt>
    <dgm:pt modelId="{413D7A4E-EDB9-457B-B87C-294F16C0D381}" type="sibTrans" cxnId="{493EC455-B911-4240-B3D1-93E3423BC65D}">
      <dgm:prSet/>
      <dgm:spPr/>
      <dgm:t>
        <a:bodyPr/>
        <a:lstStyle/>
        <a:p>
          <a:endParaRPr lang="es-CL"/>
        </a:p>
      </dgm:t>
    </dgm:pt>
    <dgm:pt modelId="{AE379057-8F92-4EB8-8DA7-4E365CA0ADC3}">
      <dgm:prSet phldrT="[Texto]"/>
      <dgm:spPr/>
      <dgm:t>
        <a:bodyPr/>
        <a:lstStyle/>
        <a:p>
          <a:r>
            <a:rPr lang="es-CL" dirty="0" smtClean="0"/>
            <a:t>Temáticas con enfoque interdisciplinar</a:t>
          </a:r>
          <a:endParaRPr lang="es-CL" dirty="0"/>
        </a:p>
      </dgm:t>
    </dgm:pt>
    <dgm:pt modelId="{A070FEAE-CCFC-4CDA-AE73-08377A4E4D23}" type="parTrans" cxnId="{33345E91-92AB-4B3F-88F6-E0F904CB0ED9}">
      <dgm:prSet/>
      <dgm:spPr/>
      <dgm:t>
        <a:bodyPr/>
        <a:lstStyle/>
        <a:p>
          <a:endParaRPr lang="es-CL"/>
        </a:p>
      </dgm:t>
    </dgm:pt>
    <dgm:pt modelId="{04F2EF42-ED71-405B-908D-28A769284F97}" type="sibTrans" cxnId="{33345E91-92AB-4B3F-88F6-E0F904CB0ED9}">
      <dgm:prSet/>
      <dgm:spPr/>
      <dgm:t>
        <a:bodyPr/>
        <a:lstStyle/>
        <a:p>
          <a:endParaRPr lang="es-CL"/>
        </a:p>
      </dgm:t>
    </dgm:pt>
    <dgm:pt modelId="{B7354107-15B7-4247-A113-12A2E9CCF151}" type="pres">
      <dgm:prSet presAssocID="{A86CB90D-7A68-4609-9F11-B227B9B56A1A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2D073945-1623-4DBF-8164-2B93FDD731C2}" type="pres">
      <dgm:prSet presAssocID="{49FAAE52-D8ED-4478-84CC-F7D722CE7A9F}" presName="compNode" presStyleCnt="0"/>
      <dgm:spPr/>
    </dgm:pt>
    <dgm:pt modelId="{154A915A-D592-4B4E-AC1E-7E9CC86FD47A}" type="pres">
      <dgm:prSet presAssocID="{49FAAE52-D8ED-4478-84CC-F7D722CE7A9F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0E8746-0A06-4DC1-80CE-7E165D57AA62}" type="pres">
      <dgm:prSet presAssocID="{49FAAE52-D8ED-4478-84CC-F7D722CE7A9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D5DA97A-1F8F-42FD-A73E-7C94468AEF8D}" type="pres">
      <dgm:prSet presAssocID="{49FAAE52-D8ED-4478-84CC-F7D722CE7A9F}" presName="parentRect" presStyleLbl="alignNode1" presStyleIdx="0" presStyleCnt="3"/>
      <dgm:spPr/>
      <dgm:t>
        <a:bodyPr/>
        <a:lstStyle/>
        <a:p>
          <a:endParaRPr lang="es-CL"/>
        </a:p>
      </dgm:t>
    </dgm:pt>
    <dgm:pt modelId="{EAB2EA47-3FA5-442F-8B63-604ECB40E92B}" type="pres">
      <dgm:prSet presAssocID="{49FAAE52-D8ED-4478-84CC-F7D722CE7A9F}" presName="adorn" presStyleLbl="fgAccFollowNode1" presStyleIdx="0" presStyleCnt="3"/>
      <dgm:spPr/>
    </dgm:pt>
    <dgm:pt modelId="{25E534CB-E6E3-4CC7-B3B2-51C48A206156}" type="pres">
      <dgm:prSet presAssocID="{CB0D816A-DBD3-4E06-BCA3-AE75864EAA94}" presName="sibTrans" presStyleLbl="sibTrans2D1" presStyleIdx="0" presStyleCnt="0"/>
      <dgm:spPr/>
      <dgm:t>
        <a:bodyPr/>
        <a:lstStyle/>
        <a:p>
          <a:endParaRPr lang="es-CL"/>
        </a:p>
      </dgm:t>
    </dgm:pt>
    <dgm:pt modelId="{DAB4682A-87F8-433F-AA6D-32E74063B29F}" type="pres">
      <dgm:prSet presAssocID="{61705898-E267-46CB-91B4-C053C78D039E}" presName="compNode" presStyleCnt="0"/>
      <dgm:spPr/>
    </dgm:pt>
    <dgm:pt modelId="{B3B83CFD-297E-4CA7-BDF7-826FB87CDB42}" type="pres">
      <dgm:prSet presAssocID="{61705898-E267-46CB-91B4-C053C78D039E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45ACCEB-0368-4B19-ACA5-03FE32B58B72}" type="pres">
      <dgm:prSet presAssocID="{61705898-E267-46CB-91B4-C053C78D039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35C65E9-598D-4FB0-9C77-8CB0AD31C582}" type="pres">
      <dgm:prSet presAssocID="{61705898-E267-46CB-91B4-C053C78D039E}" presName="parentRect" presStyleLbl="alignNode1" presStyleIdx="1" presStyleCnt="3"/>
      <dgm:spPr/>
      <dgm:t>
        <a:bodyPr/>
        <a:lstStyle/>
        <a:p>
          <a:endParaRPr lang="es-CL"/>
        </a:p>
      </dgm:t>
    </dgm:pt>
    <dgm:pt modelId="{0C8F90BF-F22D-4886-B4F2-D21F3331DA21}" type="pres">
      <dgm:prSet presAssocID="{61705898-E267-46CB-91B4-C053C78D039E}" presName="adorn" presStyleLbl="fgAccFollowNode1" presStyleIdx="1" presStyleCnt="3"/>
      <dgm:spPr/>
    </dgm:pt>
    <dgm:pt modelId="{B1E2DCF7-BB63-42A1-91B9-4EFE436889E0}" type="pres">
      <dgm:prSet presAssocID="{B614B68F-DB65-42E4-B4CE-2357D60B1646}" presName="sibTrans" presStyleLbl="sibTrans2D1" presStyleIdx="0" presStyleCnt="0"/>
      <dgm:spPr/>
      <dgm:t>
        <a:bodyPr/>
        <a:lstStyle/>
        <a:p>
          <a:endParaRPr lang="es-CL"/>
        </a:p>
      </dgm:t>
    </dgm:pt>
    <dgm:pt modelId="{48ED60F5-A0AE-4266-A75B-80007D541070}" type="pres">
      <dgm:prSet presAssocID="{54052DD8-3A35-4480-9C9D-4FF80F59B064}" presName="compNode" presStyleCnt="0"/>
      <dgm:spPr/>
    </dgm:pt>
    <dgm:pt modelId="{DB1597F9-8C44-48D9-B010-9F862A2572C0}" type="pres">
      <dgm:prSet presAssocID="{54052DD8-3A35-4480-9C9D-4FF80F59B064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14BCC7F-9EDD-43F3-AFDE-61F699899FA9}" type="pres">
      <dgm:prSet presAssocID="{54052DD8-3A35-4480-9C9D-4FF80F59B06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E1795C3-21EB-4662-B374-1604FBEC176F}" type="pres">
      <dgm:prSet presAssocID="{54052DD8-3A35-4480-9C9D-4FF80F59B064}" presName="parentRect" presStyleLbl="alignNode1" presStyleIdx="2" presStyleCnt="3"/>
      <dgm:spPr/>
      <dgm:t>
        <a:bodyPr/>
        <a:lstStyle/>
        <a:p>
          <a:endParaRPr lang="es-CL"/>
        </a:p>
      </dgm:t>
    </dgm:pt>
    <dgm:pt modelId="{C6623506-30DC-4383-8CAD-0625634ABC7D}" type="pres">
      <dgm:prSet presAssocID="{54052DD8-3A35-4480-9C9D-4FF80F59B064}" presName="adorn" presStyleLbl="fgAccFollowNode1" presStyleIdx="2" presStyleCnt="3"/>
      <dgm:spPr/>
    </dgm:pt>
  </dgm:ptLst>
  <dgm:cxnLst>
    <dgm:cxn modelId="{F83CEC9A-8348-43CB-AA53-EA5B708F176B}" type="presOf" srcId="{A86CB90D-7A68-4609-9F11-B227B9B56A1A}" destId="{B7354107-15B7-4247-A113-12A2E9CCF151}" srcOrd="0" destOrd="0" presId="urn:microsoft.com/office/officeart/2005/8/layout/bList2"/>
    <dgm:cxn modelId="{493EC455-B911-4240-B3D1-93E3423BC65D}" srcId="{61705898-E267-46CB-91B4-C053C78D039E}" destId="{AA8EF64F-EFEC-4E9C-9374-63A86B80E495}" srcOrd="3" destOrd="0" parTransId="{F6FAC6B2-C613-47EB-B08E-ACB464F45D7C}" sibTransId="{413D7A4E-EDB9-457B-B87C-294F16C0D381}"/>
    <dgm:cxn modelId="{3F9A52BB-8372-4C6F-BA5F-5BE7E1CB3DA6}" type="presOf" srcId="{5DF327BE-672A-42FF-8A61-9C260C4485C1}" destId="{B3B83CFD-297E-4CA7-BDF7-826FB87CDB42}" srcOrd="0" destOrd="1" presId="urn:microsoft.com/office/officeart/2005/8/layout/bList2"/>
    <dgm:cxn modelId="{60B0B52F-15FA-434B-AAF3-318DA954293C}" type="presOf" srcId="{61705898-E267-46CB-91B4-C053C78D039E}" destId="{445ACCEB-0368-4B19-ACA5-03FE32B58B72}" srcOrd="0" destOrd="0" presId="urn:microsoft.com/office/officeart/2005/8/layout/bList2"/>
    <dgm:cxn modelId="{7D50B716-8B8E-43C7-8225-CEA94461860C}" type="presOf" srcId="{E5965DB2-B281-46B5-BD8B-A42422DA0B7C}" destId="{B3B83CFD-297E-4CA7-BDF7-826FB87CDB42}" srcOrd="0" destOrd="0" presId="urn:microsoft.com/office/officeart/2005/8/layout/bList2"/>
    <dgm:cxn modelId="{4FD43C80-C1AB-4DA6-91C4-04609EF55C05}" type="presOf" srcId="{1F29147F-C889-4A3F-9603-6EB8B4C334E5}" destId="{DB1597F9-8C44-48D9-B010-9F862A2572C0}" srcOrd="0" destOrd="0" presId="urn:microsoft.com/office/officeart/2005/8/layout/bList2"/>
    <dgm:cxn modelId="{C15AF4B1-66BB-43D7-8479-1F3E439301B2}" srcId="{61705898-E267-46CB-91B4-C053C78D039E}" destId="{E5965DB2-B281-46B5-BD8B-A42422DA0B7C}" srcOrd="0" destOrd="0" parTransId="{A8325B90-066C-40C4-B3CC-3F388C3D203B}" sibTransId="{99C5799C-AC95-4E68-84F5-77103C978315}"/>
    <dgm:cxn modelId="{3E83B963-269E-4500-A1B1-CCD070775059}" srcId="{A86CB90D-7A68-4609-9F11-B227B9B56A1A}" destId="{54052DD8-3A35-4480-9C9D-4FF80F59B064}" srcOrd="2" destOrd="0" parTransId="{E007B585-7951-46C7-A45D-D8AAF1A9ACC7}" sibTransId="{EE34D7B2-EAEB-4685-81A5-57CD0B1549DE}"/>
    <dgm:cxn modelId="{33345E91-92AB-4B3F-88F6-E0F904CB0ED9}" srcId="{61705898-E267-46CB-91B4-C053C78D039E}" destId="{AE379057-8F92-4EB8-8DA7-4E365CA0ADC3}" srcOrd="2" destOrd="0" parTransId="{A070FEAE-CCFC-4CDA-AE73-08377A4E4D23}" sibTransId="{04F2EF42-ED71-405B-908D-28A769284F97}"/>
    <dgm:cxn modelId="{177E64C6-D3D1-4261-A8E7-FAF7579246DA}" srcId="{49FAAE52-D8ED-4478-84CC-F7D722CE7A9F}" destId="{C610FA7A-BCB8-45A0-B915-6FEF2312BA3B}" srcOrd="0" destOrd="0" parTransId="{25F8DA16-6373-486E-9128-A15148194DFB}" sibTransId="{CA6BD6B6-53EA-45B0-A306-3FA586416160}"/>
    <dgm:cxn modelId="{96626FBC-B569-4728-8695-DE54AD11339D}" srcId="{A86CB90D-7A68-4609-9F11-B227B9B56A1A}" destId="{61705898-E267-46CB-91B4-C053C78D039E}" srcOrd="1" destOrd="0" parTransId="{5DE52FCF-9FC1-40AC-A214-FF21EA893723}" sibTransId="{B614B68F-DB65-42E4-B4CE-2357D60B1646}"/>
    <dgm:cxn modelId="{2DB8D194-E055-4122-9394-CD636BAD94F3}" type="presOf" srcId="{49FAAE52-D8ED-4478-84CC-F7D722CE7A9F}" destId="{CD5DA97A-1F8F-42FD-A73E-7C94468AEF8D}" srcOrd="1" destOrd="0" presId="urn:microsoft.com/office/officeart/2005/8/layout/bList2"/>
    <dgm:cxn modelId="{C16F035F-B284-4599-9A58-CE05F2000C3A}" type="presOf" srcId="{49FAAE52-D8ED-4478-84CC-F7D722CE7A9F}" destId="{3B0E8746-0A06-4DC1-80CE-7E165D57AA62}" srcOrd="0" destOrd="0" presId="urn:microsoft.com/office/officeart/2005/8/layout/bList2"/>
    <dgm:cxn modelId="{867461B2-8EB5-4C5B-B2AC-BE9CB8C769C8}" type="presOf" srcId="{54052DD8-3A35-4480-9C9D-4FF80F59B064}" destId="{3E1795C3-21EB-4662-B374-1604FBEC176F}" srcOrd="1" destOrd="0" presId="urn:microsoft.com/office/officeart/2005/8/layout/bList2"/>
    <dgm:cxn modelId="{70F274E4-175A-43FC-85DA-0E11AEA13F18}" type="presOf" srcId="{AA8EF64F-EFEC-4E9C-9374-63A86B80E495}" destId="{B3B83CFD-297E-4CA7-BDF7-826FB87CDB42}" srcOrd="0" destOrd="3" presId="urn:microsoft.com/office/officeart/2005/8/layout/bList2"/>
    <dgm:cxn modelId="{F25FCE12-0D25-4446-8EBA-CBFDC198E004}" type="presOf" srcId="{B614B68F-DB65-42E4-B4CE-2357D60B1646}" destId="{B1E2DCF7-BB63-42A1-91B9-4EFE436889E0}" srcOrd="0" destOrd="0" presId="urn:microsoft.com/office/officeart/2005/8/layout/bList2"/>
    <dgm:cxn modelId="{577C4165-2D2D-4E3E-8CF1-7439FCDD070B}" type="presOf" srcId="{AE379057-8F92-4EB8-8DA7-4E365CA0ADC3}" destId="{B3B83CFD-297E-4CA7-BDF7-826FB87CDB42}" srcOrd="0" destOrd="2" presId="urn:microsoft.com/office/officeart/2005/8/layout/bList2"/>
    <dgm:cxn modelId="{D9CFEDFB-7CB4-4E68-8996-2B86E8C1DC7F}" type="presOf" srcId="{CB0D816A-DBD3-4E06-BCA3-AE75864EAA94}" destId="{25E534CB-E6E3-4CC7-B3B2-51C48A206156}" srcOrd="0" destOrd="0" presId="urn:microsoft.com/office/officeart/2005/8/layout/bList2"/>
    <dgm:cxn modelId="{63DC29F0-56D3-4FFD-9E46-0C6EC29755A9}" srcId="{61705898-E267-46CB-91B4-C053C78D039E}" destId="{5DF327BE-672A-42FF-8A61-9C260C4485C1}" srcOrd="1" destOrd="0" parTransId="{55DB3F72-24A7-4ED6-ADC6-5C1911742162}" sibTransId="{792A4D59-5219-4C67-A219-262E0C03C556}"/>
    <dgm:cxn modelId="{535AC3A9-EA70-416F-90F3-6121352A1274}" type="presOf" srcId="{C610FA7A-BCB8-45A0-B915-6FEF2312BA3B}" destId="{154A915A-D592-4B4E-AC1E-7E9CC86FD47A}" srcOrd="0" destOrd="0" presId="urn:microsoft.com/office/officeart/2005/8/layout/bList2"/>
    <dgm:cxn modelId="{90D8EA66-CD33-499D-AB05-7308C54BB1AB}" srcId="{A86CB90D-7A68-4609-9F11-B227B9B56A1A}" destId="{49FAAE52-D8ED-4478-84CC-F7D722CE7A9F}" srcOrd="0" destOrd="0" parTransId="{DC263081-C556-4DFC-BE07-0AAF17B2C19A}" sibTransId="{CB0D816A-DBD3-4E06-BCA3-AE75864EAA94}"/>
    <dgm:cxn modelId="{46087D7E-2A19-404D-A80A-8A42CCF99A5E}" type="presOf" srcId="{61705898-E267-46CB-91B4-C053C78D039E}" destId="{C35C65E9-598D-4FB0-9C77-8CB0AD31C582}" srcOrd="1" destOrd="0" presId="urn:microsoft.com/office/officeart/2005/8/layout/bList2"/>
    <dgm:cxn modelId="{881D0850-CD03-4376-90A8-F132125C4C99}" srcId="{54052DD8-3A35-4480-9C9D-4FF80F59B064}" destId="{1F29147F-C889-4A3F-9603-6EB8B4C334E5}" srcOrd="0" destOrd="0" parTransId="{3BBAC5A5-9F1F-47A4-8469-B61742D87ECA}" sibTransId="{5E3D463B-6F0B-4ED3-BA08-BB6E08828855}"/>
    <dgm:cxn modelId="{1F7C52AC-76D7-41A0-98D2-2DA9B843ACD6}" type="presOf" srcId="{54052DD8-3A35-4480-9C9D-4FF80F59B064}" destId="{314BCC7F-9EDD-43F3-AFDE-61F699899FA9}" srcOrd="0" destOrd="0" presId="urn:microsoft.com/office/officeart/2005/8/layout/bList2"/>
    <dgm:cxn modelId="{735A5B98-5DC7-4EC2-BEC5-4E69A61E40AA}" type="presParOf" srcId="{B7354107-15B7-4247-A113-12A2E9CCF151}" destId="{2D073945-1623-4DBF-8164-2B93FDD731C2}" srcOrd="0" destOrd="0" presId="urn:microsoft.com/office/officeart/2005/8/layout/bList2"/>
    <dgm:cxn modelId="{F3DDBEEA-A6EB-43FA-AB53-1C5204BD46A7}" type="presParOf" srcId="{2D073945-1623-4DBF-8164-2B93FDD731C2}" destId="{154A915A-D592-4B4E-AC1E-7E9CC86FD47A}" srcOrd="0" destOrd="0" presId="urn:microsoft.com/office/officeart/2005/8/layout/bList2"/>
    <dgm:cxn modelId="{25E95141-2F1E-47B8-8284-E1DBB80E92DB}" type="presParOf" srcId="{2D073945-1623-4DBF-8164-2B93FDD731C2}" destId="{3B0E8746-0A06-4DC1-80CE-7E165D57AA62}" srcOrd="1" destOrd="0" presId="urn:microsoft.com/office/officeart/2005/8/layout/bList2"/>
    <dgm:cxn modelId="{6287B85F-30C6-46C1-9F82-32D6491CA35B}" type="presParOf" srcId="{2D073945-1623-4DBF-8164-2B93FDD731C2}" destId="{CD5DA97A-1F8F-42FD-A73E-7C94468AEF8D}" srcOrd="2" destOrd="0" presId="urn:microsoft.com/office/officeart/2005/8/layout/bList2"/>
    <dgm:cxn modelId="{54E0B1FA-B8A0-461C-9CDD-0B88211B30AB}" type="presParOf" srcId="{2D073945-1623-4DBF-8164-2B93FDD731C2}" destId="{EAB2EA47-3FA5-442F-8B63-604ECB40E92B}" srcOrd="3" destOrd="0" presId="urn:microsoft.com/office/officeart/2005/8/layout/bList2"/>
    <dgm:cxn modelId="{AD56E16A-24C1-4564-ABD4-A3BF887DC7AC}" type="presParOf" srcId="{B7354107-15B7-4247-A113-12A2E9CCF151}" destId="{25E534CB-E6E3-4CC7-B3B2-51C48A206156}" srcOrd="1" destOrd="0" presId="urn:microsoft.com/office/officeart/2005/8/layout/bList2"/>
    <dgm:cxn modelId="{F0C9437E-8DD1-408A-84E6-2575293436B6}" type="presParOf" srcId="{B7354107-15B7-4247-A113-12A2E9CCF151}" destId="{DAB4682A-87F8-433F-AA6D-32E74063B29F}" srcOrd="2" destOrd="0" presId="urn:microsoft.com/office/officeart/2005/8/layout/bList2"/>
    <dgm:cxn modelId="{4227BB15-21FC-47A4-89CE-9244147A25E7}" type="presParOf" srcId="{DAB4682A-87F8-433F-AA6D-32E74063B29F}" destId="{B3B83CFD-297E-4CA7-BDF7-826FB87CDB42}" srcOrd="0" destOrd="0" presId="urn:microsoft.com/office/officeart/2005/8/layout/bList2"/>
    <dgm:cxn modelId="{BB186C81-EE55-4E3D-BA78-EE869A48636D}" type="presParOf" srcId="{DAB4682A-87F8-433F-AA6D-32E74063B29F}" destId="{445ACCEB-0368-4B19-ACA5-03FE32B58B72}" srcOrd="1" destOrd="0" presId="urn:microsoft.com/office/officeart/2005/8/layout/bList2"/>
    <dgm:cxn modelId="{5F0803D6-4357-4764-B999-45F834B6A8B2}" type="presParOf" srcId="{DAB4682A-87F8-433F-AA6D-32E74063B29F}" destId="{C35C65E9-598D-4FB0-9C77-8CB0AD31C582}" srcOrd="2" destOrd="0" presId="urn:microsoft.com/office/officeart/2005/8/layout/bList2"/>
    <dgm:cxn modelId="{C8ACF452-D2AB-4EC9-932A-EB4E07FD96BF}" type="presParOf" srcId="{DAB4682A-87F8-433F-AA6D-32E74063B29F}" destId="{0C8F90BF-F22D-4886-B4F2-D21F3331DA21}" srcOrd="3" destOrd="0" presId="urn:microsoft.com/office/officeart/2005/8/layout/bList2"/>
    <dgm:cxn modelId="{78931611-0D9A-4A99-BE04-5E7A495BCB7C}" type="presParOf" srcId="{B7354107-15B7-4247-A113-12A2E9CCF151}" destId="{B1E2DCF7-BB63-42A1-91B9-4EFE436889E0}" srcOrd="3" destOrd="0" presId="urn:microsoft.com/office/officeart/2005/8/layout/bList2"/>
    <dgm:cxn modelId="{56436D42-557A-47C2-9321-08265AF65749}" type="presParOf" srcId="{B7354107-15B7-4247-A113-12A2E9CCF151}" destId="{48ED60F5-A0AE-4266-A75B-80007D541070}" srcOrd="4" destOrd="0" presId="urn:microsoft.com/office/officeart/2005/8/layout/bList2"/>
    <dgm:cxn modelId="{FAFC1081-2119-4778-A59C-AE55924411A0}" type="presParOf" srcId="{48ED60F5-A0AE-4266-A75B-80007D541070}" destId="{DB1597F9-8C44-48D9-B010-9F862A2572C0}" srcOrd="0" destOrd="0" presId="urn:microsoft.com/office/officeart/2005/8/layout/bList2"/>
    <dgm:cxn modelId="{B3B67530-7663-43F9-8C15-EFA4ABEEEF4E}" type="presParOf" srcId="{48ED60F5-A0AE-4266-A75B-80007D541070}" destId="{314BCC7F-9EDD-43F3-AFDE-61F699899FA9}" srcOrd="1" destOrd="0" presId="urn:microsoft.com/office/officeart/2005/8/layout/bList2"/>
    <dgm:cxn modelId="{A62ED739-3065-4BC8-8332-026046AABEC8}" type="presParOf" srcId="{48ED60F5-A0AE-4266-A75B-80007D541070}" destId="{3E1795C3-21EB-4662-B374-1604FBEC176F}" srcOrd="2" destOrd="0" presId="urn:microsoft.com/office/officeart/2005/8/layout/bList2"/>
    <dgm:cxn modelId="{D437F8C1-E686-4584-AB26-396674D58ED1}" type="presParOf" srcId="{48ED60F5-A0AE-4266-A75B-80007D541070}" destId="{C6623506-30DC-4383-8CAD-0625634ABC7D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DE2CE5-95F4-4822-9629-3F024F3A8A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731316D-28D3-4132-A71E-0607FF8AD3C3}">
      <dgm:prSet phldrT="[Texto]" custT="1"/>
      <dgm:spPr>
        <a:solidFill>
          <a:schemeClr val="tx2"/>
        </a:solidFill>
        <a:ln>
          <a:solidFill>
            <a:schemeClr val="accent1"/>
          </a:solidFill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Intervención social</a:t>
          </a:r>
          <a:endParaRPr lang="es-CL" sz="3200" dirty="0">
            <a:solidFill>
              <a:schemeClr val="bg1"/>
            </a:solidFill>
          </a:endParaRPr>
        </a:p>
      </dgm:t>
    </dgm:pt>
    <dgm:pt modelId="{60BB2426-1831-47A1-B84C-0353490598E4}" type="parTrans" cxnId="{CBAC7893-5E35-49DC-A6AA-23E16E2E9410}">
      <dgm:prSet/>
      <dgm:spPr/>
      <dgm:t>
        <a:bodyPr/>
        <a:lstStyle/>
        <a:p>
          <a:endParaRPr lang="es-CL" sz="3600"/>
        </a:p>
      </dgm:t>
    </dgm:pt>
    <dgm:pt modelId="{99598FD9-4293-4B75-B4CD-2E00D588AACC}" type="sibTrans" cxnId="{CBAC7893-5E35-49DC-A6AA-23E16E2E9410}">
      <dgm:prSet/>
      <dgm:spPr/>
      <dgm:t>
        <a:bodyPr/>
        <a:lstStyle/>
        <a:p>
          <a:endParaRPr lang="es-CL" sz="3600"/>
        </a:p>
      </dgm:t>
    </dgm:pt>
    <dgm:pt modelId="{D486683A-0F6C-4E1F-AEEE-8395F9072D33}">
      <dgm:prSet phldrT="[Texto]" custT="1"/>
      <dgm:spPr>
        <a:solidFill>
          <a:schemeClr val="accent6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L" sz="3200" dirty="0" smtClean="0">
              <a:solidFill>
                <a:schemeClr val="tx1"/>
              </a:solidFill>
            </a:rPr>
            <a:t>Planificación y Gestión Social</a:t>
          </a:r>
          <a:endParaRPr lang="es-CL" sz="3200" dirty="0">
            <a:solidFill>
              <a:schemeClr val="tx1"/>
            </a:solidFill>
          </a:endParaRPr>
        </a:p>
      </dgm:t>
    </dgm:pt>
    <dgm:pt modelId="{A5B67B03-A945-45F8-ACEB-04B0176FABA9}" type="parTrans" cxnId="{1447AF4F-FEDF-430A-80A4-7FB584D69FFB}">
      <dgm:prSet/>
      <dgm:spPr/>
      <dgm:t>
        <a:bodyPr/>
        <a:lstStyle/>
        <a:p>
          <a:endParaRPr lang="es-CL"/>
        </a:p>
      </dgm:t>
    </dgm:pt>
    <dgm:pt modelId="{6DE34C46-3D20-4150-9145-F9295593C21C}" type="sibTrans" cxnId="{1447AF4F-FEDF-430A-80A4-7FB584D69FFB}">
      <dgm:prSet/>
      <dgm:spPr/>
      <dgm:t>
        <a:bodyPr/>
        <a:lstStyle/>
        <a:p>
          <a:endParaRPr lang="es-CL"/>
        </a:p>
      </dgm:t>
    </dgm:pt>
    <dgm:pt modelId="{60C23BFD-C793-427D-9824-53551BD84108}">
      <dgm:prSet phldrT="[Texto]" custT="1"/>
      <dgm:spPr>
        <a:solidFill>
          <a:schemeClr val="accent3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s-CL" sz="3200" dirty="0" smtClean="0">
              <a:solidFill>
                <a:schemeClr val="tx1"/>
              </a:solidFill>
            </a:rPr>
            <a:t>Investigación Social</a:t>
          </a:r>
          <a:endParaRPr lang="es-CL" sz="3200" dirty="0">
            <a:solidFill>
              <a:schemeClr val="tx1"/>
            </a:solidFill>
          </a:endParaRPr>
        </a:p>
      </dgm:t>
    </dgm:pt>
    <dgm:pt modelId="{9AAF378E-0CAD-438F-8DBF-F1F217120251}" type="parTrans" cxnId="{22F6F8AF-40CB-411B-8A07-4B9C2011B2B4}">
      <dgm:prSet/>
      <dgm:spPr/>
      <dgm:t>
        <a:bodyPr/>
        <a:lstStyle/>
        <a:p>
          <a:endParaRPr lang="es-CL"/>
        </a:p>
      </dgm:t>
    </dgm:pt>
    <dgm:pt modelId="{57C1A718-6DEB-4861-99CC-7BCE5B433FB3}" type="sibTrans" cxnId="{22F6F8AF-40CB-411B-8A07-4B9C2011B2B4}">
      <dgm:prSet/>
      <dgm:spPr/>
      <dgm:t>
        <a:bodyPr/>
        <a:lstStyle/>
        <a:p>
          <a:endParaRPr lang="es-CL"/>
        </a:p>
      </dgm:t>
    </dgm:pt>
    <dgm:pt modelId="{70F643F0-1F03-4210-AE1A-A0AB0FE313ED}" type="pres">
      <dgm:prSet presAssocID="{76DE2CE5-95F4-4822-9629-3F024F3A8A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507FC0F-3BDF-47A3-A1D4-3CF38AB96AF3}" type="pres">
      <dgm:prSet presAssocID="{E731316D-28D3-4132-A71E-0607FF8AD3C3}" presName="composite" presStyleCnt="0"/>
      <dgm:spPr/>
    </dgm:pt>
    <dgm:pt modelId="{D32F4128-A7AF-4F4A-9B49-10FEFEF154E1}" type="pres">
      <dgm:prSet presAssocID="{E731316D-28D3-4132-A71E-0607FF8AD3C3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s-CL"/>
        </a:p>
      </dgm:t>
    </dgm:pt>
    <dgm:pt modelId="{16D3753F-CB68-4B45-BEF2-1D59CF6920A5}" type="pres">
      <dgm:prSet presAssocID="{E731316D-28D3-4132-A71E-0607FF8AD3C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E480BD9-DFA5-4868-94D7-3E484E5D34E5}" type="pres">
      <dgm:prSet presAssocID="{99598FD9-4293-4B75-B4CD-2E00D588AACC}" presName="spacing" presStyleCnt="0"/>
      <dgm:spPr/>
    </dgm:pt>
    <dgm:pt modelId="{DF04FFC5-A4FE-4497-AFBB-C437E20F7470}" type="pres">
      <dgm:prSet presAssocID="{D486683A-0F6C-4E1F-AEEE-8395F9072D33}" presName="composite" presStyleCnt="0"/>
      <dgm:spPr/>
    </dgm:pt>
    <dgm:pt modelId="{272D29B8-949E-4680-8639-A04BED825B4E}" type="pres">
      <dgm:prSet presAssocID="{D486683A-0F6C-4E1F-AEEE-8395F9072D33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s-CL"/>
        </a:p>
      </dgm:t>
    </dgm:pt>
    <dgm:pt modelId="{0102FDE3-DA29-49BE-B2BA-9DFDF150B4A1}" type="pres">
      <dgm:prSet presAssocID="{D486683A-0F6C-4E1F-AEEE-8395F9072D3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B9FD39-B2DC-4E0E-AF7F-CBD1EE413E0C}" type="pres">
      <dgm:prSet presAssocID="{6DE34C46-3D20-4150-9145-F9295593C21C}" presName="spacing" presStyleCnt="0"/>
      <dgm:spPr/>
    </dgm:pt>
    <dgm:pt modelId="{1735399B-0883-4BF0-ADF4-875AEDEEB4D6}" type="pres">
      <dgm:prSet presAssocID="{60C23BFD-C793-427D-9824-53551BD84108}" presName="composite" presStyleCnt="0"/>
      <dgm:spPr/>
    </dgm:pt>
    <dgm:pt modelId="{1AE1F8A7-3B47-4436-AAD5-D2386EA25593}" type="pres">
      <dgm:prSet presAssocID="{60C23BFD-C793-427D-9824-53551BD84108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es-CL"/>
        </a:p>
      </dgm:t>
    </dgm:pt>
    <dgm:pt modelId="{C831D87B-423E-4FEE-87F6-C8B090F82960}" type="pres">
      <dgm:prSet presAssocID="{60C23BFD-C793-427D-9824-53551BD8410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BAC7893-5E35-49DC-A6AA-23E16E2E9410}" srcId="{76DE2CE5-95F4-4822-9629-3F024F3A8AD2}" destId="{E731316D-28D3-4132-A71E-0607FF8AD3C3}" srcOrd="0" destOrd="0" parTransId="{60BB2426-1831-47A1-B84C-0353490598E4}" sibTransId="{99598FD9-4293-4B75-B4CD-2E00D588AACC}"/>
    <dgm:cxn modelId="{22F6F8AF-40CB-411B-8A07-4B9C2011B2B4}" srcId="{76DE2CE5-95F4-4822-9629-3F024F3A8AD2}" destId="{60C23BFD-C793-427D-9824-53551BD84108}" srcOrd="2" destOrd="0" parTransId="{9AAF378E-0CAD-438F-8DBF-F1F217120251}" sibTransId="{57C1A718-6DEB-4861-99CC-7BCE5B433FB3}"/>
    <dgm:cxn modelId="{E92F254E-EF37-4347-AA43-C2311F05A6D1}" type="presOf" srcId="{60C23BFD-C793-427D-9824-53551BD84108}" destId="{C831D87B-423E-4FEE-87F6-C8B090F82960}" srcOrd="0" destOrd="0" presId="urn:microsoft.com/office/officeart/2005/8/layout/vList3"/>
    <dgm:cxn modelId="{5BF7695C-CB17-4F38-92D7-86F2A854578C}" type="presOf" srcId="{76DE2CE5-95F4-4822-9629-3F024F3A8AD2}" destId="{70F643F0-1F03-4210-AE1A-A0AB0FE313ED}" srcOrd="0" destOrd="0" presId="urn:microsoft.com/office/officeart/2005/8/layout/vList3"/>
    <dgm:cxn modelId="{839944F7-4133-4E5A-8568-A60E783A35E2}" type="presOf" srcId="{D486683A-0F6C-4E1F-AEEE-8395F9072D33}" destId="{0102FDE3-DA29-49BE-B2BA-9DFDF150B4A1}" srcOrd="0" destOrd="0" presId="urn:microsoft.com/office/officeart/2005/8/layout/vList3"/>
    <dgm:cxn modelId="{1447AF4F-FEDF-430A-80A4-7FB584D69FFB}" srcId="{76DE2CE5-95F4-4822-9629-3F024F3A8AD2}" destId="{D486683A-0F6C-4E1F-AEEE-8395F9072D33}" srcOrd="1" destOrd="0" parTransId="{A5B67B03-A945-45F8-ACEB-04B0176FABA9}" sibTransId="{6DE34C46-3D20-4150-9145-F9295593C21C}"/>
    <dgm:cxn modelId="{FE427A97-437E-4E09-86AB-BB9E1E6A333A}" type="presOf" srcId="{E731316D-28D3-4132-A71E-0607FF8AD3C3}" destId="{16D3753F-CB68-4B45-BEF2-1D59CF6920A5}" srcOrd="0" destOrd="0" presId="urn:microsoft.com/office/officeart/2005/8/layout/vList3"/>
    <dgm:cxn modelId="{D4049C61-DA49-4A61-B3B2-54AE7CABE249}" type="presParOf" srcId="{70F643F0-1F03-4210-AE1A-A0AB0FE313ED}" destId="{8507FC0F-3BDF-47A3-A1D4-3CF38AB96AF3}" srcOrd="0" destOrd="0" presId="urn:microsoft.com/office/officeart/2005/8/layout/vList3"/>
    <dgm:cxn modelId="{4CACC7CE-4C75-4C69-A3BD-6B656C1DFE38}" type="presParOf" srcId="{8507FC0F-3BDF-47A3-A1D4-3CF38AB96AF3}" destId="{D32F4128-A7AF-4F4A-9B49-10FEFEF154E1}" srcOrd="0" destOrd="0" presId="urn:microsoft.com/office/officeart/2005/8/layout/vList3"/>
    <dgm:cxn modelId="{B84970F5-DC1B-4B60-85DE-E8FFCF859B4D}" type="presParOf" srcId="{8507FC0F-3BDF-47A3-A1D4-3CF38AB96AF3}" destId="{16D3753F-CB68-4B45-BEF2-1D59CF6920A5}" srcOrd="1" destOrd="0" presId="urn:microsoft.com/office/officeart/2005/8/layout/vList3"/>
    <dgm:cxn modelId="{BD15E872-FC3C-4B89-B945-9B274392D88B}" type="presParOf" srcId="{70F643F0-1F03-4210-AE1A-A0AB0FE313ED}" destId="{3E480BD9-DFA5-4868-94D7-3E484E5D34E5}" srcOrd="1" destOrd="0" presId="urn:microsoft.com/office/officeart/2005/8/layout/vList3"/>
    <dgm:cxn modelId="{E4F7AB52-DB30-414D-BE05-929BAF3BB55E}" type="presParOf" srcId="{70F643F0-1F03-4210-AE1A-A0AB0FE313ED}" destId="{DF04FFC5-A4FE-4497-AFBB-C437E20F7470}" srcOrd="2" destOrd="0" presId="urn:microsoft.com/office/officeart/2005/8/layout/vList3"/>
    <dgm:cxn modelId="{50A5768E-ADE3-4EDD-94BE-7305992A0DFD}" type="presParOf" srcId="{DF04FFC5-A4FE-4497-AFBB-C437E20F7470}" destId="{272D29B8-949E-4680-8639-A04BED825B4E}" srcOrd="0" destOrd="0" presId="urn:microsoft.com/office/officeart/2005/8/layout/vList3"/>
    <dgm:cxn modelId="{E43211DA-9BBC-4E65-8D43-B4B3C09C037C}" type="presParOf" srcId="{DF04FFC5-A4FE-4497-AFBB-C437E20F7470}" destId="{0102FDE3-DA29-49BE-B2BA-9DFDF150B4A1}" srcOrd="1" destOrd="0" presId="urn:microsoft.com/office/officeart/2005/8/layout/vList3"/>
    <dgm:cxn modelId="{A4CC00C7-EB5D-4882-937A-F5A9E4E03755}" type="presParOf" srcId="{70F643F0-1F03-4210-AE1A-A0AB0FE313ED}" destId="{A1B9FD39-B2DC-4E0E-AF7F-CBD1EE413E0C}" srcOrd="3" destOrd="0" presId="urn:microsoft.com/office/officeart/2005/8/layout/vList3"/>
    <dgm:cxn modelId="{3B8D22BE-0B1D-4257-A37D-47449CC3D5C7}" type="presParOf" srcId="{70F643F0-1F03-4210-AE1A-A0AB0FE313ED}" destId="{1735399B-0883-4BF0-ADF4-875AEDEEB4D6}" srcOrd="4" destOrd="0" presId="urn:microsoft.com/office/officeart/2005/8/layout/vList3"/>
    <dgm:cxn modelId="{31766E3F-6651-42A3-8C2E-4412E14F2CB1}" type="presParOf" srcId="{1735399B-0883-4BF0-ADF4-875AEDEEB4D6}" destId="{1AE1F8A7-3B47-4436-AAD5-D2386EA25593}" srcOrd="0" destOrd="0" presId="urn:microsoft.com/office/officeart/2005/8/layout/vList3"/>
    <dgm:cxn modelId="{FA23CC18-76E3-4C7C-9352-5A38779CEB05}" type="presParOf" srcId="{1735399B-0883-4BF0-ADF4-875AEDEEB4D6}" destId="{C831D87B-423E-4FEE-87F6-C8B090F8296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DE2CE5-95F4-4822-9629-3F024F3A8A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731316D-28D3-4132-A71E-0607FF8AD3C3}">
      <dgm:prSet phldrT="[Texto]" custT="1"/>
      <dgm:spPr>
        <a:solidFill>
          <a:schemeClr val="accent6"/>
        </a:solidFill>
        <a:ln>
          <a:noFill/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Intervención Psicosocial</a:t>
          </a:r>
          <a:endParaRPr lang="es-CL" sz="3200" dirty="0">
            <a:solidFill>
              <a:schemeClr val="bg1"/>
            </a:solidFill>
          </a:endParaRPr>
        </a:p>
      </dgm:t>
    </dgm:pt>
    <dgm:pt modelId="{60BB2426-1831-47A1-B84C-0353490598E4}" type="parTrans" cxnId="{CBAC7893-5E35-49DC-A6AA-23E16E2E9410}">
      <dgm:prSet/>
      <dgm:spPr/>
      <dgm:t>
        <a:bodyPr/>
        <a:lstStyle/>
        <a:p>
          <a:endParaRPr lang="es-CL" sz="3600"/>
        </a:p>
      </dgm:t>
    </dgm:pt>
    <dgm:pt modelId="{99598FD9-4293-4B75-B4CD-2E00D588AACC}" type="sibTrans" cxnId="{CBAC7893-5E35-49DC-A6AA-23E16E2E9410}">
      <dgm:prSet/>
      <dgm:spPr/>
      <dgm:t>
        <a:bodyPr/>
        <a:lstStyle/>
        <a:p>
          <a:endParaRPr lang="es-CL" sz="3600"/>
        </a:p>
      </dgm:t>
    </dgm:pt>
    <dgm:pt modelId="{D486683A-0F6C-4E1F-AEEE-8395F9072D33}">
      <dgm:prSet phldrT="[Texto]" custT="1"/>
      <dgm:spPr>
        <a:solidFill>
          <a:schemeClr val="tx2"/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Estudios Evaluativos</a:t>
          </a:r>
          <a:endParaRPr lang="es-CL" sz="3200" dirty="0">
            <a:solidFill>
              <a:schemeClr val="bg1"/>
            </a:solidFill>
          </a:endParaRPr>
        </a:p>
      </dgm:t>
    </dgm:pt>
    <dgm:pt modelId="{A5B67B03-A945-45F8-ACEB-04B0176FABA9}" type="parTrans" cxnId="{1447AF4F-FEDF-430A-80A4-7FB584D69FFB}">
      <dgm:prSet/>
      <dgm:spPr/>
      <dgm:t>
        <a:bodyPr/>
        <a:lstStyle/>
        <a:p>
          <a:endParaRPr lang="es-CL"/>
        </a:p>
      </dgm:t>
    </dgm:pt>
    <dgm:pt modelId="{6DE34C46-3D20-4150-9145-F9295593C21C}" type="sibTrans" cxnId="{1447AF4F-FEDF-430A-80A4-7FB584D69FFB}">
      <dgm:prSet/>
      <dgm:spPr/>
      <dgm:t>
        <a:bodyPr/>
        <a:lstStyle/>
        <a:p>
          <a:endParaRPr lang="es-CL"/>
        </a:p>
      </dgm:t>
    </dgm:pt>
    <dgm:pt modelId="{60C23BFD-C793-427D-9824-53551BD84108}">
      <dgm:prSet phldrT="[Texto]"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Investigación</a:t>
          </a:r>
          <a:endParaRPr lang="es-CL" sz="3200" dirty="0">
            <a:solidFill>
              <a:schemeClr val="bg1"/>
            </a:solidFill>
          </a:endParaRPr>
        </a:p>
      </dgm:t>
    </dgm:pt>
    <dgm:pt modelId="{9AAF378E-0CAD-438F-8DBF-F1F217120251}" type="parTrans" cxnId="{22F6F8AF-40CB-411B-8A07-4B9C2011B2B4}">
      <dgm:prSet/>
      <dgm:spPr/>
      <dgm:t>
        <a:bodyPr/>
        <a:lstStyle/>
        <a:p>
          <a:endParaRPr lang="es-CL"/>
        </a:p>
      </dgm:t>
    </dgm:pt>
    <dgm:pt modelId="{57C1A718-6DEB-4861-99CC-7BCE5B433FB3}" type="sibTrans" cxnId="{22F6F8AF-40CB-411B-8A07-4B9C2011B2B4}">
      <dgm:prSet/>
      <dgm:spPr/>
      <dgm:t>
        <a:bodyPr/>
        <a:lstStyle/>
        <a:p>
          <a:endParaRPr lang="es-CL"/>
        </a:p>
      </dgm:t>
    </dgm:pt>
    <dgm:pt modelId="{70F643F0-1F03-4210-AE1A-A0AB0FE313ED}" type="pres">
      <dgm:prSet presAssocID="{76DE2CE5-95F4-4822-9629-3F024F3A8A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507FC0F-3BDF-47A3-A1D4-3CF38AB96AF3}" type="pres">
      <dgm:prSet presAssocID="{E731316D-28D3-4132-A71E-0607FF8AD3C3}" presName="composite" presStyleCnt="0"/>
      <dgm:spPr/>
    </dgm:pt>
    <dgm:pt modelId="{D32F4128-A7AF-4F4A-9B49-10FEFEF154E1}" type="pres">
      <dgm:prSet presAssocID="{E731316D-28D3-4132-A71E-0607FF8AD3C3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s-CL"/>
        </a:p>
      </dgm:t>
    </dgm:pt>
    <dgm:pt modelId="{16D3753F-CB68-4B45-BEF2-1D59CF6920A5}" type="pres">
      <dgm:prSet presAssocID="{E731316D-28D3-4132-A71E-0607FF8AD3C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E480BD9-DFA5-4868-94D7-3E484E5D34E5}" type="pres">
      <dgm:prSet presAssocID="{99598FD9-4293-4B75-B4CD-2E00D588AACC}" presName="spacing" presStyleCnt="0"/>
      <dgm:spPr/>
    </dgm:pt>
    <dgm:pt modelId="{DF04FFC5-A4FE-4497-AFBB-C437E20F7470}" type="pres">
      <dgm:prSet presAssocID="{D486683A-0F6C-4E1F-AEEE-8395F9072D33}" presName="composite" presStyleCnt="0"/>
      <dgm:spPr/>
    </dgm:pt>
    <dgm:pt modelId="{272D29B8-949E-4680-8639-A04BED825B4E}" type="pres">
      <dgm:prSet presAssocID="{D486683A-0F6C-4E1F-AEEE-8395F9072D33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s-CL"/>
        </a:p>
      </dgm:t>
    </dgm:pt>
    <dgm:pt modelId="{0102FDE3-DA29-49BE-B2BA-9DFDF150B4A1}" type="pres">
      <dgm:prSet presAssocID="{D486683A-0F6C-4E1F-AEEE-8395F9072D3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B9FD39-B2DC-4E0E-AF7F-CBD1EE413E0C}" type="pres">
      <dgm:prSet presAssocID="{6DE34C46-3D20-4150-9145-F9295593C21C}" presName="spacing" presStyleCnt="0"/>
      <dgm:spPr/>
    </dgm:pt>
    <dgm:pt modelId="{1735399B-0883-4BF0-ADF4-875AEDEEB4D6}" type="pres">
      <dgm:prSet presAssocID="{60C23BFD-C793-427D-9824-53551BD84108}" presName="composite" presStyleCnt="0"/>
      <dgm:spPr/>
    </dgm:pt>
    <dgm:pt modelId="{1AE1F8A7-3B47-4436-AAD5-D2386EA25593}" type="pres">
      <dgm:prSet presAssocID="{60C23BFD-C793-427D-9824-53551BD84108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CL"/>
        </a:p>
      </dgm:t>
    </dgm:pt>
    <dgm:pt modelId="{C831D87B-423E-4FEE-87F6-C8B090F82960}" type="pres">
      <dgm:prSet presAssocID="{60C23BFD-C793-427D-9824-53551BD8410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1FD56E8-3324-4250-967D-1DB84742EB3F}" type="presOf" srcId="{D486683A-0F6C-4E1F-AEEE-8395F9072D33}" destId="{0102FDE3-DA29-49BE-B2BA-9DFDF150B4A1}" srcOrd="0" destOrd="0" presId="urn:microsoft.com/office/officeart/2005/8/layout/vList3"/>
    <dgm:cxn modelId="{8929AB8A-D9C2-4468-B11A-57BDF25A9C39}" type="presOf" srcId="{60C23BFD-C793-427D-9824-53551BD84108}" destId="{C831D87B-423E-4FEE-87F6-C8B090F82960}" srcOrd="0" destOrd="0" presId="urn:microsoft.com/office/officeart/2005/8/layout/vList3"/>
    <dgm:cxn modelId="{1447AF4F-FEDF-430A-80A4-7FB584D69FFB}" srcId="{76DE2CE5-95F4-4822-9629-3F024F3A8AD2}" destId="{D486683A-0F6C-4E1F-AEEE-8395F9072D33}" srcOrd="1" destOrd="0" parTransId="{A5B67B03-A945-45F8-ACEB-04B0176FABA9}" sibTransId="{6DE34C46-3D20-4150-9145-F9295593C21C}"/>
    <dgm:cxn modelId="{C67738CD-F5CE-40DE-8C91-0716605C38BD}" type="presOf" srcId="{E731316D-28D3-4132-A71E-0607FF8AD3C3}" destId="{16D3753F-CB68-4B45-BEF2-1D59CF6920A5}" srcOrd="0" destOrd="0" presId="urn:microsoft.com/office/officeart/2005/8/layout/vList3"/>
    <dgm:cxn modelId="{CBAC7893-5E35-49DC-A6AA-23E16E2E9410}" srcId="{76DE2CE5-95F4-4822-9629-3F024F3A8AD2}" destId="{E731316D-28D3-4132-A71E-0607FF8AD3C3}" srcOrd="0" destOrd="0" parTransId="{60BB2426-1831-47A1-B84C-0353490598E4}" sibTransId="{99598FD9-4293-4B75-B4CD-2E00D588AACC}"/>
    <dgm:cxn modelId="{1EEA9313-DE78-4C61-9455-C70F228ED00C}" type="presOf" srcId="{76DE2CE5-95F4-4822-9629-3F024F3A8AD2}" destId="{70F643F0-1F03-4210-AE1A-A0AB0FE313ED}" srcOrd="0" destOrd="0" presId="urn:microsoft.com/office/officeart/2005/8/layout/vList3"/>
    <dgm:cxn modelId="{22F6F8AF-40CB-411B-8A07-4B9C2011B2B4}" srcId="{76DE2CE5-95F4-4822-9629-3F024F3A8AD2}" destId="{60C23BFD-C793-427D-9824-53551BD84108}" srcOrd="2" destOrd="0" parTransId="{9AAF378E-0CAD-438F-8DBF-F1F217120251}" sibTransId="{57C1A718-6DEB-4861-99CC-7BCE5B433FB3}"/>
    <dgm:cxn modelId="{A3E8ECCC-B7EC-4065-BE8A-B4CDF557D5E5}" type="presParOf" srcId="{70F643F0-1F03-4210-AE1A-A0AB0FE313ED}" destId="{8507FC0F-3BDF-47A3-A1D4-3CF38AB96AF3}" srcOrd="0" destOrd="0" presId="urn:microsoft.com/office/officeart/2005/8/layout/vList3"/>
    <dgm:cxn modelId="{A8039D88-A15B-4A53-92BB-DD58D19E9400}" type="presParOf" srcId="{8507FC0F-3BDF-47A3-A1D4-3CF38AB96AF3}" destId="{D32F4128-A7AF-4F4A-9B49-10FEFEF154E1}" srcOrd="0" destOrd="0" presId="urn:microsoft.com/office/officeart/2005/8/layout/vList3"/>
    <dgm:cxn modelId="{C4AD379D-19D1-49DA-8FB6-B006AF51CABF}" type="presParOf" srcId="{8507FC0F-3BDF-47A3-A1D4-3CF38AB96AF3}" destId="{16D3753F-CB68-4B45-BEF2-1D59CF6920A5}" srcOrd="1" destOrd="0" presId="urn:microsoft.com/office/officeart/2005/8/layout/vList3"/>
    <dgm:cxn modelId="{F54638D7-32C1-47DF-9923-EA3B013920B7}" type="presParOf" srcId="{70F643F0-1F03-4210-AE1A-A0AB0FE313ED}" destId="{3E480BD9-DFA5-4868-94D7-3E484E5D34E5}" srcOrd="1" destOrd="0" presId="urn:microsoft.com/office/officeart/2005/8/layout/vList3"/>
    <dgm:cxn modelId="{9CAF15CD-315C-4850-B32E-C2A355A19DC1}" type="presParOf" srcId="{70F643F0-1F03-4210-AE1A-A0AB0FE313ED}" destId="{DF04FFC5-A4FE-4497-AFBB-C437E20F7470}" srcOrd="2" destOrd="0" presId="urn:microsoft.com/office/officeart/2005/8/layout/vList3"/>
    <dgm:cxn modelId="{0392F87E-4028-4AA7-B46B-66173A721B7B}" type="presParOf" srcId="{DF04FFC5-A4FE-4497-AFBB-C437E20F7470}" destId="{272D29B8-949E-4680-8639-A04BED825B4E}" srcOrd="0" destOrd="0" presId="urn:microsoft.com/office/officeart/2005/8/layout/vList3"/>
    <dgm:cxn modelId="{10FEA94A-1A3E-4940-8EC1-7DC7948B11B3}" type="presParOf" srcId="{DF04FFC5-A4FE-4497-AFBB-C437E20F7470}" destId="{0102FDE3-DA29-49BE-B2BA-9DFDF150B4A1}" srcOrd="1" destOrd="0" presId="urn:microsoft.com/office/officeart/2005/8/layout/vList3"/>
    <dgm:cxn modelId="{72AFEB45-3313-4614-A49C-616776E128C1}" type="presParOf" srcId="{70F643F0-1F03-4210-AE1A-A0AB0FE313ED}" destId="{A1B9FD39-B2DC-4E0E-AF7F-CBD1EE413E0C}" srcOrd="3" destOrd="0" presId="urn:microsoft.com/office/officeart/2005/8/layout/vList3"/>
    <dgm:cxn modelId="{70C70CA3-2EA5-49AB-A2BA-AE6EDED51A29}" type="presParOf" srcId="{70F643F0-1F03-4210-AE1A-A0AB0FE313ED}" destId="{1735399B-0883-4BF0-ADF4-875AEDEEB4D6}" srcOrd="4" destOrd="0" presId="urn:microsoft.com/office/officeart/2005/8/layout/vList3"/>
    <dgm:cxn modelId="{BA483CAE-8626-4E9E-8B7D-4B5350A554C1}" type="presParOf" srcId="{1735399B-0883-4BF0-ADF4-875AEDEEB4D6}" destId="{1AE1F8A7-3B47-4436-AAD5-D2386EA25593}" srcOrd="0" destOrd="0" presId="urn:microsoft.com/office/officeart/2005/8/layout/vList3"/>
    <dgm:cxn modelId="{8C6B4CBA-2068-4F63-9389-E28CE5186AED}" type="presParOf" srcId="{1735399B-0883-4BF0-ADF4-875AEDEEB4D6}" destId="{C831D87B-423E-4FEE-87F6-C8B090F8296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DE2CE5-95F4-4822-9629-3F024F3A8A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731316D-28D3-4132-A71E-0607FF8AD3C3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Comprensión social y Reflexión crítica</a:t>
          </a:r>
          <a:endParaRPr lang="es-CL" sz="3200" dirty="0">
            <a:solidFill>
              <a:schemeClr val="bg1"/>
            </a:solidFill>
          </a:endParaRPr>
        </a:p>
      </dgm:t>
    </dgm:pt>
    <dgm:pt modelId="{60BB2426-1831-47A1-B84C-0353490598E4}" type="parTrans" cxnId="{CBAC7893-5E35-49DC-A6AA-23E16E2E9410}">
      <dgm:prSet/>
      <dgm:spPr/>
      <dgm:t>
        <a:bodyPr/>
        <a:lstStyle/>
        <a:p>
          <a:endParaRPr lang="es-CL" sz="3600"/>
        </a:p>
      </dgm:t>
    </dgm:pt>
    <dgm:pt modelId="{99598FD9-4293-4B75-B4CD-2E00D588AACC}" type="sibTrans" cxnId="{CBAC7893-5E35-49DC-A6AA-23E16E2E9410}">
      <dgm:prSet/>
      <dgm:spPr/>
      <dgm:t>
        <a:bodyPr/>
        <a:lstStyle/>
        <a:p>
          <a:endParaRPr lang="es-CL" sz="3600"/>
        </a:p>
      </dgm:t>
    </dgm:pt>
    <dgm:pt modelId="{D486683A-0F6C-4E1F-AEEE-8395F9072D33}">
      <dgm:prSet phldrT="[Texto]" custT="1"/>
      <dgm:spPr>
        <a:solidFill>
          <a:schemeClr val="accent6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Planificación y Gestión</a:t>
          </a:r>
          <a:endParaRPr lang="es-CL" sz="3200" dirty="0">
            <a:solidFill>
              <a:schemeClr val="bg1"/>
            </a:solidFill>
          </a:endParaRPr>
        </a:p>
      </dgm:t>
    </dgm:pt>
    <dgm:pt modelId="{A5B67B03-A945-45F8-ACEB-04B0176FABA9}" type="parTrans" cxnId="{1447AF4F-FEDF-430A-80A4-7FB584D69FFB}">
      <dgm:prSet/>
      <dgm:spPr/>
      <dgm:t>
        <a:bodyPr/>
        <a:lstStyle/>
        <a:p>
          <a:endParaRPr lang="es-CL"/>
        </a:p>
      </dgm:t>
    </dgm:pt>
    <dgm:pt modelId="{6DE34C46-3D20-4150-9145-F9295593C21C}" type="sibTrans" cxnId="{1447AF4F-FEDF-430A-80A4-7FB584D69FFB}">
      <dgm:prSet/>
      <dgm:spPr/>
      <dgm:t>
        <a:bodyPr/>
        <a:lstStyle/>
        <a:p>
          <a:endParaRPr lang="es-CL"/>
        </a:p>
      </dgm:t>
    </dgm:pt>
    <dgm:pt modelId="{60C23BFD-C793-427D-9824-53551BD84108}">
      <dgm:prSet phldrT="[Texto]" custT="1"/>
      <dgm:spPr>
        <a:solidFill>
          <a:schemeClr val="accent3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s-CL" sz="3200" dirty="0" smtClean="0">
              <a:solidFill>
                <a:schemeClr val="bg1"/>
              </a:solidFill>
            </a:rPr>
            <a:t>Investigación Aplicada</a:t>
          </a:r>
          <a:endParaRPr lang="es-CL" sz="3200" dirty="0">
            <a:solidFill>
              <a:schemeClr val="bg1"/>
            </a:solidFill>
          </a:endParaRPr>
        </a:p>
      </dgm:t>
    </dgm:pt>
    <dgm:pt modelId="{9AAF378E-0CAD-438F-8DBF-F1F217120251}" type="parTrans" cxnId="{22F6F8AF-40CB-411B-8A07-4B9C2011B2B4}">
      <dgm:prSet/>
      <dgm:spPr/>
      <dgm:t>
        <a:bodyPr/>
        <a:lstStyle/>
        <a:p>
          <a:endParaRPr lang="es-CL"/>
        </a:p>
      </dgm:t>
    </dgm:pt>
    <dgm:pt modelId="{57C1A718-6DEB-4861-99CC-7BCE5B433FB3}" type="sibTrans" cxnId="{22F6F8AF-40CB-411B-8A07-4B9C2011B2B4}">
      <dgm:prSet/>
      <dgm:spPr/>
      <dgm:t>
        <a:bodyPr/>
        <a:lstStyle/>
        <a:p>
          <a:endParaRPr lang="es-CL"/>
        </a:p>
      </dgm:t>
    </dgm:pt>
    <dgm:pt modelId="{70F643F0-1F03-4210-AE1A-A0AB0FE313ED}" type="pres">
      <dgm:prSet presAssocID="{76DE2CE5-95F4-4822-9629-3F024F3A8A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507FC0F-3BDF-47A3-A1D4-3CF38AB96AF3}" type="pres">
      <dgm:prSet presAssocID="{E731316D-28D3-4132-A71E-0607FF8AD3C3}" presName="composite" presStyleCnt="0"/>
      <dgm:spPr/>
    </dgm:pt>
    <dgm:pt modelId="{D32F4128-A7AF-4F4A-9B49-10FEFEF154E1}" type="pres">
      <dgm:prSet presAssocID="{E731316D-28D3-4132-A71E-0607FF8AD3C3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s-CL"/>
        </a:p>
      </dgm:t>
    </dgm:pt>
    <dgm:pt modelId="{16D3753F-CB68-4B45-BEF2-1D59CF6920A5}" type="pres">
      <dgm:prSet presAssocID="{E731316D-28D3-4132-A71E-0607FF8AD3C3}" presName="txShp" presStyleLbl="node1" presStyleIdx="0" presStyleCnt="3" custScaleX="1019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E480BD9-DFA5-4868-94D7-3E484E5D34E5}" type="pres">
      <dgm:prSet presAssocID="{99598FD9-4293-4B75-B4CD-2E00D588AACC}" presName="spacing" presStyleCnt="0"/>
      <dgm:spPr/>
    </dgm:pt>
    <dgm:pt modelId="{DF04FFC5-A4FE-4497-AFBB-C437E20F7470}" type="pres">
      <dgm:prSet presAssocID="{D486683A-0F6C-4E1F-AEEE-8395F9072D33}" presName="composite" presStyleCnt="0"/>
      <dgm:spPr/>
    </dgm:pt>
    <dgm:pt modelId="{272D29B8-949E-4680-8639-A04BED825B4E}" type="pres">
      <dgm:prSet presAssocID="{D486683A-0F6C-4E1F-AEEE-8395F9072D33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s-CL"/>
        </a:p>
      </dgm:t>
    </dgm:pt>
    <dgm:pt modelId="{0102FDE3-DA29-49BE-B2BA-9DFDF150B4A1}" type="pres">
      <dgm:prSet presAssocID="{D486683A-0F6C-4E1F-AEEE-8395F9072D33}" presName="txShp" presStyleLbl="node1" presStyleIdx="1" presStyleCnt="3" custScaleX="1019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B9FD39-B2DC-4E0E-AF7F-CBD1EE413E0C}" type="pres">
      <dgm:prSet presAssocID="{6DE34C46-3D20-4150-9145-F9295593C21C}" presName="spacing" presStyleCnt="0"/>
      <dgm:spPr/>
    </dgm:pt>
    <dgm:pt modelId="{1735399B-0883-4BF0-ADF4-875AEDEEB4D6}" type="pres">
      <dgm:prSet presAssocID="{60C23BFD-C793-427D-9824-53551BD84108}" presName="composite" presStyleCnt="0"/>
      <dgm:spPr/>
    </dgm:pt>
    <dgm:pt modelId="{1AE1F8A7-3B47-4436-AAD5-D2386EA25593}" type="pres">
      <dgm:prSet presAssocID="{60C23BFD-C793-427D-9824-53551BD84108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es-CL"/>
        </a:p>
      </dgm:t>
    </dgm:pt>
    <dgm:pt modelId="{C831D87B-423E-4FEE-87F6-C8B090F82960}" type="pres">
      <dgm:prSet presAssocID="{60C23BFD-C793-427D-9824-53551BD84108}" presName="txShp" presStyleLbl="node1" presStyleIdx="2" presStyleCnt="3" custScaleX="1019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ED34B7F-60FE-46E7-8F14-1FAE3F1C84B2}" type="presOf" srcId="{E731316D-28D3-4132-A71E-0607FF8AD3C3}" destId="{16D3753F-CB68-4B45-BEF2-1D59CF6920A5}" srcOrd="0" destOrd="0" presId="urn:microsoft.com/office/officeart/2005/8/layout/vList3"/>
    <dgm:cxn modelId="{64F6218F-1D79-41F1-BBD1-709AA032B0D1}" type="presOf" srcId="{76DE2CE5-95F4-4822-9629-3F024F3A8AD2}" destId="{70F643F0-1F03-4210-AE1A-A0AB0FE313ED}" srcOrd="0" destOrd="0" presId="urn:microsoft.com/office/officeart/2005/8/layout/vList3"/>
    <dgm:cxn modelId="{1447AF4F-FEDF-430A-80A4-7FB584D69FFB}" srcId="{76DE2CE5-95F4-4822-9629-3F024F3A8AD2}" destId="{D486683A-0F6C-4E1F-AEEE-8395F9072D33}" srcOrd="1" destOrd="0" parTransId="{A5B67B03-A945-45F8-ACEB-04B0176FABA9}" sibTransId="{6DE34C46-3D20-4150-9145-F9295593C21C}"/>
    <dgm:cxn modelId="{CBAC7893-5E35-49DC-A6AA-23E16E2E9410}" srcId="{76DE2CE5-95F4-4822-9629-3F024F3A8AD2}" destId="{E731316D-28D3-4132-A71E-0607FF8AD3C3}" srcOrd="0" destOrd="0" parTransId="{60BB2426-1831-47A1-B84C-0353490598E4}" sibTransId="{99598FD9-4293-4B75-B4CD-2E00D588AACC}"/>
    <dgm:cxn modelId="{37C01D9B-C426-4A44-8EE3-09424FEBF353}" type="presOf" srcId="{60C23BFD-C793-427D-9824-53551BD84108}" destId="{C831D87B-423E-4FEE-87F6-C8B090F82960}" srcOrd="0" destOrd="0" presId="urn:microsoft.com/office/officeart/2005/8/layout/vList3"/>
    <dgm:cxn modelId="{22F6F8AF-40CB-411B-8A07-4B9C2011B2B4}" srcId="{76DE2CE5-95F4-4822-9629-3F024F3A8AD2}" destId="{60C23BFD-C793-427D-9824-53551BD84108}" srcOrd="2" destOrd="0" parTransId="{9AAF378E-0CAD-438F-8DBF-F1F217120251}" sibTransId="{57C1A718-6DEB-4861-99CC-7BCE5B433FB3}"/>
    <dgm:cxn modelId="{1B37CBC8-119C-41AA-AF38-D13DA974ED6A}" type="presOf" srcId="{D486683A-0F6C-4E1F-AEEE-8395F9072D33}" destId="{0102FDE3-DA29-49BE-B2BA-9DFDF150B4A1}" srcOrd="0" destOrd="0" presId="urn:microsoft.com/office/officeart/2005/8/layout/vList3"/>
    <dgm:cxn modelId="{B5575952-BE65-4682-9BE6-51BC5B5D747B}" type="presParOf" srcId="{70F643F0-1F03-4210-AE1A-A0AB0FE313ED}" destId="{8507FC0F-3BDF-47A3-A1D4-3CF38AB96AF3}" srcOrd="0" destOrd="0" presId="urn:microsoft.com/office/officeart/2005/8/layout/vList3"/>
    <dgm:cxn modelId="{B34820B0-E112-4A82-B4BB-A9DBE5F77848}" type="presParOf" srcId="{8507FC0F-3BDF-47A3-A1D4-3CF38AB96AF3}" destId="{D32F4128-A7AF-4F4A-9B49-10FEFEF154E1}" srcOrd="0" destOrd="0" presId="urn:microsoft.com/office/officeart/2005/8/layout/vList3"/>
    <dgm:cxn modelId="{3609F767-D652-4FB7-9D9B-28F89D235BDE}" type="presParOf" srcId="{8507FC0F-3BDF-47A3-A1D4-3CF38AB96AF3}" destId="{16D3753F-CB68-4B45-BEF2-1D59CF6920A5}" srcOrd="1" destOrd="0" presId="urn:microsoft.com/office/officeart/2005/8/layout/vList3"/>
    <dgm:cxn modelId="{411E6505-EBAA-4C5C-B4C3-FABFC582085E}" type="presParOf" srcId="{70F643F0-1F03-4210-AE1A-A0AB0FE313ED}" destId="{3E480BD9-DFA5-4868-94D7-3E484E5D34E5}" srcOrd="1" destOrd="0" presId="urn:microsoft.com/office/officeart/2005/8/layout/vList3"/>
    <dgm:cxn modelId="{10FE7A9D-DAD6-4C13-90AB-096FEBD140A8}" type="presParOf" srcId="{70F643F0-1F03-4210-AE1A-A0AB0FE313ED}" destId="{DF04FFC5-A4FE-4497-AFBB-C437E20F7470}" srcOrd="2" destOrd="0" presId="urn:microsoft.com/office/officeart/2005/8/layout/vList3"/>
    <dgm:cxn modelId="{C80340FA-3DB7-49F0-B0E4-A6C16DF96255}" type="presParOf" srcId="{DF04FFC5-A4FE-4497-AFBB-C437E20F7470}" destId="{272D29B8-949E-4680-8639-A04BED825B4E}" srcOrd="0" destOrd="0" presId="urn:microsoft.com/office/officeart/2005/8/layout/vList3"/>
    <dgm:cxn modelId="{7B188F7A-C85E-4A31-9F69-B4E3C0BEAC03}" type="presParOf" srcId="{DF04FFC5-A4FE-4497-AFBB-C437E20F7470}" destId="{0102FDE3-DA29-49BE-B2BA-9DFDF150B4A1}" srcOrd="1" destOrd="0" presId="urn:microsoft.com/office/officeart/2005/8/layout/vList3"/>
    <dgm:cxn modelId="{6F1574C7-0324-4057-989F-09AB840E9BE0}" type="presParOf" srcId="{70F643F0-1F03-4210-AE1A-A0AB0FE313ED}" destId="{A1B9FD39-B2DC-4E0E-AF7F-CBD1EE413E0C}" srcOrd="3" destOrd="0" presId="urn:microsoft.com/office/officeart/2005/8/layout/vList3"/>
    <dgm:cxn modelId="{B5D7AD62-D300-4AE5-B502-2E326673F74B}" type="presParOf" srcId="{70F643F0-1F03-4210-AE1A-A0AB0FE313ED}" destId="{1735399B-0883-4BF0-ADF4-875AEDEEB4D6}" srcOrd="4" destOrd="0" presId="urn:microsoft.com/office/officeart/2005/8/layout/vList3"/>
    <dgm:cxn modelId="{82507045-FC2D-4BF0-A886-3C7D0412C7FF}" type="presParOf" srcId="{1735399B-0883-4BF0-ADF4-875AEDEEB4D6}" destId="{1AE1F8A7-3B47-4436-AAD5-D2386EA25593}" srcOrd="0" destOrd="0" presId="urn:microsoft.com/office/officeart/2005/8/layout/vList3"/>
    <dgm:cxn modelId="{EED07CA1-C836-4EED-9DFB-B7F0D27CE67D}" type="presParOf" srcId="{1735399B-0883-4BF0-ADF4-875AEDEEB4D6}" destId="{C831D87B-423E-4FEE-87F6-C8B090F8296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F127B-142F-4431-9992-2FCBEC169E5B}">
      <dsp:nvSpPr>
        <dsp:cNvPr id="0" name=""/>
        <dsp:cNvSpPr/>
      </dsp:nvSpPr>
      <dsp:spPr>
        <a:xfrm>
          <a:off x="-6469599" y="-989497"/>
          <a:ext cx="7700494" cy="7700494"/>
        </a:xfrm>
        <a:prstGeom prst="blockArc">
          <a:avLst>
            <a:gd name="adj1" fmla="val 18900000"/>
            <a:gd name="adj2" fmla="val 2700000"/>
            <a:gd name="adj3" fmla="val 281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339C3-04CD-4B1A-8DC4-0034675264CD}">
      <dsp:nvSpPr>
        <dsp:cNvPr id="0" name=""/>
        <dsp:cNvSpPr/>
      </dsp:nvSpPr>
      <dsp:spPr>
        <a:xfrm>
          <a:off x="644121" y="439868"/>
          <a:ext cx="7504113" cy="880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65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La malla actual de las carreras  incluye un Plan Común de asignaturas que cubre el 50% de la carga curricular.</a:t>
          </a:r>
          <a:endParaRPr lang="es-CL" sz="2000" kern="1200" dirty="0"/>
        </a:p>
      </dsp:txBody>
      <dsp:txXfrm>
        <a:off x="644121" y="439868"/>
        <a:ext cx="7504113" cy="880195"/>
      </dsp:txXfrm>
    </dsp:sp>
    <dsp:sp modelId="{E683606F-E358-47D0-BCF5-8ABC5C4DBFD7}">
      <dsp:nvSpPr>
        <dsp:cNvPr id="0" name=""/>
        <dsp:cNvSpPr/>
      </dsp:nvSpPr>
      <dsp:spPr>
        <a:xfrm>
          <a:off x="93998" y="329844"/>
          <a:ext cx="1100244" cy="11002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9CAFA-0F16-4110-8AA2-223A776FADC8}">
      <dsp:nvSpPr>
        <dsp:cNvPr id="0" name=""/>
        <dsp:cNvSpPr/>
      </dsp:nvSpPr>
      <dsp:spPr>
        <a:xfrm>
          <a:off x="1148757" y="1760390"/>
          <a:ext cx="6999477" cy="880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65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Las carreras se organizan en programas anuales de asignatura rigidizando el proceso formativo.</a:t>
          </a:r>
          <a:endParaRPr lang="es-CL" sz="2000" kern="1200" dirty="0"/>
        </a:p>
      </dsp:txBody>
      <dsp:txXfrm>
        <a:off x="1148757" y="1760390"/>
        <a:ext cx="6999477" cy="880195"/>
      </dsp:txXfrm>
    </dsp:sp>
    <dsp:sp modelId="{B600BF8B-6099-4918-BED5-5DBD7A6EAA31}">
      <dsp:nvSpPr>
        <dsp:cNvPr id="0" name=""/>
        <dsp:cNvSpPr/>
      </dsp:nvSpPr>
      <dsp:spPr>
        <a:xfrm>
          <a:off x="598635" y="1650366"/>
          <a:ext cx="1100244" cy="11002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D6620-BC31-4EC6-9217-BACFE9C3C8F8}">
      <dsp:nvSpPr>
        <dsp:cNvPr id="0" name=""/>
        <dsp:cNvSpPr/>
      </dsp:nvSpPr>
      <dsp:spPr>
        <a:xfrm>
          <a:off x="1148757" y="3080912"/>
          <a:ext cx="6999477" cy="880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65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Si bien se introdujo el concepto de competencias no se ha logrado modificar la malla,  los programas de estudio ni la práctica pedagógica en el aula. </a:t>
          </a:r>
          <a:endParaRPr lang="es-CL" sz="2000" kern="1200" dirty="0"/>
        </a:p>
      </dsp:txBody>
      <dsp:txXfrm>
        <a:off x="1148757" y="3080912"/>
        <a:ext cx="6999477" cy="880195"/>
      </dsp:txXfrm>
    </dsp:sp>
    <dsp:sp modelId="{9DD5EEBC-DEDC-4CE3-BD2B-D9204C734E68}">
      <dsp:nvSpPr>
        <dsp:cNvPr id="0" name=""/>
        <dsp:cNvSpPr/>
      </dsp:nvSpPr>
      <dsp:spPr>
        <a:xfrm>
          <a:off x="598635" y="2970888"/>
          <a:ext cx="1100244" cy="11002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D30A3-BE51-40C0-91E4-380FEDA74165}">
      <dsp:nvSpPr>
        <dsp:cNvPr id="0" name=""/>
        <dsp:cNvSpPr/>
      </dsp:nvSpPr>
      <dsp:spPr>
        <a:xfrm>
          <a:off x="644121" y="4401434"/>
          <a:ext cx="7504113" cy="8801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655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Compromisos  de cambios curriculares establecidos en los planes de mejora durante los procesos de acreditación de cada una de las carreras.</a:t>
          </a:r>
          <a:endParaRPr lang="es-CL" sz="2000" kern="1200" dirty="0"/>
        </a:p>
      </dsp:txBody>
      <dsp:txXfrm>
        <a:off x="644121" y="4401434"/>
        <a:ext cx="7504113" cy="880195"/>
      </dsp:txXfrm>
    </dsp:sp>
    <dsp:sp modelId="{BCB2E5CC-4EA5-4CED-AA92-94FBF59E8446}">
      <dsp:nvSpPr>
        <dsp:cNvPr id="0" name=""/>
        <dsp:cNvSpPr/>
      </dsp:nvSpPr>
      <dsp:spPr>
        <a:xfrm>
          <a:off x="93998" y="4291410"/>
          <a:ext cx="1100244" cy="11002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46918-C4C0-4AFF-9A00-769F3BA81BD4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160CE-AE8F-4CA7-9496-6FE2626E3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8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160CE-AE8F-4CA7-9496-6FE2626E37E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69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URBANA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MEDIOÁMBIENTE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 LA EDUCACIÓN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 LA COMUNICACIÓN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ECONÓMICA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DEL TRABAJO Y LAS TRANSFORMACIONES PRODUCTIVAS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DESIGUALDAD Y EXCLUSIÓN SOCIAL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CONFLICTO MOVIMIENTOS SOCIALES Y POLÍTICOS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 LA GLOBALIZACIÓN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 LA RELIGIÓN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 LA TECNOLOGÍA, CIENCIA Y CAMBIO SOCIAL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 LA SALUD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DEL ARTE Y LA CULTURA</a:t>
            </a:r>
            <a:r>
              <a:rPr lang="es-ES" dirty="0" smtClean="0"/>
              <a:t> </a:t>
            </a:r>
            <a:endParaRPr lang="es-E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SOCIOLOGÍA DEL DERECHO</a:t>
            </a:r>
            <a:r>
              <a:rPr lang="es-ES" dirty="0" smtClean="0"/>
              <a:t> </a:t>
            </a:r>
          </a:p>
          <a:p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s-ES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SUBJETIVIDAD, INDIVIDUACIÓN Y CUERPO (DENTRO DE DEBATES ACTUALES)</a:t>
            </a:r>
            <a:r>
              <a:rPr lang="es-ES" dirty="0" smtClean="0"/>
              <a:t> 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007E5-DD2C-4FDA-A4A3-0A1B3FEAA599}" type="slidenum">
              <a:rPr lang="es-CL">
                <a:solidFill>
                  <a:prstClr val="black"/>
                </a:solidFill>
              </a:rPr>
              <a:pPr/>
              <a:t>34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34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160CE-AE8F-4CA7-9496-6FE2626E37EC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6223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160CE-AE8F-4CA7-9496-6FE2626E37EC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8568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007E5-DD2C-4FDA-A4A3-0A1B3FEAA599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6734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007E5-DD2C-4FDA-A4A3-0A1B3FEAA599}" type="slidenum">
              <a:rPr lang="es-CL">
                <a:solidFill>
                  <a:prstClr val="black"/>
                </a:solidFill>
              </a:rPr>
              <a:pPr/>
              <a:t>20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34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160CE-AE8F-4CA7-9496-6FE2626E37EC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2466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007E5-DD2C-4FDA-A4A3-0A1B3FEAA599}" type="slidenum">
              <a:rPr lang="es-CL">
                <a:solidFill>
                  <a:prstClr val="black"/>
                </a:solidFill>
              </a:rPr>
              <a:pPr/>
              <a:t>26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34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007E5-DD2C-4FDA-A4A3-0A1B3FEAA599}" type="slidenum">
              <a:rPr lang="es-CL">
                <a:solidFill>
                  <a:prstClr val="black"/>
                </a:solidFill>
              </a:rPr>
              <a:pPr/>
              <a:t>27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34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007E5-DD2C-4FDA-A4A3-0A1B3FEAA599}" type="slidenum">
              <a:rPr lang="es-CL">
                <a:solidFill>
                  <a:prstClr val="black"/>
                </a:solidFill>
              </a:rPr>
              <a:pPr/>
              <a:t>33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3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74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0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157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574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93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144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10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341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88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366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95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704EF-70EC-4056-86CC-58F0D877600D}" type="datetimeFigureOut">
              <a:rPr lang="es-CL" smtClean="0"/>
              <a:t>31-08-2015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C16F-052A-431E-B8E6-47BA67E4F7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386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711624" y="1632294"/>
            <a:ext cx="6696744" cy="158068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Proceso de rediseño curricular en FACSO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2 Imagen" descr="Universidad Centr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45" y="548681"/>
            <a:ext cx="1851025" cy="614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3 Imagen" descr="C:\Users\maria.letelier\AppData\Local\Microsoft\Windows\Temporary Internet Files\Content.Outlook\S7YNHAH1\LOGO REDISEÑO CV par DOCS 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495" y="5267003"/>
            <a:ext cx="2743200" cy="12274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2711624" y="3645025"/>
            <a:ext cx="727280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dirty="0" smtClean="0"/>
              <a:t>Tercer Taller FACSO Rediseño Curricular</a:t>
            </a:r>
          </a:p>
          <a:p>
            <a:pPr algn="ctr"/>
            <a:r>
              <a:rPr lang="es-CL" sz="2000" dirty="0" smtClean="0"/>
              <a:t>26 de agosto 2015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6142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En síntesis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31228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0499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Temas transversales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12273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68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852936"/>
            <a:ext cx="10363200" cy="1553965"/>
          </a:xfrm>
          <a:prstGeom prst="snipRoundRect">
            <a:avLst/>
          </a:prstGeo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s-CL" sz="4800" dirty="0" smtClean="0">
                <a:solidFill>
                  <a:schemeClr val="bg1"/>
                </a:solidFill>
              </a:rPr>
              <a:t>IV. Documentos disponibles</a:t>
            </a:r>
            <a:endParaRPr lang="es-CL" sz="4800" dirty="0">
              <a:solidFill>
                <a:schemeClr val="bg1"/>
              </a:solidFill>
            </a:endParaRPr>
          </a:p>
        </p:txBody>
      </p:sp>
      <p:pic>
        <p:nvPicPr>
          <p:cNvPr id="4" name="3 Imagen" descr="C:\Users\maria.letelier\AppData\Local\Microsoft\Windows\Temporary Internet Files\Content.Outlook\S7YNHAH1\LOGO REDISEÑO CV par DOCS 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29" y="1196753"/>
            <a:ext cx="3657600" cy="1227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169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055440" y="476672"/>
            <a:ext cx="3168000" cy="295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Propuesta para el ajuste y rediseño curricular </a:t>
            </a:r>
          </a:p>
          <a:p>
            <a:pPr algn="ctr"/>
            <a:endParaRPr lang="es-CL" sz="2000" dirty="0" smtClean="0"/>
          </a:p>
          <a:p>
            <a:pPr algn="ctr"/>
            <a:r>
              <a:rPr lang="es-CL" sz="1400" dirty="0" smtClean="0"/>
              <a:t>Facultad de Ciencias Sociales</a:t>
            </a:r>
          </a:p>
          <a:p>
            <a:pPr algn="ctr"/>
            <a:r>
              <a:rPr lang="es-CL" sz="1400" dirty="0" smtClean="0"/>
              <a:t>Documento de Trabajo  n°1</a:t>
            </a:r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r>
              <a:rPr lang="es-CL" sz="1400" dirty="0" smtClean="0"/>
              <a:t>1 de julio 2014</a:t>
            </a:r>
          </a:p>
          <a:p>
            <a:pPr algn="ctr"/>
            <a:endParaRPr lang="es-CL" dirty="0"/>
          </a:p>
        </p:txBody>
      </p:sp>
      <p:sp>
        <p:nvSpPr>
          <p:cNvPr id="5" name="4 Rectángulo redondeado"/>
          <p:cNvSpPr/>
          <p:nvPr/>
        </p:nvSpPr>
        <p:spPr>
          <a:xfrm>
            <a:off x="4799856" y="477000"/>
            <a:ext cx="3168000" cy="2952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Documento Base para el ajustes y rediseño curricular</a:t>
            </a:r>
          </a:p>
          <a:p>
            <a:pPr algn="ctr"/>
            <a:endParaRPr lang="es-CL" sz="2000" dirty="0"/>
          </a:p>
          <a:p>
            <a:pPr algn="ctr"/>
            <a:r>
              <a:rPr lang="es-CL" sz="1400" dirty="0" smtClean="0"/>
              <a:t>Facultad de Ciencias Sociales</a:t>
            </a:r>
          </a:p>
          <a:p>
            <a:pPr algn="ctr"/>
            <a:r>
              <a:rPr lang="es-CL" sz="1400" dirty="0" smtClean="0"/>
              <a:t>Documento de Trabajo  n°2</a:t>
            </a:r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r>
              <a:rPr lang="es-CL" sz="1400" dirty="0" smtClean="0"/>
              <a:t>23 de julio 2014</a:t>
            </a:r>
          </a:p>
          <a:p>
            <a:pPr algn="ctr"/>
            <a:endParaRPr lang="es-CL" dirty="0"/>
          </a:p>
        </p:txBody>
      </p:sp>
      <p:sp>
        <p:nvSpPr>
          <p:cNvPr id="6" name="5 Redondear rectángulo de esquina sencilla"/>
          <p:cNvSpPr/>
          <p:nvPr/>
        </p:nvSpPr>
        <p:spPr>
          <a:xfrm rot="10800000">
            <a:off x="8328248" y="404664"/>
            <a:ext cx="3168352" cy="2952327"/>
          </a:xfrm>
          <a:prstGeom prst="round1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6 Rectángulo redondeado"/>
          <p:cNvSpPr/>
          <p:nvPr/>
        </p:nvSpPr>
        <p:spPr>
          <a:xfrm>
            <a:off x="2495600" y="3717032"/>
            <a:ext cx="3168000" cy="2952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Validación y jerarquización de dominios y competencias de egreso Psicología, Sociología y Trabajo Social</a:t>
            </a:r>
          </a:p>
          <a:p>
            <a:pPr algn="ctr"/>
            <a:endParaRPr lang="es-CL" sz="1400" dirty="0" smtClean="0"/>
          </a:p>
          <a:p>
            <a:pPr algn="ctr"/>
            <a:r>
              <a:rPr lang="es-CL" sz="1400" dirty="0" smtClean="0"/>
              <a:t>Facultad de Ciencias Sociales</a:t>
            </a:r>
          </a:p>
          <a:p>
            <a:pPr algn="ctr"/>
            <a:r>
              <a:rPr lang="es-CL" sz="1400" dirty="0" smtClean="0"/>
              <a:t>Documento de Trabajo  n°4</a:t>
            </a:r>
            <a:endParaRPr lang="es-CL" dirty="0"/>
          </a:p>
          <a:p>
            <a:pPr algn="ctr"/>
            <a:endParaRPr lang="es-CL" dirty="0" smtClean="0"/>
          </a:p>
          <a:p>
            <a:pPr algn="ctr"/>
            <a:r>
              <a:rPr lang="es-CL" sz="1400" dirty="0" smtClean="0"/>
              <a:t>Diciembre  2014</a:t>
            </a:r>
          </a:p>
          <a:p>
            <a:pPr algn="ctr"/>
            <a:endParaRPr lang="es-CL" dirty="0"/>
          </a:p>
        </p:txBody>
      </p:sp>
      <p:sp>
        <p:nvSpPr>
          <p:cNvPr id="8" name="7 Rectángulo redondeado"/>
          <p:cNvSpPr/>
          <p:nvPr/>
        </p:nvSpPr>
        <p:spPr>
          <a:xfrm>
            <a:off x="6769778" y="3717032"/>
            <a:ext cx="3168000" cy="2952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400" dirty="0" smtClean="0"/>
          </a:p>
          <a:p>
            <a:pPr algn="ctr"/>
            <a:r>
              <a:rPr lang="es-CL" dirty="0"/>
              <a:t>Documento base para jornada de rediseño curricular: niveles de competencia y complementariedad </a:t>
            </a:r>
            <a:r>
              <a:rPr lang="es-CL" b="1" dirty="0"/>
              <a:t> </a:t>
            </a:r>
          </a:p>
          <a:p>
            <a:pPr algn="ctr"/>
            <a:r>
              <a:rPr lang="es-CL" sz="1400" b="1" dirty="0"/>
              <a:t>Facultad de Ciencias Sociales (FACSO)</a:t>
            </a:r>
          </a:p>
          <a:p>
            <a:pPr algn="ctr"/>
            <a:endParaRPr lang="es-CL" sz="1400" b="1" dirty="0"/>
          </a:p>
          <a:p>
            <a:pPr algn="ctr"/>
            <a:r>
              <a:rPr lang="es-CL" sz="1400" b="1" dirty="0"/>
              <a:t>Documento de trabajo n° 5</a:t>
            </a:r>
          </a:p>
          <a:p>
            <a:pPr algn="ctr"/>
            <a:r>
              <a:rPr lang="es-CL" sz="1400" b="1" dirty="0"/>
              <a:t>24 de julio 2015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12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255573" y="2408490"/>
            <a:ext cx="8160907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TRABAJO SOCIAL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40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88639"/>
            <a:ext cx="11522830" cy="641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1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93517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5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Ejemplo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959821"/>
              </p:ext>
            </p:extLst>
          </p:nvPr>
        </p:nvGraphicFramePr>
        <p:xfrm>
          <a:off x="263352" y="1249698"/>
          <a:ext cx="11593288" cy="52196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92942"/>
                <a:gridCol w="4800346"/>
              </a:tblGrid>
              <a:tr h="20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DOMINIO: INTERVENCIÓN SOCIAL</a:t>
                      </a:r>
                      <a:endParaRPr lang="es-CL" sz="18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17" marR="7417" marT="7417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  <a:latin typeface="+mn-lt"/>
                        </a:rPr>
                        <a:t>COMPETENCIAS POR NIVEL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  <a:tr h="3035320">
                <a:tc rowSpan="7">
                  <a:txBody>
                    <a:bodyPr/>
                    <a:lstStyle/>
                    <a:p>
                      <a:pPr algn="ctr" fontAlgn="t"/>
                      <a:r>
                        <a:rPr lang="es-CL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Este dominio corresponde a las acciones que realiza el o la trabajadora social cuando interviene de manera profesional en fenómenos sociales relacionados con sujetos sociales, promoviendo su transformación. En su desempeño profesional, asume un enfoque de derechos y respeto a la dignidad de las personas; utiliza teorías provenientes del campo de las ciencias sociales; conoce y comunica de manera clara, adecuada y pertinente información relevante relacionada con instituciones, organizaciones y redes sociales; desarrolla estrategias innovadoras frente a fenómenos emergentes, buscando potenciar las capacidades de los sujetos sociales, con el propósito de contribuir al mejoramiento de sus condiciones de vida.</a:t>
                      </a:r>
                      <a:endParaRPr lang="es-CL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800" b="1" u="none" strike="noStrike" dirty="0">
                          <a:effectLst/>
                          <a:latin typeface="+mn-lt"/>
                        </a:rPr>
                        <a:t>D1 C1 N1</a:t>
                      </a:r>
                      <a:r>
                        <a:rPr lang="es-CL" sz="1800" u="none" strike="noStrike" dirty="0">
                          <a:effectLst/>
                          <a:latin typeface="+mn-lt"/>
                        </a:rPr>
                        <a:t>Conoce y comprende los fundamentos del Trabajo Social situándolos en una perspectiva histórica,  identifica enfoques epistemológicos asociándolos con modelos de intervención social en contexto de vulnerabilidad y exclusión; conoce y problematiza fenómenos sociales basándose en teorías provenientes de la sociología, antropología y psicología social; conoce y aplica metodologías y técnicas para diagnosticar necesidades sociales de los diferentes sujetos y actores sociales en procesos de intervención a nivel micro social.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/>
                </a:tc>
              </a:tr>
              <a:tr h="16256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  <a:latin typeface="+mn-lt"/>
                        </a:rPr>
                        <a:t> 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  <a:tr h="16256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  <a:latin typeface="+mn-lt"/>
                        </a:rPr>
                        <a:t> 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  <a:tr h="23767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  <a:tr h="47201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  <a:tr h="16256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  <a:latin typeface="+mn-lt"/>
                        </a:rPr>
                        <a:t> 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  <a:tr h="5306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7" marR="7417" marT="741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Ejemplo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082291"/>
              </p:ext>
            </p:extLst>
          </p:nvPr>
        </p:nvGraphicFramePr>
        <p:xfrm>
          <a:off x="623392" y="1772816"/>
          <a:ext cx="10972800" cy="4187912"/>
        </p:xfrm>
        <a:graphic>
          <a:graphicData uri="http://schemas.openxmlformats.org/drawingml/2006/table">
            <a:tbl>
              <a:tblPr/>
              <a:tblGrid>
                <a:gridCol w="3447393"/>
                <a:gridCol w="2585545"/>
                <a:gridCol w="624615"/>
                <a:gridCol w="1540516"/>
                <a:gridCol w="636627"/>
                <a:gridCol w="1405383"/>
                <a:gridCol w="732721"/>
              </a:tblGrid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INDICADORES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ACTIVIDADES CURRICULARES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Actividades  curriculares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Conoce los fundamentos teóricos del trabajo social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Perspectiva histórica y política del TS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0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Conoce y comprende el trabajo social desde una perspectiva histórica a nivel nacional y latinoamericana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Perspectiva histórica y política del TS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Perspectiva histórica chile y LA</a:t>
                      </a:r>
                    </a:p>
                  </a:txBody>
                  <a:tcPr marL="9014" marR="9014" marT="90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Conoce y comprende enfoques epistemológicos y teorías provenientes del campo de las ciencias sociales.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Epistemología de las ciencias sociales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S4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S2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Comprende la lógica de las políticas públicas y entiende el funcionamiento del Estado a nivel micro, meso y macro social.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Políticas públicas y problemas sociales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Políticas públicas y trabajo social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14" marR="9014" marT="90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Comprende fenómenos y problemas sociales,  contextualizándolos en una perspectiva  histórica y social a nivel latinoamericano.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Perspectiva histórica chile y LA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Políticas públicas y problemas sociales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Perspectiva histórica y política del TS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S1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Conoce y aplica metodologías y técnicas para diagnosticar necesidades sociales en los procesos de intervención social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Línea de investigación social</a:t>
                      </a:r>
                    </a:p>
                  </a:txBody>
                  <a:tcPr marL="9014" marR="9014" marT="90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58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" name="310 Grupo"/>
          <p:cNvGrpSpPr/>
          <p:nvPr/>
        </p:nvGrpSpPr>
        <p:grpSpPr>
          <a:xfrm>
            <a:off x="143339" y="44624"/>
            <a:ext cx="11809312" cy="5616624"/>
            <a:chOff x="107504" y="44624"/>
            <a:chExt cx="8856984" cy="5616624"/>
          </a:xfrm>
        </p:grpSpPr>
        <p:cxnSp>
          <p:nvCxnSpPr>
            <p:cNvPr id="277" name="276 Conector recto"/>
            <p:cNvCxnSpPr/>
            <p:nvPr/>
          </p:nvCxnSpPr>
          <p:spPr>
            <a:xfrm>
              <a:off x="107504" y="5661248"/>
              <a:ext cx="88569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9" name="228 Rectángulo"/>
            <p:cNvSpPr/>
            <p:nvPr/>
          </p:nvSpPr>
          <p:spPr>
            <a:xfrm>
              <a:off x="25152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1° Semestre</a:t>
              </a:r>
              <a:endParaRPr lang="es-CL" sz="800" dirty="0"/>
            </a:p>
          </p:txBody>
        </p:sp>
        <p:sp>
          <p:nvSpPr>
            <p:cNvPr id="230" name="229 Rectángulo"/>
            <p:cNvSpPr/>
            <p:nvPr/>
          </p:nvSpPr>
          <p:spPr>
            <a:xfrm>
              <a:off x="111561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2° Semestre</a:t>
              </a:r>
              <a:endParaRPr lang="es-CL" sz="800" dirty="0"/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97971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3° Semestre</a:t>
              </a:r>
              <a:endParaRPr lang="es-CL" sz="800" dirty="0"/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284380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4° Semestre</a:t>
              </a:r>
              <a:endParaRPr lang="es-CL" sz="800" dirty="0"/>
            </a:p>
          </p:txBody>
        </p:sp>
        <p:sp>
          <p:nvSpPr>
            <p:cNvPr id="233" name="232 Rectángulo"/>
            <p:cNvSpPr/>
            <p:nvPr/>
          </p:nvSpPr>
          <p:spPr>
            <a:xfrm>
              <a:off x="370790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5° Semestre</a:t>
              </a:r>
              <a:endParaRPr lang="es-CL" sz="800" dirty="0"/>
            </a:p>
          </p:txBody>
        </p:sp>
        <p:sp>
          <p:nvSpPr>
            <p:cNvPr id="234" name="233 Rectángulo"/>
            <p:cNvSpPr/>
            <p:nvPr/>
          </p:nvSpPr>
          <p:spPr>
            <a:xfrm>
              <a:off x="457200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6° Semestre</a:t>
              </a:r>
              <a:endParaRPr lang="es-CL" sz="800" dirty="0"/>
            </a:p>
          </p:txBody>
        </p:sp>
        <p:sp>
          <p:nvSpPr>
            <p:cNvPr id="235" name="234 Rectángulo"/>
            <p:cNvSpPr/>
            <p:nvPr/>
          </p:nvSpPr>
          <p:spPr>
            <a:xfrm>
              <a:off x="543609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7° Semestre</a:t>
              </a:r>
              <a:endParaRPr lang="es-CL" sz="800" dirty="0"/>
            </a:p>
          </p:txBody>
        </p:sp>
        <p:sp>
          <p:nvSpPr>
            <p:cNvPr id="236" name="235 Rectángulo"/>
            <p:cNvSpPr/>
            <p:nvPr/>
          </p:nvSpPr>
          <p:spPr>
            <a:xfrm>
              <a:off x="630019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8° Semestre</a:t>
              </a:r>
              <a:endParaRPr lang="es-CL" sz="800" dirty="0"/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71642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9° Semestre</a:t>
              </a:r>
              <a:endParaRPr lang="es-CL" sz="800" dirty="0"/>
            </a:p>
          </p:txBody>
        </p:sp>
        <p:sp>
          <p:nvSpPr>
            <p:cNvPr id="238" name="237 Rectángulo"/>
            <p:cNvSpPr/>
            <p:nvPr/>
          </p:nvSpPr>
          <p:spPr>
            <a:xfrm>
              <a:off x="80283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10° Semestre</a:t>
              </a:r>
              <a:endParaRPr lang="es-CL" sz="800" dirty="0"/>
            </a:p>
          </p:txBody>
        </p:sp>
        <p:sp>
          <p:nvSpPr>
            <p:cNvPr id="245" name="244 Rectángulo"/>
            <p:cNvSpPr/>
            <p:nvPr/>
          </p:nvSpPr>
          <p:spPr>
            <a:xfrm>
              <a:off x="251520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Ciclo Básico</a:t>
              </a:r>
              <a:endParaRPr lang="es-CL" sz="800" dirty="0"/>
            </a:p>
          </p:txBody>
        </p:sp>
        <p:sp>
          <p:nvSpPr>
            <p:cNvPr id="246" name="245 Rectángulo"/>
            <p:cNvSpPr/>
            <p:nvPr/>
          </p:nvSpPr>
          <p:spPr>
            <a:xfrm>
              <a:off x="3707904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Ciclo Intermedio</a:t>
              </a:r>
              <a:endParaRPr lang="es-CL" sz="800" dirty="0"/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7164288" y="44624"/>
              <a:ext cx="1656184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/>
                <a:t>Ciclo Avanzado</a:t>
              </a:r>
              <a:endParaRPr lang="es-CL" sz="800" dirty="0"/>
            </a:p>
          </p:txBody>
        </p:sp>
      </p:grpSp>
      <p:grpSp>
        <p:nvGrpSpPr>
          <p:cNvPr id="334" name="333 Grupo"/>
          <p:cNvGrpSpPr/>
          <p:nvPr/>
        </p:nvGrpSpPr>
        <p:grpSpPr>
          <a:xfrm>
            <a:off x="335360" y="541891"/>
            <a:ext cx="9121013" cy="5407390"/>
            <a:chOff x="251520" y="541891"/>
            <a:chExt cx="6840760" cy="5407390"/>
          </a:xfrm>
        </p:grpSpPr>
        <p:sp>
          <p:nvSpPr>
            <p:cNvPr id="122" name="121 Rectángulo"/>
            <p:cNvSpPr/>
            <p:nvPr/>
          </p:nvSpPr>
          <p:spPr>
            <a:xfrm>
              <a:off x="2843808" y="342221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Economía y desarrollo 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3707904" y="342221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Fenómenos sociales emergentes y trabajo social 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572000" y="342221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Fenómenos sociales emergentes y trabajo social II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59" name="158 Rectángulo"/>
            <p:cNvSpPr/>
            <p:nvPr/>
          </p:nvSpPr>
          <p:spPr>
            <a:xfrm>
              <a:off x="251520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Pobreza y exclusión social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0" name="159 Rectángulo"/>
            <p:cNvSpPr/>
            <p:nvPr/>
          </p:nvSpPr>
          <p:spPr>
            <a:xfrm>
              <a:off x="1115616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 </a:t>
              </a:r>
            </a:p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1979712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 I</a:t>
              </a:r>
            </a:p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2" name="161 Rectángulo"/>
            <p:cNvSpPr/>
            <p:nvPr/>
          </p:nvSpPr>
          <p:spPr>
            <a:xfrm>
              <a:off x="2843808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 III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3" name="162 Rectángulo"/>
            <p:cNvSpPr/>
            <p:nvPr/>
          </p:nvSpPr>
          <p:spPr>
            <a:xfrm>
              <a:off x="3707904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 IV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4" name="163 Rectángulo"/>
            <p:cNvSpPr/>
            <p:nvPr/>
          </p:nvSpPr>
          <p:spPr>
            <a:xfrm>
              <a:off x="4572000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 </a:t>
              </a:r>
            </a:p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V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5" name="164 Rectángulo"/>
            <p:cNvSpPr/>
            <p:nvPr/>
          </p:nvSpPr>
          <p:spPr>
            <a:xfrm>
              <a:off x="5436096" y="414908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</a:t>
              </a:r>
            </a:p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VI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66" name="165 Rectángulo"/>
            <p:cNvSpPr/>
            <p:nvPr/>
          </p:nvSpPr>
          <p:spPr>
            <a:xfrm>
              <a:off x="6300192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Reflexividad en los procesos de intervención</a:t>
              </a:r>
            </a:p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VII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96" name="195 Rectángulo"/>
            <p:cNvSpPr/>
            <p:nvPr/>
          </p:nvSpPr>
          <p:spPr>
            <a:xfrm>
              <a:off x="28017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Perspectiva histórica y política del Trabajo Social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97" name="196 Rectángulo"/>
            <p:cNvSpPr/>
            <p:nvPr/>
          </p:nvSpPr>
          <p:spPr>
            <a:xfrm>
              <a:off x="1144266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Fundamentos psicosociales para la intervención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98" name="197 Rectángulo"/>
            <p:cNvSpPr/>
            <p:nvPr/>
          </p:nvSpPr>
          <p:spPr>
            <a:xfrm>
              <a:off x="2008362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Modelos y estrategias de intervención social 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99" name="198 Rectángulo"/>
            <p:cNvSpPr/>
            <p:nvPr/>
          </p:nvSpPr>
          <p:spPr>
            <a:xfrm>
              <a:off x="2872458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Modelos y estrategias de intervención social II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0" name="199 Rectángulo"/>
            <p:cNvSpPr/>
            <p:nvPr/>
          </p:nvSpPr>
          <p:spPr>
            <a:xfrm>
              <a:off x="3736554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Modelos y estrategias de intervención social III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1" name="200 Rectángulo"/>
            <p:cNvSpPr/>
            <p:nvPr/>
          </p:nvSpPr>
          <p:spPr>
            <a:xfrm>
              <a:off x="460065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Estrategias innovadoras para la intervención: </a:t>
              </a:r>
              <a:r>
                <a:rPr lang="es-CL" sz="600" dirty="0" smtClean="0">
                  <a:solidFill>
                    <a:schemeClr val="bg1"/>
                  </a:solidFill>
                </a:rPr>
                <a:t>aprendizaje y participación social</a:t>
              </a:r>
              <a:endParaRPr lang="es-CL" sz="600" dirty="0">
                <a:solidFill>
                  <a:schemeClr val="bg1"/>
                </a:solidFill>
              </a:endParaRPr>
            </a:p>
          </p:txBody>
        </p:sp>
        <p:sp>
          <p:nvSpPr>
            <p:cNvPr id="202" name="201 Rectángulo"/>
            <p:cNvSpPr/>
            <p:nvPr/>
          </p:nvSpPr>
          <p:spPr>
            <a:xfrm>
              <a:off x="5464746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Ciudadanía y participación social 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3" name="202 Rectángulo"/>
            <p:cNvSpPr/>
            <p:nvPr/>
          </p:nvSpPr>
          <p:spPr>
            <a:xfrm>
              <a:off x="280170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Fundamentos </a:t>
              </a:r>
              <a:r>
                <a:rPr lang="es-CL" sz="750" dirty="0" smtClean="0">
                  <a:solidFill>
                    <a:schemeClr val="bg1"/>
                  </a:solidFill>
                </a:rPr>
                <a:t>antropológicos </a:t>
              </a:r>
              <a:r>
                <a:rPr lang="es-CL" sz="800" dirty="0" smtClean="0">
                  <a:solidFill>
                    <a:schemeClr val="bg1"/>
                  </a:solidFill>
                </a:rPr>
                <a:t>para la intervención social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4" name="203 Rectángulo"/>
            <p:cNvSpPr/>
            <p:nvPr/>
          </p:nvSpPr>
          <p:spPr>
            <a:xfrm>
              <a:off x="1144266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Fundamentos sociológicos para la intervención social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5" name="204 Rectángulo"/>
            <p:cNvSpPr/>
            <p:nvPr/>
          </p:nvSpPr>
          <p:spPr>
            <a:xfrm>
              <a:off x="2008362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Fundamentos socio-jurídicas para la intervención social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6" name="205 Rectángulo"/>
            <p:cNvSpPr/>
            <p:nvPr/>
          </p:nvSpPr>
          <p:spPr>
            <a:xfrm>
              <a:off x="2872458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Epistemología de las ciencias sociales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07" name="206 Rectángulo"/>
            <p:cNvSpPr/>
            <p:nvPr/>
          </p:nvSpPr>
          <p:spPr>
            <a:xfrm>
              <a:off x="3736554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Teoría y técnica de comunicación social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49" name="248 Rectángulo"/>
            <p:cNvSpPr/>
            <p:nvPr/>
          </p:nvSpPr>
          <p:spPr>
            <a:xfrm>
              <a:off x="27062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254" name="253 Rectángulo"/>
            <p:cNvSpPr/>
            <p:nvPr/>
          </p:nvSpPr>
          <p:spPr>
            <a:xfrm>
              <a:off x="846684" y="5733256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Dominio de Intervención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6" name="335 Grupo"/>
          <p:cNvGrpSpPr/>
          <p:nvPr/>
        </p:nvGrpSpPr>
        <p:grpSpPr>
          <a:xfrm>
            <a:off x="335360" y="1976715"/>
            <a:ext cx="9121013" cy="4260600"/>
            <a:chOff x="251520" y="1976715"/>
            <a:chExt cx="6840760" cy="4260600"/>
          </a:xfrm>
          <a:solidFill>
            <a:schemeClr val="accent6">
              <a:lumMod val="75000"/>
            </a:schemeClr>
          </a:solidFill>
        </p:grpSpPr>
        <p:sp>
          <p:nvSpPr>
            <p:cNvPr id="99" name="98 Rectángulo"/>
            <p:cNvSpPr/>
            <p:nvPr/>
          </p:nvSpPr>
          <p:spPr>
            <a:xfrm>
              <a:off x="251520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Perspectiva histórica de la realidad chilena y latinoamericana*</a:t>
              </a:r>
            </a:p>
          </p:txBody>
        </p:sp>
        <p:sp>
          <p:nvSpPr>
            <p:cNvPr id="100" name="99 Rectángulo"/>
            <p:cNvSpPr/>
            <p:nvPr/>
          </p:nvSpPr>
          <p:spPr>
            <a:xfrm>
              <a:off x="1115616" y="1976715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schemeClr val="tx1"/>
                  </a:solidFill>
                </a:rPr>
                <a:t>Políticas públicas y problemas sociales*</a:t>
              </a:r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1979712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Análisis de políticas públicas y Trabajo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2843808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Gobierno y  Gestión Municipal 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Rectángulo"/>
            <p:cNvSpPr/>
            <p:nvPr/>
          </p:nvSpPr>
          <p:spPr>
            <a:xfrm>
              <a:off x="3707904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Planificación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4572000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Gestión de planes, programas y proyectos sociales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05" name="104 Rectángulo"/>
            <p:cNvSpPr/>
            <p:nvPr/>
          </p:nvSpPr>
          <p:spPr>
            <a:xfrm>
              <a:off x="5436096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Diseño y evaluación de proyectos sociales I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6300192" y="1988840"/>
              <a:ext cx="792088" cy="64807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Diseño y evaluación de proyectos sociales II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2" name="251 Rectángulo"/>
            <p:cNvSpPr/>
            <p:nvPr/>
          </p:nvSpPr>
          <p:spPr>
            <a:xfrm>
              <a:off x="270620" y="6021290"/>
              <a:ext cx="484956" cy="21602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5" name="254 Rectángulo"/>
            <p:cNvSpPr/>
            <p:nvPr/>
          </p:nvSpPr>
          <p:spPr>
            <a:xfrm>
              <a:off x="846684" y="6021287"/>
              <a:ext cx="1349052" cy="216025"/>
            </a:xfrm>
            <a:prstGeom prst="rect">
              <a:avLst/>
            </a:prstGeom>
            <a:grpFill/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Dominio de planificación y </a:t>
              </a:r>
              <a:r>
                <a:rPr lang="es-CL" sz="800" dirty="0" err="1" smtClean="0">
                  <a:solidFill>
                    <a:schemeClr val="tx1"/>
                  </a:solidFill>
                </a:rPr>
                <a:t>Gestin</a:t>
              </a:r>
              <a:r>
                <a:rPr lang="es-CL" sz="800" dirty="0" smtClean="0">
                  <a:solidFill>
                    <a:schemeClr val="tx1"/>
                  </a:solidFill>
                </a:rPr>
                <a:t>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7" name="336 Grupo"/>
          <p:cNvGrpSpPr/>
          <p:nvPr/>
        </p:nvGrpSpPr>
        <p:grpSpPr>
          <a:xfrm>
            <a:off x="335360" y="2708921"/>
            <a:ext cx="9121013" cy="3816427"/>
            <a:chOff x="251520" y="2708920"/>
            <a:chExt cx="6840760" cy="3816427"/>
          </a:xfrm>
        </p:grpSpPr>
        <p:sp>
          <p:nvSpPr>
            <p:cNvPr id="109" name="108 Rectángulo"/>
            <p:cNvSpPr/>
            <p:nvPr/>
          </p:nvSpPr>
          <p:spPr>
            <a:xfrm>
              <a:off x="251520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schemeClr val="tx1"/>
                  </a:solidFill>
                </a:rPr>
                <a:t>Lógica en investigación social*</a:t>
              </a:r>
            </a:p>
          </p:txBody>
        </p:sp>
        <p:sp>
          <p:nvSpPr>
            <p:cNvPr id="110" name="109 Rectángulo"/>
            <p:cNvSpPr/>
            <p:nvPr/>
          </p:nvSpPr>
          <p:spPr>
            <a:xfrm>
              <a:off x="111561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Investigación social 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2843808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Investigación social cuantitativa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13" name="112 Rectángulo"/>
            <p:cNvSpPr/>
            <p:nvPr/>
          </p:nvSpPr>
          <p:spPr>
            <a:xfrm>
              <a:off x="3707904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Investigación social cualitativa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14" name="113 Rectángulo"/>
            <p:cNvSpPr/>
            <p:nvPr/>
          </p:nvSpPr>
          <p:spPr>
            <a:xfrm>
              <a:off x="4572000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Análisis de información cuantitativa de fenómeno y problemas sociales 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15" name="114 Rectángulo"/>
            <p:cNvSpPr/>
            <p:nvPr/>
          </p:nvSpPr>
          <p:spPr>
            <a:xfrm>
              <a:off x="543609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Análisis de información cualitativa de fenómeno y problemas sociales 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16" name="115 Rectángulo"/>
            <p:cNvSpPr/>
            <p:nvPr/>
          </p:nvSpPr>
          <p:spPr>
            <a:xfrm>
              <a:off x="6300192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Investigación participativa para la intervención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08" name="207 Rectángulo"/>
            <p:cNvSpPr/>
            <p:nvPr/>
          </p:nvSpPr>
          <p:spPr>
            <a:xfrm>
              <a:off x="1979712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err="1" smtClean="0">
                  <a:solidFill>
                    <a:schemeClr val="tx1"/>
                  </a:solidFill>
                </a:rPr>
                <a:t>Sist</a:t>
              </a:r>
              <a:r>
                <a:rPr lang="es-CL" sz="800" dirty="0" smtClean="0">
                  <a:solidFill>
                    <a:schemeClr val="tx1"/>
                  </a:solidFill>
                </a:rPr>
                <a:t>. para la intervención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270620" y="6309322"/>
              <a:ext cx="484956" cy="2160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6" name="255 Rectángulo"/>
            <p:cNvSpPr/>
            <p:nvPr/>
          </p:nvSpPr>
          <p:spPr>
            <a:xfrm>
              <a:off x="846684" y="6309322"/>
              <a:ext cx="1349052" cy="216025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Dominio de Investigación Social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96" name="95 Rectángulo"/>
          <p:cNvSpPr/>
          <p:nvPr/>
        </p:nvSpPr>
        <p:spPr>
          <a:xfrm>
            <a:off x="8400256" y="12687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000"/>
          </a:p>
        </p:txBody>
      </p:sp>
      <p:sp>
        <p:nvSpPr>
          <p:cNvPr id="119" name="118 Rectángulo"/>
          <p:cNvSpPr/>
          <p:nvPr/>
        </p:nvSpPr>
        <p:spPr>
          <a:xfrm>
            <a:off x="335360" y="342900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 smtClean="0">
                <a:solidFill>
                  <a:schemeClr val="tx1"/>
                </a:solidFill>
              </a:rPr>
              <a:t>Pobreza y exclusión social</a:t>
            </a:r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1487488" y="342900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schemeClr val="bg1"/>
              </a:solidFill>
            </a:endParaRPr>
          </a:p>
        </p:txBody>
      </p:sp>
      <p:sp>
        <p:nvSpPr>
          <p:cNvPr id="175" name="174 Rectángulo"/>
          <p:cNvSpPr/>
          <p:nvPr/>
        </p:nvSpPr>
        <p:spPr>
          <a:xfrm>
            <a:off x="7248128" y="48691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76" name="175 Rectángulo"/>
          <p:cNvSpPr/>
          <p:nvPr/>
        </p:nvSpPr>
        <p:spPr>
          <a:xfrm>
            <a:off x="8400256" y="48691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000"/>
          </a:p>
        </p:txBody>
      </p:sp>
      <p:sp>
        <p:nvSpPr>
          <p:cNvPr id="209" name="208 Rectángulo"/>
          <p:cNvSpPr/>
          <p:nvPr/>
        </p:nvSpPr>
        <p:spPr>
          <a:xfrm>
            <a:off x="335360" y="3428455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schemeClr val="tx1"/>
              </a:solidFill>
            </a:endParaRPr>
          </a:p>
        </p:txBody>
      </p:sp>
      <p:grpSp>
        <p:nvGrpSpPr>
          <p:cNvPr id="338" name="337 Grupo"/>
          <p:cNvGrpSpPr/>
          <p:nvPr/>
        </p:nvGrpSpPr>
        <p:grpSpPr>
          <a:xfrm>
            <a:off x="335360" y="548680"/>
            <a:ext cx="9121013" cy="5976666"/>
            <a:chOff x="251520" y="548680"/>
            <a:chExt cx="6840760" cy="5976666"/>
          </a:xfrm>
        </p:grpSpPr>
        <p:sp>
          <p:nvSpPr>
            <p:cNvPr id="60" name="59 Rectángulo"/>
            <p:cNvSpPr/>
            <p:nvPr/>
          </p:nvSpPr>
          <p:spPr>
            <a:xfrm>
              <a:off x="6300192" y="54868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Dilemas éticos en Trabajo Social </a:t>
              </a:r>
              <a:r>
                <a:rPr lang="es-CL" sz="700" dirty="0">
                  <a:solidFill>
                    <a:schemeClr val="tx1"/>
                  </a:solidFill>
                </a:rPr>
                <a:t>contemporáneo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1979712" y="342900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Ética y derechos humanos*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69" name="168 Rectángulo"/>
            <p:cNvSpPr/>
            <p:nvPr/>
          </p:nvSpPr>
          <p:spPr>
            <a:xfrm>
              <a:off x="251520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bg1"/>
                  </a:solidFill>
                </a:rPr>
                <a:t>Expresión oral y escrita para las CCSS*</a:t>
              </a:r>
              <a:endParaRPr lang="es-CL" sz="800" dirty="0">
                <a:solidFill>
                  <a:schemeClr val="bg1"/>
                </a:solidFill>
              </a:endParaRPr>
            </a:p>
          </p:txBody>
        </p:sp>
        <p:sp>
          <p:nvSpPr>
            <p:cNvPr id="170" name="169 Rectángulo"/>
            <p:cNvSpPr/>
            <p:nvPr/>
          </p:nvSpPr>
          <p:spPr>
            <a:xfrm>
              <a:off x="1115616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bg1"/>
                  </a:solidFill>
                </a:rPr>
                <a:t>Inglés I**</a:t>
              </a:r>
            </a:p>
          </p:txBody>
        </p:sp>
        <p:sp>
          <p:nvSpPr>
            <p:cNvPr id="171" name="170 Rectángulo"/>
            <p:cNvSpPr/>
            <p:nvPr/>
          </p:nvSpPr>
          <p:spPr>
            <a:xfrm>
              <a:off x="1979712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bg1"/>
                  </a:solidFill>
                </a:rPr>
                <a:t>Inglés II**</a:t>
              </a:r>
            </a:p>
          </p:txBody>
        </p:sp>
        <p:sp>
          <p:nvSpPr>
            <p:cNvPr id="172" name="171 Rectángulo"/>
            <p:cNvSpPr/>
            <p:nvPr/>
          </p:nvSpPr>
          <p:spPr>
            <a:xfrm>
              <a:off x="2848397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bg1"/>
                  </a:solidFill>
                </a:rPr>
                <a:t>Inglés III**</a:t>
              </a:r>
            </a:p>
          </p:txBody>
        </p:sp>
        <p:sp>
          <p:nvSpPr>
            <p:cNvPr id="257" name="256 Rectángulo"/>
            <p:cNvSpPr/>
            <p:nvPr/>
          </p:nvSpPr>
          <p:spPr>
            <a:xfrm>
              <a:off x="243086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>
              <a:off x="2430860" y="6021289"/>
              <a:ext cx="484956" cy="2160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>
              <a:off x="3006924" y="573325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Competencia Transversal Comunicación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61" name="260 Rectángulo"/>
            <p:cNvSpPr/>
            <p:nvPr/>
          </p:nvSpPr>
          <p:spPr>
            <a:xfrm>
              <a:off x="3006924" y="6021288"/>
              <a:ext cx="1349052" cy="216025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Competencia Transversal Ética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25" name="124 Rectángulo"/>
            <p:cNvSpPr/>
            <p:nvPr/>
          </p:nvSpPr>
          <p:spPr>
            <a:xfrm>
              <a:off x="5436096" y="3429000"/>
              <a:ext cx="792088" cy="6480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Optativo de Facultad I*</a:t>
              </a:r>
            </a:p>
          </p:txBody>
        </p:sp>
        <p:sp>
          <p:nvSpPr>
            <p:cNvPr id="126" name="125 Rectángulo"/>
            <p:cNvSpPr/>
            <p:nvPr/>
          </p:nvSpPr>
          <p:spPr>
            <a:xfrm>
              <a:off x="6300192" y="3429000"/>
              <a:ext cx="792088" cy="6480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/>
                <a:t>Optativo de Facultad II*</a:t>
              </a:r>
            </a:p>
          </p:txBody>
        </p:sp>
        <p:sp>
          <p:nvSpPr>
            <p:cNvPr id="173" name="172 Rectángulo"/>
            <p:cNvSpPr/>
            <p:nvPr/>
          </p:nvSpPr>
          <p:spPr>
            <a:xfrm>
              <a:off x="3707904" y="4869160"/>
              <a:ext cx="792088" cy="648072"/>
            </a:xfrm>
            <a:prstGeom prst="rect">
              <a:avLst/>
            </a:prstGeom>
            <a:solidFill>
              <a:schemeClr val="lt1"/>
            </a:solidFill>
            <a:ln w="31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Transversal institucional I**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174" name="173 Rectángulo"/>
            <p:cNvSpPr/>
            <p:nvPr/>
          </p:nvSpPr>
          <p:spPr>
            <a:xfrm>
              <a:off x="4572000" y="4869160"/>
              <a:ext cx="792088" cy="648072"/>
            </a:xfrm>
            <a:prstGeom prst="rect">
              <a:avLst/>
            </a:prstGeom>
            <a:solidFill>
              <a:schemeClr val="lt1"/>
            </a:solidFill>
            <a:ln w="31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Transversal institucional II **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3006924" y="6309321"/>
              <a:ext cx="1349052" cy="216025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Optativo Facultad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69" name="268 Rectángulo"/>
            <p:cNvSpPr/>
            <p:nvPr/>
          </p:nvSpPr>
          <p:spPr>
            <a:xfrm>
              <a:off x="2430860" y="6309321"/>
              <a:ext cx="484956" cy="21602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74" name="273 Rectángulo"/>
            <p:cNvSpPr/>
            <p:nvPr/>
          </p:nvSpPr>
          <p:spPr>
            <a:xfrm>
              <a:off x="5167164" y="6021288"/>
              <a:ext cx="1349052" cy="2160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Transversal Institucional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75" name="274 Rectángulo"/>
            <p:cNvSpPr/>
            <p:nvPr/>
          </p:nvSpPr>
          <p:spPr>
            <a:xfrm>
              <a:off x="4591100" y="6021288"/>
              <a:ext cx="484956" cy="2160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9" name="338 Grupo"/>
          <p:cNvGrpSpPr/>
          <p:nvPr/>
        </p:nvGrpSpPr>
        <p:grpSpPr>
          <a:xfrm>
            <a:off x="6121467" y="548680"/>
            <a:ext cx="5664629" cy="5539706"/>
            <a:chOff x="4591100" y="548680"/>
            <a:chExt cx="4248472" cy="5539706"/>
          </a:xfrm>
        </p:grpSpPr>
        <p:sp>
          <p:nvSpPr>
            <p:cNvPr id="280" name="279 Rectángulo"/>
            <p:cNvSpPr/>
            <p:nvPr/>
          </p:nvSpPr>
          <p:spPr>
            <a:xfrm>
              <a:off x="6696236" y="5990193"/>
              <a:ext cx="1349052" cy="981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** Cursos comunes UCEN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79" name="278 Rectángulo"/>
            <p:cNvSpPr/>
            <p:nvPr/>
          </p:nvSpPr>
          <p:spPr>
            <a:xfrm>
              <a:off x="6732240" y="5737854"/>
              <a:ext cx="1349052" cy="21602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* Cursos comunes FACSO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591100" y="5733257"/>
              <a:ext cx="484956" cy="2160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s-CL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273" name="272 Rectángulo"/>
            <p:cNvSpPr/>
            <p:nvPr/>
          </p:nvSpPr>
          <p:spPr>
            <a:xfrm>
              <a:off x="5167164" y="5733256"/>
              <a:ext cx="1349052" cy="216025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Ciclo Avanzado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68" name="67 Rectángulo"/>
            <p:cNvSpPr/>
            <p:nvPr/>
          </p:nvSpPr>
          <p:spPr>
            <a:xfrm>
              <a:off x="7183388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 smtClean="0"/>
                <a:t>Seminario de Tesis I</a:t>
              </a:r>
              <a:endParaRPr lang="es-CL" sz="800" b="1" dirty="0"/>
            </a:p>
          </p:txBody>
        </p:sp>
        <p:sp>
          <p:nvSpPr>
            <p:cNvPr id="76" name="75 Rectángulo"/>
            <p:cNvSpPr/>
            <p:nvPr/>
          </p:nvSpPr>
          <p:spPr>
            <a:xfrm>
              <a:off x="8047484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 smtClean="0"/>
                <a:t>Seminario de Tesis II</a:t>
              </a:r>
              <a:endParaRPr lang="es-CL" sz="800" b="1" dirty="0"/>
            </a:p>
          </p:txBody>
        </p:sp>
        <p:sp>
          <p:nvSpPr>
            <p:cNvPr id="97" name="96 Rectángulo"/>
            <p:cNvSpPr/>
            <p:nvPr/>
          </p:nvSpPr>
          <p:spPr>
            <a:xfrm>
              <a:off x="7183388" y="1268760"/>
              <a:ext cx="792088" cy="42484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 smtClean="0"/>
                <a:t>Prá</a:t>
              </a:r>
              <a:r>
                <a:rPr lang="es-CL" sz="800" b="1" dirty="0"/>
                <a:t>c</a:t>
              </a:r>
              <a:r>
                <a:rPr lang="es-CL" sz="800" b="1" dirty="0" smtClean="0"/>
                <a:t>tica Profesional</a:t>
              </a:r>
              <a:endParaRPr lang="es-CL" sz="800" b="1" dirty="0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8047484" y="1268760"/>
              <a:ext cx="792088" cy="42484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 smtClean="0"/>
                <a:t>Práctica Profesional</a:t>
              </a:r>
              <a:endParaRPr lang="es-CL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8695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188641"/>
            <a:ext cx="8784976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" name="310 Grupo"/>
          <p:cNvGrpSpPr/>
          <p:nvPr/>
        </p:nvGrpSpPr>
        <p:grpSpPr>
          <a:xfrm>
            <a:off x="143339" y="44624"/>
            <a:ext cx="11809312" cy="5616624"/>
            <a:chOff x="107504" y="44624"/>
            <a:chExt cx="8856984" cy="5616624"/>
          </a:xfrm>
        </p:grpSpPr>
        <p:cxnSp>
          <p:nvCxnSpPr>
            <p:cNvPr id="277" name="276 Conector recto"/>
            <p:cNvCxnSpPr/>
            <p:nvPr/>
          </p:nvCxnSpPr>
          <p:spPr>
            <a:xfrm>
              <a:off x="107504" y="5661248"/>
              <a:ext cx="8856984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9" name="228 Rectángulo"/>
            <p:cNvSpPr/>
            <p:nvPr/>
          </p:nvSpPr>
          <p:spPr>
            <a:xfrm>
              <a:off x="25152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1° Semestre</a:t>
              </a:r>
            </a:p>
          </p:txBody>
        </p:sp>
        <p:sp>
          <p:nvSpPr>
            <p:cNvPr id="230" name="229 Rectángulo"/>
            <p:cNvSpPr/>
            <p:nvPr/>
          </p:nvSpPr>
          <p:spPr>
            <a:xfrm>
              <a:off x="111561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2° Semestre</a:t>
              </a:r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97971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3° Semestre</a:t>
              </a:r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284380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4° Semestre</a:t>
              </a:r>
            </a:p>
          </p:txBody>
        </p:sp>
        <p:sp>
          <p:nvSpPr>
            <p:cNvPr id="233" name="232 Rectángulo"/>
            <p:cNvSpPr/>
            <p:nvPr/>
          </p:nvSpPr>
          <p:spPr>
            <a:xfrm>
              <a:off x="370790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5° Semestre</a:t>
              </a:r>
            </a:p>
          </p:txBody>
        </p:sp>
        <p:sp>
          <p:nvSpPr>
            <p:cNvPr id="234" name="233 Rectángulo"/>
            <p:cNvSpPr/>
            <p:nvPr/>
          </p:nvSpPr>
          <p:spPr>
            <a:xfrm>
              <a:off x="457200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6° Semestre</a:t>
              </a:r>
            </a:p>
          </p:txBody>
        </p:sp>
        <p:sp>
          <p:nvSpPr>
            <p:cNvPr id="235" name="234 Rectángulo"/>
            <p:cNvSpPr/>
            <p:nvPr/>
          </p:nvSpPr>
          <p:spPr>
            <a:xfrm>
              <a:off x="543609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7° Semestre</a:t>
              </a:r>
            </a:p>
          </p:txBody>
        </p:sp>
        <p:sp>
          <p:nvSpPr>
            <p:cNvPr id="236" name="235 Rectángulo"/>
            <p:cNvSpPr/>
            <p:nvPr/>
          </p:nvSpPr>
          <p:spPr>
            <a:xfrm>
              <a:off x="630019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8° Semestre</a:t>
              </a:r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71642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9° Semestre</a:t>
              </a:r>
            </a:p>
          </p:txBody>
        </p:sp>
        <p:sp>
          <p:nvSpPr>
            <p:cNvPr id="238" name="237 Rectángulo"/>
            <p:cNvSpPr/>
            <p:nvPr/>
          </p:nvSpPr>
          <p:spPr>
            <a:xfrm>
              <a:off x="80283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10° Semestre</a:t>
              </a:r>
            </a:p>
          </p:txBody>
        </p:sp>
        <p:sp>
          <p:nvSpPr>
            <p:cNvPr id="245" name="244 Rectángulo"/>
            <p:cNvSpPr/>
            <p:nvPr/>
          </p:nvSpPr>
          <p:spPr>
            <a:xfrm>
              <a:off x="251520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Básico</a:t>
              </a:r>
            </a:p>
          </p:txBody>
        </p:sp>
        <p:sp>
          <p:nvSpPr>
            <p:cNvPr id="246" name="245 Rectángulo"/>
            <p:cNvSpPr/>
            <p:nvPr/>
          </p:nvSpPr>
          <p:spPr>
            <a:xfrm>
              <a:off x="3707904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Intermedio</a:t>
              </a:r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7164288" y="44624"/>
              <a:ext cx="1656184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Avanzado</a:t>
              </a:r>
            </a:p>
          </p:txBody>
        </p:sp>
      </p:grpSp>
      <p:grpSp>
        <p:nvGrpSpPr>
          <p:cNvPr id="334" name="333 Grupo"/>
          <p:cNvGrpSpPr/>
          <p:nvPr/>
        </p:nvGrpSpPr>
        <p:grpSpPr>
          <a:xfrm>
            <a:off x="335360" y="541891"/>
            <a:ext cx="9121013" cy="5407390"/>
            <a:chOff x="251520" y="541891"/>
            <a:chExt cx="6840760" cy="5407390"/>
          </a:xfrm>
        </p:grpSpPr>
        <p:sp>
          <p:nvSpPr>
            <p:cNvPr id="122" name="121 Rectángulo"/>
            <p:cNvSpPr/>
            <p:nvPr/>
          </p:nvSpPr>
          <p:spPr>
            <a:xfrm>
              <a:off x="2843808" y="342221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Economía y desarrollo </a:t>
              </a:r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3707904" y="342221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Fenómenos sociales emergentes y trabajo social I</a:t>
              </a: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572000" y="342221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Fenómenos sociales emergentes y trabajo social II</a:t>
              </a:r>
            </a:p>
          </p:txBody>
        </p:sp>
        <p:sp>
          <p:nvSpPr>
            <p:cNvPr id="159" name="158 Rectángulo"/>
            <p:cNvSpPr/>
            <p:nvPr/>
          </p:nvSpPr>
          <p:spPr>
            <a:xfrm>
              <a:off x="251520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Pobreza y exclusión social</a:t>
              </a:r>
            </a:p>
          </p:txBody>
        </p:sp>
        <p:sp>
          <p:nvSpPr>
            <p:cNvPr id="160" name="159 Rectángulo"/>
            <p:cNvSpPr/>
            <p:nvPr/>
          </p:nvSpPr>
          <p:spPr>
            <a:xfrm>
              <a:off x="1115616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 </a:t>
              </a:r>
            </a:p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I</a:t>
              </a:r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1979712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 I</a:t>
              </a:r>
            </a:p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I</a:t>
              </a:r>
            </a:p>
          </p:txBody>
        </p:sp>
        <p:sp>
          <p:nvSpPr>
            <p:cNvPr id="162" name="161 Rectángulo"/>
            <p:cNvSpPr/>
            <p:nvPr/>
          </p:nvSpPr>
          <p:spPr>
            <a:xfrm>
              <a:off x="2843808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 III</a:t>
              </a:r>
            </a:p>
          </p:txBody>
        </p:sp>
        <p:sp>
          <p:nvSpPr>
            <p:cNvPr id="163" name="162 Rectángulo"/>
            <p:cNvSpPr/>
            <p:nvPr/>
          </p:nvSpPr>
          <p:spPr>
            <a:xfrm>
              <a:off x="3707904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 IV</a:t>
              </a:r>
            </a:p>
          </p:txBody>
        </p:sp>
        <p:sp>
          <p:nvSpPr>
            <p:cNvPr id="164" name="163 Rectángulo"/>
            <p:cNvSpPr/>
            <p:nvPr/>
          </p:nvSpPr>
          <p:spPr>
            <a:xfrm>
              <a:off x="4572000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 </a:t>
              </a:r>
            </a:p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V</a:t>
              </a:r>
            </a:p>
          </p:txBody>
        </p:sp>
        <p:sp>
          <p:nvSpPr>
            <p:cNvPr id="165" name="164 Rectángulo"/>
            <p:cNvSpPr/>
            <p:nvPr/>
          </p:nvSpPr>
          <p:spPr>
            <a:xfrm>
              <a:off x="5436096" y="414908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</a:t>
              </a:r>
            </a:p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VI</a:t>
              </a:r>
            </a:p>
          </p:txBody>
        </p:sp>
        <p:sp>
          <p:nvSpPr>
            <p:cNvPr id="166" name="165 Rectángulo"/>
            <p:cNvSpPr/>
            <p:nvPr/>
          </p:nvSpPr>
          <p:spPr>
            <a:xfrm>
              <a:off x="6300192" y="41422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Reflexividad en los procesos de intervención</a:t>
              </a:r>
            </a:p>
            <a:p>
              <a:pPr algn="ctr"/>
              <a:r>
                <a:rPr lang="es-CL" sz="800" dirty="0">
                  <a:solidFill>
                    <a:prstClr val="white"/>
                  </a:solidFill>
                </a:rPr>
                <a:t>VII</a:t>
              </a:r>
            </a:p>
          </p:txBody>
        </p:sp>
        <p:sp>
          <p:nvSpPr>
            <p:cNvPr id="196" name="195 Rectángulo"/>
            <p:cNvSpPr/>
            <p:nvPr/>
          </p:nvSpPr>
          <p:spPr>
            <a:xfrm>
              <a:off x="28017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Perspectiva histórica y política del Trabajo Social</a:t>
              </a:r>
            </a:p>
          </p:txBody>
        </p:sp>
        <p:sp>
          <p:nvSpPr>
            <p:cNvPr id="197" name="196 Rectángulo"/>
            <p:cNvSpPr/>
            <p:nvPr/>
          </p:nvSpPr>
          <p:spPr>
            <a:xfrm>
              <a:off x="1144266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Fundamentos psicosociales para la intervención</a:t>
              </a:r>
            </a:p>
          </p:txBody>
        </p:sp>
        <p:sp>
          <p:nvSpPr>
            <p:cNvPr id="198" name="197 Rectángulo"/>
            <p:cNvSpPr/>
            <p:nvPr/>
          </p:nvSpPr>
          <p:spPr>
            <a:xfrm>
              <a:off x="2008362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Modelos y estrategias de intervención social I</a:t>
              </a:r>
            </a:p>
          </p:txBody>
        </p:sp>
        <p:sp>
          <p:nvSpPr>
            <p:cNvPr id="199" name="198 Rectángulo"/>
            <p:cNvSpPr/>
            <p:nvPr/>
          </p:nvSpPr>
          <p:spPr>
            <a:xfrm>
              <a:off x="2872458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Modelos y estrategias de intervención social II</a:t>
              </a:r>
            </a:p>
          </p:txBody>
        </p:sp>
        <p:sp>
          <p:nvSpPr>
            <p:cNvPr id="200" name="199 Rectángulo"/>
            <p:cNvSpPr/>
            <p:nvPr/>
          </p:nvSpPr>
          <p:spPr>
            <a:xfrm>
              <a:off x="3736554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Modelos y estrategias de intervención social III</a:t>
              </a:r>
            </a:p>
          </p:txBody>
        </p:sp>
        <p:sp>
          <p:nvSpPr>
            <p:cNvPr id="201" name="200 Rectángulo"/>
            <p:cNvSpPr/>
            <p:nvPr/>
          </p:nvSpPr>
          <p:spPr>
            <a:xfrm>
              <a:off x="460065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Estrategias innovadoras para la intervención: </a:t>
              </a:r>
              <a:r>
                <a:rPr lang="es-CL" sz="600" dirty="0">
                  <a:solidFill>
                    <a:prstClr val="white"/>
                  </a:solidFill>
                </a:rPr>
                <a:t>aprendizaje y participación social</a:t>
              </a:r>
            </a:p>
          </p:txBody>
        </p:sp>
        <p:sp>
          <p:nvSpPr>
            <p:cNvPr id="202" name="201 Rectángulo"/>
            <p:cNvSpPr/>
            <p:nvPr/>
          </p:nvSpPr>
          <p:spPr>
            <a:xfrm>
              <a:off x="5464746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Ciudadanía y participación social </a:t>
              </a:r>
            </a:p>
          </p:txBody>
        </p:sp>
        <p:sp>
          <p:nvSpPr>
            <p:cNvPr id="203" name="202 Rectángulo"/>
            <p:cNvSpPr/>
            <p:nvPr/>
          </p:nvSpPr>
          <p:spPr>
            <a:xfrm>
              <a:off x="280170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Fundamentos </a:t>
              </a:r>
              <a:r>
                <a:rPr lang="es-CL" sz="750" dirty="0">
                  <a:solidFill>
                    <a:prstClr val="white"/>
                  </a:solidFill>
                </a:rPr>
                <a:t>antropológicos </a:t>
              </a:r>
              <a:r>
                <a:rPr lang="es-CL" sz="800" dirty="0">
                  <a:solidFill>
                    <a:prstClr val="white"/>
                  </a:solidFill>
                </a:rPr>
                <a:t>para la intervención social</a:t>
              </a:r>
            </a:p>
          </p:txBody>
        </p:sp>
        <p:sp>
          <p:nvSpPr>
            <p:cNvPr id="204" name="203 Rectángulo"/>
            <p:cNvSpPr/>
            <p:nvPr/>
          </p:nvSpPr>
          <p:spPr>
            <a:xfrm>
              <a:off x="1144266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Fundamentos sociológicos para la intervención social</a:t>
              </a:r>
            </a:p>
          </p:txBody>
        </p:sp>
        <p:sp>
          <p:nvSpPr>
            <p:cNvPr id="205" name="204 Rectángulo"/>
            <p:cNvSpPr/>
            <p:nvPr/>
          </p:nvSpPr>
          <p:spPr>
            <a:xfrm>
              <a:off x="2008362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Fundamentos socio-jurídicas para la intervención social</a:t>
              </a:r>
            </a:p>
          </p:txBody>
        </p:sp>
        <p:sp>
          <p:nvSpPr>
            <p:cNvPr id="206" name="205 Rectángulo"/>
            <p:cNvSpPr/>
            <p:nvPr/>
          </p:nvSpPr>
          <p:spPr>
            <a:xfrm>
              <a:off x="2872458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Epistemología de las ciencias sociales</a:t>
              </a:r>
            </a:p>
          </p:txBody>
        </p:sp>
        <p:sp>
          <p:nvSpPr>
            <p:cNvPr id="207" name="206 Rectángulo"/>
            <p:cNvSpPr/>
            <p:nvPr/>
          </p:nvSpPr>
          <p:spPr>
            <a:xfrm>
              <a:off x="3736554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Teoría y técnica de comunicación social</a:t>
              </a:r>
            </a:p>
          </p:txBody>
        </p:sp>
        <p:sp>
          <p:nvSpPr>
            <p:cNvPr id="249" name="248 Rectángulo"/>
            <p:cNvSpPr/>
            <p:nvPr/>
          </p:nvSpPr>
          <p:spPr>
            <a:xfrm>
              <a:off x="27062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54" name="253 Rectángulo"/>
            <p:cNvSpPr/>
            <p:nvPr/>
          </p:nvSpPr>
          <p:spPr>
            <a:xfrm>
              <a:off x="846684" y="5733256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de Intervención Social</a:t>
              </a:r>
            </a:p>
          </p:txBody>
        </p:sp>
      </p:grpSp>
      <p:grpSp>
        <p:nvGrpSpPr>
          <p:cNvPr id="336" name="335 Grupo"/>
          <p:cNvGrpSpPr/>
          <p:nvPr/>
        </p:nvGrpSpPr>
        <p:grpSpPr>
          <a:xfrm>
            <a:off x="335360" y="1976715"/>
            <a:ext cx="9121013" cy="4260600"/>
            <a:chOff x="251520" y="1976715"/>
            <a:chExt cx="6840760" cy="4260600"/>
          </a:xfrm>
        </p:grpSpPr>
        <p:sp>
          <p:nvSpPr>
            <p:cNvPr id="99" name="98 Rectángulo"/>
            <p:cNvSpPr/>
            <p:nvPr/>
          </p:nvSpPr>
          <p:spPr>
            <a:xfrm>
              <a:off x="251520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Perspectiva histórica de la realidad chilena y latinoamericana*</a:t>
              </a:r>
            </a:p>
          </p:txBody>
        </p:sp>
        <p:sp>
          <p:nvSpPr>
            <p:cNvPr id="100" name="99 Rectángulo"/>
            <p:cNvSpPr/>
            <p:nvPr/>
          </p:nvSpPr>
          <p:spPr>
            <a:xfrm>
              <a:off x="1115616" y="1976715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Políticas públicas y problemas sociales*</a:t>
              </a:r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1979712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Análisis de políticas públicas y Trabajo Social</a:t>
              </a:r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2843808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Gobierno y  Gestión Municipal </a:t>
              </a:r>
            </a:p>
          </p:txBody>
        </p:sp>
        <p:sp>
          <p:nvSpPr>
            <p:cNvPr id="103" name="102 Rectángulo"/>
            <p:cNvSpPr/>
            <p:nvPr/>
          </p:nvSpPr>
          <p:spPr>
            <a:xfrm>
              <a:off x="3707904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Planificación Social</a:t>
              </a:r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4572000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Gestión de planes, programas y proyectos sociales</a:t>
              </a:r>
            </a:p>
          </p:txBody>
        </p:sp>
        <p:sp>
          <p:nvSpPr>
            <p:cNvPr id="105" name="104 Rectángulo"/>
            <p:cNvSpPr/>
            <p:nvPr/>
          </p:nvSpPr>
          <p:spPr>
            <a:xfrm>
              <a:off x="5436096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Diseño y evaluación de proyectos sociales I</a:t>
              </a: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6300192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Diseño y evaluación de proyectos sociales II</a:t>
              </a:r>
            </a:p>
          </p:txBody>
        </p:sp>
        <p:sp>
          <p:nvSpPr>
            <p:cNvPr id="252" name="251 Rectángulo"/>
            <p:cNvSpPr/>
            <p:nvPr/>
          </p:nvSpPr>
          <p:spPr>
            <a:xfrm>
              <a:off x="270620" y="6021290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5" name="254 Rectángulo"/>
            <p:cNvSpPr/>
            <p:nvPr/>
          </p:nvSpPr>
          <p:spPr>
            <a:xfrm>
              <a:off x="846684" y="602128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de planificación y Gestión  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7" name="336 Grupo"/>
          <p:cNvGrpSpPr/>
          <p:nvPr/>
        </p:nvGrpSpPr>
        <p:grpSpPr>
          <a:xfrm>
            <a:off x="335360" y="2708921"/>
            <a:ext cx="9121013" cy="3816427"/>
            <a:chOff x="251520" y="2708920"/>
            <a:chExt cx="6840760" cy="3816427"/>
          </a:xfrm>
        </p:grpSpPr>
        <p:sp>
          <p:nvSpPr>
            <p:cNvPr id="109" name="108 Rectángulo"/>
            <p:cNvSpPr/>
            <p:nvPr/>
          </p:nvSpPr>
          <p:spPr>
            <a:xfrm>
              <a:off x="251520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Lógica en investigación social*</a:t>
              </a:r>
            </a:p>
          </p:txBody>
        </p:sp>
        <p:sp>
          <p:nvSpPr>
            <p:cNvPr id="110" name="109 Rectángulo"/>
            <p:cNvSpPr/>
            <p:nvPr/>
          </p:nvSpPr>
          <p:spPr>
            <a:xfrm>
              <a:off x="111561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Investigación social </a:t>
              </a:r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2843808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Investigación social cuantitativa</a:t>
              </a:r>
            </a:p>
          </p:txBody>
        </p:sp>
        <p:sp>
          <p:nvSpPr>
            <p:cNvPr id="113" name="112 Rectángulo"/>
            <p:cNvSpPr/>
            <p:nvPr/>
          </p:nvSpPr>
          <p:spPr>
            <a:xfrm>
              <a:off x="3707904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Investigación social cualitativa</a:t>
              </a:r>
            </a:p>
          </p:txBody>
        </p:sp>
        <p:sp>
          <p:nvSpPr>
            <p:cNvPr id="114" name="113 Rectángulo"/>
            <p:cNvSpPr/>
            <p:nvPr/>
          </p:nvSpPr>
          <p:spPr>
            <a:xfrm>
              <a:off x="4572000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Análisis de información cuantitativa de fenómeno y problemas sociales </a:t>
              </a:r>
            </a:p>
          </p:txBody>
        </p:sp>
        <p:sp>
          <p:nvSpPr>
            <p:cNvPr id="115" name="114 Rectángulo"/>
            <p:cNvSpPr/>
            <p:nvPr/>
          </p:nvSpPr>
          <p:spPr>
            <a:xfrm>
              <a:off x="543609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Análisis de información cualitativa de fenómeno y problemas sociales </a:t>
              </a:r>
            </a:p>
          </p:txBody>
        </p:sp>
        <p:sp>
          <p:nvSpPr>
            <p:cNvPr id="116" name="115 Rectángulo"/>
            <p:cNvSpPr/>
            <p:nvPr/>
          </p:nvSpPr>
          <p:spPr>
            <a:xfrm>
              <a:off x="6300192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Investigación participativa para la intervención social</a:t>
              </a:r>
            </a:p>
          </p:txBody>
        </p:sp>
        <p:sp>
          <p:nvSpPr>
            <p:cNvPr id="208" name="207 Rectángulo"/>
            <p:cNvSpPr/>
            <p:nvPr/>
          </p:nvSpPr>
          <p:spPr>
            <a:xfrm>
              <a:off x="1979712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err="1">
                  <a:solidFill>
                    <a:prstClr val="black"/>
                  </a:solidFill>
                </a:rPr>
                <a:t>Sist</a:t>
              </a:r>
              <a:r>
                <a:rPr lang="es-CL" sz="800" dirty="0">
                  <a:solidFill>
                    <a:prstClr val="black"/>
                  </a:solidFill>
                </a:rPr>
                <a:t>. para la intervención social</a:t>
              </a:r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270620" y="6309322"/>
              <a:ext cx="484956" cy="2160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6" name="255 Rectángulo"/>
            <p:cNvSpPr/>
            <p:nvPr/>
          </p:nvSpPr>
          <p:spPr>
            <a:xfrm>
              <a:off x="846684" y="6309322"/>
              <a:ext cx="1349052" cy="216025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de Investigación 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96" name="95 Rectángulo"/>
          <p:cNvSpPr/>
          <p:nvPr/>
        </p:nvSpPr>
        <p:spPr>
          <a:xfrm>
            <a:off x="8400256" y="12687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000">
              <a:solidFill>
                <a:prstClr val="black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335360" y="342900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>
                <a:solidFill>
                  <a:prstClr val="black"/>
                </a:solidFill>
              </a:rPr>
              <a:t>Pobreza y exclusión social</a:t>
            </a:r>
          </a:p>
        </p:txBody>
      </p:sp>
      <p:sp>
        <p:nvSpPr>
          <p:cNvPr id="120" name="119 Rectángulo"/>
          <p:cNvSpPr/>
          <p:nvPr/>
        </p:nvSpPr>
        <p:spPr>
          <a:xfrm>
            <a:off x="1487488" y="342900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175" name="174 Rectángulo"/>
          <p:cNvSpPr/>
          <p:nvPr/>
        </p:nvSpPr>
        <p:spPr>
          <a:xfrm>
            <a:off x="7248128" y="48691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000" dirty="0">
              <a:solidFill>
                <a:prstClr val="black"/>
              </a:solidFill>
            </a:endParaRPr>
          </a:p>
        </p:txBody>
      </p:sp>
      <p:sp>
        <p:nvSpPr>
          <p:cNvPr id="176" name="175 Rectángulo"/>
          <p:cNvSpPr/>
          <p:nvPr/>
        </p:nvSpPr>
        <p:spPr>
          <a:xfrm>
            <a:off x="8400256" y="48691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2000">
              <a:solidFill>
                <a:prstClr val="black"/>
              </a:solidFill>
            </a:endParaRPr>
          </a:p>
        </p:txBody>
      </p:sp>
      <p:sp>
        <p:nvSpPr>
          <p:cNvPr id="209" name="208 Rectángulo"/>
          <p:cNvSpPr/>
          <p:nvPr/>
        </p:nvSpPr>
        <p:spPr>
          <a:xfrm>
            <a:off x="335360" y="3428455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prstClr val="black"/>
              </a:solidFill>
            </a:endParaRPr>
          </a:p>
        </p:txBody>
      </p:sp>
      <p:grpSp>
        <p:nvGrpSpPr>
          <p:cNvPr id="338" name="337 Grupo"/>
          <p:cNvGrpSpPr/>
          <p:nvPr/>
        </p:nvGrpSpPr>
        <p:grpSpPr>
          <a:xfrm>
            <a:off x="335360" y="548680"/>
            <a:ext cx="9121013" cy="5976666"/>
            <a:chOff x="251520" y="548680"/>
            <a:chExt cx="6840760" cy="5976666"/>
          </a:xfrm>
        </p:grpSpPr>
        <p:sp>
          <p:nvSpPr>
            <p:cNvPr id="60" name="59 Rectángulo"/>
            <p:cNvSpPr/>
            <p:nvPr/>
          </p:nvSpPr>
          <p:spPr>
            <a:xfrm>
              <a:off x="6300192" y="54868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Dilemas éticos en Trabajo Social </a:t>
              </a:r>
              <a:r>
                <a:rPr lang="es-CL" sz="700" dirty="0">
                  <a:solidFill>
                    <a:prstClr val="black"/>
                  </a:solidFill>
                </a:rPr>
                <a:t>contemporáneo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1979712" y="342900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Ética y derechos humanos*</a:t>
              </a:r>
            </a:p>
          </p:txBody>
        </p:sp>
        <p:sp>
          <p:nvSpPr>
            <p:cNvPr id="169" name="168 Rectángulo"/>
            <p:cNvSpPr/>
            <p:nvPr/>
          </p:nvSpPr>
          <p:spPr>
            <a:xfrm>
              <a:off x="251520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Expresión oral y escrita para las CCSS*</a:t>
              </a:r>
            </a:p>
          </p:txBody>
        </p:sp>
        <p:sp>
          <p:nvSpPr>
            <p:cNvPr id="170" name="169 Rectángulo"/>
            <p:cNvSpPr/>
            <p:nvPr/>
          </p:nvSpPr>
          <p:spPr>
            <a:xfrm>
              <a:off x="1115616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Inglés I**</a:t>
              </a:r>
            </a:p>
          </p:txBody>
        </p:sp>
        <p:sp>
          <p:nvSpPr>
            <p:cNvPr id="171" name="170 Rectángulo"/>
            <p:cNvSpPr/>
            <p:nvPr/>
          </p:nvSpPr>
          <p:spPr>
            <a:xfrm>
              <a:off x="1979712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Inglés II**</a:t>
              </a:r>
            </a:p>
          </p:txBody>
        </p:sp>
        <p:sp>
          <p:nvSpPr>
            <p:cNvPr id="172" name="171 Rectángulo"/>
            <p:cNvSpPr/>
            <p:nvPr/>
          </p:nvSpPr>
          <p:spPr>
            <a:xfrm>
              <a:off x="2848397" y="48691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Inglés III**</a:t>
              </a:r>
            </a:p>
          </p:txBody>
        </p:sp>
        <p:sp>
          <p:nvSpPr>
            <p:cNvPr id="257" name="256 Rectángulo"/>
            <p:cNvSpPr/>
            <p:nvPr/>
          </p:nvSpPr>
          <p:spPr>
            <a:xfrm>
              <a:off x="243086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>
              <a:off x="2430860" y="6021289"/>
              <a:ext cx="484956" cy="2160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>
              <a:off x="3006924" y="573325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Comunicación</a:t>
              </a:r>
            </a:p>
          </p:txBody>
        </p:sp>
        <p:sp>
          <p:nvSpPr>
            <p:cNvPr id="261" name="260 Rectángulo"/>
            <p:cNvSpPr/>
            <p:nvPr/>
          </p:nvSpPr>
          <p:spPr>
            <a:xfrm>
              <a:off x="3006924" y="6021288"/>
              <a:ext cx="1349052" cy="216025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Ética</a:t>
              </a:r>
            </a:p>
          </p:txBody>
        </p:sp>
        <p:sp>
          <p:nvSpPr>
            <p:cNvPr id="125" name="124 Rectángulo"/>
            <p:cNvSpPr/>
            <p:nvPr/>
          </p:nvSpPr>
          <p:spPr>
            <a:xfrm>
              <a:off x="5436096" y="3429000"/>
              <a:ext cx="792088" cy="6480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I*</a:t>
              </a:r>
            </a:p>
          </p:txBody>
        </p:sp>
        <p:sp>
          <p:nvSpPr>
            <p:cNvPr id="126" name="125 Rectángulo"/>
            <p:cNvSpPr/>
            <p:nvPr/>
          </p:nvSpPr>
          <p:spPr>
            <a:xfrm>
              <a:off x="6300192" y="3429000"/>
              <a:ext cx="792088" cy="6480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II*</a:t>
              </a:r>
            </a:p>
          </p:txBody>
        </p:sp>
        <p:sp>
          <p:nvSpPr>
            <p:cNvPr id="173" name="172 Rectángulo"/>
            <p:cNvSpPr/>
            <p:nvPr/>
          </p:nvSpPr>
          <p:spPr>
            <a:xfrm>
              <a:off x="3707904" y="4869160"/>
              <a:ext cx="792088" cy="648072"/>
            </a:xfrm>
            <a:prstGeom prst="rect">
              <a:avLst/>
            </a:prstGeom>
            <a:solidFill>
              <a:schemeClr val="lt1"/>
            </a:solidFill>
            <a:ln w="31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 </a:t>
              </a:r>
              <a:r>
                <a:rPr lang="es-CL" sz="800" dirty="0" smtClean="0">
                  <a:solidFill>
                    <a:prstClr val="black"/>
                  </a:solidFill>
                </a:rPr>
                <a:t>**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74" name="173 Rectángulo"/>
            <p:cNvSpPr/>
            <p:nvPr/>
          </p:nvSpPr>
          <p:spPr>
            <a:xfrm>
              <a:off x="4572000" y="4869160"/>
              <a:ext cx="792088" cy="648072"/>
            </a:xfrm>
            <a:prstGeom prst="rect">
              <a:avLst/>
            </a:prstGeom>
            <a:solidFill>
              <a:schemeClr val="lt1"/>
            </a:solidFill>
            <a:ln w="31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II </a:t>
              </a:r>
              <a:r>
                <a:rPr lang="es-CL" sz="800" dirty="0" smtClean="0">
                  <a:solidFill>
                    <a:prstClr val="black"/>
                  </a:solidFill>
                </a:rPr>
                <a:t>*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3006924" y="6309321"/>
              <a:ext cx="1349052" cy="216025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Facultad</a:t>
              </a:r>
            </a:p>
          </p:txBody>
        </p:sp>
        <p:sp>
          <p:nvSpPr>
            <p:cNvPr id="269" name="268 Rectángulo"/>
            <p:cNvSpPr/>
            <p:nvPr/>
          </p:nvSpPr>
          <p:spPr>
            <a:xfrm>
              <a:off x="2430860" y="6309321"/>
              <a:ext cx="484956" cy="21602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4" name="273 Rectángulo"/>
            <p:cNvSpPr/>
            <p:nvPr/>
          </p:nvSpPr>
          <p:spPr>
            <a:xfrm>
              <a:off x="5167164" y="6021288"/>
              <a:ext cx="1349052" cy="2160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</a:t>
              </a:r>
            </a:p>
          </p:txBody>
        </p:sp>
        <p:sp>
          <p:nvSpPr>
            <p:cNvPr id="275" name="274 Rectángulo"/>
            <p:cNvSpPr/>
            <p:nvPr/>
          </p:nvSpPr>
          <p:spPr>
            <a:xfrm>
              <a:off x="4591100" y="6021288"/>
              <a:ext cx="484956" cy="2160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9" name="338 Grupo"/>
          <p:cNvGrpSpPr/>
          <p:nvPr/>
        </p:nvGrpSpPr>
        <p:grpSpPr>
          <a:xfrm>
            <a:off x="6121467" y="548680"/>
            <a:ext cx="5664629" cy="5539706"/>
            <a:chOff x="4591100" y="548680"/>
            <a:chExt cx="4248472" cy="5539706"/>
          </a:xfrm>
        </p:grpSpPr>
        <p:sp>
          <p:nvSpPr>
            <p:cNvPr id="280" name="279 Rectángulo"/>
            <p:cNvSpPr/>
            <p:nvPr/>
          </p:nvSpPr>
          <p:spPr>
            <a:xfrm>
              <a:off x="6696236" y="5990193"/>
              <a:ext cx="1349052" cy="981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** Cursos comunes UCEN</a:t>
              </a:r>
            </a:p>
          </p:txBody>
        </p:sp>
        <p:sp>
          <p:nvSpPr>
            <p:cNvPr id="279" name="278 Rectángulo"/>
            <p:cNvSpPr/>
            <p:nvPr/>
          </p:nvSpPr>
          <p:spPr>
            <a:xfrm>
              <a:off x="6732240" y="5737854"/>
              <a:ext cx="1349052" cy="21602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 Cursos comunes FACSO</a:t>
              </a:r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591100" y="5733257"/>
              <a:ext cx="484956" cy="2160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s-CL" sz="800" b="1" dirty="0">
                <a:solidFill>
                  <a:prstClr val="black"/>
                </a:solidFill>
              </a:endParaRPr>
            </a:p>
          </p:txBody>
        </p:sp>
        <p:sp>
          <p:nvSpPr>
            <p:cNvPr id="273" name="272 Rectángulo"/>
            <p:cNvSpPr/>
            <p:nvPr/>
          </p:nvSpPr>
          <p:spPr>
            <a:xfrm>
              <a:off x="5167164" y="5733256"/>
              <a:ext cx="1349052" cy="216025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Ciclo Avanzado</a:t>
              </a:r>
            </a:p>
          </p:txBody>
        </p:sp>
        <p:sp>
          <p:nvSpPr>
            <p:cNvPr id="68" name="67 Rectángulo"/>
            <p:cNvSpPr/>
            <p:nvPr/>
          </p:nvSpPr>
          <p:spPr>
            <a:xfrm>
              <a:off x="7183388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Seminario de Tesis I</a:t>
              </a:r>
            </a:p>
          </p:txBody>
        </p:sp>
        <p:sp>
          <p:nvSpPr>
            <p:cNvPr id="76" name="75 Rectángulo"/>
            <p:cNvSpPr/>
            <p:nvPr/>
          </p:nvSpPr>
          <p:spPr>
            <a:xfrm>
              <a:off x="8047484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Seminario de Tesis II</a:t>
              </a:r>
            </a:p>
          </p:txBody>
        </p:sp>
        <p:sp>
          <p:nvSpPr>
            <p:cNvPr id="97" name="96 Rectángulo"/>
            <p:cNvSpPr/>
            <p:nvPr/>
          </p:nvSpPr>
          <p:spPr>
            <a:xfrm>
              <a:off x="7183388" y="1268760"/>
              <a:ext cx="792088" cy="42484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Práctica Profesional</a:t>
              </a:r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8047484" y="1268760"/>
              <a:ext cx="792088" cy="42484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Práctica Profesional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731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255573" y="2408490"/>
            <a:ext cx="8160907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PSICOLOGÍA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89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188641"/>
            <a:ext cx="8784976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297233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0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Ejemplo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213425"/>
              </p:ext>
            </p:extLst>
          </p:nvPr>
        </p:nvGraphicFramePr>
        <p:xfrm>
          <a:off x="479376" y="1700808"/>
          <a:ext cx="10729192" cy="452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5353"/>
                <a:gridCol w="4503839"/>
              </a:tblGrid>
              <a:tr h="5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DOMINIO: ESTUDIOS</a:t>
                      </a:r>
                      <a:r>
                        <a:rPr lang="es-CL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EVALUATIVOS</a:t>
                      </a:r>
                      <a:endParaRPr lang="es-CL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COMPETENCIAS POR NIVEL</a:t>
                      </a:r>
                      <a:endParaRPr lang="es-CL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34179">
                <a:tc>
                  <a:txBody>
                    <a:bodyPr/>
                    <a:lstStyle/>
                    <a:p>
                      <a:pPr algn="l" fontAlgn="t"/>
                      <a:r>
                        <a:rPr lang="es-CL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Este </a:t>
                      </a:r>
                      <a:r>
                        <a:rPr lang="es-CL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dominio refiere a las acciones que realiza el psicólogo(a) cuando aplica de manera científica, y cautelando el estricto resguardo de normas éticas, procedimientos destinados a emitir un juicio sobre el estado y dinámica de personas, grupos, organizaciones, comunidades o instituciones. En su desempeño profesional, sobre la base de conocimientos disciplinares y desde un enfoque analítico y de reflexividad, detecta necesidades y recursos de personas y colectivos considerando sus contextos y espacios de actuación; utiliza diferentes procedimientos de carácter descriptivo, explicativo o diagnóstico de acuerdo al propósito del estudio; realiza eficazmente la devolución de sus resultados y juicios fundamentados que sustentan de manera adecuada la toma de decisiones y/o los procesos de intervención en la diversidad de espacios de la vida humana, grupos, organizaciones y comunidades.</a:t>
                      </a:r>
                      <a:endParaRPr lang="es-C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CL" sz="2000" u="none" strike="noStrike" dirty="0">
                          <a:effectLst/>
                        </a:rPr>
                        <a:t>DII.C2.N1. Comprende los fundamentos y marcos referenciales de los procesos evaluativos considerando aspectos biopsicosociales;  comprende y asocia a los contextos, conceptos básicos de la disciplina como desarrollo humano, bienestar, salud mental; conoce las normativas y regulaciones institucionales relacionadas a los distintos procesos evaluativos, identifica procedimientos evaluativos, según distintos propósitos, necesidades y recursos de individuos  y colectivos.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2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Ejemplo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1556792"/>
            <a:ext cx="9793088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0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7" name="276 Conector recto"/>
          <p:cNvCxnSpPr/>
          <p:nvPr/>
        </p:nvCxnSpPr>
        <p:spPr>
          <a:xfrm>
            <a:off x="143339" y="5661248"/>
            <a:ext cx="118093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3 Grupo"/>
          <p:cNvGrpSpPr/>
          <p:nvPr/>
        </p:nvGrpSpPr>
        <p:grpSpPr>
          <a:xfrm>
            <a:off x="143339" y="44624"/>
            <a:ext cx="11617291" cy="459668"/>
            <a:chOff x="107504" y="44624"/>
            <a:chExt cx="8712968" cy="459668"/>
          </a:xfrm>
        </p:grpSpPr>
        <p:sp>
          <p:nvSpPr>
            <p:cNvPr id="229" name="228 Rectángulo"/>
            <p:cNvSpPr/>
            <p:nvPr/>
          </p:nvSpPr>
          <p:spPr>
            <a:xfrm>
              <a:off x="10750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1° Semestre</a:t>
              </a:r>
            </a:p>
          </p:txBody>
        </p:sp>
        <p:sp>
          <p:nvSpPr>
            <p:cNvPr id="230" name="229 Rectángulo"/>
            <p:cNvSpPr/>
            <p:nvPr/>
          </p:nvSpPr>
          <p:spPr>
            <a:xfrm>
              <a:off x="97160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2° Semestre</a:t>
              </a:r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83569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3° Semestre</a:t>
              </a:r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269979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4° Semestre</a:t>
              </a:r>
            </a:p>
          </p:txBody>
        </p:sp>
        <p:sp>
          <p:nvSpPr>
            <p:cNvPr id="233" name="232 Rectángulo"/>
            <p:cNvSpPr/>
            <p:nvPr/>
          </p:nvSpPr>
          <p:spPr>
            <a:xfrm>
              <a:off x="35638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5° Semestre</a:t>
              </a:r>
            </a:p>
          </p:txBody>
        </p:sp>
        <p:sp>
          <p:nvSpPr>
            <p:cNvPr id="234" name="233 Rectángulo"/>
            <p:cNvSpPr/>
            <p:nvPr/>
          </p:nvSpPr>
          <p:spPr>
            <a:xfrm>
              <a:off x="44279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6° Semestre</a:t>
              </a:r>
            </a:p>
          </p:txBody>
        </p:sp>
        <p:sp>
          <p:nvSpPr>
            <p:cNvPr id="235" name="234 Rectángulo"/>
            <p:cNvSpPr/>
            <p:nvPr/>
          </p:nvSpPr>
          <p:spPr>
            <a:xfrm>
              <a:off x="529208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7° Semestre</a:t>
              </a:r>
            </a:p>
          </p:txBody>
        </p:sp>
        <p:sp>
          <p:nvSpPr>
            <p:cNvPr id="236" name="235 Rectángulo"/>
            <p:cNvSpPr/>
            <p:nvPr/>
          </p:nvSpPr>
          <p:spPr>
            <a:xfrm>
              <a:off x="615617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8° Semestre</a:t>
              </a:r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71642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9° Semestre</a:t>
              </a:r>
            </a:p>
          </p:txBody>
        </p:sp>
        <p:sp>
          <p:nvSpPr>
            <p:cNvPr id="238" name="237 Rectángulo"/>
            <p:cNvSpPr/>
            <p:nvPr/>
          </p:nvSpPr>
          <p:spPr>
            <a:xfrm>
              <a:off x="80283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10° Semestre</a:t>
              </a:r>
            </a:p>
          </p:txBody>
        </p:sp>
        <p:sp>
          <p:nvSpPr>
            <p:cNvPr id="245" name="244 Rectángulo"/>
            <p:cNvSpPr/>
            <p:nvPr/>
          </p:nvSpPr>
          <p:spPr>
            <a:xfrm>
              <a:off x="107504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Básico</a:t>
              </a:r>
            </a:p>
          </p:txBody>
        </p:sp>
        <p:sp>
          <p:nvSpPr>
            <p:cNvPr id="246" name="245 Rectángulo"/>
            <p:cNvSpPr/>
            <p:nvPr/>
          </p:nvSpPr>
          <p:spPr>
            <a:xfrm>
              <a:off x="3563888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Intermedio</a:t>
              </a:r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7164288" y="44624"/>
              <a:ext cx="1656184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Avanzado</a:t>
              </a: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43339" y="3422208"/>
            <a:ext cx="9121013" cy="3103136"/>
            <a:chOff x="107504" y="3422208"/>
            <a:chExt cx="6840760" cy="3103136"/>
          </a:xfrm>
        </p:grpSpPr>
        <p:sp>
          <p:nvSpPr>
            <p:cNvPr id="122" name="121 Rectángulo"/>
            <p:cNvSpPr/>
            <p:nvPr/>
          </p:nvSpPr>
          <p:spPr>
            <a:xfrm>
              <a:off x="2699792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cuantitativa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3563888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cualitativa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427984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cualitativa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270620" y="6309319"/>
              <a:ext cx="484956" cy="2160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6" name="255 Rectángulo"/>
            <p:cNvSpPr/>
            <p:nvPr/>
          </p:nvSpPr>
          <p:spPr>
            <a:xfrm>
              <a:off x="846684" y="6309319"/>
              <a:ext cx="1349052" cy="216025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 Investigación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0" name="119 Rectángulo"/>
            <p:cNvSpPr/>
            <p:nvPr/>
          </p:nvSpPr>
          <p:spPr>
            <a:xfrm>
              <a:off x="971600" y="3428997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Fundamentos del diseño de investigación en psicología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9" name="208 Rectángulo"/>
            <p:cNvSpPr/>
            <p:nvPr/>
          </p:nvSpPr>
          <p:spPr>
            <a:xfrm>
              <a:off x="107504" y="3428452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Lógica de la investigación 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1835696" y="3428997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cuantitativa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5" name="124 Rectángulo"/>
            <p:cNvSpPr/>
            <p:nvPr/>
          </p:nvSpPr>
          <p:spPr>
            <a:xfrm>
              <a:off x="5292080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Seminario de investigación en psicología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6" name="125 Rectángulo"/>
            <p:cNvSpPr/>
            <p:nvPr/>
          </p:nvSpPr>
          <p:spPr>
            <a:xfrm>
              <a:off x="6156176" y="3428997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Seminario de investigación en psicología I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360827" y="1261971"/>
            <a:ext cx="7751397" cy="4687310"/>
            <a:chOff x="270620" y="1261971"/>
            <a:chExt cx="5813548" cy="4687310"/>
          </a:xfrm>
        </p:grpSpPr>
        <p:sp>
          <p:nvSpPr>
            <p:cNvPr id="207" name="206 Rectángulo"/>
            <p:cNvSpPr/>
            <p:nvPr/>
          </p:nvSpPr>
          <p:spPr>
            <a:xfrm>
              <a:off x="3563888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Diagnóstico psicológico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49" name="248 Rectángulo"/>
            <p:cNvSpPr/>
            <p:nvPr/>
          </p:nvSpPr>
          <p:spPr>
            <a:xfrm>
              <a:off x="27062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54" name="253 Rectángulo"/>
            <p:cNvSpPr/>
            <p:nvPr/>
          </p:nvSpPr>
          <p:spPr>
            <a:xfrm>
              <a:off x="846684" y="5733256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Dominio Estudios Evaluativos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7" name="106 Rectángulo"/>
            <p:cNvSpPr/>
            <p:nvPr/>
          </p:nvSpPr>
          <p:spPr>
            <a:xfrm>
              <a:off x="4427984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Aplicación de pruebas psicológicas I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08" name="107 Rectángulo"/>
            <p:cNvSpPr/>
            <p:nvPr/>
          </p:nvSpPr>
          <p:spPr>
            <a:xfrm>
              <a:off x="5292080" y="12687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Aplicación de pruebas psicológicas </a:t>
              </a:r>
              <a:r>
                <a:rPr lang="es-CL" sz="800" dirty="0" smtClean="0">
                  <a:solidFill>
                    <a:prstClr val="white"/>
                  </a:solidFill>
                </a:rPr>
                <a:t>II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143339" y="1268761"/>
            <a:ext cx="10631717" cy="5256585"/>
            <a:chOff x="107504" y="1268760"/>
            <a:chExt cx="7973788" cy="5256585"/>
          </a:xfrm>
        </p:grpSpPr>
        <p:sp>
          <p:nvSpPr>
            <p:cNvPr id="174" name="173 Rectángulo"/>
            <p:cNvSpPr/>
            <p:nvPr/>
          </p:nvSpPr>
          <p:spPr>
            <a:xfrm>
              <a:off x="4427984" y="486916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II **</a:t>
              </a:r>
            </a:p>
          </p:txBody>
        </p:sp>
        <p:sp>
          <p:nvSpPr>
            <p:cNvPr id="96" name="95 Rectángulo"/>
            <p:cNvSpPr/>
            <p:nvPr/>
          </p:nvSpPr>
          <p:spPr>
            <a:xfrm>
              <a:off x="6156176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Ética del trabajo psicológico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7" name="256 Rectángulo"/>
            <p:cNvSpPr/>
            <p:nvPr/>
          </p:nvSpPr>
          <p:spPr>
            <a:xfrm>
              <a:off x="2430860" y="5733256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>
              <a:off x="2430860" y="6021289"/>
              <a:ext cx="484956" cy="2160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>
              <a:off x="3006924" y="573325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Comunicación</a:t>
              </a:r>
            </a:p>
          </p:txBody>
        </p:sp>
        <p:sp>
          <p:nvSpPr>
            <p:cNvPr id="261" name="260 Rectángulo"/>
            <p:cNvSpPr/>
            <p:nvPr/>
          </p:nvSpPr>
          <p:spPr>
            <a:xfrm>
              <a:off x="3006924" y="6021288"/>
              <a:ext cx="1349052" cy="216025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Ética</a:t>
              </a:r>
            </a:p>
          </p:txBody>
        </p:sp>
        <p:sp>
          <p:nvSpPr>
            <p:cNvPr id="208" name="207 Rectángulo"/>
            <p:cNvSpPr/>
            <p:nvPr/>
          </p:nvSpPr>
          <p:spPr>
            <a:xfrm>
              <a:off x="1835696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Ética y derechos humanos*</a:t>
              </a:r>
            </a:p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75" name="174 Rectángulo"/>
            <p:cNvSpPr/>
            <p:nvPr/>
          </p:nvSpPr>
          <p:spPr>
            <a:xfrm>
              <a:off x="5292080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I*</a:t>
              </a:r>
            </a:p>
          </p:txBody>
        </p:sp>
        <p:sp>
          <p:nvSpPr>
            <p:cNvPr id="176" name="175 Rectángulo"/>
            <p:cNvSpPr/>
            <p:nvPr/>
          </p:nvSpPr>
          <p:spPr>
            <a:xfrm>
              <a:off x="6156176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II*</a:t>
              </a:r>
            </a:p>
          </p:txBody>
        </p:sp>
        <p:sp>
          <p:nvSpPr>
            <p:cNvPr id="169" name="168 Rectángulo"/>
            <p:cNvSpPr/>
            <p:nvPr/>
          </p:nvSpPr>
          <p:spPr>
            <a:xfrm>
              <a:off x="107504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Expresión </a:t>
              </a:r>
              <a:r>
                <a:rPr lang="es-CL" sz="800" dirty="0">
                  <a:solidFill>
                    <a:schemeClr val="tx1"/>
                  </a:solidFill>
                </a:rPr>
                <a:t>oral y escrita para las CCSS*</a:t>
              </a:r>
            </a:p>
          </p:txBody>
        </p:sp>
        <p:sp>
          <p:nvSpPr>
            <p:cNvPr id="170" name="169 Rectángulo"/>
            <p:cNvSpPr/>
            <p:nvPr/>
          </p:nvSpPr>
          <p:spPr>
            <a:xfrm>
              <a:off x="971600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I**</a:t>
              </a:r>
            </a:p>
          </p:txBody>
        </p:sp>
        <p:sp>
          <p:nvSpPr>
            <p:cNvPr id="171" name="170 Rectángulo"/>
            <p:cNvSpPr/>
            <p:nvPr/>
          </p:nvSpPr>
          <p:spPr>
            <a:xfrm>
              <a:off x="1835696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II**</a:t>
              </a:r>
            </a:p>
          </p:txBody>
        </p:sp>
        <p:sp>
          <p:nvSpPr>
            <p:cNvPr id="172" name="171 Rectángulo"/>
            <p:cNvSpPr/>
            <p:nvPr/>
          </p:nvSpPr>
          <p:spPr>
            <a:xfrm>
              <a:off x="2704381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III**</a:t>
              </a:r>
            </a:p>
          </p:txBody>
        </p:sp>
        <p:sp>
          <p:nvSpPr>
            <p:cNvPr id="173" name="172 Rectángulo"/>
            <p:cNvSpPr/>
            <p:nvPr/>
          </p:nvSpPr>
          <p:spPr>
            <a:xfrm>
              <a:off x="3563888" y="486916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 </a:t>
              </a:r>
              <a:r>
                <a:rPr lang="es-CL" sz="800" dirty="0" smtClean="0">
                  <a:solidFill>
                    <a:prstClr val="black"/>
                  </a:solidFill>
                </a:rPr>
                <a:t>**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4" name="273 Rectángulo"/>
            <p:cNvSpPr/>
            <p:nvPr/>
          </p:nvSpPr>
          <p:spPr>
            <a:xfrm>
              <a:off x="5167164" y="6309320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</a:t>
              </a:r>
            </a:p>
          </p:txBody>
        </p:sp>
        <p:sp>
          <p:nvSpPr>
            <p:cNvPr id="275" name="274 Rectángulo"/>
            <p:cNvSpPr/>
            <p:nvPr/>
          </p:nvSpPr>
          <p:spPr>
            <a:xfrm>
              <a:off x="4591100" y="6309320"/>
              <a:ext cx="484956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80" name="279 Rectángulo"/>
            <p:cNvSpPr/>
            <p:nvPr/>
          </p:nvSpPr>
          <p:spPr>
            <a:xfrm>
              <a:off x="6696236" y="5990193"/>
              <a:ext cx="1349052" cy="981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** Cursos comunes UCEN</a:t>
              </a:r>
            </a:p>
          </p:txBody>
        </p:sp>
        <p:sp>
          <p:nvSpPr>
            <p:cNvPr id="279" name="278 Rectángulo"/>
            <p:cNvSpPr/>
            <p:nvPr/>
          </p:nvSpPr>
          <p:spPr>
            <a:xfrm>
              <a:off x="6732240" y="5737854"/>
              <a:ext cx="1349052" cy="21602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 Cursos comunes FACSO</a:t>
              </a:r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591100" y="6021289"/>
              <a:ext cx="484956" cy="216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3" name="272 Rectángulo"/>
            <p:cNvSpPr/>
            <p:nvPr/>
          </p:nvSpPr>
          <p:spPr>
            <a:xfrm>
              <a:off x="5167164" y="6021288"/>
              <a:ext cx="1349052" cy="216025"/>
            </a:xfrm>
            <a:prstGeom prst="rect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Optativo Facultad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143339" y="541891"/>
            <a:ext cx="9121013" cy="5695424"/>
            <a:chOff x="107504" y="541891"/>
            <a:chExt cx="6840760" cy="5695424"/>
          </a:xfrm>
        </p:grpSpPr>
        <p:sp>
          <p:nvSpPr>
            <p:cNvPr id="202" name="201 Rectángulo"/>
            <p:cNvSpPr/>
            <p:nvPr/>
          </p:nvSpPr>
          <p:spPr>
            <a:xfrm>
              <a:off x="529208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Introducción a la psicoterapia</a:t>
              </a:r>
            </a:p>
          </p:txBody>
        </p:sp>
        <p:sp>
          <p:nvSpPr>
            <p:cNvPr id="159" name="158 Rectángulo"/>
            <p:cNvSpPr/>
            <p:nvPr/>
          </p:nvSpPr>
          <p:spPr>
            <a:xfrm>
              <a:off x="107504" y="2708917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Perspectiva histórica de la realidad chilena y latinoamericana*</a:t>
              </a:r>
            </a:p>
          </p:txBody>
        </p:sp>
        <p:sp>
          <p:nvSpPr>
            <p:cNvPr id="103" name="102 Rectángulo"/>
            <p:cNvSpPr/>
            <p:nvPr/>
          </p:nvSpPr>
          <p:spPr>
            <a:xfrm>
              <a:off x="3563888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Intervención psicosocial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4427984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Técnicas de trabajo grupal y comunitario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5" name="104 Rectángulo"/>
            <p:cNvSpPr/>
            <p:nvPr/>
          </p:nvSpPr>
          <p:spPr>
            <a:xfrm>
              <a:off x="5292080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Diseño y planificación de proyectos psicosociales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6156176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Gestión y evaluación de proyectos psicosociales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2" name="251 Rectángulo"/>
            <p:cNvSpPr/>
            <p:nvPr/>
          </p:nvSpPr>
          <p:spPr>
            <a:xfrm>
              <a:off x="270620" y="6021290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5" name="254 Rectángulo"/>
            <p:cNvSpPr/>
            <p:nvPr/>
          </p:nvSpPr>
          <p:spPr>
            <a:xfrm>
              <a:off x="846684" y="602128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Dominio Intervención Psicosocial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5" name="164 Rectángulo"/>
            <p:cNvSpPr/>
            <p:nvPr/>
          </p:nvSpPr>
          <p:spPr>
            <a:xfrm>
              <a:off x="5292080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Gestión de redes y trabajo </a:t>
              </a:r>
              <a:r>
                <a:rPr lang="es-CL" sz="800" dirty="0" smtClean="0">
                  <a:solidFill>
                    <a:prstClr val="black"/>
                  </a:solidFill>
                </a:rPr>
                <a:t>territorial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4" name="203 Rectángulo"/>
            <p:cNvSpPr/>
            <p:nvPr/>
          </p:nvSpPr>
          <p:spPr>
            <a:xfrm>
              <a:off x="971600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Políticas públicas y problemas sociales*</a:t>
              </a: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143339" y="541892"/>
            <a:ext cx="9121013" cy="5983455"/>
            <a:chOff x="107504" y="541891"/>
            <a:chExt cx="6840760" cy="5983455"/>
          </a:xfrm>
        </p:grpSpPr>
        <p:sp>
          <p:nvSpPr>
            <p:cNvPr id="160" name="159 Rectángulo"/>
            <p:cNvSpPr/>
            <p:nvPr/>
          </p:nvSpPr>
          <p:spPr>
            <a:xfrm>
              <a:off x="971600" y="41422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Bases </a:t>
              </a:r>
              <a:r>
                <a:rPr lang="es-CL" sz="700" dirty="0" smtClean="0">
                  <a:solidFill>
                    <a:prstClr val="black"/>
                  </a:solidFill>
                </a:rPr>
                <a:t>socioculturales </a:t>
              </a:r>
              <a:r>
                <a:rPr lang="es-CL" sz="800" dirty="0">
                  <a:solidFill>
                    <a:prstClr val="black"/>
                  </a:solidFill>
                </a:rPr>
                <a:t>del individuo</a:t>
              </a:r>
            </a:p>
          </p:txBody>
        </p:sp>
        <p:sp>
          <p:nvSpPr>
            <p:cNvPr id="162" name="161 Rectángulo"/>
            <p:cNvSpPr/>
            <p:nvPr/>
          </p:nvSpPr>
          <p:spPr>
            <a:xfrm>
              <a:off x="2699792" y="41422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Cambio y </a:t>
              </a:r>
              <a:r>
                <a:rPr lang="es-CL" sz="700" dirty="0">
                  <a:solidFill>
                    <a:prstClr val="black"/>
                  </a:solidFill>
                </a:rPr>
                <a:t>transformación </a:t>
              </a:r>
              <a:r>
                <a:rPr lang="es-CL" sz="800" dirty="0">
                  <a:solidFill>
                    <a:prstClr val="black"/>
                  </a:solidFill>
                </a:rPr>
                <a:t>social</a:t>
              </a:r>
            </a:p>
          </p:txBody>
        </p:sp>
        <p:sp>
          <p:nvSpPr>
            <p:cNvPr id="199" name="198 Rectángulo"/>
            <p:cNvSpPr/>
            <p:nvPr/>
          </p:nvSpPr>
          <p:spPr>
            <a:xfrm>
              <a:off x="2704381" y="5486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Teorías de la personalidad</a:t>
              </a:r>
            </a:p>
          </p:txBody>
        </p:sp>
        <p:sp>
          <p:nvSpPr>
            <p:cNvPr id="200" name="199 Rectángulo"/>
            <p:cNvSpPr/>
            <p:nvPr/>
          </p:nvSpPr>
          <p:spPr>
            <a:xfrm>
              <a:off x="3563888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Psicopatología I</a:t>
              </a:r>
            </a:p>
          </p:txBody>
        </p:sp>
        <p:sp>
          <p:nvSpPr>
            <p:cNvPr id="203" name="202 Rectángulo"/>
            <p:cNvSpPr/>
            <p:nvPr/>
          </p:nvSpPr>
          <p:spPr>
            <a:xfrm>
              <a:off x="107504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Identidad profesional I</a:t>
              </a:r>
            </a:p>
          </p:txBody>
        </p:sp>
        <p:sp>
          <p:nvSpPr>
            <p:cNvPr id="205" name="204 Rectángulo"/>
            <p:cNvSpPr/>
            <p:nvPr/>
          </p:nvSpPr>
          <p:spPr>
            <a:xfrm>
              <a:off x="1835696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Identidad profesional II</a:t>
              </a:r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1835696" y="2708917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Social</a:t>
              </a:r>
            </a:p>
          </p:txBody>
        </p:sp>
        <p:sp>
          <p:nvSpPr>
            <p:cNvPr id="163" name="162 Rectángulo"/>
            <p:cNvSpPr/>
            <p:nvPr/>
          </p:nvSpPr>
          <p:spPr>
            <a:xfrm>
              <a:off x="3563888" y="1988837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Psicología del trabajo y las </a:t>
              </a:r>
              <a:r>
                <a:rPr lang="es-CL" sz="700" dirty="0" smtClean="0">
                  <a:solidFill>
                    <a:prstClr val="black"/>
                  </a:solidFill>
                </a:rPr>
                <a:t>organizaciones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4" name="163 Rectángulo"/>
            <p:cNvSpPr/>
            <p:nvPr/>
          </p:nvSpPr>
          <p:spPr>
            <a:xfrm>
              <a:off x="4427984" y="1988837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Teoría del cambio organizacional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96" name="195 Rectángulo"/>
            <p:cNvSpPr/>
            <p:nvPr/>
          </p:nvSpPr>
          <p:spPr>
            <a:xfrm>
              <a:off x="107504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Historia y áreas de la psicología </a:t>
              </a:r>
            </a:p>
          </p:txBody>
        </p:sp>
        <p:sp>
          <p:nvSpPr>
            <p:cNvPr id="197" name="196 Rectángulo"/>
            <p:cNvSpPr/>
            <p:nvPr/>
          </p:nvSpPr>
          <p:spPr>
            <a:xfrm>
              <a:off x="971600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Escuelas y paradigmas en psicología</a:t>
              </a:r>
            </a:p>
          </p:txBody>
        </p:sp>
        <p:sp>
          <p:nvSpPr>
            <p:cNvPr id="198" name="197 Rectángulo"/>
            <p:cNvSpPr/>
            <p:nvPr/>
          </p:nvSpPr>
          <p:spPr>
            <a:xfrm>
              <a:off x="1835696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del </a:t>
              </a:r>
              <a:r>
                <a:rPr lang="es-CL" sz="800" dirty="0" smtClean="0">
                  <a:solidFill>
                    <a:prstClr val="black"/>
                  </a:solidFill>
                </a:rPr>
                <a:t>desarrollo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1" name="200 Rectángulo"/>
            <p:cNvSpPr/>
            <p:nvPr/>
          </p:nvSpPr>
          <p:spPr>
            <a:xfrm>
              <a:off x="4427984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Psicopatología II</a:t>
              </a:r>
            </a:p>
          </p:txBody>
        </p:sp>
        <p:sp>
          <p:nvSpPr>
            <p:cNvPr id="206" name="205 Rectángulo"/>
            <p:cNvSpPr/>
            <p:nvPr/>
          </p:nvSpPr>
          <p:spPr>
            <a:xfrm>
              <a:off x="2699792" y="126197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del </a:t>
              </a:r>
              <a:r>
                <a:rPr lang="es-CL" sz="800" dirty="0" smtClean="0">
                  <a:solidFill>
                    <a:prstClr val="black"/>
                  </a:solidFill>
                </a:rPr>
                <a:t>desarrollo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0" name="99 Rectángulo"/>
            <p:cNvSpPr/>
            <p:nvPr/>
          </p:nvSpPr>
          <p:spPr>
            <a:xfrm>
              <a:off x="971600" y="1976715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Procesos Psicológicos </a:t>
              </a:r>
              <a:r>
                <a:rPr lang="es-CL" sz="800" dirty="0" smtClean="0">
                  <a:solidFill>
                    <a:prstClr val="black"/>
                  </a:solidFill>
                </a:rPr>
                <a:t>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3" name="112 Rectángulo"/>
            <p:cNvSpPr/>
            <p:nvPr/>
          </p:nvSpPr>
          <p:spPr>
            <a:xfrm>
              <a:off x="3563888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Identidad profesional III</a:t>
              </a:r>
            </a:p>
          </p:txBody>
        </p:sp>
        <p:sp>
          <p:nvSpPr>
            <p:cNvPr id="114" name="113 Rectángulo"/>
            <p:cNvSpPr/>
            <p:nvPr/>
          </p:nvSpPr>
          <p:spPr>
            <a:xfrm>
              <a:off x="4427984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clínica</a:t>
              </a:r>
            </a:p>
          </p:txBody>
        </p:sp>
        <p:sp>
          <p:nvSpPr>
            <p:cNvPr id="116" name="115 Rectángulo"/>
            <p:cNvSpPr/>
            <p:nvPr/>
          </p:nvSpPr>
          <p:spPr>
            <a:xfrm>
              <a:off x="6156176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inserción</a:t>
              </a:r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3006924" y="6309321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Saberes fundamentales disciplinares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9" name="268 Rectángulo"/>
            <p:cNvSpPr/>
            <p:nvPr/>
          </p:nvSpPr>
          <p:spPr>
            <a:xfrm>
              <a:off x="2430860" y="6309321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3" name="132 Rectángulo"/>
            <p:cNvSpPr/>
            <p:nvPr/>
          </p:nvSpPr>
          <p:spPr>
            <a:xfrm>
              <a:off x="5292080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Educacional</a:t>
              </a:r>
            </a:p>
          </p:txBody>
        </p:sp>
        <p:sp>
          <p:nvSpPr>
            <p:cNvPr id="99" name="98 Rectángulo"/>
            <p:cNvSpPr/>
            <p:nvPr/>
          </p:nvSpPr>
          <p:spPr>
            <a:xfrm>
              <a:off x="121221" y="198884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Procesos Psicológicos I</a:t>
              </a:r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1835696" y="198884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Epistemología de las ciencias sociales</a:t>
              </a:r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2699792" y="198884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Teorías de la comunicación</a:t>
              </a:r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107504" y="12687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Anatomía y fisiología del sistema nervioso</a:t>
              </a:r>
            </a:p>
          </p:txBody>
        </p:sp>
        <p:sp>
          <p:nvSpPr>
            <p:cNvPr id="110" name="109 Rectángulo"/>
            <p:cNvSpPr/>
            <p:nvPr/>
          </p:nvSpPr>
          <p:spPr>
            <a:xfrm>
              <a:off x="971600" y="12687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Neurociencias cognitivas</a:t>
              </a:r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2699792" y="270892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Aprendizaje y cambio</a:t>
              </a: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6121467" y="51706"/>
            <a:ext cx="5664629" cy="5897574"/>
            <a:chOff x="4591100" y="51706"/>
            <a:chExt cx="4248472" cy="5897574"/>
          </a:xfrm>
        </p:grpSpPr>
        <p:sp>
          <p:nvSpPr>
            <p:cNvPr id="166" name="165 Rectángulo"/>
            <p:cNvSpPr/>
            <p:nvPr/>
          </p:nvSpPr>
          <p:spPr>
            <a:xfrm>
              <a:off x="6156176" y="198884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60" name="59 Rectángulo"/>
            <p:cNvSpPr/>
            <p:nvPr/>
          </p:nvSpPr>
          <p:spPr>
            <a:xfrm>
              <a:off x="6156176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8047484" y="548680"/>
              <a:ext cx="792088" cy="496855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000" b="1" dirty="0">
                  <a:solidFill>
                    <a:prstClr val="black"/>
                  </a:solidFill>
                </a:rPr>
                <a:t>Práctica </a:t>
              </a:r>
              <a:r>
                <a:rPr lang="es-CL" sz="1000" b="1" dirty="0" smtClean="0">
                  <a:solidFill>
                    <a:prstClr val="black"/>
                  </a:solidFill>
                </a:rPr>
                <a:t>Profesional</a:t>
              </a:r>
            </a:p>
            <a:p>
              <a:pPr algn="ctr"/>
              <a:endParaRPr lang="es-CL" sz="800" b="1" dirty="0">
                <a:solidFill>
                  <a:prstClr val="black"/>
                </a:solidFill>
              </a:endParaRPr>
            </a:p>
            <a:p>
              <a:pPr algn="ctr"/>
              <a:endParaRPr lang="es-CL" sz="800" b="1" dirty="0">
                <a:solidFill>
                  <a:prstClr val="black"/>
                </a:solidFill>
              </a:endParaRPr>
            </a:p>
          </p:txBody>
        </p:sp>
        <p:sp>
          <p:nvSpPr>
            <p:cNvPr id="135" name="134 Rectángulo"/>
            <p:cNvSpPr/>
            <p:nvPr/>
          </p:nvSpPr>
          <p:spPr>
            <a:xfrm>
              <a:off x="7164288" y="270892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36" name="135 Rectángulo"/>
            <p:cNvSpPr/>
            <p:nvPr/>
          </p:nvSpPr>
          <p:spPr>
            <a:xfrm>
              <a:off x="7164288" y="198884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38" name="137 Rectángulo"/>
            <p:cNvSpPr/>
            <p:nvPr/>
          </p:nvSpPr>
          <p:spPr>
            <a:xfrm>
              <a:off x="7164288" y="126876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40" name="139 Rectángulo"/>
            <p:cNvSpPr/>
            <p:nvPr/>
          </p:nvSpPr>
          <p:spPr>
            <a:xfrm>
              <a:off x="7164288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37" name="136 Rectángulo"/>
            <p:cNvSpPr/>
            <p:nvPr/>
          </p:nvSpPr>
          <p:spPr>
            <a:xfrm>
              <a:off x="7164288" y="41490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41" name="140 Rectángulo"/>
            <p:cNvSpPr/>
            <p:nvPr/>
          </p:nvSpPr>
          <p:spPr>
            <a:xfrm>
              <a:off x="7164288" y="342900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42" name="141 Rectángulo"/>
            <p:cNvSpPr/>
            <p:nvPr/>
          </p:nvSpPr>
          <p:spPr>
            <a:xfrm>
              <a:off x="4591100" y="5733255"/>
              <a:ext cx="484956" cy="2160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L" sz="800" b="1" dirty="0">
                <a:solidFill>
                  <a:prstClr val="black"/>
                </a:solidFill>
              </a:endParaRPr>
            </a:p>
          </p:txBody>
        </p:sp>
        <p:sp>
          <p:nvSpPr>
            <p:cNvPr id="143" name="142 Rectángulo"/>
            <p:cNvSpPr/>
            <p:nvPr/>
          </p:nvSpPr>
          <p:spPr>
            <a:xfrm>
              <a:off x="5167164" y="5733254"/>
              <a:ext cx="1349052" cy="21602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Áreas de Especialización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3" name="2 Rectángulo"/>
            <p:cNvSpPr/>
            <p:nvPr/>
          </p:nvSpPr>
          <p:spPr>
            <a:xfrm rot="16200000">
              <a:off x="4312816" y="2759162"/>
              <a:ext cx="5537534" cy="122621"/>
            </a:xfrm>
            <a:prstGeom prst="rect">
              <a:avLst/>
            </a:prstGeom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000" dirty="0" smtClean="0"/>
                <a:t>Licenciatura en Psicología</a:t>
              </a:r>
              <a:endParaRPr lang="es-CL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33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7" name="276 Conector recto"/>
          <p:cNvCxnSpPr/>
          <p:nvPr/>
        </p:nvCxnSpPr>
        <p:spPr>
          <a:xfrm>
            <a:off x="143339" y="5661248"/>
            <a:ext cx="118093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3 Grupo"/>
          <p:cNvGrpSpPr/>
          <p:nvPr/>
        </p:nvGrpSpPr>
        <p:grpSpPr>
          <a:xfrm>
            <a:off x="143339" y="44624"/>
            <a:ext cx="11617291" cy="459668"/>
            <a:chOff x="107504" y="44624"/>
            <a:chExt cx="8712968" cy="459668"/>
          </a:xfrm>
        </p:grpSpPr>
        <p:sp>
          <p:nvSpPr>
            <p:cNvPr id="229" name="228 Rectángulo"/>
            <p:cNvSpPr/>
            <p:nvPr/>
          </p:nvSpPr>
          <p:spPr>
            <a:xfrm>
              <a:off x="10750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1° Semestre</a:t>
              </a:r>
            </a:p>
          </p:txBody>
        </p:sp>
        <p:sp>
          <p:nvSpPr>
            <p:cNvPr id="230" name="229 Rectángulo"/>
            <p:cNvSpPr/>
            <p:nvPr/>
          </p:nvSpPr>
          <p:spPr>
            <a:xfrm>
              <a:off x="97160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2° Semestre</a:t>
              </a:r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83569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3° Semestre</a:t>
              </a:r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269979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4° Semestre</a:t>
              </a:r>
            </a:p>
          </p:txBody>
        </p:sp>
        <p:sp>
          <p:nvSpPr>
            <p:cNvPr id="233" name="232 Rectángulo"/>
            <p:cNvSpPr/>
            <p:nvPr/>
          </p:nvSpPr>
          <p:spPr>
            <a:xfrm>
              <a:off x="35638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5° Semestre</a:t>
              </a:r>
            </a:p>
          </p:txBody>
        </p:sp>
        <p:sp>
          <p:nvSpPr>
            <p:cNvPr id="234" name="233 Rectángulo"/>
            <p:cNvSpPr/>
            <p:nvPr/>
          </p:nvSpPr>
          <p:spPr>
            <a:xfrm>
              <a:off x="44279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6° Semestre</a:t>
              </a:r>
            </a:p>
          </p:txBody>
        </p:sp>
        <p:sp>
          <p:nvSpPr>
            <p:cNvPr id="235" name="234 Rectángulo"/>
            <p:cNvSpPr/>
            <p:nvPr/>
          </p:nvSpPr>
          <p:spPr>
            <a:xfrm>
              <a:off x="529208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7° Semestre</a:t>
              </a:r>
            </a:p>
          </p:txBody>
        </p:sp>
        <p:sp>
          <p:nvSpPr>
            <p:cNvPr id="236" name="235 Rectángulo"/>
            <p:cNvSpPr/>
            <p:nvPr/>
          </p:nvSpPr>
          <p:spPr>
            <a:xfrm>
              <a:off x="615617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8° Semestre</a:t>
              </a:r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71642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9° Semestre</a:t>
              </a:r>
            </a:p>
          </p:txBody>
        </p:sp>
        <p:sp>
          <p:nvSpPr>
            <p:cNvPr id="238" name="237 Rectángulo"/>
            <p:cNvSpPr/>
            <p:nvPr/>
          </p:nvSpPr>
          <p:spPr>
            <a:xfrm>
              <a:off x="80283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10° Semestre</a:t>
              </a:r>
            </a:p>
          </p:txBody>
        </p:sp>
        <p:sp>
          <p:nvSpPr>
            <p:cNvPr id="245" name="244 Rectángulo"/>
            <p:cNvSpPr/>
            <p:nvPr/>
          </p:nvSpPr>
          <p:spPr>
            <a:xfrm>
              <a:off x="107504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Básico</a:t>
              </a:r>
            </a:p>
          </p:txBody>
        </p:sp>
        <p:sp>
          <p:nvSpPr>
            <p:cNvPr id="246" name="245 Rectángulo"/>
            <p:cNvSpPr/>
            <p:nvPr/>
          </p:nvSpPr>
          <p:spPr>
            <a:xfrm>
              <a:off x="3563888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Intermedio</a:t>
              </a:r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7164288" y="44624"/>
              <a:ext cx="1656184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Avanzado</a:t>
              </a: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43339" y="3422208"/>
            <a:ext cx="9121013" cy="3103136"/>
            <a:chOff x="107504" y="3422208"/>
            <a:chExt cx="6840760" cy="3103136"/>
          </a:xfrm>
        </p:grpSpPr>
        <p:sp>
          <p:nvSpPr>
            <p:cNvPr id="122" name="121 Rectángulo"/>
            <p:cNvSpPr/>
            <p:nvPr/>
          </p:nvSpPr>
          <p:spPr>
            <a:xfrm>
              <a:off x="2699792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cuantitativa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3563888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cualitativa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427984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cualitativa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270620" y="6309319"/>
              <a:ext cx="484956" cy="2160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6" name="255 Rectángulo"/>
            <p:cNvSpPr/>
            <p:nvPr/>
          </p:nvSpPr>
          <p:spPr>
            <a:xfrm>
              <a:off x="846684" y="6309319"/>
              <a:ext cx="1349052" cy="216025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 Investigación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0" name="119 Rectángulo"/>
            <p:cNvSpPr/>
            <p:nvPr/>
          </p:nvSpPr>
          <p:spPr>
            <a:xfrm>
              <a:off x="971600" y="3428997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Fundamentos del diseño de investigación en psicología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9" name="208 Rectángulo"/>
            <p:cNvSpPr/>
            <p:nvPr/>
          </p:nvSpPr>
          <p:spPr>
            <a:xfrm>
              <a:off x="107504" y="3428452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Lógica de la investigación 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1835696" y="3428997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Metodología cuantitativa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5" name="124 Rectángulo"/>
            <p:cNvSpPr/>
            <p:nvPr/>
          </p:nvSpPr>
          <p:spPr>
            <a:xfrm>
              <a:off x="5292080" y="3422208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Seminario de investigación en psicología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6" name="125 Rectángulo"/>
            <p:cNvSpPr/>
            <p:nvPr/>
          </p:nvSpPr>
          <p:spPr>
            <a:xfrm>
              <a:off x="6156176" y="3428997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tx1"/>
                  </a:solidFill>
                </a:rPr>
                <a:t>Seminario de investigación en psicología I</a:t>
              </a:r>
              <a:endParaRPr lang="es-CL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360827" y="1261971"/>
            <a:ext cx="7751397" cy="4687310"/>
            <a:chOff x="270620" y="1261971"/>
            <a:chExt cx="5813548" cy="4687310"/>
          </a:xfrm>
        </p:grpSpPr>
        <p:sp>
          <p:nvSpPr>
            <p:cNvPr id="207" name="206 Rectángulo"/>
            <p:cNvSpPr/>
            <p:nvPr/>
          </p:nvSpPr>
          <p:spPr>
            <a:xfrm>
              <a:off x="3563888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Diagnóstico psicológico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49" name="248 Rectángulo"/>
            <p:cNvSpPr/>
            <p:nvPr/>
          </p:nvSpPr>
          <p:spPr>
            <a:xfrm>
              <a:off x="27062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54" name="253 Rectángulo"/>
            <p:cNvSpPr/>
            <p:nvPr/>
          </p:nvSpPr>
          <p:spPr>
            <a:xfrm>
              <a:off x="846684" y="5733256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Dominio Estudios Evaluativos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7" name="106 Rectángulo"/>
            <p:cNvSpPr/>
            <p:nvPr/>
          </p:nvSpPr>
          <p:spPr>
            <a:xfrm>
              <a:off x="4427984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Aplicación de pruebas psicológicas I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08" name="107 Rectángulo"/>
            <p:cNvSpPr/>
            <p:nvPr/>
          </p:nvSpPr>
          <p:spPr>
            <a:xfrm>
              <a:off x="5292080" y="12687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Aplicación de pruebas psicológicas </a:t>
              </a:r>
              <a:r>
                <a:rPr lang="es-CL" sz="800" dirty="0" smtClean="0">
                  <a:solidFill>
                    <a:prstClr val="white"/>
                  </a:solidFill>
                </a:rPr>
                <a:t>II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143339" y="1268761"/>
            <a:ext cx="10631717" cy="5256585"/>
            <a:chOff x="107504" y="1268760"/>
            <a:chExt cx="7973788" cy="5256585"/>
          </a:xfrm>
        </p:grpSpPr>
        <p:sp>
          <p:nvSpPr>
            <p:cNvPr id="174" name="173 Rectángulo"/>
            <p:cNvSpPr/>
            <p:nvPr/>
          </p:nvSpPr>
          <p:spPr>
            <a:xfrm>
              <a:off x="4427984" y="486916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II **</a:t>
              </a:r>
            </a:p>
          </p:txBody>
        </p:sp>
        <p:sp>
          <p:nvSpPr>
            <p:cNvPr id="96" name="95 Rectángulo"/>
            <p:cNvSpPr/>
            <p:nvPr/>
          </p:nvSpPr>
          <p:spPr>
            <a:xfrm>
              <a:off x="6156176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Ética del trabajo psicológico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7" name="256 Rectángulo"/>
            <p:cNvSpPr/>
            <p:nvPr/>
          </p:nvSpPr>
          <p:spPr>
            <a:xfrm>
              <a:off x="2430860" y="5733256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>
              <a:off x="2430860" y="6021289"/>
              <a:ext cx="484956" cy="2160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>
              <a:off x="3006924" y="573325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Comunicación</a:t>
              </a:r>
            </a:p>
          </p:txBody>
        </p:sp>
        <p:sp>
          <p:nvSpPr>
            <p:cNvPr id="261" name="260 Rectángulo"/>
            <p:cNvSpPr/>
            <p:nvPr/>
          </p:nvSpPr>
          <p:spPr>
            <a:xfrm>
              <a:off x="3006924" y="6021288"/>
              <a:ext cx="1349052" cy="216025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Ética</a:t>
              </a:r>
            </a:p>
          </p:txBody>
        </p:sp>
        <p:sp>
          <p:nvSpPr>
            <p:cNvPr id="208" name="207 Rectángulo"/>
            <p:cNvSpPr/>
            <p:nvPr/>
          </p:nvSpPr>
          <p:spPr>
            <a:xfrm>
              <a:off x="1835696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Ética y derechos humanos*</a:t>
              </a:r>
            </a:p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75" name="174 Rectángulo"/>
            <p:cNvSpPr/>
            <p:nvPr/>
          </p:nvSpPr>
          <p:spPr>
            <a:xfrm>
              <a:off x="5292080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I*</a:t>
              </a:r>
            </a:p>
          </p:txBody>
        </p:sp>
        <p:sp>
          <p:nvSpPr>
            <p:cNvPr id="176" name="175 Rectángulo"/>
            <p:cNvSpPr/>
            <p:nvPr/>
          </p:nvSpPr>
          <p:spPr>
            <a:xfrm>
              <a:off x="6156176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II*</a:t>
              </a:r>
            </a:p>
          </p:txBody>
        </p:sp>
        <p:sp>
          <p:nvSpPr>
            <p:cNvPr id="169" name="168 Rectángulo"/>
            <p:cNvSpPr/>
            <p:nvPr/>
          </p:nvSpPr>
          <p:spPr>
            <a:xfrm>
              <a:off x="107504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Expresión </a:t>
              </a:r>
              <a:r>
                <a:rPr lang="es-CL" sz="800" dirty="0">
                  <a:solidFill>
                    <a:schemeClr val="tx1"/>
                  </a:solidFill>
                </a:rPr>
                <a:t>oral y escrita para las CCSS*</a:t>
              </a:r>
            </a:p>
          </p:txBody>
        </p:sp>
        <p:sp>
          <p:nvSpPr>
            <p:cNvPr id="170" name="169 Rectángulo"/>
            <p:cNvSpPr/>
            <p:nvPr/>
          </p:nvSpPr>
          <p:spPr>
            <a:xfrm>
              <a:off x="971600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I**</a:t>
              </a:r>
            </a:p>
          </p:txBody>
        </p:sp>
        <p:sp>
          <p:nvSpPr>
            <p:cNvPr id="171" name="170 Rectángulo"/>
            <p:cNvSpPr/>
            <p:nvPr/>
          </p:nvSpPr>
          <p:spPr>
            <a:xfrm>
              <a:off x="1835696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II**</a:t>
              </a:r>
            </a:p>
          </p:txBody>
        </p:sp>
        <p:sp>
          <p:nvSpPr>
            <p:cNvPr id="172" name="171 Rectángulo"/>
            <p:cNvSpPr/>
            <p:nvPr/>
          </p:nvSpPr>
          <p:spPr>
            <a:xfrm>
              <a:off x="2704381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III**</a:t>
              </a:r>
            </a:p>
          </p:txBody>
        </p:sp>
        <p:sp>
          <p:nvSpPr>
            <p:cNvPr id="173" name="172 Rectángulo"/>
            <p:cNvSpPr/>
            <p:nvPr/>
          </p:nvSpPr>
          <p:spPr>
            <a:xfrm>
              <a:off x="3563888" y="486916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 </a:t>
              </a:r>
              <a:r>
                <a:rPr lang="es-CL" sz="800" dirty="0" smtClean="0">
                  <a:solidFill>
                    <a:prstClr val="black"/>
                  </a:solidFill>
                </a:rPr>
                <a:t>**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4" name="273 Rectángulo"/>
            <p:cNvSpPr/>
            <p:nvPr/>
          </p:nvSpPr>
          <p:spPr>
            <a:xfrm>
              <a:off x="5167164" y="6309320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</a:t>
              </a:r>
            </a:p>
          </p:txBody>
        </p:sp>
        <p:sp>
          <p:nvSpPr>
            <p:cNvPr id="275" name="274 Rectángulo"/>
            <p:cNvSpPr/>
            <p:nvPr/>
          </p:nvSpPr>
          <p:spPr>
            <a:xfrm>
              <a:off x="4591100" y="6309320"/>
              <a:ext cx="484956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80" name="279 Rectángulo"/>
            <p:cNvSpPr/>
            <p:nvPr/>
          </p:nvSpPr>
          <p:spPr>
            <a:xfrm>
              <a:off x="6696236" y="5990193"/>
              <a:ext cx="1349052" cy="981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** Cursos comunes UCEN</a:t>
              </a:r>
            </a:p>
          </p:txBody>
        </p:sp>
        <p:sp>
          <p:nvSpPr>
            <p:cNvPr id="279" name="278 Rectángulo"/>
            <p:cNvSpPr/>
            <p:nvPr/>
          </p:nvSpPr>
          <p:spPr>
            <a:xfrm>
              <a:off x="6732240" y="5737854"/>
              <a:ext cx="1349052" cy="21602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 Cursos comunes FACSO</a:t>
              </a:r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591100" y="6021289"/>
              <a:ext cx="484956" cy="216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3" name="272 Rectángulo"/>
            <p:cNvSpPr/>
            <p:nvPr/>
          </p:nvSpPr>
          <p:spPr>
            <a:xfrm>
              <a:off x="5167164" y="6021288"/>
              <a:ext cx="1349052" cy="216025"/>
            </a:xfrm>
            <a:prstGeom prst="rect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Optativo Facultad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143339" y="541891"/>
            <a:ext cx="9121013" cy="5695424"/>
            <a:chOff x="107504" y="541891"/>
            <a:chExt cx="6840760" cy="5695424"/>
          </a:xfrm>
        </p:grpSpPr>
        <p:sp>
          <p:nvSpPr>
            <p:cNvPr id="202" name="201 Rectángulo"/>
            <p:cNvSpPr/>
            <p:nvPr/>
          </p:nvSpPr>
          <p:spPr>
            <a:xfrm>
              <a:off x="529208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Introducción a la psicoterapia</a:t>
              </a:r>
            </a:p>
          </p:txBody>
        </p:sp>
        <p:sp>
          <p:nvSpPr>
            <p:cNvPr id="159" name="158 Rectángulo"/>
            <p:cNvSpPr/>
            <p:nvPr/>
          </p:nvSpPr>
          <p:spPr>
            <a:xfrm>
              <a:off x="107504" y="2708917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Perspectiva histórica de la realidad chilena y latinoamericana*</a:t>
              </a:r>
            </a:p>
          </p:txBody>
        </p:sp>
        <p:sp>
          <p:nvSpPr>
            <p:cNvPr id="103" name="102 Rectángulo"/>
            <p:cNvSpPr/>
            <p:nvPr/>
          </p:nvSpPr>
          <p:spPr>
            <a:xfrm>
              <a:off x="3563888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Intervención psicosocial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4427984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Técnicas de trabajo grupal y comunitario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5" name="104 Rectángulo"/>
            <p:cNvSpPr/>
            <p:nvPr/>
          </p:nvSpPr>
          <p:spPr>
            <a:xfrm>
              <a:off x="5292080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Diseño y planificación de proyectos psicosociales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6156176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Gestión y evaluación de proyectos psicosociales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2" name="251 Rectángulo"/>
            <p:cNvSpPr/>
            <p:nvPr/>
          </p:nvSpPr>
          <p:spPr>
            <a:xfrm>
              <a:off x="270620" y="6021290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5" name="254 Rectángulo"/>
            <p:cNvSpPr/>
            <p:nvPr/>
          </p:nvSpPr>
          <p:spPr>
            <a:xfrm>
              <a:off x="846684" y="602128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Dominio Intervención Psicosocial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5" name="164 Rectángulo"/>
            <p:cNvSpPr/>
            <p:nvPr/>
          </p:nvSpPr>
          <p:spPr>
            <a:xfrm>
              <a:off x="5292080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Gestión de redes y trabajo </a:t>
              </a:r>
              <a:r>
                <a:rPr lang="es-CL" sz="800" dirty="0" smtClean="0">
                  <a:solidFill>
                    <a:prstClr val="black"/>
                  </a:solidFill>
                </a:rPr>
                <a:t>territorial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4" name="203 Rectángulo"/>
            <p:cNvSpPr/>
            <p:nvPr/>
          </p:nvSpPr>
          <p:spPr>
            <a:xfrm>
              <a:off x="971600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Políticas públicas y problemas sociales*</a:t>
              </a: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143339" y="541892"/>
            <a:ext cx="9121013" cy="5983455"/>
            <a:chOff x="107504" y="541891"/>
            <a:chExt cx="6840760" cy="5983455"/>
          </a:xfrm>
        </p:grpSpPr>
        <p:sp>
          <p:nvSpPr>
            <p:cNvPr id="160" name="159 Rectángulo"/>
            <p:cNvSpPr/>
            <p:nvPr/>
          </p:nvSpPr>
          <p:spPr>
            <a:xfrm>
              <a:off x="971600" y="41422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Bases </a:t>
              </a:r>
              <a:r>
                <a:rPr lang="es-CL" sz="700" dirty="0" err="1">
                  <a:solidFill>
                    <a:prstClr val="black"/>
                  </a:solidFill>
                </a:rPr>
                <a:t>socioculturalees</a:t>
              </a:r>
              <a:r>
                <a:rPr lang="es-CL" sz="700" dirty="0">
                  <a:solidFill>
                    <a:prstClr val="black"/>
                  </a:solidFill>
                </a:rPr>
                <a:t> </a:t>
              </a:r>
              <a:r>
                <a:rPr lang="es-CL" sz="800" dirty="0">
                  <a:solidFill>
                    <a:prstClr val="black"/>
                  </a:solidFill>
                </a:rPr>
                <a:t>del individuo</a:t>
              </a:r>
            </a:p>
          </p:txBody>
        </p:sp>
        <p:sp>
          <p:nvSpPr>
            <p:cNvPr id="162" name="161 Rectángulo"/>
            <p:cNvSpPr/>
            <p:nvPr/>
          </p:nvSpPr>
          <p:spPr>
            <a:xfrm>
              <a:off x="2699792" y="41422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Cambio y </a:t>
              </a:r>
              <a:r>
                <a:rPr lang="es-CL" sz="700" dirty="0">
                  <a:solidFill>
                    <a:prstClr val="black"/>
                  </a:solidFill>
                </a:rPr>
                <a:t>transformación </a:t>
              </a:r>
              <a:r>
                <a:rPr lang="es-CL" sz="800" dirty="0">
                  <a:solidFill>
                    <a:prstClr val="black"/>
                  </a:solidFill>
                </a:rPr>
                <a:t>social</a:t>
              </a:r>
            </a:p>
          </p:txBody>
        </p:sp>
        <p:sp>
          <p:nvSpPr>
            <p:cNvPr id="199" name="198 Rectángulo"/>
            <p:cNvSpPr/>
            <p:nvPr/>
          </p:nvSpPr>
          <p:spPr>
            <a:xfrm>
              <a:off x="2704381" y="5486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Teorías de la personalidad</a:t>
              </a:r>
            </a:p>
          </p:txBody>
        </p:sp>
        <p:sp>
          <p:nvSpPr>
            <p:cNvPr id="200" name="199 Rectángulo"/>
            <p:cNvSpPr/>
            <p:nvPr/>
          </p:nvSpPr>
          <p:spPr>
            <a:xfrm>
              <a:off x="3563888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Psicopatología I</a:t>
              </a:r>
            </a:p>
          </p:txBody>
        </p:sp>
        <p:sp>
          <p:nvSpPr>
            <p:cNvPr id="203" name="202 Rectángulo"/>
            <p:cNvSpPr/>
            <p:nvPr/>
          </p:nvSpPr>
          <p:spPr>
            <a:xfrm>
              <a:off x="107504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Identidad profesional I</a:t>
              </a:r>
            </a:p>
          </p:txBody>
        </p:sp>
        <p:sp>
          <p:nvSpPr>
            <p:cNvPr id="205" name="204 Rectángulo"/>
            <p:cNvSpPr/>
            <p:nvPr/>
          </p:nvSpPr>
          <p:spPr>
            <a:xfrm>
              <a:off x="1835696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Identidad profesional II</a:t>
              </a:r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1835696" y="2708917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Social</a:t>
              </a:r>
            </a:p>
          </p:txBody>
        </p:sp>
        <p:sp>
          <p:nvSpPr>
            <p:cNvPr id="163" name="162 Rectángulo"/>
            <p:cNvSpPr/>
            <p:nvPr/>
          </p:nvSpPr>
          <p:spPr>
            <a:xfrm>
              <a:off x="3563888" y="1988837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Psicología del trabajo y las </a:t>
              </a:r>
              <a:r>
                <a:rPr lang="es-CL" sz="700" dirty="0" smtClean="0">
                  <a:solidFill>
                    <a:prstClr val="black"/>
                  </a:solidFill>
                </a:rPr>
                <a:t>organizaciones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4" name="163 Rectángulo"/>
            <p:cNvSpPr/>
            <p:nvPr/>
          </p:nvSpPr>
          <p:spPr>
            <a:xfrm>
              <a:off x="4427984" y="1988837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Teoría del cambio organizacional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96" name="195 Rectángulo"/>
            <p:cNvSpPr/>
            <p:nvPr/>
          </p:nvSpPr>
          <p:spPr>
            <a:xfrm>
              <a:off x="107504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Historia y áreas de la psicología </a:t>
              </a:r>
            </a:p>
          </p:txBody>
        </p:sp>
        <p:sp>
          <p:nvSpPr>
            <p:cNvPr id="197" name="196 Rectángulo"/>
            <p:cNvSpPr/>
            <p:nvPr/>
          </p:nvSpPr>
          <p:spPr>
            <a:xfrm>
              <a:off x="971600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Escuelas y paradigmas en psicología</a:t>
              </a:r>
            </a:p>
          </p:txBody>
        </p:sp>
        <p:sp>
          <p:nvSpPr>
            <p:cNvPr id="198" name="197 Rectángulo"/>
            <p:cNvSpPr/>
            <p:nvPr/>
          </p:nvSpPr>
          <p:spPr>
            <a:xfrm>
              <a:off x="1835696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del </a:t>
              </a:r>
              <a:r>
                <a:rPr lang="es-CL" sz="800" dirty="0" smtClean="0">
                  <a:solidFill>
                    <a:prstClr val="black"/>
                  </a:solidFill>
                </a:rPr>
                <a:t>desarrollo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1" name="200 Rectángulo"/>
            <p:cNvSpPr/>
            <p:nvPr/>
          </p:nvSpPr>
          <p:spPr>
            <a:xfrm>
              <a:off x="4427984" y="54189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Psicopatología II</a:t>
              </a:r>
            </a:p>
          </p:txBody>
        </p:sp>
        <p:sp>
          <p:nvSpPr>
            <p:cNvPr id="206" name="205 Rectángulo"/>
            <p:cNvSpPr/>
            <p:nvPr/>
          </p:nvSpPr>
          <p:spPr>
            <a:xfrm>
              <a:off x="2699792" y="1261971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del </a:t>
              </a:r>
              <a:r>
                <a:rPr lang="es-CL" sz="800" dirty="0" smtClean="0">
                  <a:solidFill>
                    <a:prstClr val="black"/>
                  </a:solidFill>
                </a:rPr>
                <a:t>desarrollo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0" name="99 Rectángulo"/>
            <p:cNvSpPr/>
            <p:nvPr/>
          </p:nvSpPr>
          <p:spPr>
            <a:xfrm>
              <a:off x="971600" y="1976715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Procesos Psicológicos </a:t>
              </a:r>
              <a:r>
                <a:rPr lang="es-CL" sz="800" dirty="0" smtClean="0">
                  <a:solidFill>
                    <a:prstClr val="black"/>
                  </a:solidFill>
                </a:rPr>
                <a:t>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3" name="112 Rectángulo"/>
            <p:cNvSpPr/>
            <p:nvPr/>
          </p:nvSpPr>
          <p:spPr>
            <a:xfrm>
              <a:off x="3563888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Identidad profesional III</a:t>
              </a:r>
            </a:p>
          </p:txBody>
        </p:sp>
        <p:sp>
          <p:nvSpPr>
            <p:cNvPr id="114" name="113 Rectángulo"/>
            <p:cNvSpPr/>
            <p:nvPr/>
          </p:nvSpPr>
          <p:spPr>
            <a:xfrm>
              <a:off x="4427984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clínica</a:t>
              </a:r>
            </a:p>
          </p:txBody>
        </p:sp>
        <p:sp>
          <p:nvSpPr>
            <p:cNvPr id="116" name="115 Rectángulo"/>
            <p:cNvSpPr/>
            <p:nvPr/>
          </p:nvSpPr>
          <p:spPr>
            <a:xfrm>
              <a:off x="6156176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Taller de inserción</a:t>
              </a:r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3006924" y="6309321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Saberes fundamentales disciplinares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9" name="268 Rectángulo"/>
            <p:cNvSpPr/>
            <p:nvPr/>
          </p:nvSpPr>
          <p:spPr>
            <a:xfrm>
              <a:off x="2430860" y="6309321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3" name="132 Rectángulo"/>
            <p:cNvSpPr/>
            <p:nvPr/>
          </p:nvSpPr>
          <p:spPr>
            <a:xfrm>
              <a:off x="5292080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Psicología Educacional</a:t>
              </a:r>
            </a:p>
          </p:txBody>
        </p:sp>
        <p:sp>
          <p:nvSpPr>
            <p:cNvPr id="99" name="98 Rectángulo"/>
            <p:cNvSpPr/>
            <p:nvPr/>
          </p:nvSpPr>
          <p:spPr>
            <a:xfrm>
              <a:off x="121221" y="198884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Procesos Psicológicos I</a:t>
              </a:r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1835696" y="198884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Epistemología de las ciencias sociales</a:t>
              </a:r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2699792" y="198884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Teorías de la comunicación</a:t>
              </a:r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107504" y="12687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Anatomía y fisiología del sistema nervioso</a:t>
              </a:r>
            </a:p>
          </p:txBody>
        </p:sp>
        <p:sp>
          <p:nvSpPr>
            <p:cNvPr id="110" name="109 Rectángulo"/>
            <p:cNvSpPr/>
            <p:nvPr/>
          </p:nvSpPr>
          <p:spPr>
            <a:xfrm>
              <a:off x="971600" y="12687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Neurociencias cognitivas</a:t>
              </a:r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2699792" y="270892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Aprendizaje y cambio</a:t>
              </a: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6121467" y="51706"/>
            <a:ext cx="5664629" cy="5897574"/>
            <a:chOff x="4591100" y="51706"/>
            <a:chExt cx="4248472" cy="5897574"/>
          </a:xfrm>
        </p:grpSpPr>
        <p:sp>
          <p:nvSpPr>
            <p:cNvPr id="166" name="165 Rectángulo"/>
            <p:cNvSpPr/>
            <p:nvPr/>
          </p:nvSpPr>
          <p:spPr>
            <a:xfrm>
              <a:off x="6156176" y="198884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60" name="59 Rectángulo"/>
            <p:cNvSpPr/>
            <p:nvPr/>
          </p:nvSpPr>
          <p:spPr>
            <a:xfrm>
              <a:off x="6156176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8047484" y="548680"/>
              <a:ext cx="792088" cy="496855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000" b="1" dirty="0">
                  <a:solidFill>
                    <a:prstClr val="black"/>
                  </a:solidFill>
                </a:rPr>
                <a:t>Práctica </a:t>
              </a:r>
              <a:r>
                <a:rPr lang="es-CL" sz="1000" b="1" dirty="0" smtClean="0">
                  <a:solidFill>
                    <a:prstClr val="black"/>
                  </a:solidFill>
                </a:rPr>
                <a:t>Profesional</a:t>
              </a:r>
            </a:p>
            <a:p>
              <a:pPr algn="ctr"/>
              <a:endParaRPr lang="es-CL" sz="800" b="1" dirty="0">
                <a:solidFill>
                  <a:prstClr val="black"/>
                </a:solidFill>
              </a:endParaRPr>
            </a:p>
            <a:p>
              <a:pPr algn="ctr"/>
              <a:endParaRPr lang="es-CL" sz="800" b="1" dirty="0">
                <a:solidFill>
                  <a:prstClr val="black"/>
                </a:solidFill>
              </a:endParaRPr>
            </a:p>
          </p:txBody>
        </p:sp>
        <p:sp>
          <p:nvSpPr>
            <p:cNvPr id="135" name="134 Rectángulo"/>
            <p:cNvSpPr/>
            <p:nvPr/>
          </p:nvSpPr>
          <p:spPr>
            <a:xfrm>
              <a:off x="7164288" y="270892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36" name="135 Rectángulo"/>
            <p:cNvSpPr/>
            <p:nvPr/>
          </p:nvSpPr>
          <p:spPr>
            <a:xfrm>
              <a:off x="7164288" y="198884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38" name="137 Rectángulo"/>
            <p:cNvSpPr/>
            <p:nvPr/>
          </p:nvSpPr>
          <p:spPr>
            <a:xfrm>
              <a:off x="7164288" y="126876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40" name="139 Rectángulo"/>
            <p:cNvSpPr/>
            <p:nvPr/>
          </p:nvSpPr>
          <p:spPr>
            <a:xfrm>
              <a:off x="7164288" y="5486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37" name="136 Rectángulo"/>
            <p:cNvSpPr/>
            <p:nvPr/>
          </p:nvSpPr>
          <p:spPr>
            <a:xfrm>
              <a:off x="7164288" y="414908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41" name="140 Rectángulo"/>
            <p:cNvSpPr/>
            <p:nvPr/>
          </p:nvSpPr>
          <p:spPr>
            <a:xfrm>
              <a:off x="7164288" y="3429000"/>
              <a:ext cx="792088" cy="6480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b="1" dirty="0">
                  <a:solidFill>
                    <a:prstClr val="black"/>
                  </a:solidFill>
                </a:rPr>
                <a:t>Electivo Profesional</a:t>
              </a:r>
            </a:p>
          </p:txBody>
        </p:sp>
        <p:sp>
          <p:nvSpPr>
            <p:cNvPr id="142" name="141 Rectángulo"/>
            <p:cNvSpPr/>
            <p:nvPr/>
          </p:nvSpPr>
          <p:spPr>
            <a:xfrm>
              <a:off x="4591100" y="5733255"/>
              <a:ext cx="484956" cy="2160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L" sz="800" b="1" dirty="0">
                <a:solidFill>
                  <a:prstClr val="black"/>
                </a:solidFill>
              </a:endParaRPr>
            </a:p>
          </p:txBody>
        </p:sp>
        <p:sp>
          <p:nvSpPr>
            <p:cNvPr id="143" name="142 Rectángulo"/>
            <p:cNvSpPr/>
            <p:nvPr/>
          </p:nvSpPr>
          <p:spPr>
            <a:xfrm>
              <a:off x="5167164" y="5733254"/>
              <a:ext cx="1349052" cy="21602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Áreas de Especialización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3" name="2 Rectángulo"/>
            <p:cNvSpPr/>
            <p:nvPr/>
          </p:nvSpPr>
          <p:spPr>
            <a:xfrm rot="16200000">
              <a:off x="4312816" y="2759162"/>
              <a:ext cx="5537534" cy="122621"/>
            </a:xfrm>
            <a:prstGeom prst="rect">
              <a:avLst/>
            </a:prstGeom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000" dirty="0" smtClean="0"/>
                <a:t>Licenciatura en Psicología</a:t>
              </a:r>
              <a:endParaRPr lang="es-CL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250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255573" y="2408490"/>
            <a:ext cx="8160907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SOCIOLOGÍA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18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30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s-CL" sz="3200" dirty="0">
                <a:solidFill>
                  <a:schemeClr val="bg1"/>
                </a:solidFill>
              </a:rPr>
              <a:t>PROPÓSITO DE LA REFORMA CURRICULAR FACSO-UCEN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4000" dirty="0"/>
              <a:t>Elevar la calidad del proceso de formación y los aprendizajes de las y los estudiantes, ofreciendo un currículum adecuado a las demandas del siglo XXI y pertinente a los estudiantes que la UCEN desea formar</a:t>
            </a:r>
          </a:p>
        </p:txBody>
      </p:sp>
    </p:spTree>
    <p:extLst>
      <p:ext uri="{BB962C8B-B14F-4D97-AF65-F5344CB8AC3E}">
        <p14:creationId xmlns:p14="http://schemas.microsoft.com/office/powerpoint/2010/main" val="23612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09305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973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Ejemplo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7" y="1700808"/>
            <a:ext cx="1021591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71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Ejemplo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1484784"/>
            <a:ext cx="10153128" cy="489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7" name="276 Conector recto"/>
          <p:cNvCxnSpPr/>
          <p:nvPr/>
        </p:nvCxnSpPr>
        <p:spPr>
          <a:xfrm>
            <a:off x="143339" y="5661248"/>
            <a:ext cx="118093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3 Grupo"/>
          <p:cNvGrpSpPr/>
          <p:nvPr/>
        </p:nvGrpSpPr>
        <p:grpSpPr>
          <a:xfrm>
            <a:off x="143339" y="44624"/>
            <a:ext cx="11617291" cy="459668"/>
            <a:chOff x="107504" y="44624"/>
            <a:chExt cx="8712968" cy="459668"/>
          </a:xfrm>
        </p:grpSpPr>
        <p:sp>
          <p:nvSpPr>
            <p:cNvPr id="229" name="228 Rectángulo"/>
            <p:cNvSpPr/>
            <p:nvPr/>
          </p:nvSpPr>
          <p:spPr>
            <a:xfrm>
              <a:off x="10750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1° Semestre</a:t>
              </a:r>
            </a:p>
          </p:txBody>
        </p:sp>
        <p:sp>
          <p:nvSpPr>
            <p:cNvPr id="230" name="229 Rectángulo"/>
            <p:cNvSpPr/>
            <p:nvPr/>
          </p:nvSpPr>
          <p:spPr>
            <a:xfrm>
              <a:off x="97160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2° Semestre</a:t>
              </a:r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83569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3° Semestre</a:t>
              </a:r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269979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4° Semestre</a:t>
              </a:r>
            </a:p>
          </p:txBody>
        </p:sp>
        <p:sp>
          <p:nvSpPr>
            <p:cNvPr id="233" name="232 Rectángulo"/>
            <p:cNvSpPr/>
            <p:nvPr/>
          </p:nvSpPr>
          <p:spPr>
            <a:xfrm>
              <a:off x="35638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5° Semestre</a:t>
              </a:r>
            </a:p>
          </p:txBody>
        </p:sp>
        <p:sp>
          <p:nvSpPr>
            <p:cNvPr id="234" name="233 Rectángulo"/>
            <p:cNvSpPr/>
            <p:nvPr/>
          </p:nvSpPr>
          <p:spPr>
            <a:xfrm>
              <a:off x="44279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6° Semestre</a:t>
              </a:r>
            </a:p>
          </p:txBody>
        </p:sp>
        <p:sp>
          <p:nvSpPr>
            <p:cNvPr id="235" name="234 Rectángulo"/>
            <p:cNvSpPr/>
            <p:nvPr/>
          </p:nvSpPr>
          <p:spPr>
            <a:xfrm>
              <a:off x="529208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7° Semestre</a:t>
              </a:r>
            </a:p>
          </p:txBody>
        </p:sp>
        <p:sp>
          <p:nvSpPr>
            <p:cNvPr id="236" name="235 Rectángulo"/>
            <p:cNvSpPr/>
            <p:nvPr/>
          </p:nvSpPr>
          <p:spPr>
            <a:xfrm>
              <a:off x="615617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8° Semestre</a:t>
              </a:r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71642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9° Semestre</a:t>
              </a:r>
            </a:p>
          </p:txBody>
        </p:sp>
        <p:sp>
          <p:nvSpPr>
            <p:cNvPr id="238" name="237 Rectángulo"/>
            <p:cNvSpPr/>
            <p:nvPr/>
          </p:nvSpPr>
          <p:spPr>
            <a:xfrm>
              <a:off x="80283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10° Semestre</a:t>
              </a:r>
            </a:p>
          </p:txBody>
        </p:sp>
        <p:sp>
          <p:nvSpPr>
            <p:cNvPr id="245" name="244 Rectángulo"/>
            <p:cNvSpPr/>
            <p:nvPr/>
          </p:nvSpPr>
          <p:spPr>
            <a:xfrm>
              <a:off x="107504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Básico</a:t>
              </a:r>
            </a:p>
          </p:txBody>
        </p:sp>
        <p:sp>
          <p:nvSpPr>
            <p:cNvPr id="246" name="245 Rectángulo"/>
            <p:cNvSpPr/>
            <p:nvPr/>
          </p:nvSpPr>
          <p:spPr>
            <a:xfrm>
              <a:off x="3563888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Intermedio</a:t>
              </a:r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7164288" y="44624"/>
              <a:ext cx="1656184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Avanzado</a:t>
              </a:r>
            </a:p>
          </p:txBody>
        </p:sp>
      </p:grpSp>
      <p:sp>
        <p:nvSpPr>
          <p:cNvPr id="160" name="159 Rectángulo"/>
          <p:cNvSpPr/>
          <p:nvPr/>
        </p:nvSpPr>
        <p:spPr>
          <a:xfrm>
            <a:off x="1295467" y="41422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700" dirty="0">
              <a:solidFill>
                <a:schemeClr val="tx1"/>
              </a:solidFill>
            </a:endParaRPr>
          </a:p>
        </p:txBody>
      </p:sp>
      <p:sp>
        <p:nvSpPr>
          <p:cNvPr id="162" name="161 Rectángulo"/>
          <p:cNvSpPr/>
          <p:nvPr/>
        </p:nvSpPr>
        <p:spPr>
          <a:xfrm>
            <a:off x="3599723" y="41422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199" name="198 Rectángulo"/>
          <p:cNvSpPr/>
          <p:nvPr/>
        </p:nvSpPr>
        <p:spPr>
          <a:xfrm>
            <a:off x="3605841" y="5486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0" name="199 Rectángulo"/>
          <p:cNvSpPr/>
          <p:nvPr/>
        </p:nvSpPr>
        <p:spPr>
          <a:xfrm>
            <a:off x="4751851" y="5418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2" name="201 Rectángulo"/>
          <p:cNvSpPr/>
          <p:nvPr/>
        </p:nvSpPr>
        <p:spPr>
          <a:xfrm>
            <a:off x="7056107" y="5418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3" name="202 Rectángulo"/>
          <p:cNvSpPr/>
          <p:nvPr/>
        </p:nvSpPr>
        <p:spPr>
          <a:xfrm>
            <a:off x="143339" y="41490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5" name="204 Rectángulo"/>
          <p:cNvSpPr/>
          <p:nvPr/>
        </p:nvSpPr>
        <p:spPr>
          <a:xfrm>
            <a:off x="2447595" y="41490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43339" y="2708918"/>
            <a:ext cx="9121013" cy="3816427"/>
            <a:chOff x="107504" y="2708920"/>
            <a:chExt cx="6840760" cy="3816427"/>
          </a:xfrm>
        </p:grpSpPr>
        <p:sp>
          <p:nvSpPr>
            <p:cNvPr id="122" name="121 Rectángulo"/>
            <p:cNvSpPr/>
            <p:nvPr/>
          </p:nvSpPr>
          <p:spPr>
            <a:xfrm>
              <a:off x="2699792" y="3422211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Análisis de datos cuantitativos I</a:t>
              </a:r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3563888" y="3422211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Métodos </a:t>
              </a:r>
              <a:r>
                <a:rPr lang="es-CL" sz="800" dirty="0" smtClean="0">
                  <a:solidFill>
                    <a:prstClr val="black"/>
                  </a:solidFill>
                </a:rPr>
                <a:t>cuantitativos </a:t>
              </a:r>
              <a:r>
                <a:rPr lang="es-CL" sz="800" dirty="0">
                  <a:solidFill>
                    <a:prstClr val="black"/>
                  </a:solidFill>
                </a:rPr>
                <a:t>II</a:t>
              </a: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427984" y="3422211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Análisis de datos cuantitativos II</a:t>
              </a:r>
            </a:p>
          </p:txBody>
        </p:sp>
        <p:sp>
          <p:nvSpPr>
            <p:cNvPr id="159" name="158 Rectángulo"/>
            <p:cNvSpPr/>
            <p:nvPr/>
          </p:nvSpPr>
          <p:spPr>
            <a:xfrm>
              <a:off x="107504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Observación sociológica cultura y cotidianeidad</a:t>
              </a:r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183569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Gestión de bases de </a:t>
              </a:r>
              <a:r>
                <a:rPr lang="es-CL" sz="800" dirty="0" smtClean="0">
                  <a:solidFill>
                    <a:prstClr val="black"/>
                  </a:solidFill>
                </a:rPr>
                <a:t>datos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3" name="162 Rectángulo"/>
            <p:cNvSpPr/>
            <p:nvPr/>
          </p:nvSpPr>
          <p:spPr>
            <a:xfrm>
              <a:off x="3563888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Métodos cualitativos 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4" name="163 Rectángulo"/>
            <p:cNvSpPr/>
            <p:nvPr/>
          </p:nvSpPr>
          <p:spPr>
            <a:xfrm>
              <a:off x="4427984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Métodos cualitativos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6" name="165 Rectángulo"/>
            <p:cNvSpPr/>
            <p:nvPr/>
          </p:nvSpPr>
          <p:spPr>
            <a:xfrm>
              <a:off x="615617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Análisis de datos cualitativos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270620" y="6309322"/>
              <a:ext cx="484956" cy="2160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6" name="255 Rectángulo"/>
            <p:cNvSpPr/>
            <p:nvPr/>
          </p:nvSpPr>
          <p:spPr>
            <a:xfrm>
              <a:off x="846684" y="6309322"/>
              <a:ext cx="1349052" cy="216025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Dominio Metodología 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0" name="119 Rectángulo"/>
            <p:cNvSpPr/>
            <p:nvPr/>
          </p:nvSpPr>
          <p:spPr>
            <a:xfrm>
              <a:off x="971600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Fundamentos de la investigación sociológica</a:t>
              </a:r>
            </a:p>
          </p:txBody>
        </p:sp>
        <p:sp>
          <p:nvSpPr>
            <p:cNvPr id="209" name="208 Rectángulo"/>
            <p:cNvSpPr/>
            <p:nvPr/>
          </p:nvSpPr>
          <p:spPr>
            <a:xfrm>
              <a:off x="107504" y="3428455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Lógica en investigación social*</a:t>
              </a:r>
            </a:p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1835696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Método </a:t>
              </a:r>
              <a:r>
                <a:rPr lang="es-CL" sz="800" dirty="0" smtClean="0">
                  <a:solidFill>
                    <a:prstClr val="black"/>
                  </a:solidFill>
                </a:rPr>
                <a:t>  cuantitativos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5" name="124 Rectángulo"/>
            <p:cNvSpPr/>
            <p:nvPr/>
          </p:nvSpPr>
          <p:spPr>
            <a:xfrm>
              <a:off x="5292080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700" dirty="0">
                  <a:solidFill>
                    <a:prstClr val="black"/>
                  </a:solidFill>
                </a:rPr>
                <a:t>Métodos mixtos, experimentales y cuasi experimentales</a:t>
              </a:r>
            </a:p>
          </p:txBody>
        </p:sp>
        <p:sp>
          <p:nvSpPr>
            <p:cNvPr id="126" name="125 Rectángulo"/>
            <p:cNvSpPr/>
            <p:nvPr/>
          </p:nvSpPr>
          <p:spPr>
            <a:xfrm>
              <a:off x="6156176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Epistemología de la ciencia y el conocimiento</a:t>
              </a:r>
            </a:p>
          </p:txBody>
        </p:sp>
      </p:grpSp>
      <p:sp>
        <p:nvSpPr>
          <p:cNvPr id="60" name="59 Rectángulo"/>
          <p:cNvSpPr/>
          <p:nvPr/>
        </p:nvSpPr>
        <p:spPr>
          <a:xfrm>
            <a:off x="8208235" y="5486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black"/>
              </a:solidFill>
            </a:endParaRPr>
          </a:p>
        </p:txBody>
      </p:sp>
      <p:sp>
        <p:nvSpPr>
          <p:cNvPr id="174" name="173 Rectángulo"/>
          <p:cNvSpPr/>
          <p:nvPr/>
        </p:nvSpPr>
        <p:spPr>
          <a:xfrm>
            <a:off x="5903979" y="48691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black"/>
              </a:solidFill>
            </a:endParaRPr>
          </a:p>
        </p:txBody>
      </p:sp>
      <p:sp>
        <p:nvSpPr>
          <p:cNvPr id="98" name="97 Rectángulo"/>
          <p:cNvSpPr/>
          <p:nvPr/>
        </p:nvSpPr>
        <p:spPr>
          <a:xfrm>
            <a:off x="10729979" y="548680"/>
            <a:ext cx="1056117" cy="4968552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000" b="1" dirty="0">
                <a:solidFill>
                  <a:prstClr val="black"/>
                </a:solidFill>
              </a:rPr>
              <a:t>Práctica </a:t>
            </a:r>
            <a:r>
              <a:rPr lang="es-CL" sz="1000" b="1" dirty="0" smtClean="0">
                <a:solidFill>
                  <a:prstClr val="black"/>
                </a:solidFill>
              </a:rPr>
              <a:t>Profesional</a:t>
            </a:r>
          </a:p>
          <a:p>
            <a:pPr algn="ctr"/>
            <a:endParaRPr lang="es-CL" sz="800" b="1" dirty="0">
              <a:solidFill>
                <a:prstClr val="black"/>
              </a:solidFill>
            </a:endParaRPr>
          </a:p>
          <a:p>
            <a:pPr algn="ctr"/>
            <a:r>
              <a:rPr lang="es-CL" sz="800" b="1" dirty="0" smtClean="0">
                <a:solidFill>
                  <a:prstClr val="black"/>
                </a:solidFill>
              </a:rPr>
              <a:t>Obtención de Título Profesional</a:t>
            </a:r>
          </a:p>
          <a:p>
            <a:pPr algn="ctr"/>
            <a:r>
              <a:rPr lang="es-CL" sz="800" b="1" dirty="0" smtClean="0">
                <a:solidFill>
                  <a:prstClr val="black"/>
                </a:solidFill>
              </a:rPr>
              <a:t>(práctica, informe y presentación)</a:t>
            </a:r>
            <a:endParaRPr lang="es-CL" sz="800" b="1" dirty="0">
              <a:solidFill>
                <a:prstClr val="black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43339" y="541891"/>
            <a:ext cx="9121013" cy="5407390"/>
            <a:chOff x="107504" y="541891"/>
            <a:chExt cx="6840760" cy="5407390"/>
          </a:xfrm>
        </p:grpSpPr>
        <p:sp>
          <p:nvSpPr>
            <p:cNvPr id="196" name="195 Rectángulo"/>
            <p:cNvSpPr/>
            <p:nvPr/>
          </p:nvSpPr>
          <p:spPr>
            <a:xfrm>
              <a:off x="107504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Introducción a la Sociología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97" name="196 Rectángulo"/>
            <p:cNvSpPr/>
            <p:nvPr/>
          </p:nvSpPr>
          <p:spPr>
            <a:xfrm>
              <a:off x="97160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Sociología y formación de la sociedad moderna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98" name="197 Rectángulo"/>
            <p:cNvSpPr/>
            <p:nvPr/>
          </p:nvSpPr>
          <p:spPr>
            <a:xfrm>
              <a:off x="1835696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Sociología de los problemas sociales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01" name="200 Rectángulo"/>
            <p:cNvSpPr/>
            <p:nvPr/>
          </p:nvSpPr>
          <p:spPr>
            <a:xfrm>
              <a:off x="4427984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700" dirty="0" smtClean="0">
                  <a:solidFill>
                    <a:prstClr val="white"/>
                  </a:solidFill>
                </a:rPr>
                <a:t>Transformación de la sociedad latinoamericana</a:t>
              </a:r>
              <a:endParaRPr lang="es-CL" sz="700" dirty="0">
                <a:solidFill>
                  <a:prstClr val="white"/>
                </a:solidFill>
              </a:endParaRPr>
            </a:p>
          </p:txBody>
        </p:sp>
        <p:sp>
          <p:nvSpPr>
            <p:cNvPr id="206" name="205 Rectángulo"/>
            <p:cNvSpPr/>
            <p:nvPr/>
          </p:nvSpPr>
          <p:spPr>
            <a:xfrm>
              <a:off x="2699792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Teoría  sociológica clásica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07" name="206 Rectángulo"/>
            <p:cNvSpPr/>
            <p:nvPr/>
          </p:nvSpPr>
          <p:spPr>
            <a:xfrm>
              <a:off x="3563888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Teoría  sociológica </a:t>
              </a:r>
              <a:endParaRPr lang="es-CL" sz="800" dirty="0" smtClean="0">
                <a:solidFill>
                  <a:prstClr val="white"/>
                </a:solidFill>
              </a:endParaRPr>
            </a:p>
            <a:p>
              <a:pPr algn="ctr">
                <a:lnSpc>
                  <a:spcPts val="800"/>
                </a:lnSpc>
              </a:pPr>
              <a:r>
                <a:rPr lang="es-CL" sz="700" dirty="0" smtClean="0">
                  <a:solidFill>
                    <a:prstClr val="white"/>
                  </a:solidFill>
                </a:rPr>
                <a:t>contemporánea </a:t>
              </a:r>
              <a:r>
                <a:rPr lang="es-CL" sz="800" dirty="0" smtClean="0">
                  <a:solidFill>
                    <a:prstClr val="white"/>
                  </a:solidFill>
                </a:rPr>
                <a:t>I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49" name="248 Rectángulo"/>
            <p:cNvSpPr/>
            <p:nvPr/>
          </p:nvSpPr>
          <p:spPr>
            <a:xfrm>
              <a:off x="27062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54" name="253 Rectángulo"/>
            <p:cNvSpPr/>
            <p:nvPr/>
          </p:nvSpPr>
          <p:spPr>
            <a:xfrm>
              <a:off x="846684" y="5733256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Sociología y Teoría Sociológica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96" name="95 Rectángulo"/>
            <p:cNvSpPr/>
            <p:nvPr/>
          </p:nvSpPr>
          <p:spPr>
            <a:xfrm>
              <a:off x="6156176" y="12687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Debates sociológicos actuales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07" name="106 Rectángulo"/>
            <p:cNvSpPr/>
            <p:nvPr/>
          </p:nvSpPr>
          <p:spPr>
            <a:xfrm>
              <a:off x="4427984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Teoría  </a:t>
              </a:r>
              <a:r>
                <a:rPr lang="es-CL" sz="800" dirty="0" smtClean="0">
                  <a:solidFill>
                    <a:prstClr val="white"/>
                  </a:solidFill>
                </a:rPr>
                <a:t>sociológica </a:t>
              </a:r>
              <a:r>
                <a:rPr lang="es-CL" sz="700" dirty="0" smtClean="0">
                  <a:solidFill>
                    <a:prstClr val="white"/>
                  </a:solidFill>
                </a:rPr>
                <a:t>contemporánea II </a:t>
              </a:r>
              <a:endParaRPr lang="es-CL" sz="700" dirty="0">
                <a:solidFill>
                  <a:prstClr val="white"/>
                </a:solidFill>
              </a:endParaRPr>
            </a:p>
          </p:txBody>
        </p:sp>
        <p:sp>
          <p:nvSpPr>
            <p:cNvPr id="108" name="107 Rectángulo"/>
            <p:cNvSpPr/>
            <p:nvPr/>
          </p:nvSpPr>
          <p:spPr>
            <a:xfrm>
              <a:off x="5292080" y="12687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Teoría  sociológica </a:t>
              </a:r>
              <a:r>
                <a:rPr lang="es-CL" sz="700" dirty="0">
                  <a:solidFill>
                    <a:prstClr val="white"/>
                  </a:solidFill>
                </a:rPr>
                <a:t>contemporánea </a:t>
              </a:r>
              <a:r>
                <a:rPr lang="es-CL" sz="700" dirty="0" smtClean="0">
                  <a:solidFill>
                    <a:prstClr val="white"/>
                  </a:solidFill>
                </a:rPr>
                <a:t>III </a:t>
              </a:r>
              <a:endParaRPr lang="es-CL" sz="700" dirty="0">
                <a:solidFill>
                  <a:prstClr val="white"/>
                </a:solidFill>
              </a:endParaRPr>
            </a:p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 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360827" y="1976715"/>
            <a:ext cx="10247675" cy="4260600"/>
            <a:chOff x="270620" y="1976715"/>
            <a:chExt cx="7685756" cy="4260600"/>
          </a:xfrm>
        </p:grpSpPr>
        <p:sp>
          <p:nvSpPr>
            <p:cNvPr id="100" name="99 Rectángulo"/>
            <p:cNvSpPr/>
            <p:nvPr/>
          </p:nvSpPr>
          <p:spPr>
            <a:xfrm>
              <a:off x="971600" y="1976715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Políticas públicas y problemas sociales*</a:t>
              </a:r>
            </a:p>
          </p:txBody>
        </p:sp>
        <p:sp>
          <p:nvSpPr>
            <p:cNvPr id="103" name="102 Rectángulo"/>
            <p:cNvSpPr/>
            <p:nvPr/>
          </p:nvSpPr>
          <p:spPr>
            <a:xfrm>
              <a:off x="3563888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Sociología organizacional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4427984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Formulación de proyectos 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5" name="104 Rectángulo"/>
            <p:cNvSpPr/>
            <p:nvPr/>
          </p:nvSpPr>
          <p:spPr>
            <a:xfrm>
              <a:off x="5292080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Evaluación de proyectos 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6156176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Intervención y gestión estratégica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2" name="251 Rectángulo"/>
            <p:cNvSpPr/>
            <p:nvPr/>
          </p:nvSpPr>
          <p:spPr>
            <a:xfrm>
              <a:off x="270620" y="6021290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5" name="254 Rectángulo"/>
            <p:cNvSpPr/>
            <p:nvPr/>
          </p:nvSpPr>
          <p:spPr>
            <a:xfrm>
              <a:off x="846684" y="602128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Gestión y planificación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5" name="134 Rectángulo"/>
            <p:cNvSpPr/>
            <p:nvPr/>
          </p:nvSpPr>
          <p:spPr>
            <a:xfrm>
              <a:off x="7164288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Debates Gestión aplicada de proyectos sociales</a:t>
              </a:r>
            </a:p>
          </p:txBody>
        </p:sp>
        <p:sp>
          <p:nvSpPr>
            <p:cNvPr id="136" name="135 Rectángulo"/>
            <p:cNvSpPr/>
            <p:nvPr/>
          </p:nvSpPr>
          <p:spPr>
            <a:xfrm>
              <a:off x="7164288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Opinión pública y marketing</a:t>
              </a: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43339" y="1268761"/>
            <a:ext cx="10631717" cy="5256585"/>
            <a:chOff x="107504" y="1268760"/>
            <a:chExt cx="7973788" cy="5256585"/>
          </a:xfrm>
        </p:grpSpPr>
        <p:sp>
          <p:nvSpPr>
            <p:cNvPr id="257" name="256 Rectángulo"/>
            <p:cNvSpPr/>
            <p:nvPr/>
          </p:nvSpPr>
          <p:spPr>
            <a:xfrm>
              <a:off x="2430860" y="5733256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>
              <a:off x="2430860" y="6021289"/>
              <a:ext cx="484956" cy="2160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>
              <a:off x="3006924" y="573325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Comunicación</a:t>
              </a:r>
            </a:p>
          </p:txBody>
        </p:sp>
        <p:sp>
          <p:nvSpPr>
            <p:cNvPr id="261" name="260 Rectángulo"/>
            <p:cNvSpPr/>
            <p:nvPr/>
          </p:nvSpPr>
          <p:spPr>
            <a:xfrm>
              <a:off x="3006924" y="6021288"/>
              <a:ext cx="1349052" cy="216025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Ética</a:t>
              </a:r>
            </a:p>
          </p:txBody>
        </p:sp>
        <p:sp>
          <p:nvSpPr>
            <p:cNvPr id="165" name="164 Rectángulo"/>
            <p:cNvSpPr/>
            <p:nvPr/>
          </p:nvSpPr>
          <p:spPr>
            <a:xfrm>
              <a:off x="5292080" y="270892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II (mitad de curso)**</a:t>
              </a:r>
            </a:p>
          </p:txBody>
        </p:sp>
        <p:sp>
          <p:nvSpPr>
            <p:cNvPr id="208" name="207 Rectángulo"/>
            <p:cNvSpPr/>
            <p:nvPr/>
          </p:nvSpPr>
          <p:spPr>
            <a:xfrm>
              <a:off x="1835696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Ética y derechos humanos*</a:t>
              </a:r>
            </a:p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75" name="174 Rectángulo"/>
            <p:cNvSpPr/>
            <p:nvPr/>
          </p:nvSpPr>
          <p:spPr>
            <a:xfrm>
              <a:off x="5292080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I*</a:t>
              </a:r>
            </a:p>
          </p:txBody>
        </p:sp>
        <p:sp>
          <p:nvSpPr>
            <p:cNvPr id="176" name="175 Rectángulo"/>
            <p:cNvSpPr/>
            <p:nvPr/>
          </p:nvSpPr>
          <p:spPr>
            <a:xfrm>
              <a:off x="6156176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II*</a:t>
              </a:r>
            </a:p>
          </p:txBody>
        </p:sp>
        <p:sp>
          <p:nvSpPr>
            <p:cNvPr id="169" name="168 Rectángulo"/>
            <p:cNvSpPr/>
            <p:nvPr/>
          </p:nvSpPr>
          <p:spPr>
            <a:xfrm>
              <a:off x="107504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Expresión </a:t>
              </a:r>
              <a:r>
                <a:rPr lang="es-CL" sz="800" dirty="0">
                  <a:solidFill>
                    <a:schemeClr val="tx1"/>
                  </a:solidFill>
                </a:rPr>
                <a:t>oral y escrita para las CCSS*</a:t>
              </a:r>
            </a:p>
          </p:txBody>
        </p:sp>
        <p:sp>
          <p:nvSpPr>
            <p:cNvPr id="170" name="169 Rectángulo"/>
            <p:cNvSpPr/>
            <p:nvPr/>
          </p:nvSpPr>
          <p:spPr>
            <a:xfrm>
              <a:off x="971600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I**</a:t>
              </a:r>
            </a:p>
          </p:txBody>
        </p:sp>
        <p:sp>
          <p:nvSpPr>
            <p:cNvPr id="171" name="170 Rectángulo"/>
            <p:cNvSpPr/>
            <p:nvPr/>
          </p:nvSpPr>
          <p:spPr>
            <a:xfrm>
              <a:off x="1835696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II**</a:t>
              </a:r>
            </a:p>
          </p:txBody>
        </p:sp>
        <p:sp>
          <p:nvSpPr>
            <p:cNvPr id="172" name="171 Rectángulo"/>
            <p:cNvSpPr/>
            <p:nvPr/>
          </p:nvSpPr>
          <p:spPr>
            <a:xfrm>
              <a:off x="2704381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III**</a:t>
              </a:r>
            </a:p>
          </p:txBody>
        </p:sp>
        <p:sp>
          <p:nvSpPr>
            <p:cNvPr id="173" name="172 Rectángulo"/>
            <p:cNvSpPr/>
            <p:nvPr/>
          </p:nvSpPr>
          <p:spPr>
            <a:xfrm>
              <a:off x="3563888" y="486916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 (mitad de curso)**</a:t>
              </a:r>
            </a:p>
          </p:txBody>
        </p:sp>
        <p:sp>
          <p:nvSpPr>
            <p:cNvPr id="274" name="273 Rectángulo"/>
            <p:cNvSpPr/>
            <p:nvPr/>
          </p:nvSpPr>
          <p:spPr>
            <a:xfrm>
              <a:off x="5167164" y="6309320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</a:t>
              </a:r>
            </a:p>
          </p:txBody>
        </p:sp>
        <p:sp>
          <p:nvSpPr>
            <p:cNvPr id="275" name="274 Rectángulo"/>
            <p:cNvSpPr/>
            <p:nvPr/>
          </p:nvSpPr>
          <p:spPr>
            <a:xfrm>
              <a:off x="4591100" y="6309320"/>
              <a:ext cx="484956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80" name="279 Rectángulo"/>
            <p:cNvSpPr/>
            <p:nvPr/>
          </p:nvSpPr>
          <p:spPr>
            <a:xfrm>
              <a:off x="6696236" y="5990193"/>
              <a:ext cx="1349052" cy="981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** Cursos comunes UCEN</a:t>
              </a:r>
            </a:p>
          </p:txBody>
        </p:sp>
        <p:sp>
          <p:nvSpPr>
            <p:cNvPr id="279" name="278 Rectángulo"/>
            <p:cNvSpPr/>
            <p:nvPr/>
          </p:nvSpPr>
          <p:spPr>
            <a:xfrm>
              <a:off x="6732240" y="5737854"/>
              <a:ext cx="1349052" cy="21602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 Cursos comunes FACSO</a:t>
              </a:r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591100" y="6021289"/>
              <a:ext cx="484956" cy="216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3" name="272 Rectángulo"/>
            <p:cNvSpPr/>
            <p:nvPr/>
          </p:nvSpPr>
          <p:spPr>
            <a:xfrm>
              <a:off x="5167164" y="6021288"/>
              <a:ext cx="1349052" cy="216025"/>
            </a:xfrm>
            <a:prstGeom prst="rect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Optativo Facultad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8" name="137 Rectángulo"/>
            <p:cNvSpPr/>
            <p:nvPr/>
          </p:nvSpPr>
          <p:spPr>
            <a:xfrm>
              <a:off x="7164288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Ética de la profesión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40" name="139 Rectángulo"/>
          <p:cNvSpPr/>
          <p:nvPr/>
        </p:nvSpPr>
        <p:spPr>
          <a:xfrm>
            <a:off x="9552384" y="5486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schemeClr val="tx1"/>
              </a:solidFill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3241147" y="3429000"/>
            <a:ext cx="7367355" cy="3096346"/>
            <a:chOff x="2430860" y="3429000"/>
            <a:chExt cx="5525516" cy="3096346"/>
          </a:xfrm>
        </p:grpSpPr>
        <p:sp>
          <p:nvSpPr>
            <p:cNvPr id="113" name="112 Rectángulo"/>
            <p:cNvSpPr/>
            <p:nvPr/>
          </p:nvSpPr>
          <p:spPr>
            <a:xfrm>
              <a:off x="3563888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Optativo Sociologías Temáticas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4" name="113 Rectángulo"/>
            <p:cNvSpPr/>
            <p:nvPr/>
          </p:nvSpPr>
          <p:spPr>
            <a:xfrm>
              <a:off x="4427984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Sociologías </a:t>
              </a:r>
              <a:r>
                <a:rPr lang="es-CL" sz="800" dirty="0" smtClean="0">
                  <a:solidFill>
                    <a:prstClr val="black"/>
                  </a:solidFill>
                </a:rPr>
                <a:t>Temáticas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6" name="115 Rectángulo"/>
            <p:cNvSpPr/>
            <p:nvPr/>
          </p:nvSpPr>
          <p:spPr>
            <a:xfrm>
              <a:off x="6156176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Optativo Sociologías </a:t>
              </a:r>
              <a:r>
                <a:rPr lang="es-CL" sz="800" dirty="0" smtClean="0">
                  <a:solidFill>
                    <a:prstClr val="black"/>
                  </a:solidFill>
                </a:rPr>
                <a:t>Temáticas IV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3006924" y="6309321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Sociologías Temáticas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9" name="268 Rectángulo"/>
            <p:cNvSpPr/>
            <p:nvPr/>
          </p:nvSpPr>
          <p:spPr>
            <a:xfrm>
              <a:off x="2430860" y="6309321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3" name="132 Rectángulo"/>
            <p:cNvSpPr/>
            <p:nvPr/>
          </p:nvSpPr>
          <p:spPr>
            <a:xfrm>
              <a:off x="5292080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Sociologías </a:t>
              </a:r>
              <a:r>
                <a:rPr lang="es-CL" sz="800" dirty="0" smtClean="0">
                  <a:solidFill>
                    <a:prstClr val="black"/>
                  </a:solidFill>
                </a:rPr>
                <a:t>Temáticas III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7" name="136 Rectángulo"/>
            <p:cNvSpPr/>
            <p:nvPr/>
          </p:nvSpPr>
          <p:spPr>
            <a:xfrm>
              <a:off x="7164288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Optativo Sociologías Temáticas VI</a:t>
              </a:r>
            </a:p>
          </p:txBody>
        </p:sp>
        <p:sp>
          <p:nvSpPr>
            <p:cNvPr id="141" name="140 Rectángulo"/>
            <p:cNvSpPr/>
            <p:nvPr/>
          </p:nvSpPr>
          <p:spPr>
            <a:xfrm>
              <a:off x="7164288" y="342900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Optativo Sociologías Temáticas V</a:t>
              </a: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143339" y="1268760"/>
            <a:ext cx="8544949" cy="4680520"/>
            <a:chOff x="107504" y="1268760"/>
            <a:chExt cx="6408712" cy="4680520"/>
          </a:xfrm>
        </p:grpSpPr>
        <p:sp>
          <p:nvSpPr>
            <p:cNvPr id="204" name="203 Rectángulo"/>
            <p:cNvSpPr/>
            <p:nvPr/>
          </p:nvSpPr>
          <p:spPr>
            <a:xfrm>
              <a:off x="971600" y="270892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700" dirty="0">
                  <a:solidFill>
                    <a:prstClr val="black"/>
                  </a:solidFill>
                </a:rPr>
                <a:t>Corrientes de la psicología contemporánea y fundamentos de la psicología social</a:t>
              </a:r>
            </a:p>
          </p:txBody>
        </p:sp>
        <p:sp>
          <p:nvSpPr>
            <p:cNvPr id="99" name="98 Rectángulo"/>
            <p:cNvSpPr/>
            <p:nvPr/>
          </p:nvSpPr>
          <p:spPr>
            <a:xfrm>
              <a:off x="107504" y="198884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Perspectiva histórica de la realidad chilena y latinoamericana*</a:t>
              </a:r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1835696" y="198884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Introducción a la micro y macro economía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2699792" y="198884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Fundamentos de los procesos políticos y la ciudadanía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107504" y="126876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Bases del pensamiento filosófico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0" name="109 Rectángulo"/>
            <p:cNvSpPr/>
            <p:nvPr/>
          </p:nvSpPr>
          <p:spPr>
            <a:xfrm>
              <a:off x="971600" y="126876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Fundamentos antropológicos de la vida 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2699792" y="270892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Estructura y dinámica actual de la población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42" name="141 Rectángulo"/>
            <p:cNvSpPr/>
            <p:nvPr/>
          </p:nvSpPr>
          <p:spPr>
            <a:xfrm>
              <a:off x="4591100" y="5733255"/>
              <a:ext cx="484956" cy="21602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43" name="142 Rectángulo"/>
            <p:cNvSpPr/>
            <p:nvPr/>
          </p:nvSpPr>
          <p:spPr>
            <a:xfrm>
              <a:off x="5167164" y="5733254"/>
              <a:ext cx="1349052" cy="216025"/>
            </a:xfrm>
            <a:prstGeom prst="rect">
              <a:avLst/>
            </a:prstGeom>
            <a:ln>
              <a:solidFill>
                <a:srgbClr val="FFFF9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Miradas complementarias de la sociología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3" name="2 Rectángulo"/>
          <p:cNvSpPr/>
          <p:nvPr/>
        </p:nvSpPr>
        <p:spPr>
          <a:xfrm rot="16200000">
            <a:off x="6673344" y="2738726"/>
            <a:ext cx="5537534" cy="163495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000" dirty="0" smtClean="0"/>
              <a:t>Licenciatura en sociología</a:t>
            </a:r>
            <a:endParaRPr lang="es-CL" sz="1000" dirty="0"/>
          </a:p>
        </p:txBody>
      </p:sp>
      <p:sp>
        <p:nvSpPr>
          <p:cNvPr id="111" name="Rectángulo 110"/>
          <p:cNvSpPr/>
          <p:nvPr/>
        </p:nvSpPr>
        <p:spPr>
          <a:xfrm>
            <a:off x="9937104" y="5638889"/>
            <a:ext cx="609600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500" dirty="0"/>
              <a:t>1 SOCIOLOGÍA URBANA </a:t>
            </a:r>
          </a:p>
          <a:p>
            <a:r>
              <a:rPr lang="es-ES" sz="500" dirty="0"/>
              <a:t>2 SOCIOLOGÍA MEDIOÁMBIENTE </a:t>
            </a:r>
          </a:p>
          <a:p>
            <a:r>
              <a:rPr lang="es-ES" sz="500" dirty="0"/>
              <a:t>3 SOCIOLOGÍA DE LA EDUCACIÓN </a:t>
            </a:r>
          </a:p>
          <a:p>
            <a:r>
              <a:rPr lang="es-ES" sz="500" dirty="0"/>
              <a:t>4 SOCIOLOGÍA DE LA COMUNICACIÓN </a:t>
            </a:r>
          </a:p>
          <a:p>
            <a:r>
              <a:rPr lang="es-ES" sz="500" dirty="0"/>
              <a:t>5 SOCIOLOGÍA ECONÓMICA </a:t>
            </a:r>
          </a:p>
          <a:p>
            <a:r>
              <a:rPr lang="es-ES" sz="500" dirty="0"/>
              <a:t>6 SOCIOLOGÍA DEL TRABAJO Y LAS TRANSFORMACIONES PRODUCTIVAS </a:t>
            </a:r>
          </a:p>
          <a:p>
            <a:r>
              <a:rPr lang="es-ES" sz="500" dirty="0"/>
              <a:t>7 DESIGUALDAD Y EXCLUSIÓN </a:t>
            </a:r>
            <a:r>
              <a:rPr lang="es-ES" sz="500" dirty="0" smtClean="0"/>
              <a:t>SOCIAL</a:t>
            </a:r>
            <a:endParaRPr lang="es-ES" sz="500" dirty="0"/>
          </a:p>
          <a:p>
            <a:r>
              <a:rPr lang="es-ES" sz="500" dirty="0" smtClean="0"/>
              <a:t>8 CONFLICTO MOVIMIENTOS SOCIALES Y POLÍTICOS </a:t>
            </a:r>
          </a:p>
          <a:p>
            <a:r>
              <a:rPr lang="es-ES" sz="500" dirty="0" smtClean="0"/>
              <a:t>9 SOCIOLOGÍA DE LA GLOBALIZACIÓN </a:t>
            </a:r>
          </a:p>
          <a:p>
            <a:r>
              <a:rPr lang="es-ES" sz="500" dirty="0" smtClean="0"/>
              <a:t>10 SOCIOLOGÍA DE LA RELIGIÓN </a:t>
            </a:r>
          </a:p>
          <a:p>
            <a:r>
              <a:rPr lang="es-ES" sz="500" dirty="0" smtClean="0"/>
              <a:t>11 SOCIOLOGÍA DE LA TECNOLOGÍA, CIENCIA Y CAMBIO SOCIAL </a:t>
            </a:r>
          </a:p>
          <a:p>
            <a:r>
              <a:rPr lang="es-ES" sz="500" dirty="0" smtClean="0"/>
              <a:t>12 SOCIOLOGÍA DE LA SALUD </a:t>
            </a:r>
          </a:p>
          <a:p>
            <a:r>
              <a:rPr lang="es-ES" sz="500" dirty="0" smtClean="0"/>
              <a:t>13 SOCIOLOGÍA DEL ARTE Y LA CULTURA </a:t>
            </a:r>
          </a:p>
          <a:p>
            <a:r>
              <a:rPr lang="es-ES" sz="500" dirty="0" smtClean="0"/>
              <a:t>14 SOCIOLOGÍA DEL DERECHO </a:t>
            </a:r>
          </a:p>
          <a:p>
            <a:r>
              <a:rPr lang="es-ES" sz="500" dirty="0" smtClean="0"/>
              <a:t>15 SUBJETIVIDAD, INDIVIDUACIÓN Y CUERPO (DENTRO DE DEBATES ACTUALES) </a:t>
            </a:r>
            <a:endParaRPr lang="es-CL" sz="500" dirty="0"/>
          </a:p>
        </p:txBody>
      </p:sp>
    </p:spTree>
    <p:extLst>
      <p:ext uri="{BB962C8B-B14F-4D97-AF65-F5344CB8AC3E}">
        <p14:creationId xmlns:p14="http://schemas.microsoft.com/office/powerpoint/2010/main" val="14822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3" grpId="0" animBg="1"/>
      <p:bldP spid="1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7" name="276 Conector recto"/>
          <p:cNvCxnSpPr/>
          <p:nvPr/>
        </p:nvCxnSpPr>
        <p:spPr>
          <a:xfrm>
            <a:off x="143339" y="5661248"/>
            <a:ext cx="118093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3 Grupo"/>
          <p:cNvGrpSpPr/>
          <p:nvPr/>
        </p:nvGrpSpPr>
        <p:grpSpPr>
          <a:xfrm>
            <a:off x="143339" y="44624"/>
            <a:ext cx="11617291" cy="459668"/>
            <a:chOff x="107504" y="44624"/>
            <a:chExt cx="8712968" cy="459668"/>
          </a:xfrm>
        </p:grpSpPr>
        <p:sp>
          <p:nvSpPr>
            <p:cNvPr id="229" name="228 Rectángulo"/>
            <p:cNvSpPr/>
            <p:nvPr/>
          </p:nvSpPr>
          <p:spPr>
            <a:xfrm>
              <a:off x="10750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1° Semestre</a:t>
              </a:r>
            </a:p>
          </p:txBody>
        </p:sp>
        <p:sp>
          <p:nvSpPr>
            <p:cNvPr id="230" name="229 Rectángulo"/>
            <p:cNvSpPr/>
            <p:nvPr/>
          </p:nvSpPr>
          <p:spPr>
            <a:xfrm>
              <a:off x="97160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2° Semestre</a:t>
              </a:r>
            </a:p>
          </p:txBody>
        </p:sp>
        <p:sp>
          <p:nvSpPr>
            <p:cNvPr id="231" name="230 Rectángulo"/>
            <p:cNvSpPr/>
            <p:nvPr/>
          </p:nvSpPr>
          <p:spPr>
            <a:xfrm>
              <a:off x="183569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3° Semestre</a:t>
              </a:r>
            </a:p>
          </p:txBody>
        </p:sp>
        <p:sp>
          <p:nvSpPr>
            <p:cNvPr id="232" name="231 Rectángulo"/>
            <p:cNvSpPr/>
            <p:nvPr/>
          </p:nvSpPr>
          <p:spPr>
            <a:xfrm>
              <a:off x="2699792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4° Semestre</a:t>
              </a:r>
            </a:p>
          </p:txBody>
        </p:sp>
        <p:sp>
          <p:nvSpPr>
            <p:cNvPr id="233" name="232 Rectángulo"/>
            <p:cNvSpPr/>
            <p:nvPr/>
          </p:nvSpPr>
          <p:spPr>
            <a:xfrm>
              <a:off x="35638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5° Semestre</a:t>
              </a:r>
            </a:p>
          </p:txBody>
        </p:sp>
        <p:sp>
          <p:nvSpPr>
            <p:cNvPr id="234" name="233 Rectángulo"/>
            <p:cNvSpPr/>
            <p:nvPr/>
          </p:nvSpPr>
          <p:spPr>
            <a:xfrm>
              <a:off x="44279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6° Semestre</a:t>
              </a:r>
            </a:p>
          </p:txBody>
        </p:sp>
        <p:sp>
          <p:nvSpPr>
            <p:cNvPr id="235" name="234 Rectángulo"/>
            <p:cNvSpPr/>
            <p:nvPr/>
          </p:nvSpPr>
          <p:spPr>
            <a:xfrm>
              <a:off x="5292080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7° Semestre</a:t>
              </a:r>
            </a:p>
          </p:txBody>
        </p:sp>
        <p:sp>
          <p:nvSpPr>
            <p:cNvPr id="236" name="235 Rectángulo"/>
            <p:cNvSpPr/>
            <p:nvPr/>
          </p:nvSpPr>
          <p:spPr>
            <a:xfrm>
              <a:off x="6156176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8° Semestre</a:t>
              </a:r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7164288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9° Semestre</a:t>
              </a:r>
            </a:p>
          </p:txBody>
        </p:sp>
        <p:sp>
          <p:nvSpPr>
            <p:cNvPr id="238" name="237 Rectángulo"/>
            <p:cNvSpPr/>
            <p:nvPr/>
          </p:nvSpPr>
          <p:spPr>
            <a:xfrm>
              <a:off x="8028384" y="332656"/>
              <a:ext cx="792088" cy="171636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10° Semestre</a:t>
              </a:r>
            </a:p>
          </p:txBody>
        </p:sp>
        <p:sp>
          <p:nvSpPr>
            <p:cNvPr id="245" name="244 Rectángulo"/>
            <p:cNvSpPr/>
            <p:nvPr/>
          </p:nvSpPr>
          <p:spPr>
            <a:xfrm>
              <a:off x="107504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Básico</a:t>
              </a:r>
            </a:p>
          </p:txBody>
        </p:sp>
        <p:sp>
          <p:nvSpPr>
            <p:cNvPr id="246" name="245 Rectángulo"/>
            <p:cNvSpPr/>
            <p:nvPr/>
          </p:nvSpPr>
          <p:spPr>
            <a:xfrm>
              <a:off x="3563888" y="44624"/>
              <a:ext cx="3384376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Intermedio</a:t>
              </a:r>
            </a:p>
          </p:txBody>
        </p:sp>
        <p:sp>
          <p:nvSpPr>
            <p:cNvPr id="247" name="246 Rectángulo"/>
            <p:cNvSpPr/>
            <p:nvPr/>
          </p:nvSpPr>
          <p:spPr>
            <a:xfrm>
              <a:off x="7164288" y="44624"/>
              <a:ext cx="1656184" cy="216024"/>
            </a:xfrm>
            <a:prstGeom prst="rect">
              <a:avLst/>
            </a:prstGeom>
            <a:ln w="63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Ciclo Avanzado</a:t>
              </a:r>
            </a:p>
          </p:txBody>
        </p:sp>
      </p:grpSp>
      <p:sp>
        <p:nvSpPr>
          <p:cNvPr id="160" name="159 Rectángulo"/>
          <p:cNvSpPr/>
          <p:nvPr/>
        </p:nvSpPr>
        <p:spPr>
          <a:xfrm>
            <a:off x="1295467" y="41422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700" dirty="0">
              <a:solidFill>
                <a:schemeClr val="tx1"/>
              </a:solidFill>
            </a:endParaRPr>
          </a:p>
        </p:txBody>
      </p:sp>
      <p:sp>
        <p:nvSpPr>
          <p:cNvPr id="162" name="161 Rectángulo"/>
          <p:cNvSpPr/>
          <p:nvPr/>
        </p:nvSpPr>
        <p:spPr>
          <a:xfrm>
            <a:off x="3599723" y="41422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199" name="198 Rectángulo"/>
          <p:cNvSpPr/>
          <p:nvPr/>
        </p:nvSpPr>
        <p:spPr>
          <a:xfrm>
            <a:off x="3605841" y="5486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0" name="199 Rectángulo"/>
          <p:cNvSpPr/>
          <p:nvPr/>
        </p:nvSpPr>
        <p:spPr>
          <a:xfrm>
            <a:off x="4751851" y="5418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2" name="201 Rectángulo"/>
          <p:cNvSpPr/>
          <p:nvPr/>
        </p:nvSpPr>
        <p:spPr>
          <a:xfrm>
            <a:off x="7056107" y="541891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3" name="202 Rectángulo"/>
          <p:cNvSpPr/>
          <p:nvPr/>
        </p:nvSpPr>
        <p:spPr>
          <a:xfrm>
            <a:off x="143339" y="41490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sp>
        <p:nvSpPr>
          <p:cNvPr id="205" name="204 Rectángulo"/>
          <p:cNvSpPr/>
          <p:nvPr/>
        </p:nvSpPr>
        <p:spPr>
          <a:xfrm>
            <a:off x="2447595" y="41490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white"/>
              </a:solidFill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43339" y="2708918"/>
            <a:ext cx="9121013" cy="3816427"/>
            <a:chOff x="107504" y="2708920"/>
            <a:chExt cx="6840760" cy="3816427"/>
          </a:xfrm>
        </p:grpSpPr>
        <p:sp>
          <p:nvSpPr>
            <p:cNvPr id="122" name="121 Rectángulo"/>
            <p:cNvSpPr/>
            <p:nvPr/>
          </p:nvSpPr>
          <p:spPr>
            <a:xfrm>
              <a:off x="2699792" y="3422211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Análisis de datos cuantitativos I</a:t>
              </a:r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3563888" y="3422211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Métodos </a:t>
              </a:r>
              <a:r>
                <a:rPr lang="es-CL" sz="800" dirty="0" smtClean="0">
                  <a:solidFill>
                    <a:prstClr val="black"/>
                  </a:solidFill>
                </a:rPr>
                <a:t>cuantitativos </a:t>
              </a:r>
              <a:r>
                <a:rPr lang="es-CL" sz="800" dirty="0">
                  <a:solidFill>
                    <a:prstClr val="black"/>
                  </a:solidFill>
                </a:rPr>
                <a:t>II</a:t>
              </a:r>
            </a:p>
          </p:txBody>
        </p:sp>
        <p:sp>
          <p:nvSpPr>
            <p:cNvPr id="124" name="123 Rectángulo"/>
            <p:cNvSpPr/>
            <p:nvPr/>
          </p:nvSpPr>
          <p:spPr>
            <a:xfrm>
              <a:off x="4427984" y="3422211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Análisis de datos cuantitativos II</a:t>
              </a:r>
            </a:p>
          </p:txBody>
        </p:sp>
        <p:sp>
          <p:nvSpPr>
            <p:cNvPr id="159" name="158 Rectángulo"/>
            <p:cNvSpPr/>
            <p:nvPr/>
          </p:nvSpPr>
          <p:spPr>
            <a:xfrm>
              <a:off x="107504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Observación sociológica cultura y cotidianeidad</a:t>
              </a:r>
            </a:p>
          </p:txBody>
        </p:sp>
        <p:sp>
          <p:nvSpPr>
            <p:cNvPr id="161" name="160 Rectángulo"/>
            <p:cNvSpPr/>
            <p:nvPr/>
          </p:nvSpPr>
          <p:spPr>
            <a:xfrm>
              <a:off x="183569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Gestión de bases de </a:t>
              </a:r>
              <a:r>
                <a:rPr lang="es-CL" sz="800" dirty="0" smtClean="0">
                  <a:solidFill>
                    <a:prstClr val="black"/>
                  </a:solidFill>
                </a:rPr>
                <a:t>datos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3" name="162 Rectángulo"/>
            <p:cNvSpPr/>
            <p:nvPr/>
          </p:nvSpPr>
          <p:spPr>
            <a:xfrm>
              <a:off x="3563888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Métodos cualitativos 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4" name="163 Rectángulo"/>
            <p:cNvSpPr/>
            <p:nvPr/>
          </p:nvSpPr>
          <p:spPr>
            <a:xfrm>
              <a:off x="4427984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Métodos cualitativos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66" name="165 Rectángulo"/>
            <p:cNvSpPr/>
            <p:nvPr/>
          </p:nvSpPr>
          <p:spPr>
            <a:xfrm>
              <a:off x="6156176" y="270892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Análisis de datos cualitativos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3" name="252 Rectángulo"/>
            <p:cNvSpPr/>
            <p:nvPr/>
          </p:nvSpPr>
          <p:spPr>
            <a:xfrm>
              <a:off x="270620" y="6309322"/>
              <a:ext cx="484956" cy="2160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6" name="255 Rectángulo"/>
            <p:cNvSpPr/>
            <p:nvPr/>
          </p:nvSpPr>
          <p:spPr>
            <a:xfrm>
              <a:off x="846684" y="6309322"/>
              <a:ext cx="1349052" cy="216025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 Metodología y Análisis  de datos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0" name="119 Rectángulo"/>
            <p:cNvSpPr/>
            <p:nvPr/>
          </p:nvSpPr>
          <p:spPr>
            <a:xfrm>
              <a:off x="971600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Fundamentos de la investigación sociológica</a:t>
              </a:r>
            </a:p>
          </p:txBody>
        </p:sp>
        <p:sp>
          <p:nvSpPr>
            <p:cNvPr id="209" name="208 Rectángulo"/>
            <p:cNvSpPr/>
            <p:nvPr/>
          </p:nvSpPr>
          <p:spPr>
            <a:xfrm>
              <a:off x="107504" y="3428455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Lógica en investigación social*</a:t>
              </a:r>
            </a:p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1835696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Método </a:t>
              </a:r>
              <a:r>
                <a:rPr lang="es-CL" sz="800" dirty="0" smtClean="0">
                  <a:solidFill>
                    <a:prstClr val="black"/>
                  </a:solidFill>
                </a:rPr>
                <a:t>  cuantitativos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25" name="124 Rectángulo"/>
            <p:cNvSpPr/>
            <p:nvPr/>
          </p:nvSpPr>
          <p:spPr>
            <a:xfrm>
              <a:off x="5292080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700" dirty="0">
                  <a:solidFill>
                    <a:prstClr val="black"/>
                  </a:solidFill>
                </a:rPr>
                <a:t>Métodos mixtos, experimentales y cuasi experimentales</a:t>
              </a:r>
            </a:p>
          </p:txBody>
        </p:sp>
        <p:sp>
          <p:nvSpPr>
            <p:cNvPr id="126" name="125 Rectángulo"/>
            <p:cNvSpPr/>
            <p:nvPr/>
          </p:nvSpPr>
          <p:spPr>
            <a:xfrm>
              <a:off x="6156176" y="3429000"/>
              <a:ext cx="792088" cy="6480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Epistemología de la ciencia y el conocimiento</a:t>
              </a:r>
            </a:p>
          </p:txBody>
        </p:sp>
      </p:grpSp>
      <p:sp>
        <p:nvSpPr>
          <p:cNvPr id="60" name="59 Rectángulo"/>
          <p:cNvSpPr/>
          <p:nvPr/>
        </p:nvSpPr>
        <p:spPr>
          <a:xfrm>
            <a:off x="8208235" y="5486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black"/>
              </a:solidFill>
            </a:endParaRPr>
          </a:p>
        </p:txBody>
      </p:sp>
      <p:sp>
        <p:nvSpPr>
          <p:cNvPr id="174" name="173 Rectángulo"/>
          <p:cNvSpPr/>
          <p:nvPr/>
        </p:nvSpPr>
        <p:spPr>
          <a:xfrm>
            <a:off x="5903979" y="486916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prstClr val="black"/>
              </a:solidFill>
            </a:endParaRPr>
          </a:p>
        </p:txBody>
      </p:sp>
      <p:sp>
        <p:nvSpPr>
          <p:cNvPr id="98" name="97 Rectángulo"/>
          <p:cNvSpPr/>
          <p:nvPr/>
        </p:nvSpPr>
        <p:spPr>
          <a:xfrm>
            <a:off x="10729979" y="548680"/>
            <a:ext cx="1056117" cy="4968552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000" b="1" dirty="0">
                <a:solidFill>
                  <a:prstClr val="black"/>
                </a:solidFill>
              </a:rPr>
              <a:t>Práctica </a:t>
            </a:r>
            <a:r>
              <a:rPr lang="es-CL" sz="1000" b="1" dirty="0" smtClean="0">
                <a:solidFill>
                  <a:prstClr val="black"/>
                </a:solidFill>
              </a:rPr>
              <a:t>Profesional</a:t>
            </a:r>
          </a:p>
          <a:p>
            <a:pPr algn="ctr"/>
            <a:endParaRPr lang="es-CL" sz="800" b="1" dirty="0">
              <a:solidFill>
                <a:prstClr val="black"/>
              </a:solidFill>
            </a:endParaRPr>
          </a:p>
          <a:p>
            <a:pPr algn="ctr"/>
            <a:r>
              <a:rPr lang="es-CL" sz="800" b="1" dirty="0" smtClean="0">
                <a:solidFill>
                  <a:prstClr val="black"/>
                </a:solidFill>
              </a:rPr>
              <a:t>Obtención de Título Profesional</a:t>
            </a:r>
          </a:p>
          <a:p>
            <a:pPr algn="ctr"/>
            <a:r>
              <a:rPr lang="es-CL" sz="800" b="1" dirty="0" smtClean="0">
                <a:solidFill>
                  <a:prstClr val="black"/>
                </a:solidFill>
              </a:rPr>
              <a:t>(práctica, informe y presentación)</a:t>
            </a:r>
            <a:endParaRPr lang="es-CL" sz="800" b="1" dirty="0">
              <a:solidFill>
                <a:prstClr val="black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43339" y="541891"/>
            <a:ext cx="9121013" cy="5407390"/>
            <a:chOff x="107504" y="541891"/>
            <a:chExt cx="6840760" cy="5407390"/>
          </a:xfrm>
        </p:grpSpPr>
        <p:sp>
          <p:nvSpPr>
            <p:cNvPr id="196" name="195 Rectángulo"/>
            <p:cNvSpPr/>
            <p:nvPr/>
          </p:nvSpPr>
          <p:spPr>
            <a:xfrm>
              <a:off x="107504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Introducción a la Sociología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97" name="196 Rectángulo"/>
            <p:cNvSpPr/>
            <p:nvPr/>
          </p:nvSpPr>
          <p:spPr>
            <a:xfrm>
              <a:off x="971600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Sociología y formación de la sociedad moderna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98" name="197 Rectángulo"/>
            <p:cNvSpPr/>
            <p:nvPr/>
          </p:nvSpPr>
          <p:spPr>
            <a:xfrm>
              <a:off x="1835696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Sociología de los problemas sociales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01" name="200 Rectángulo"/>
            <p:cNvSpPr/>
            <p:nvPr/>
          </p:nvSpPr>
          <p:spPr>
            <a:xfrm>
              <a:off x="4427984" y="54189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700" dirty="0" smtClean="0">
                  <a:solidFill>
                    <a:prstClr val="white"/>
                  </a:solidFill>
                </a:rPr>
                <a:t>Transformación de la sociedad latinoamericana</a:t>
              </a:r>
              <a:endParaRPr lang="es-CL" sz="700" dirty="0">
                <a:solidFill>
                  <a:prstClr val="white"/>
                </a:solidFill>
              </a:endParaRPr>
            </a:p>
          </p:txBody>
        </p:sp>
        <p:sp>
          <p:nvSpPr>
            <p:cNvPr id="206" name="205 Rectángulo"/>
            <p:cNvSpPr/>
            <p:nvPr/>
          </p:nvSpPr>
          <p:spPr>
            <a:xfrm>
              <a:off x="2699792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Teoría  sociológica clásica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07" name="206 Rectángulo"/>
            <p:cNvSpPr/>
            <p:nvPr/>
          </p:nvSpPr>
          <p:spPr>
            <a:xfrm>
              <a:off x="3563888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Teoría  sociológica </a:t>
              </a:r>
              <a:endParaRPr lang="es-CL" sz="800" dirty="0" smtClean="0">
                <a:solidFill>
                  <a:prstClr val="white"/>
                </a:solidFill>
              </a:endParaRPr>
            </a:p>
            <a:p>
              <a:pPr algn="ctr">
                <a:lnSpc>
                  <a:spcPts val="800"/>
                </a:lnSpc>
              </a:pPr>
              <a:r>
                <a:rPr lang="es-CL" sz="700" dirty="0" smtClean="0">
                  <a:solidFill>
                    <a:prstClr val="white"/>
                  </a:solidFill>
                </a:rPr>
                <a:t>contemporánea </a:t>
              </a:r>
              <a:r>
                <a:rPr lang="es-CL" sz="800" dirty="0" smtClean="0">
                  <a:solidFill>
                    <a:prstClr val="white"/>
                  </a:solidFill>
                </a:rPr>
                <a:t>I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49" name="248 Rectángulo"/>
            <p:cNvSpPr/>
            <p:nvPr/>
          </p:nvSpPr>
          <p:spPr>
            <a:xfrm>
              <a:off x="270620" y="5733256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254" name="253 Rectángulo"/>
            <p:cNvSpPr/>
            <p:nvPr/>
          </p:nvSpPr>
          <p:spPr>
            <a:xfrm>
              <a:off x="846684" y="5733256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Sociología y Teoría Sociológica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96" name="95 Rectángulo"/>
            <p:cNvSpPr/>
            <p:nvPr/>
          </p:nvSpPr>
          <p:spPr>
            <a:xfrm>
              <a:off x="6156176" y="12687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Debates sociológicos actuales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  <p:sp>
          <p:nvSpPr>
            <p:cNvPr id="107" name="106 Rectángulo"/>
            <p:cNvSpPr/>
            <p:nvPr/>
          </p:nvSpPr>
          <p:spPr>
            <a:xfrm>
              <a:off x="4427984" y="1261971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white"/>
                  </a:solidFill>
                </a:rPr>
                <a:t>Teoría  </a:t>
              </a:r>
              <a:r>
                <a:rPr lang="es-CL" sz="800" dirty="0" smtClean="0">
                  <a:solidFill>
                    <a:prstClr val="white"/>
                  </a:solidFill>
                </a:rPr>
                <a:t>sociológica </a:t>
              </a:r>
              <a:r>
                <a:rPr lang="es-CL" sz="700" dirty="0" smtClean="0">
                  <a:solidFill>
                    <a:prstClr val="white"/>
                  </a:solidFill>
                </a:rPr>
                <a:t>contemporánea II </a:t>
              </a:r>
              <a:endParaRPr lang="es-CL" sz="700" dirty="0">
                <a:solidFill>
                  <a:prstClr val="white"/>
                </a:solidFill>
              </a:endParaRPr>
            </a:p>
          </p:txBody>
        </p:sp>
        <p:sp>
          <p:nvSpPr>
            <p:cNvPr id="108" name="107 Rectángulo"/>
            <p:cNvSpPr/>
            <p:nvPr/>
          </p:nvSpPr>
          <p:spPr>
            <a:xfrm>
              <a:off x="5292080" y="126876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Teoría  sociológica </a:t>
              </a:r>
              <a:r>
                <a:rPr lang="es-CL" sz="700" dirty="0">
                  <a:solidFill>
                    <a:prstClr val="white"/>
                  </a:solidFill>
                </a:rPr>
                <a:t>contemporánea </a:t>
              </a:r>
              <a:r>
                <a:rPr lang="es-CL" sz="700" dirty="0" smtClean="0">
                  <a:solidFill>
                    <a:prstClr val="white"/>
                  </a:solidFill>
                </a:rPr>
                <a:t>III </a:t>
              </a:r>
              <a:endParaRPr lang="es-CL" sz="700" dirty="0">
                <a:solidFill>
                  <a:prstClr val="white"/>
                </a:solidFill>
              </a:endParaRPr>
            </a:p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prstClr val="white"/>
                  </a:solidFill>
                </a:rPr>
                <a:t> </a:t>
              </a:r>
              <a:endParaRPr lang="es-CL" sz="8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360827" y="1976715"/>
            <a:ext cx="10247675" cy="4260600"/>
            <a:chOff x="270620" y="1976715"/>
            <a:chExt cx="7685756" cy="4260600"/>
          </a:xfrm>
        </p:grpSpPr>
        <p:sp>
          <p:nvSpPr>
            <p:cNvPr id="100" name="99 Rectángulo"/>
            <p:cNvSpPr/>
            <p:nvPr/>
          </p:nvSpPr>
          <p:spPr>
            <a:xfrm>
              <a:off x="971600" y="1976715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Políticas públicas y problemas sociales*</a:t>
              </a:r>
            </a:p>
          </p:txBody>
        </p:sp>
        <p:sp>
          <p:nvSpPr>
            <p:cNvPr id="103" name="102 Rectángulo"/>
            <p:cNvSpPr/>
            <p:nvPr/>
          </p:nvSpPr>
          <p:spPr>
            <a:xfrm>
              <a:off x="3563888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Sociología organizacional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4" name="103 Rectángulo"/>
            <p:cNvSpPr/>
            <p:nvPr/>
          </p:nvSpPr>
          <p:spPr>
            <a:xfrm>
              <a:off x="4427984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Formulación de proyectos 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5" name="104 Rectángulo"/>
            <p:cNvSpPr/>
            <p:nvPr/>
          </p:nvSpPr>
          <p:spPr>
            <a:xfrm>
              <a:off x="5292080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Evaluación de proyectos sociales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6" name="105 Rectángulo"/>
            <p:cNvSpPr/>
            <p:nvPr/>
          </p:nvSpPr>
          <p:spPr>
            <a:xfrm>
              <a:off x="6156176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Intervención y gestión estratégica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2" name="251 Rectángulo"/>
            <p:cNvSpPr/>
            <p:nvPr/>
          </p:nvSpPr>
          <p:spPr>
            <a:xfrm>
              <a:off x="270620" y="6021290"/>
              <a:ext cx="484956" cy="21602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55" name="254 Rectángulo"/>
            <p:cNvSpPr/>
            <p:nvPr/>
          </p:nvSpPr>
          <p:spPr>
            <a:xfrm>
              <a:off x="846684" y="602128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Dominio </a:t>
              </a:r>
              <a:r>
                <a:rPr lang="es-CL" sz="800" dirty="0" smtClean="0">
                  <a:solidFill>
                    <a:prstClr val="black"/>
                  </a:solidFill>
                </a:rPr>
                <a:t>Gestión y planificación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5" name="134 Rectángulo"/>
            <p:cNvSpPr/>
            <p:nvPr/>
          </p:nvSpPr>
          <p:spPr>
            <a:xfrm>
              <a:off x="7164288" y="270892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Debates Gestión aplicada de proyectos sociales</a:t>
              </a:r>
            </a:p>
          </p:txBody>
        </p:sp>
        <p:sp>
          <p:nvSpPr>
            <p:cNvPr id="136" name="135 Rectángulo"/>
            <p:cNvSpPr/>
            <p:nvPr/>
          </p:nvSpPr>
          <p:spPr>
            <a:xfrm>
              <a:off x="7164288" y="1988840"/>
              <a:ext cx="792088" cy="64807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Opinión pública y marketing</a:t>
              </a: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43339" y="1268761"/>
            <a:ext cx="10465162" cy="5256585"/>
            <a:chOff x="107504" y="1268760"/>
            <a:chExt cx="7848872" cy="5256585"/>
          </a:xfrm>
        </p:grpSpPr>
        <p:sp>
          <p:nvSpPr>
            <p:cNvPr id="257" name="256 Rectángulo"/>
            <p:cNvSpPr/>
            <p:nvPr/>
          </p:nvSpPr>
          <p:spPr>
            <a:xfrm>
              <a:off x="2430860" y="5733256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schemeClr val="tx1"/>
                </a:solidFill>
              </a:endParaRPr>
            </a:p>
          </p:txBody>
        </p:sp>
        <p:sp>
          <p:nvSpPr>
            <p:cNvPr id="258" name="257 Rectángulo"/>
            <p:cNvSpPr/>
            <p:nvPr/>
          </p:nvSpPr>
          <p:spPr>
            <a:xfrm>
              <a:off x="2430860" y="6021289"/>
              <a:ext cx="484956" cy="21602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0" name="259 Rectángulo"/>
            <p:cNvSpPr/>
            <p:nvPr/>
          </p:nvSpPr>
          <p:spPr>
            <a:xfrm>
              <a:off x="3006924" y="5733257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Comunicación</a:t>
              </a:r>
            </a:p>
          </p:txBody>
        </p:sp>
        <p:sp>
          <p:nvSpPr>
            <p:cNvPr id="261" name="260 Rectángulo"/>
            <p:cNvSpPr/>
            <p:nvPr/>
          </p:nvSpPr>
          <p:spPr>
            <a:xfrm>
              <a:off x="3006924" y="6021288"/>
              <a:ext cx="1349052" cy="216025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Competencia Transversal Ética</a:t>
              </a:r>
            </a:p>
          </p:txBody>
        </p:sp>
        <p:sp>
          <p:nvSpPr>
            <p:cNvPr id="165" name="164 Rectángulo"/>
            <p:cNvSpPr/>
            <p:nvPr/>
          </p:nvSpPr>
          <p:spPr>
            <a:xfrm>
              <a:off x="5292080" y="270892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II </a:t>
              </a:r>
              <a:r>
                <a:rPr lang="es-CL" sz="800" dirty="0" smtClean="0">
                  <a:solidFill>
                    <a:prstClr val="black"/>
                  </a:solidFill>
                </a:rPr>
                <a:t>**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08" name="207 Rectángulo"/>
            <p:cNvSpPr/>
            <p:nvPr/>
          </p:nvSpPr>
          <p:spPr>
            <a:xfrm>
              <a:off x="1835696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Ética y derechos humanos*</a:t>
              </a:r>
            </a:p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75" name="174 Rectángulo"/>
            <p:cNvSpPr/>
            <p:nvPr/>
          </p:nvSpPr>
          <p:spPr>
            <a:xfrm>
              <a:off x="5292080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I*</a:t>
              </a:r>
            </a:p>
          </p:txBody>
        </p:sp>
        <p:sp>
          <p:nvSpPr>
            <p:cNvPr id="176" name="175 Rectángulo"/>
            <p:cNvSpPr/>
            <p:nvPr/>
          </p:nvSpPr>
          <p:spPr>
            <a:xfrm>
              <a:off x="6156176" y="4869160"/>
              <a:ext cx="792088" cy="64807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de Facultad II*</a:t>
              </a:r>
            </a:p>
          </p:txBody>
        </p:sp>
        <p:sp>
          <p:nvSpPr>
            <p:cNvPr id="169" name="168 Rectángulo"/>
            <p:cNvSpPr/>
            <p:nvPr/>
          </p:nvSpPr>
          <p:spPr>
            <a:xfrm>
              <a:off x="107504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 smtClean="0">
                  <a:solidFill>
                    <a:schemeClr val="tx1"/>
                  </a:solidFill>
                </a:rPr>
                <a:t>Expresión </a:t>
              </a:r>
              <a:r>
                <a:rPr lang="es-CL" sz="800" dirty="0">
                  <a:solidFill>
                    <a:schemeClr val="tx1"/>
                  </a:solidFill>
                </a:rPr>
                <a:t>oral y escrita para las CCSS*</a:t>
              </a:r>
            </a:p>
          </p:txBody>
        </p:sp>
        <p:sp>
          <p:nvSpPr>
            <p:cNvPr id="170" name="169 Rectángulo"/>
            <p:cNvSpPr/>
            <p:nvPr/>
          </p:nvSpPr>
          <p:spPr>
            <a:xfrm>
              <a:off x="971600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I**</a:t>
              </a:r>
            </a:p>
          </p:txBody>
        </p:sp>
        <p:sp>
          <p:nvSpPr>
            <p:cNvPr id="171" name="170 Rectángulo"/>
            <p:cNvSpPr/>
            <p:nvPr/>
          </p:nvSpPr>
          <p:spPr>
            <a:xfrm>
              <a:off x="1835696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II**</a:t>
              </a:r>
            </a:p>
          </p:txBody>
        </p:sp>
        <p:sp>
          <p:nvSpPr>
            <p:cNvPr id="172" name="171 Rectángulo"/>
            <p:cNvSpPr/>
            <p:nvPr/>
          </p:nvSpPr>
          <p:spPr>
            <a:xfrm>
              <a:off x="2704381" y="486916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schemeClr val="tx1"/>
                  </a:solidFill>
                </a:rPr>
                <a:t>Inglés III**</a:t>
              </a:r>
            </a:p>
          </p:txBody>
        </p:sp>
        <p:sp>
          <p:nvSpPr>
            <p:cNvPr id="173" name="172 Rectángulo"/>
            <p:cNvSpPr/>
            <p:nvPr/>
          </p:nvSpPr>
          <p:spPr>
            <a:xfrm>
              <a:off x="3563888" y="4869160"/>
              <a:ext cx="792088" cy="64807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 I </a:t>
              </a:r>
              <a:r>
                <a:rPr lang="es-CL" sz="800" dirty="0" smtClean="0">
                  <a:solidFill>
                    <a:prstClr val="black"/>
                  </a:solidFill>
                </a:rPr>
                <a:t>**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4" name="273 Rectángulo"/>
            <p:cNvSpPr/>
            <p:nvPr/>
          </p:nvSpPr>
          <p:spPr>
            <a:xfrm>
              <a:off x="5167164" y="6309320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Transversal Institucional</a:t>
              </a:r>
            </a:p>
          </p:txBody>
        </p:sp>
        <p:sp>
          <p:nvSpPr>
            <p:cNvPr id="275" name="274 Rectángulo"/>
            <p:cNvSpPr/>
            <p:nvPr/>
          </p:nvSpPr>
          <p:spPr>
            <a:xfrm>
              <a:off x="4591100" y="6309320"/>
              <a:ext cx="484956" cy="2160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80" name="279 Rectángulo"/>
            <p:cNvSpPr/>
            <p:nvPr/>
          </p:nvSpPr>
          <p:spPr>
            <a:xfrm>
              <a:off x="6516216" y="5985594"/>
              <a:ext cx="1349052" cy="9819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** Cursos comunes UCEN</a:t>
              </a:r>
            </a:p>
          </p:txBody>
        </p:sp>
        <p:sp>
          <p:nvSpPr>
            <p:cNvPr id="279" name="278 Rectángulo"/>
            <p:cNvSpPr/>
            <p:nvPr/>
          </p:nvSpPr>
          <p:spPr>
            <a:xfrm>
              <a:off x="6552220" y="5733255"/>
              <a:ext cx="1349052" cy="21602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* Cursos comunes FACSO</a:t>
              </a:r>
            </a:p>
          </p:txBody>
        </p:sp>
        <p:sp>
          <p:nvSpPr>
            <p:cNvPr id="271" name="270 Rectángulo"/>
            <p:cNvSpPr/>
            <p:nvPr/>
          </p:nvSpPr>
          <p:spPr>
            <a:xfrm>
              <a:off x="4591100" y="6021289"/>
              <a:ext cx="484956" cy="216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73" name="272 Rectángulo"/>
            <p:cNvSpPr/>
            <p:nvPr/>
          </p:nvSpPr>
          <p:spPr>
            <a:xfrm>
              <a:off x="5167164" y="6021288"/>
              <a:ext cx="1349052" cy="216025"/>
            </a:xfrm>
            <a:prstGeom prst="rect">
              <a:avLst/>
            </a:prstGeom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Optativo Facultad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8" name="137 Rectángulo"/>
            <p:cNvSpPr/>
            <p:nvPr/>
          </p:nvSpPr>
          <p:spPr>
            <a:xfrm>
              <a:off x="7164288" y="1268760"/>
              <a:ext cx="792088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Ética de la profesión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40" name="139 Rectángulo"/>
          <p:cNvSpPr/>
          <p:nvPr/>
        </p:nvSpPr>
        <p:spPr>
          <a:xfrm>
            <a:off x="9552384" y="548680"/>
            <a:ext cx="1056117" cy="6480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endParaRPr lang="es-CL" sz="800" dirty="0">
              <a:solidFill>
                <a:schemeClr val="tx1"/>
              </a:solidFill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3241147" y="3429000"/>
            <a:ext cx="7367355" cy="3096346"/>
            <a:chOff x="2430860" y="3429000"/>
            <a:chExt cx="5525516" cy="3096346"/>
          </a:xfrm>
        </p:grpSpPr>
        <p:sp>
          <p:nvSpPr>
            <p:cNvPr id="113" name="112 Rectángulo"/>
            <p:cNvSpPr/>
            <p:nvPr/>
          </p:nvSpPr>
          <p:spPr>
            <a:xfrm>
              <a:off x="3563888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Optativo Sociologías Temáticas 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4" name="113 Rectángulo"/>
            <p:cNvSpPr/>
            <p:nvPr/>
          </p:nvSpPr>
          <p:spPr>
            <a:xfrm>
              <a:off x="4427984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Sociologías </a:t>
              </a:r>
              <a:r>
                <a:rPr lang="es-CL" sz="800" dirty="0" smtClean="0">
                  <a:solidFill>
                    <a:prstClr val="black"/>
                  </a:solidFill>
                </a:rPr>
                <a:t>Temáticas 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6" name="115 Rectángulo"/>
            <p:cNvSpPr/>
            <p:nvPr/>
          </p:nvSpPr>
          <p:spPr>
            <a:xfrm>
              <a:off x="6156176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Optativo Sociologías </a:t>
              </a:r>
              <a:r>
                <a:rPr lang="es-CL" sz="800" dirty="0" smtClean="0">
                  <a:solidFill>
                    <a:prstClr val="black"/>
                  </a:solidFill>
                </a:rPr>
                <a:t>Temáticas IV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2" name="261 Rectángulo"/>
            <p:cNvSpPr/>
            <p:nvPr/>
          </p:nvSpPr>
          <p:spPr>
            <a:xfrm>
              <a:off x="3006924" y="6309321"/>
              <a:ext cx="1349052" cy="216025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Sociologías Temáticas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269" name="268 Rectángulo"/>
            <p:cNvSpPr/>
            <p:nvPr/>
          </p:nvSpPr>
          <p:spPr>
            <a:xfrm>
              <a:off x="2430860" y="6309321"/>
              <a:ext cx="484956" cy="216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3" name="132 Rectángulo"/>
            <p:cNvSpPr/>
            <p:nvPr/>
          </p:nvSpPr>
          <p:spPr>
            <a:xfrm>
              <a:off x="5292080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Optativo Sociologías </a:t>
              </a:r>
              <a:r>
                <a:rPr lang="es-CL" sz="800" dirty="0" smtClean="0">
                  <a:solidFill>
                    <a:prstClr val="black"/>
                  </a:solidFill>
                </a:rPr>
                <a:t>Temáticas III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37" name="136 Rectángulo"/>
            <p:cNvSpPr/>
            <p:nvPr/>
          </p:nvSpPr>
          <p:spPr>
            <a:xfrm>
              <a:off x="7164288" y="414908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Optativo Sociologías Temáticas VI</a:t>
              </a:r>
            </a:p>
          </p:txBody>
        </p:sp>
        <p:sp>
          <p:nvSpPr>
            <p:cNvPr id="141" name="140 Rectángulo"/>
            <p:cNvSpPr/>
            <p:nvPr/>
          </p:nvSpPr>
          <p:spPr>
            <a:xfrm>
              <a:off x="7164288" y="3429000"/>
              <a:ext cx="792088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>
                  <a:solidFill>
                    <a:prstClr val="black"/>
                  </a:solidFill>
                </a:rPr>
                <a:t>Optativo Sociologías Temáticas V</a:t>
              </a: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143339" y="1268760"/>
            <a:ext cx="8544949" cy="4680520"/>
            <a:chOff x="107504" y="1268760"/>
            <a:chExt cx="6408712" cy="4680520"/>
          </a:xfrm>
        </p:grpSpPr>
        <p:sp>
          <p:nvSpPr>
            <p:cNvPr id="204" name="203 Rectángulo"/>
            <p:cNvSpPr/>
            <p:nvPr/>
          </p:nvSpPr>
          <p:spPr>
            <a:xfrm>
              <a:off x="971600" y="270892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700" dirty="0">
                  <a:solidFill>
                    <a:prstClr val="black"/>
                  </a:solidFill>
                </a:rPr>
                <a:t>Corrientes de la psicología contemporánea y fundamentos de la psicología social</a:t>
              </a:r>
            </a:p>
          </p:txBody>
        </p:sp>
        <p:sp>
          <p:nvSpPr>
            <p:cNvPr id="99" name="98 Rectángulo"/>
            <p:cNvSpPr/>
            <p:nvPr/>
          </p:nvSpPr>
          <p:spPr>
            <a:xfrm>
              <a:off x="107504" y="198884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800"/>
                </a:lnSpc>
              </a:pPr>
              <a:r>
                <a:rPr lang="es-CL" sz="800" dirty="0">
                  <a:solidFill>
                    <a:prstClr val="black"/>
                  </a:solidFill>
                </a:rPr>
                <a:t>Perspectiva histórica de la realidad chilena y latinoamericana*</a:t>
              </a:r>
            </a:p>
          </p:txBody>
        </p:sp>
        <p:sp>
          <p:nvSpPr>
            <p:cNvPr id="101" name="100 Rectángulo"/>
            <p:cNvSpPr/>
            <p:nvPr/>
          </p:nvSpPr>
          <p:spPr>
            <a:xfrm>
              <a:off x="1835696" y="198884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Introducción a la micro y macro economía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2" name="101 Rectángulo"/>
            <p:cNvSpPr/>
            <p:nvPr/>
          </p:nvSpPr>
          <p:spPr>
            <a:xfrm>
              <a:off x="2699792" y="198884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Fundamentos de los procesos políticos y la ciudadanía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09" name="108 Rectángulo"/>
            <p:cNvSpPr/>
            <p:nvPr/>
          </p:nvSpPr>
          <p:spPr>
            <a:xfrm>
              <a:off x="107504" y="126876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Bases del pensamiento filosófico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0" name="109 Rectángulo"/>
            <p:cNvSpPr/>
            <p:nvPr/>
          </p:nvSpPr>
          <p:spPr>
            <a:xfrm>
              <a:off x="971600" y="126876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Fundamentos antropológicos de la vida social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12" name="111 Rectángulo"/>
            <p:cNvSpPr/>
            <p:nvPr/>
          </p:nvSpPr>
          <p:spPr>
            <a:xfrm>
              <a:off x="2699792" y="2708920"/>
              <a:ext cx="792088" cy="64807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prstClr val="black"/>
                  </a:solidFill>
                </a:rPr>
                <a:t>Estructura y dinámica actual de la población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42" name="141 Rectángulo"/>
            <p:cNvSpPr/>
            <p:nvPr/>
          </p:nvSpPr>
          <p:spPr>
            <a:xfrm>
              <a:off x="4591100" y="5733255"/>
              <a:ext cx="484956" cy="21602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L" sz="800" dirty="0">
                <a:solidFill>
                  <a:prstClr val="black"/>
                </a:solidFill>
              </a:endParaRPr>
            </a:p>
          </p:txBody>
        </p:sp>
        <p:sp>
          <p:nvSpPr>
            <p:cNvPr id="143" name="142 Rectángulo"/>
            <p:cNvSpPr/>
            <p:nvPr/>
          </p:nvSpPr>
          <p:spPr>
            <a:xfrm>
              <a:off x="5167164" y="5733254"/>
              <a:ext cx="1349052" cy="216025"/>
            </a:xfrm>
            <a:prstGeom prst="rect">
              <a:avLst/>
            </a:prstGeom>
            <a:ln>
              <a:solidFill>
                <a:srgbClr val="FFFF99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800"/>
                </a:lnSpc>
              </a:pPr>
              <a:r>
                <a:rPr lang="es-CL" sz="800" dirty="0" smtClean="0">
                  <a:solidFill>
                    <a:prstClr val="black"/>
                  </a:solidFill>
                </a:rPr>
                <a:t>Miradas complementarias de la sociología</a:t>
              </a:r>
              <a:endParaRPr lang="es-CL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3" name="2 Rectángulo"/>
          <p:cNvSpPr/>
          <p:nvPr/>
        </p:nvSpPr>
        <p:spPr>
          <a:xfrm rot="16200000">
            <a:off x="6673344" y="2738726"/>
            <a:ext cx="5537534" cy="163495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000" dirty="0" smtClean="0"/>
              <a:t>Licenciatura en sociología</a:t>
            </a:r>
            <a:endParaRPr lang="es-CL" sz="1000" dirty="0"/>
          </a:p>
        </p:txBody>
      </p:sp>
      <p:sp>
        <p:nvSpPr>
          <p:cNvPr id="2" name="Rectángulo 1"/>
          <p:cNvSpPr/>
          <p:nvPr/>
        </p:nvSpPr>
        <p:spPr>
          <a:xfrm>
            <a:off x="9937104" y="5638889"/>
            <a:ext cx="609600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500" dirty="0"/>
              <a:t>1 SOCIOLOGÍA URBANA </a:t>
            </a:r>
          </a:p>
          <a:p>
            <a:r>
              <a:rPr lang="es-ES" sz="500" dirty="0"/>
              <a:t>2 SOCIOLOGÍA MEDIOÁMBIENTE </a:t>
            </a:r>
          </a:p>
          <a:p>
            <a:r>
              <a:rPr lang="es-ES" sz="500" dirty="0"/>
              <a:t>3 SOCIOLOGÍA DE LA EDUCACIÓN </a:t>
            </a:r>
          </a:p>
          <a:p>
            <a:r>
              <a:rPr lang="es-ES" sz="500" dirty="0"/>
              <a:t>4 SOCIOLOGÍA DE LA COMUNICACIÓN </a:t>
            </a:r>
          </a:p>
          <a:p>
            <a:r>
              <a:rPr lang="es-ES" sz="500" dirty="0"/>
              <a:t>5 SOCIOLOGÍA ECONÓMICA </a:t>
            </a:r>
          </a:p>
          <a:p>
            <a:r>
              <a:rPr lang="es-ES" sz="500" dirty="0"/>
              <a:t>6 SOCIOLOGÍA DEL TRABAJO Y LAS TRANSFORMACIONES PRODUCTIVAS </a:t>
            </a:r>
          </a:p>
          <a:p>
            <a:r>
              <a:rPr lang="es-ES" sz="500" dirty="0"/>
              <a:t>7 DESIGUALDAD Y EXCLUSIÓN </a:t>
            </a:r>
            <a:r>
              <a:rPr lang="es-ES" sz="500" dirty="0" smtClean="0"/>
              <a:t>SOCIAL</a:t>
            </a:r>
            <a:endParaRPr lang="es-ES" sz="500" dirty="0"/>
          </a:p>
          <a:p>
            <a:r>
              <a:rPr lang="es-ES" sz="500" dirty="0" smtClean="0"/>
              <a:t>8 CONFLICTO MOVIMIENTOS SOCIALES Y POLÍTICOS </a:t>
            </a:r>
          </a:p>
          <a:p>
            <a:r>
              <a:rPr lang="es-ES" sz="500" dirty="0" smtClean="0"/>
              <a:t>9 SOCIOLOGÍA DE LA GLOBALIZACIÓN </a:t>
            </a:r>
          </a:p>
          <a:p>
            <a:r>
              <a:rPr lang="es-ES" sz="500" dirty="0" smtClean="0"/>
              <a:t>10 SOCIOLOGÍA DE LA RELIGIÓN </a:t>
            </a:r>
          </a:p>
          <a:p>
            <a:r>
              <a:rPr lang="es-ES" sz="500" dirty="0" smtClean="0"/>
              <a:t>11 SOCIOLOGÍA DE LA TECNOLOGÍA, CIENCIA Y CAMBIO SOCIAL </a:t>
            </a:r>
          </a:p>
          <a:p>
            <a:r>
              <a:rPr lang="es-ES" sz="500" dirty="0" smtClean="0"/>
              <a:t>12 SOCIOLOGÍA DE LA SALUD </a:t>
            </a:r>
          </a:p>
          <a:p>
            <a:r>
              <a:rPr lang="es-ES" sz="500" dirty="0" smtClean="0"/>
              <a:t>13 SOCIOLOGÍA DEL ARTE Y LA CULTURA </a:t>
            </a:r>
          </a:p>
          <a:p>
            <a:r>
              <a:rPr lang="es-ES" sz="500" dirty="0" smtClean="0"/>
              <a:t>14 SOCIOLOGÍA DEL DERECHO </a:t>
            </a:r>
          </a:p>
          <a:p>
            <a:r>
              <a:rPr lang="es-ES" sz="500" dirty="0" smtClean="0"/>
              <a:t>15 SUBJETIVIDAD, INDIVIDUACIÓN Y CUERPO (DENTRO DE DEBATES ACTUALES) </a:t>
            </a:r>
            <a:endParaRPr lang="es-CL" sz="500" dirty="0"/>
          </a:p>
        </p:txBody>
      </p:sp>
    </p:spTree>
    <p:extLst>
      <p:ext uri="{BB962C8B-B14F-4D97-AF65-F5344CB8AC3E}">
        <p14:creationId xmlns:p14="http://schemas.microsoft.com/office/powerpoint/2010/main" val="16847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María Eugenia Letelier  Facultad de Ciencias Sociales (FACSO-UCEN)</a:t>
            </a:r>
            <a:endParaRPr lang="es-CL"/>
          </a:p>
        </p:txBody>
      </p:sp>
      <p:sp>
        <p:nvSpPr>
          <p:cNvPr id="9" name="2 Marcador de texto"/>
          <p:cNvSpPr txBox="1">
            <a:spLocks/>
          </p:cNvSpPr>
          <p:nvPr/>
        </p:nvSpPr>
        <p:spPr>
          <a:xfrm>
            <a:off x="2029780" y="5085185"/>
            <a:ext cx="7772400" cy="1553965"/>
          </a:xfrm>
          <a:prstGeom prst="snipRound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dirty="0">
                <a:solidFill>
                  <a:schemeClr val="bg1"/>
                </a:solidFill>
              </a:rPr>
              <a:t>Punto de partida: </a:t>
            </a:r>
            <a:r>
              <a:rPr lang="es-CL" dirty="0" smtClean="0">
                <a:solidFill>
                  <a:schemeClr val="bg1"/>
                </a:solidFill>
              </a:rPr>
              <a:t>diagnóstico y enfoque.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maria.letelier\Pictures\sociologia ucen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1412776"/>
            <a:ext cx="48965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84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265713"/>
              </p:ext>
            </p:extLst>
          </p:nvPr>
        </p:nvGraphicFramePr>
        <p:xfrm>
          <a:off x="1981200" y="404665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9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ENFOQUE DEL REDISEÑO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El diseño de un currículum bajo el </a:t>
            </a:r>
            <a:r>
              <a:rPr lang="es-CL" b="1" dirty="0"/>
              <a:t>enfoque de competencias</a:t>
            </a:r>
            <a:r>
              <a:rPr lang="es-CL" dirty="0"/>
              <a:t> se articula en torno a </a:t>
            </a:r>
            <a:r>
              <a:rPr lang="es-CL" b="1" dirty="0"/>
              <a:t>perfiles de egreso y a trayectos de formación </a:t>
            </a:r>
            <a:r>
              <a:rPr lang="es-CL" dirty="0"/>
              <a:t>diseñados por medio de escalamientos progresivos.  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La </a:t>
            </a:r>
            <a:r>
              <a:rPr lang="es-CL" dirty="0"/>
              <a:t>centralidad la tienen las necesidades de </a:t>
            </a:r>
            <a:r>
              <a:rPr lang="es-CL" b="1" dirty="0"/>
              <a:t>aprendizaje y formación de los y las estudiantes</a:t>
            </a:r>
            <a:r>
              <a:rPr lang="es-CL" dirty="0"/>
              <a:t>, enmarcadas en el sello que a través del proyecto educativo ha definido la universidad.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599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351584" y="3212977"/>
            <a:ext cx="7772400" cy="1362075"/>
          </a:xfrm>
        </p:spPr>
        <p:txBody>
          <a:bodyPr/>
          <a:lstStyle/>
          <a:p>
            <a:r>
              <a:rPr lang="es-CL" dirty="0" smtClean="0"/>
              <a:t>PROCESO SEGUIDO PARA LAS TRES CARRERAS: </a:t>
            </a:r>
            <a:endParaRPr lang="es-C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80728"/>
            <a:ext cx="914400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524000" y="-27384"/>
            <a:ext cx="9144000" cy="936104"/>
          </a:xfrm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pPr algn="ctr"/>
            <a:r>
              <a:rPr lang="es-CL" sz="3600" b="1" dirty="0">
                <a:solidFill>
                  <a:schemeClr val="bg1"/>
                </a:solidFill>
              </a:rPr>
              <a:t>REDISEÑO CURRICULAR PROCESO SEGUIDO POR LAS TRES CARRERAS DE FACSO</a:t>
            </a:r>
          </a:p>
        </p:txBody>
      </p:sp>
    </p:spTree>
    <p:extLst>
      <p:ext uri="{BB962C8B-B14F-4D97-AF65-F5344CB8AC3E}">
        <p14:creationId xmlns:p14="http://schemas.microsoft.com/office/powerpoint/2010/main" val="929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562074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Etapa de Rediseño curricular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694557"/>
              </p:ext>
            </p:extLst>
          </p:nvPr>
        </p:nvGraphicFramePr>
        <p:xfrm>
          <a:off x="609600" y="764704"/>
          <a:ext cx="109728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Flecha derecha"/>
          <p:cNvSpPr/>
          <p:nvPr/>
        </p:nvSpPr>
        <p:spPr>
          <a:xfrm>
            <a:off x="0" y="5877272"/>
            <a:ext cx="11280576" cy="79208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ETAPA DE IMPLEMENTACIÓN, DE MANERA GRADUAL A PARTIR DE 2016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1852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12192000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ACTORES DEL PROCESO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652762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4911597" y="1340768"/>
            <a:ext cx="2208245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Primer Taller FACSO rediseño curricular 15_10_14 </a:t>
            </a:r>
            <a:endParaRPr lang="es-CL" sz="1200" dirty="0"/>
          </a:p>
        </p:txBody>
      </p:sp>
      <p:sp>
        <p:nvSpPr>
          <p:cNvPr id="6" name="5 Flecha arriba"/>
          <p:cNvSpPr/>
          <p:nvPr/>
        </p:nvSpPr>
        <p:spPr>
          <a:xfrm>
            <a:off x="6072595" y="1988840"/>
            <a:ext cx="45719" cy="8640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2207567" y="3501008"/>
            <a:ext cx="2208245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Segundo Taller FACSO rediseño curricular 8_01_15 </a:t>
            </a:r>
            <a:endParaRPr lang="es-CL" sz="1200" dirty="0"/>
          </a:p>
        </p:txBody>
      </p:sp>
      <p:sp>
        <p:nvSpPr>
          <p:cNvPr id="8" name="7 Flecha arriba"/>
          <p:cNvSpPr/>
          <p:nvPr/>
        </p:nvSpPr>
        <p:spPr>
          <a:xfrm flipH="1">
            <a:off x="3189389" y="4161723"/>
            <a:ext cx="45719" cy="6714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7752184" y="3421709"/>
            <a:ext cx="2208245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/>
              <a:t>Jornada FACSO de  análisis convergencia y criterios malla  24 _07_15</a:t>
            </a:r>
            <a:endParaRPr lang="es-CL" sz="1200" dirty="0"/>
          </a:p>
        </p:txBody>
      </p:sp>
      <p:sp>
        <p:nvSpPr>
          <p:cNvPr id="10" name="9 Flecha arriba"/>
          <p:cNvSpPr/>
          <p:nvPr/>
        </p:nvSpPr>
        <p:spPr>
          <a:xfrm flipH="1">
            <a:off x="8976320" y="3993383"/>
            <a:ext cx="45719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2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3581</Words>
  <Application>Microsoft Office PowerPoint</Application>
  <PresentationFormat>Personalizado</PresentationFormat>
  <Paragraphs>727</Paragraphs>
  <Slides>34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Presentación de PowerPoint</vt:lpstr>
      <vt:lpstr>Presentación de PowerPoint</vt:lpstr>
      <vt:lpstr>PROPÓSITO DE LA REFORMA CURRICULAR FACSO-UCEN</vt:lpstr>
      <vt:lpstr>Presentación de PowerPoint</vt:lpstr>
      <vt:lpstr>Presentación de PowerPoint</vt:lpstr>
      <vt:lpstr>ENFOQUE DEL REDISEÑO</vt:lpstr>
      <vt:lpstr>PROCESO SEGUIDO PARA LAS TRES CARRERAS: </vt:lpstr>
      <vt:lpstr>Etapa de Rediseño curricular</vt:lpstr>
      <vt:lpstr>ACTORES DEL PROCESO</vt:lpstr>
      <vt:lpstr>En síntesis</vt:lpstr>
      <vt:lpstr>Temas transversales</vt:lpstr>
      <vt:lpstr>Presentación de PowerPoint</vt:lpstr>
      <vt:lpstr>Presentación de PowerPoint</vt:lpstr>
      <vt:lpstr>Presentación de PowerPoint</vt:lpstr>
      <vt:lpstr>Presentación de PowerPoint</vt:lpstr>
      <vt:lpstr>Dominios</vt:lpstr>
      <vt:lpstr>Ejemplo</vt:lpstr>
      <vt:lpstr>Ejemplo</vt:lpstr>
      <vt:lpstr>Presentación de PowerPoint</vt:lpstr>
      <vt:lpstr>Presentación de PowerPoint</vt:lpstr>
      <vt:lpstr>Presentación de PowerPoint</vt:lpstr>
      <vt:lpstr>Presentación de PowerPoint</vt:lpstr>
      <vt:lpstr>Dominios</vt:lpstr>
      <vt:lpstr>Ejemplo</vt:lpstr>
      <vt:lpstr>Ejemplo</vt:lpstr>
      <vt:lpstr>Presentación de PowerPoint</vt:lpstr>
      <vt:lpstr>Presentación de PowerPoint</vt:lpstr>
      <vt:lpstr>Presentación de PowerPoint</vt:lpstr>
      <vt:lpstr>Presentación de PowerPoint</vt:lpstr>
      <vt:lpstr>Dominios</vt:lpstr>
      <vt:lpstr>Ejemplo</vt:lpstr>
      <vt:lpstr>Ejemplo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FACSO de rediseño curricular</dc:title>
  <dc:creator>Maria Eugenia Letelier Galve</dc:creator>
  <cp:lastModifiedBy>pati varela cortes</cp:lastModifiedBy>
  <cp:revision>241</cp:revision>
  <dcterms:created xsi:type="dcterms:W3CDTF">2014-10-15T13:27:10Z</dcterms:created>
  <dcterms:modified xsi:type="dcterms:W3CDTF">2015-08-31T19:55:13Z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923198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