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drawingml.diagramColors+xml" PartName="/ppt/diagrams/colors1.xml"/>
  <Override ContentType="application/vnd.ms-office.drawingml.diagramDrawing+xml" PartName="/ppt/diagrams/drawing2.xml"/>
  <Override ContentType="application/vnd.openxmlformats-officedocument.drawingml.diagramStyle+xml" PartName="/ppt/diagrams/quickStyle4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drawingml.diagramStyle+xml" PartName="/ppt/diagrams/quickStyl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Override ContentType="application/vnd.openxmlformats-officedocument.drawingml.diagramStyle+xml" PartName="/ppt/diagrams/quickStyle1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drawingml.diagramLayout+xml" PartName="/ppt/diagrams/layout4.xml"/>
  <Override ContentType="application/vnd.openxmlformats-officedocument.drawingml.diagramLayout+xml" PartName="/ppt/diagrams/layout5.xml"/>
  <Override ContentType="application/vnd.openxmlformats-officedocument.presentationml.slideLayout+xml" PartName="/ppt/slideLayouts/slideLayout10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Data+xml" PartName="/ppt/diagrams/data4.xml"/>
  <Override ContentType="application/vnd.openxmlformats-officedocument.drawingml.diagramData+xml" PartName="/ppt/diagrams/data5.xml"/>
  <Override ContentType="application/vnd.openxmlformats-officedocument.drawingml.diagramLayout+xml" PartName="/ppt/diagrams/layout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openxmlformats-officedocument.drawingml.diagramColors+xml" PartName="/ppt/diagrams/colors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drawingml.diagramData+xml" PartName="/ppt/diagrams/data1.xml"/>
  <Override ContentType="application/vnd.openxmlformats-officedocument.drawingml.diagramColors+xml" PartName="/ppt/diagrams/colors3.xml"/>
  <Override ContentType="application/vnd.openxmlformats-officedocument.drawingml.diagramColors+xml" PartName="/ppt/diagrams/colors4.xml"/>
  <Override ContentType="application/vnd.ms-office.drawingml.diagramDrawing+xml" PartName="/ppt/diagrams/drawing4.xml"/>
  <Override ContentType="application/vnd.ms-office.drawingml.diagramDrawing+xml" PartName="/ppt/diagrams/drawing5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Layout+xml" PartName="/ppt/slideLayouts/slideLayout7.xml"/>
  <Override ContentType="application/vnd.openxmlformats-officedocument.drawingml.diagramColors+xml" PartName="/ppt/diagrams/colors2.xml"/>
  <Override ContentType="application/vnd.ms-office.drawingml.diagramDrawing+xml" PartName="/ppt/diagrams/drawing3.xml"/>
  <Override ContentType="application/vnd.openxmlformats-officedocument.drawingml.diagramStyle+xml" PartName="/ppt/diagrams/quickStyle5.xml"/>
  <Override ContentType="application/vnd.openxmlformats-officedocument.presentationml.slide+xml" PartName="/ppt/slides/slide3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ms-office.drawingml.diagramDrawing+xml" PartName="/ppt/diagrams/drawing1.xml"/>
  <Override ContentType="application/vnd.openxmlformats-officedocument.drawingml.diagramStyle+xml" PartName="/ppt/diagrams/quickStyle3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9" r:id="rId8"/>
    <p:sldId id="266" r:id="rId9"/>
    <p:sldId id="267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8EF6B-BF50-4E4A-BC64-1DEA129980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0080CB8-0BD7-4EB1-9DFD-9D2C6B462BFB}">
      <dgm:prSet phldrT="[Texto]" custT="1"/>
      <dgm:spPr/>
      <dgm:t>
        <a:bodyPr/>
        <a:lstStyle/>
        <a:p>
          <a:r>
            <a:rPr lang="es-CL" sz="2000" dirty="0" smtClean="0"/>
            <a:t>1. ¿Qué se entiende por diseño curricular basado en el enfoque por competencias?</a:t>
          </a:r>
          <a:endParaRPr lang="es-CL" sz="2000" dirty="0"/>
        </a:p>
      </dgm:t>
    </dgm:pt>
    <dgm:pt modelId="{9426B23B-3F15-455C-B852-5713498574CB}" type="parTrans" cxnId="{6609E0FE-0B78-4CDB-B506-40506459F607}">
      <dgm:prSet/>
      <dgm:spPr/>
      <dgm:t>
        <a:bodyPr/>
        <a:lstStyle/>
        <a:p>
          <a:endParaRPr lang="es-CL"/>
        </a:p>
      </dgm:t>
    </dgm:pt>
    <dgm:pt modelId="{B954F377-EED2-4A5C-BC6C-EFB2DCFCB9A8}" type="sibTrans" cxnId="{6609E0FE-0B78-4CDB-B506-40506459F607}">
      <dgm:prSet/>
      <dgm:spPr/>
      <dgm:t>
        <a:bodyPr/>
        <a:lstStyle/>
        <a:p>
          <a:endParaRPr lang="es-CL"/>
        </a:p>
      </dgm:t>
    </dgm:pt>
    <dgm:pt modelId="{F8F434A0-2D4D-4A8B-8F29-7FF081944B29}">
      <dgm:prSet phldrT="[Texto]" custT="1"/>
      <dgm:spPr/>
      <dgm:t>
        <a:bodyPr/>
        <a:lstStyle/>
        <a:p>
          <a:r>
            <a:rPr lang="es-CL" sz="2000" dirty="0" smtClean="0"/>
            <a:t>2.¿Cuáles son los aspectos centrales de un diseño curricular basado en el enfoque de competencias?</a:t>
          </a:r>
          <a:endParaRPr lang="es-CL" sz="2000" dirty="0"/>
        </a:p>
      </dgm:t>
    </dgm:pt>
    <dgm:pt modelId="{1556B97F-3747-46CF-89A9-C4F90FF8DC6E}" type="parTrans" cxnId="{E5036066-85A2-4FA5-8096-D05821CA40EE}">
      <dgm:prSet/>
      <dgm:spPr/>
      <dgm:t>
        <a:bodyPr/>
        <a:lstStyle/>
        <a:p>
          <a:endParaRPr lang="es-CL"/>
        </a:p>
      </dgm:t>
    </dgm:pt>
    <dgm:pt modelId="{7B0331F4-68AD-47DE-8944-15C73AE19227}" type="sibTrans" cxnId="{E5036066-85A2-4FA5-8096-D05821CA40EE}">
      <dgm:prSet/>
      <dgm:spPr/>
      <dgm:t>
        <a:bodyPr/>
        <a:lstStyle/>
        <a:p>
          <a:endParaRPr lang="es-CL"/>
        </a:p>
      </dgm:t>
    </dgm:pt>
    <dgm:pt modelId="{2E1137F6-0E29-4919-9F0C-ECD6016867B7}">
      <dgm:prSet phldrT="[Texto]" custT="1"/>
      <dgm:spPr/>
      <dgm:t>
        <a:bodyPr/>
        <a:lstStyle/>
        <a:p>
          <a:r>
            <a:rPr lang="es-CL" sz="2000" dirty="0" smtClean="0"/>
            <a:t>3.¿Qué características básicas tiene el diseño curricular bajo el enfoque de las competencias?</a:t>
          </a:r>
          <a:endParaRPr lang="es-CL" sz="2000" dirty="0"/>
        </a:p>
      </dgm:t>
    </dgm:pt>
    <dgm:pt modelId="{7E25404F-935C-422F-8411-9C25145E414A}" type="parTrans" cxnId="{9B19FA63-F43A-456B-8A7E-32FADE0D3D7C}">
      <dgm:prSet/>
      <dgm:spPr/>
      <dgm:t>
        <a:bodyPr/>
        <a:lstStyle/>
        <a:p>
          <a:endParaRPr lang="es-CL"/>
        </a:p>
      </dgm:t>
    </dgm:pt>
    <dgm:pt modelId="{E806037B-8D79-4494-A4D4-F5DFC475B350}" type="sibTrans" cxnId="{9B19FA63-F43A-456B-8A7E-32FADE0D3D7C}">
      <dgm:prSet/>
      <dgm:spPr/>
      <dgm:t>
        <a:bodyPr/>
        <a:lstStyle/>
        <a:p>
          <a:endParaRPr lang="es-CL"/>
        </a:p>
      </dgm:t>
    </dgm:pt>
    <dgm:pt modelId="{9F725BE3-651B-4524-A963-3435100F2B4B}">
      <dgm:prSet phldrT="[Texto]" custT="1"/>
      <dgm:spPr/>
      <dgm:t>
        <a:bodyPr/>
        <a:lstStyle/>
        <a:p>
          <a:r>
            <a:rPr lang="es-CL" sz="2000" dirty="0" smtClean="0"/>
            <a:t>4.¿Qué importancia tiene el contexto en el enfoque de competencias?</a:t>
          </a:r>
          <a:endParaRPr lang="es-CL" sz="2000" dirty="0"/>
        </a:p>
      </dgm:t>
    </dgm:pt>
    <dgm:pt modelId="{8ECE94D6-EE1E-403D-B922-047F9F52E3D2}" type="parTrans" cxnId="{48352ADC-BE54-4529-BC04-E3F1A5963B5C}">
      <dgm:prSet/>
      <dgm:spPr/>
      <dgm:t>
        <a:bodyPr/>
        <a:lstStyle/>
        <a:p>
          <a:endParaRPr lang="es-CL"/>
        </a:p>
      </dgm:t>
    </dgm:pt>
    <dgm:pt modelId="{4515FF4F-A462-478F-A06F-61C23D15A663}" type="sibTrans" cxnId="{48352ADC-BE54-4529-BC04-E3F1A5963B5C}">
      <dgm:prSet/>
      <dgm:spPr/>
      <dgm:t>
        <a:bodyPr/>
        <a:lstStyle/>
        <a:p>
          <a:endParaRPr lang="es-CL"/>
        </a:p>
      </dgm:t>
    </dgm:pt>
    <dgm:pt modelId="{CAF7D8E1-A5E0-4C93-963D-16A979031062}">
      <dgm:prSet phldrT="[Texto]" custT="1"/>
      <dgm:spPr/>
      <dgm:t>
        <a:bodyPr/>
        <a:lstStyle/>
        <a:p>
          <a:r>
            <a:rPr lang="es-CL" sz="2000" dirty="0" smtClean="0"/>
            <a:t>5.¿Qué nivel de desagregación deben tener las competencias?</a:t>
          </a:r>
          <a:endParaRPr lang="es-CL" sz="2000" dirty="0"/>
        </a:p>
      </dgm:t>
    </dgm:pt>
    <dgm:pt modelId="{8222187D-E2E6-4419-BA93-F38A7C66247B}" type="parTrans" cxnId="{50961C74-2825-421D-8C5B-2A840DF689EC}">
      <dgm:prSet/>
      <dgm:spPr/>
      <dgm:t>
        <a:bodyPr/>
        <a:lstStyle/>
        <a:p>
          <a:endParaRPr lang="es-CL"/>
        </a:p>
      </dgm:t>
    </dgm:pt>
    <dgm:pt modelId="{17791A37-6FE8-4CC9-8B23-A19955581CD3}" type="sibTrans" cxnId="{50961C74-2825-421D-8C5B-2A840DF689EC}">
      <dgm:prSet/>
      <dgm:spPr/>
      <dgm:t>
        <a:bodyPr/>
        <a:lstStyle/>
        <a:p>
          <a:endParaRPr lang="es-CL"/>
        </a:p>
      </dgm:t>
    </dgm:pt>
    <dgm:pt modelId="{7E94B2B0-4402-4592-B6EF-4970383B09DF}">
      <dgm:prSet phldrT="[Texto]" custT="1"/>
      <dgm:spPr/>
      <dgm:t>
        <a:bodyPr/>
        <a:lstStyle/>
        <a:p>
          <a:r>
            <a:rPr lang="es-CL" sz="2000" dirty="0" smtClean="0"/>
            <a:t>6. ¿Qué diferencia las competencias genéricas de las específicas?</a:t>
          </a:r>
          <a:endParaRPr lang="es-CL" sz="2000" dirty="0"/>
        </a:p>
      </dgm:t>
    </dgm:pt>
    <dgm:pt modelId="{D4898FA4-232A-4BB5-A3BE-32372E361752}" type="parTrans" cxnId="{179C8686-C5A7-4166-8878-3280E15EFBAB}">
      <dgm:prSet/>
      <dgm:spPr/>
      <dgm:t>
        <a:bodyPr/>
        <a:lstStyle/>
        <a:p>
          <a:endParaRPr lang="es-CL"/>
        </a:p>
      </dgm:t>
    </dgm:pt>
    <dgm:pt modelId="{BC045609-060F-4093-8E0A-58A2A9FBFA54}" type="sibTrans" cxnId="{179C8686-C5A7-4166-8878-3280E15EFBAB}">
      <dgm:prSet/>
      <dgm:spPr/>
      <dgm:t>
        <a:bodyPr/>
        <a:lstStyle/>
        <a:p>
          <a:endParaRPr lang="es-CL"/>
        </a:p>
      </dgm:t>
    </dgm:pt>
    <dgm:pt modelId="{36715473-D299-4A89-8DFB-C23B0767BA68}">
      <dgm:prSet phldrT="[Texto]" custT="1"/>
      <dgm:spPr/>
      <dgm:t>
        <a:bodyPr/>
        <a:lstStyle/>
        <a:p>
          <a:r>
            <a:rPr lang="es-CL" sz="2000" dirty="0" smtClean="0"/>
            <a:t>7. ¿Qué es el escalamiento de competencias?</a:t>
          </a:r>
          <a:endParaRPr lang="es-CL" sz="2000" dirty="0"/>
        </a:p>
      </dgm:t>
    </dgm:pt>
    <dgm:pt modelId="{7E050293-7BDD-40A6-A49F-DDE26307F7D6}" type="parTrans" cxnId="{C445E7A5-2F86-4AEB-8ACD-CA3C57589D14}">
      <dgm:prSet/>
      <dgm:spPr/>
      <dgm:t>
        <a:bodyPr/>
        <a:lstStyle/>
        <a:p>
          <a:endParaRPr lang="es-CL"/>
        </a:p>
      </dgm:t>
    </dgm:pt>
    <dgm:pt modelId="{A137B4E3-392F-4B23-AAEB-8F87ADE742A2}" type="sibTrans" cxnId="{C445E7A5-2F86-4AEB-8ACD-CA3C57589D14}">
      <dgm:prSet/>
      <dgm:spPr/>
      <dgm:t>
        <a:bodyPr/>
        <a:lstStyle/>
        <a:p>
          <a:endParaRPr lang="es-CL"/>
        </a:p>
      </dgm:t>
    </dgm:pt>
    <dgm:pt modelId="{75BABDF6-8C53-4D6A-9F51-80C513582DEA}" type="pres">
      <dgm:prSet presAssocID="{40C8EF6B-BF50-4E4A-BC64-1DEA129980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FC22459-30EE-480A-9A93-DE54AFFE68F9}" type="pres">
      <dgm:prSet presAssocID="{F0080CB8-0BD7-4EB1-9DFD-9D2C6B462BFB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BD6EEF7-9FAB-43B8-8E9A-16FE7C799B3E}" type="pres">
      <dgm:prSet presAssocID="{B954F377-EED2-4A5C-BC6C-EFB2DCFCB9A8}" presName="spacer" presStyleCnt="0"/>
      <dgm:spPr/>
    </dgm:pt>
    <dgm:pt modelId="{41CC1970-5B41-42E2-87CD-995D169AF22E}" type="pres">
      <dgm:prSet presAssocID="{F8F434A0-2D4D-4A8B-8F29-7FF081944B29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38FFCE5-FFA8-4CF5-A8D5-1B2495596AFD}" type="pres">
      <dgm:prSet presAssocID="{7B0331F4-68AD-47DE-8944-15C73AE19227}" presName="spacer" presStyleCnt="0"/>
      <dgm:spPr/>
    </dgm:pt>
    <dgm:pt modelId="{F16408BD-476D-4E01-ABB8-70128E5E56FE}" type="pres">
      <dgm:prSet presAssocID="{2E1137F6-0E29-4919-9F0C-ECD6016867B7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7D120D4-BAF1-43AC-8CF7-E30DB7CB7654}" type="pres">
      <dgm:prSet presAssocID="{E806037B-8D79-4494-A4D4-F5DFC475B350}" presName="spacer" presStyleCnt="0"/>
      <dgm:spPr/>
    </dgm:pt>
    <dgm:pt modelId="{D8A7B5CE-1495-476A-9472-9734CFFEA324}" type="pres">
      <dgm:prSet presAssocID="{9F725BE3-651B-4524-A963-3435100F2B4B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869732B-BD28-41D5-9E91-DD5A1B8F4638}" type="pres">
      <dgm:prSet presAssocID="{4515FF4F-A462-478F-A06F-61C23D15A663}" presName="spacer" presStyleCnt="0"/>
      <dgm:spPr/>
    </dgm:pt>
    <dgm:pt modelId="{CD1FE514-4532-4036-B7E5-945ACFEB9BD0}" type="pres">
      <dgm:prSet presAssocID="{CAF7D8E1-A5E0-4C93-963D-16A97903106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970361F-013F-47A3-989F-81619F8EBA10}" type="pres">
      <dgm:prSet presAssocID="{17791A37-6FE8-4CC9-8B23-A19955581CD3}" presName="spacer" presStyleCnt="0"/>
      <dgm:spPr/>
    </dgm:pt>
    <dgm:pt modelId="{EDC6C426-F027-4721-90FD-3CC258833905}" type="pres">
      <dgm:prSet presAssocID="{7E94B2B0-4402-4592-B6EF-4970383B09DF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BD422A2-7C0A-4BC5-9E05-81CCDA903A5B}" type="pres">
      <dgm:prSet presAssocID="{BC045609-060F-4093-8E0A-58A2A9FBFA54}" presName="spacer" presStyleCnt="0"/>
      <dgm:spPr/>
    </dgm:pt>
    <dgm:pt modelId="{04F47897-064F-437F-A93E-13029676C65B}" type="pres">
      <dgm:prSet presAssocID="{36715473-D299-4A89-8DFB-C23B0767BA6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2B4B8FA-1768-42AD-9013-E8CD94375DFB}" type="presOf" srcId="{F0080CB8-0BD7-4EB1-9DFD-9D2C6B462BFB}" destId="{EFC22459-30EE-480A-9A93-DE54AFFE68F9}" srcOrd="0" destOrd="0" presId="urn:microsoft.com/office/officeart/2005/8/layout/vList2"/>
    <dgm:cxn modelId="{C445E7A5-2F86-4AEB-8ACD-CA3C57589D14}" srcId="{40C8EF6B-BF50-4E4A-BC64-1DEA12998067}" destId="{36715473-D299-4A89-8DFB-C23B0767BA68}" srcOrd="6" destOrd="0" parTransId="{7E050293-7BDD-40A6-A49F-DDE26307F7D6}" sibTransId="{A137B4E3-392F-4B23-AAEB-8F87ADE742A2}"/>
    <dgm:cxn modelId="{E1D43F4F-330D-4B8B-9E31-606A72F41E39}" type="presOf" srcId="{7E94B2B0-4402-4592-B6EF-4970383B09DF}" destId="{EDC6C426-F027-4721-90FD-3CC258833905}" srcOrd="0" destOrd="0" presId="urn:microsoft.com/office/officeart/2005/8/layout/vList2"/>
    <dgm:cxn modelId="{6F5C63DA-7AC1-4F01-94F2-F56740F403E1}" type="presOf" srcId="{40C8EF6B-BF50-4E4A-BC64-1DEA12998067}" destId="{75BABDF6-8C53-4D6A-9F51-80C513582DEA}" srcOrd="0" destOrd="0" presId="urn:microsoft.com/office/officeart/2005/8/layout/vList2"/>
    <dgm:cxn modelId="{4E810649-972A-4943-826E-BAB95067109C}" type="presOf" srcId="{CAF7D8E1-A5E0-4C93-963D-16A979031062}" destId="{CD1FE514-4532-4036-B7E5-945ACFEB9BD0}" srcOrd="0" destOrd="0" presId="urn:microsoft.com/office/officeart/2005/8/layout/vList2"/>
    <dgm:cxn modelId="{2AF6E9A8-716B-4DFE-82DF-B97C34332997}" type="presOf" srcId="{F8F434A0-2D4D-4A8B-8F29-7FF081944B29}" destId="{41CC1970-5B41-42E2-87CD-995D169AF22E}" srcOrd="0" destOrd="0" presId="urn:microsoft.com/office/officeart/2005/8/layout/vList2"/>
    <dgm:cxn modelId="{179C8686-C5A7-4166-8878-3280E15EFBAB}" srcId="{40C8EF6B-BF50-4E4A-BC64-1DEA12998067}" destId="{7E94B2B0-4402-4592-B6EF-4970383B09DF}" srcOrd="5" destOrd="0" parTransId="{D4898FA4-232A-4BB5-A3BE-32372E361752}" sibTransId="{BC045609-060F-4093-8E0A-58A2A9FBFA54}"/>
    <dgm:cxn modelId="{6609E0FE-0B78-4CDB-B506-40506459F607}" srcId="{40C8EF6B-BF50-4E4A-BC64-1DEA12998067}" destId="{F0080CB8-0BD7-4EB1-9DFD-9D2C6B462BFB}" srcOrd="0" destOrd="0" parTransId="{9426B23B-3F15-455C-B852-5713498574CB}" sibTransId="{B954F377-EED2-4A5C-BC6C-EFB2DCFCB9A8}"/>
    <dgm:cxn modelId="{E5036066-85A2-4FA5-8096-D05821CA40EE}" srcId="{40C8EF6B-BF50-4E4A-BC64-1DEA12998067}" destId="{F8F434A0-2D4D-4A8B-8F29-7FF081944B29}" srcOrd="1" destOrd="0" parTransId="{1556B97F-3747-46CF-89A9-C4F90FF8DC6E}" sibTransId="{7B0331F4-68AD-47DE-8944-15C73AE19227}"/>
    <dgm:cxn modelId="{BC5A96D6-0112-4F33-AB47-88A9ABC9B3D3}" type="presOf" srcId="{9F725BE3-651B-4524-A963-3435100F2B4B}" destId="{D8A7B5CE-1495-476A-9472-9734CFFEA324}" srcOrd="0" destOrd="0" presId="urn:microsoft.com/office/officeart/2005/8/layout/vList2"/>
    <dgm:cxn modelId="{50961C74-2825-421D-8C5B-2A840DF689EC}" srcId="{40C8EF6B-BF50-4E4A-BC64-1DEA12998067}" destId="{CAF7D8E1-A5E0-4C93-963D-16A979031062}" srcOrd="4" destOrd="0" parTransId="{8222187D-E2E6-4419-BA93-F38A7C66247B}" sibTransId="{17791A37-6FE8-4CC9-8B23-A19955581CD3}"/>
    <dgm:cxn modelId="{9B19FA63-F43A-456B-8A7E-32FADE0D3D7C}" srcId="{40C8EF6B-BF50-4E4A-BC64-1DEA12998067}" destId="{2E1137F6-0E29-4919-9F0C-ECD6016867B7}" srcOrd="2" destOrd="0" parTransId="{7E25404F-935C-422F-8411-9C25145E414A}" sibTransId="{E806037B-8D79-4494-A4D4-F5DFC475B350}"/>
    <dgm:cxn modelId="{6E3E6F97-96C5-473C-81C3-93FC0BD14B3D}" type="presOf" srcId="{36715473-D299-4A89-8DFB-C23B0767BA68}" destId="{04F47897-064F-437F-A93E-13029676C65B}" srcOrd="0" destOrd="0" presId="urn:microsoft.com/office/officeart/2005/8/layout/vList2"/>
    <dgm:cxn modelId="{48352ADC-BE54-4529-BC04-E3F1A5963B5C}" srcId="{40C8EF6B-BF50-4E4A-BC64-1DEA12998067}" destId="{9F725BE3-651B-4524-A963-3435100F2B4B}" srcOrd="3" destOrd="0" parTransId="{8ECE94D6-EE1E-403D-B922-047F9F52E3D2}" sibTransId="{4515FF4F-A462-478F-A06F-61C23D15A663}"/>
    <dgm:cxn modelId="{3B51A180-D654-4AC8-8E22-FB3C56AE279E}" type="presOf" srcId="{2E1137F6-0E29-4919-9F0C-ECD6016867B7}" destId="{F16408BD-476D-4E01-ABB8-70128E5E56FE}" srcOrd="0" destOrd="0" presId="urn:microsoft.com/office/officeart/2005/8/layout/vList2"/>
    <dgm:cxn modelId="{3D28F8C6-A99F-45F0-ADFC-81A82C13939C}" type="presParOf" srcId="{75BABDF6-8C53-4D6A-9F51-80C513582DEA}" destId="{EFC22459-30EE-480A-9A93-DE54AFFE68F9}" srcOrd="0" destOrd="0" presId="urn:microsoft.com/office/officeart/2005/8/layout/vList2"/>
    <dgm:cxn modelId="{BD534B41-1FB4-4252-9CF6-86E7AF24F84A}" type="presParOf" srcId="{75BABDF6-8C53-4D6A-9F51-80C513582DEA}" destId="{BBD6EEF7-9FAB-43B8-8E9A-16FE7C799B3E}" srcOrd="1" destOrd="0" presId="urn:microsoft.com/office/officeart/2005/8/layout/vList2"/>
    <dgm:cxn modelId="{A7F26980-FA46-40EA-8A42-5CB7AFA657D6}" type="presParOf" srcId="{75BABDF6-8C53-4D6A-9F51-80C513582DEA}" destId="{41CC1970-5B41-42E2-87CD-995D169AF22E}" srcOrd="2" destOrd="0" presId="urn:microsoft.com/office/officeart/2005/8/layout/vList2"/>
    <dgm:cxn modelId="{9545BBD2-61DB-4E3B-A8E3-CE784471B7FE}" type="presParOf" srcId="{75BABDF6-8C53-4D6A-9F51-80C513582DEA}" destId="{038FFCE5-FFA8-4CF5-A8D5-1B2495596AFD}" srcOrd="3" destOrd="0" presId="urn:microsoft.com/office/officeart/2005/8/layout/vList2"/>
    <dgm:cxn modelId="{9BCF6CB9-D879-414F-B222-8E410EDC8624}" type="presParOf" srcId="{75BABDF6-8C53-4D6A-9F51-80C513582DEA}" destId="{F16408BD-476D-4E01-ABB8-70128E5E56FE}" srcOrd="4" destOrd="0" presId="urn:microsoft.com/office/officeart/2005/8/layout/vList2"/>
    <dgm:cxn modelId="{85EF8107-AC5F-4B17-ADBE-1B3624CEE761}" type="presParOf" srcId="{75BABDF6-8C53-4D6A-9F51-80C513582DEA}" destId="{F7D120D4-BAF1-43AC-8CF7-E30DB7CB7654}" srcOrd="5" destOrd="0" presId="urn:microsoft.com/office/officeart/2005/8/layout/vList2"/>
    <dgm:cxn modelId="{D16066AE-EEA0-4E78-8EFA-1950C71A340C}" type="presParOf" srcId="{75BABDF6-8C53-4D6A-9F51-80C513582DEA}" destId="{D8A7B5CE-1495-476A-9472-9734CFFEA324}" srcOrd="6" destOrd="0" presId="urn:microsoft.com/office/officeart/2005/8/layout/vList2"/>
    <dgm:cxn modelId="{179DEAB1-9152-4B8F-ADB6-48B1DE7C9D6C}" type="presParOf" srcId="{75BABDF6-8C53-4D6A-9F51-80C513582DEA}" destId="{D869732B-BD28-41D5-9E91-DD5A1B8F4638}" srcOrd="7" destOrd="0" presId="urn:microsoft.com/office/officeart/2005/8/layout/vList2"/>
    <dgm:cxn modelId="{A095C5D1-B6C8-46B9-82B3-32008F9AE067}" type="presParOf" srcId="{75BABDF6-8C53-4D6A-9F51-80C513582DEA}" destId="{CD1FE514-4532-4036-B7E5-945ACFEB9BD0}" srcOrd="8" destOrd="0" presId="urn:microsoft.com/office/officeart/2005/8/layout/vList2"/>
    <dgm:cxn modelId="{5A2AEC38-5DE2-4F29-BF68-7DB99EC4B551}" type="presParOf" srcId="{75BABDF6-8C53-4D6A-9F51-80C513582DEA}" destId="{3970361F-013F-47A3-989F-81619F8EBA10}" srcOrd="9" destOrd="0" presId="urn:microsoft.com/office/officeart/2005/8/layout/vList2"/>
    <dgm:cxn modelId="{0EB046F5-0430-44D1-93E6-6700B899AF87}" type="presParOf" srcId="{75BABDF6-8C53-4D6A-9F51-80C513582DEA}" destId="{EDC6C426-F027-4721-90FD-3CC258833905}" srcOrd="10" destOrd="0" presId="urn:microsoft.com/office/officeart/2005/8/layout/vList2"/>
    <dgm:cxn modelId="{E982C6E7-5582-49CE-8721-F725C0DA30B8}" type="presParOf" srcId="{75BABDF6-8C53-4D6A-9F51-80C513582DEA}" destId="{1BD422A2-7C0A-4BC5-9E05-81CCDA903A5B}" srcOrd="11" destOrd="0" presId="urn:microsoft.com/office/officeart/2005/8/layout/vList2"/>
    <dgm:cxn modelId="{8F2DBD6F-38A3-4159-830F-88F657E70BB9}" type="presParOf" srcId="{75BABDF6-8C53-4D6A-9F51-80C513582DEA}" destId="{04F47897-064F-437F-A93E-13029676C65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C8EF6B-BF50-4E4A-BC64-1DEA129980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F0080CB8-0BD7-4EB1-9DFD-9D2C6B462BFB}">
      <dgm:prSet phldrT="[Texto]" custT="1"/>
      <dgm:spPr/>
      <dgm:t>
        <a:bodyPr/>
        <a:lstStyle/>
        <a:p>
          <a:r>
            <a:rPr lang="es-CL" sz="2000" b="0" dirty="0" smtClean="0">
              <a:solidFill>
                <a:schemeClr val="tx1"/>
              </a:solidFill>
            </a:rPr>
            <a:t>1.¿Qué diferencia las mallas, programas y planes de estudio?</a:t>
          </a:r>
          <a:endParaRPr lang="es-CL" sz="2000" b="0" dirty="0">
            <a:solidFill>
              <a:schemeClr val="tx1"/>
            </a:solidFill>
          </a:endParaRPr>
        </a:p>
      </dgm:t>
    </dgm:pt>
    <dgm:pt modelId="{9426B23B-3F15-455C-B852-5713498574CB}" type="parTrans" cxnId="{6609E0FE-0B78-4CDB-B506-40506459F607}">
      <dgm:prSet/>
      <dgm:spPr/>
      <dgm:t>
        <a:bodyPr/>
        <a:lstStyle/>
        <a:p>
          <a:endParaRPr lang="es-CL"/>
        </a:p>
      </dgm:t>
    </dgm:pt>
    <dgm:pt modelId="{B954F377-EED2-4A5C-BC6C-EFB2DCFCB9A8}" type="sibTrans" cxnId="{6609E0FE-0B78-4CDB-B506-40506459F607}">
      <dgm:prSet/>
      <dgm:spPr/>
      <dgm:t>
        <a:bodyPr/>
        <a:lstStyle/>
        <a:p>
          <a:endParaRPr lang="es-CL"/>
        </a:p>
      </dgm:t>
    </dgm:pt>
    <dgm:pt modelId="{FEEB1050-4360-4D83-A1BB-54B7419F0BD2}">
      <dgm:prSet phldrT="[Texto]" custT="1"/>
      <dgm:spPr/>
      <dgm:t>
        <a:bodyPr/>
        <a:lstStyle/>
        <a:p>
          <a:r>
            <a:rPr lang="es-CL" sz="2000" b="0" dirty="0" smtClean="0">
              <a:solidFill>
                <a:schemeClr val="tx1"/>
              </a:solidFill>
            </a:rPr>
            <a:t>2.¿Cómo se organizan los planes, programas de asignaturas y malla bajo un enfoque de competencias?</a:t>
          </a:r>
          <a:endParaRPr lang="es-CL" sz="2000" b="0" dirty="0">
            <a:solidFill>
              <a:schemeClr val="tx1"/>
            </a:solidFill>
          </a:endParaRPr>
        </a:p>
      </dgm:t>
    </dgm:pt>
    <dgm:pt modelId="{04086624-59C9-4548-A75F-1FB20AD1443A}" type="parTrans" cxnId="{13C8DB3A-B469-4B08-AF05-D3852086649F}">
      <dgm:prSet/>
      <dgm:spPr/>
      <dgm:t>
        <a:bodyPr/>
        <a:lstStyle/>
        <a:p>
          <a:endParaRPr lang="es-CL"/>
        </a:p>
      </dgm:t>
    </dgm:pt>
    <dgm:pt modelId="{EEF836AC-80AA-440C-A7AA-F1245DB06CD7}" type="sibTrans" cxnId="{13C8DB3A-B469-4B08-AF05-D3852086649F}">
      <dgm:prSet/>
      <dgm:spPr/>
      <dgm:t>
        <a:bodyPr/>
        <a:lstStyle/>
        <a:p>
          <a:endParaRPr lang="es-CL"/>
        </a:p>
      </dgm:t>
    </dgm:pt>
    <dgm:pt modelId="{088357D4-D6EF-4B3E-AE2C-FD1881F130AB}">
      <dgm:prSet phldrT="[Texto]" custT="1"/>
      <dgm:spPr/>
      <dgm:t>
        <a:bodyPr/>
        <a:lstStyle/>
        <a:p>
          <a:r>
            <a:rPr lang="es-CL" sz="2000" b="0" dirty="0" smtClean="0">
              <a:solidFill>
                <a:schemeClr val="tx1"/>
              </a:solidFill>
            </a:rPr>
            <a:t>3. ¿Cómo se comprende la evaluación bajo un enfoque por competencias?</a:t>
          </a:r>
          <a:endParaRPr lang="es-CL" sz="2000" b="0" dirty="0">
            <a:solidFill>
              <a:schemeClr val="tx1"/>
            </a:solidFill>
          </a:endParaRPr>
        </a:p>
      </dgm:t>
    </dgm:pt>
    <dgm:pt modelId="{30C2FA8B-56F1-4811-A9B8-7A0C1AB6D444}" type="parTrans" cxnId="{EEB31EDF-16D1-41E0-BC24-5EC4DD2AF2C1}">
      <dgm:prSet/>
      <dgm:spPr/>
      <dgm:t>
        <a:bodyPr/>
        <a:lstStyle/>
        <a:p>
          <a:endParaRPr lang="es-CL"/>
        </a:p>
      </dgm:t>
    </dgm:pt>
    <dgm:pt modelId="{B058E00A-612B-434F-BCC2-A5A63C6043FA}" type="sibTrans" cxnId="{EEB31EDF-16D1-41E0-BC24-5EC4DD2AF2C1}">
      <dgm:prSet/>
      <dgm:spPr/>
      <dgm:t>
        <a:bodyPr/>
        <a:lstStyle/>
        <a:p>
          <a:endParaRPr lang="es-CL"/>
        </a:p>
      </dgm:t>
    </dgm:pt>
    <dgm:pt modelId="{75BABDF6-8C53-4D6A-9F51-80C513582DEA}" type="pres">
      <dgm:prSet presAssocID="{40C8EF6B-BF50-4E4A-BC64-1DEA129980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FC22459-30EE-480A-9A93-DE54AFFE68F9}" type="pres">
      <dgm:prSet presAssocID="{F0080CB8-0BD7-4EB1-9DFD-9D2C6B462BF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BD6EEF7-9FAB-43B8-8E9A-16FE7C799B3E}" type="pres">
      <dgm:prSet presAssocID="{B954F377-EED2-4A5C-BC6C-EFB2DCFCB9A8}" presName="spacer" presStyleCnt="0"/>
      <dgm:spPr/>
    </dgm:pt>
    <dgm:pt modelId="{E45757CC-8B31-4F9D-A858-C6547F797C53}" type="pres">
      <dgm:prSet presAssocID="{FEEB1050-4360-4D83-A1BB-54B7419F0BD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A72B2A3-2795-47C4-BC29-5631EF6CCD57}" type="pres">
      <dgm:prSet presAssocID="{EEF836AC-80AA-440C-A7AA-F1245DB06CD7}" presName="spacer" presStyleCnt="0"/>
      <dgm:spPr/>
    </dgm:pt>
    <dgm:pt modelId="{B91F2F60-0B18-41AD-8032-BEED4B6F1DC3}" type="pres">
      <dgm:prSet presAssocID="{088357D4-D6EF-4B3E-AE2C-FD1881F130A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49A95AB-1602-44A3-8062-4D213F8D7BA7}" type="presOf" srcId="{088357D4-D6EF-4B3E-AE2C-FD1881F130AB}" destId="{B91F2F60-0B18-41AD-8032-BEED4B6F1DC3}" srcOrd="0" destOrd="0" presId="urn:microsoft.com/office/officeart/2005/8/layout/vList2"/>
    <dgm:cxn modelId="{EEB31EDF-16D1-41E0-BC24-5EC4DD2AF2C1}" srcId="{40C8EF6B-BF50-4E4A-BC64-1DEA12998067}" destId="{088357D4-D6EF-4B3E-AE2C-FD1881F130AB}" srcOrd="2" destOrd="0" parTransId="{30C2FA8B-56F1-4811-A9B8-7A0C1AB6D444}" sibTransId="{B058E00A-612B-434F-BCC2-A5A63C6043FA}"/>
    <dgm:cxn modelId="{63A6ACC9-6FC1-4687-8EDE-40A4A1B0717E}" type="presOf" srcId="{FEEB1050-4360-4D83-A1BB-54B7419F0BD2}" destId="{E45757CC-8B31-4F9D-A858-C6547F797C53}" srcOrd="0" destOrd="0" presId="urn:microsoft.com/office/officeart/2005/8/layout/vList2"/>
    <dgm:cxn modelId="{BAA9A469-1057-46EB-89DB-4E42F7ED8F4F}" type="presOf" srcId="{40C8EF6B-BF50-4E4A-BC64-1DEA12998067}" destId="{75BABDF6-8C53-4D6A-9F51-80C513582DEA}" srcOrd="0" destOrd="0" presId="urn:microsoft.com/office/officeart/2005/8/layout/vList2"/>
    <dgm:cxn modelId="{6609E0FE-0B78-4CDB-B506-40506459F607}" srcId="{40C8EF6B-BF50-4E4A-BC64-1DEA12998067}" destId="{F0080CB8-0BD7-4EB1-9DFD-9D2C6B462BFB}" srcOrd="0" destOrd="0" parTransId="{9426B23B-3F15-455C-B852-5713498574CB}" sibTransId="{B954F377-EED2-4A5C-BC6C-EFB2DCFCB9A8}"/>
    <dgm:cxn modelId="{13C8DB3A-B469-4B08-AF05-D3852086649F}" srcId="{40C8EF6B-BF50-4E4A-BC64-1DEA12998067}" destId="{FEEB1050-4360-4D83-A1BB-54B7419F0BD2}" srcOrd="1" destOrd="0" parTransId="{04086624-59C9-4548-A75F-1FB20AD1443A}" sibTransId="{EEF836AC-80AA-440C-A7AA-F1245DB06CD7}"/>
    <dgm:cxn modelId="{958F652C-972D-4416-B321-DB0A57948A3E}" type="presOf" srcId="{F0080CB8-0BD7-4EB1-9DFD-9D2C6B462BFB}" destId="{EFC22459-30EE-480A-9A93-DE54AFFE68F9}" srcOrd="0" destOrd="0" presId="urn:microsoft.com/office/officeart/2005/8/layout/vList2"/>
    <dgm:cxn modelId="{77FACECD-FE42-4CD7-8320-15DEC4DCE2FD}" type="presParOf" srcId="{75BABDF6-8C53-4D6A-9F51-80C513582DEA}" destId="{EFC22459-30EE-480A-9A93-DE54AFFE68F9}" srcOrd="0" destOrd="0" presId="urn:microsoft.com/office/officeart/2005/8/layout/vList2"/>
    <dgm:cxn modelId="{11A72017-4C12-4D86-8DD0-E2BB27B79F87}" type="presParOf" srcId="{75BABDF6-8C53-4D6A-9F51-80C513582DEA}" destId="{BBD6EEF7-9FAB-43B8-8E9A-16FE7C799B3E}" srcOrd="1" destOrd="0" presId="urn:microsoft.com/office/officeart/2005/8/layout/vList2"/>
    <dgm:cxn modelId="{BD7D4D6A-293D-4906-B26E-AD1C324F4767}" type="presParOf" srcId="{75BABDF6-8C53-4D6A-9F51-80C513582DEA}" destId="{E45757CC-8B31-4F9D-A858-C6547F797C53}" srcOrd="2" destOrd="0" presId="urn:microsoft.com/office/officeart/2005/8/layout/vList2"/>
    <dgm:cxn modelId="{014D7804-939B-486D-A0F9-9A1F7C2822C1}" type="presParOf" srcId="{75BABDF6-8C53-4D6A-9F51-80C513582DEA}" destId="{EA72B2A3-2795-47C4-BC29-5631EF6CCD57}" srcOrd="3" destOrd="0" presId="urn:microsoft.com/office/officeart/2005/8/layout/vList2"/>
    <dgm:cxn modelId="{A9DE5652-3118-431C-963B-AE5DC2126375}" type="presParOf" srcId="{75BABDF6-8C53-4D6A-9F51-80C513582DEA}" destId="{B91F2F60-0B18-41AD-8032-BEED4B6F1DC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2E5C20-E164-46C2-9C9E-EFEE6D7CF6F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0CB2485D-FFF4-4BA2-A579-FB0CE9626911}">
      <dgm:prSet phldrT="[Texto]"/>
      <dgm:spPr/>
      <dgm:t>
        <a:bodyPr/>
        <a:lstStyle/>
        <a:p>
          <a:r>
            <a:rPr lang="es-CL" dirty="0" smtClean="0"/>
            <a:t>Etapa 1: </a:t>
          </a:r>
          <a:endParaRPr lang="es-CL" dirty="0"/>
        </a:p>
      </dgm:t>
    </dgm:pt>
    <dgm:pt modelId="{043001CB-E47B-4802-8303-5F96683CAB6E}" type="parTrans" cxnId="{83EAC495-C45A-482D-9F9D-A0F74EBF9DDB}">
      <dgm:prSet/>
      <dgm:spPr/>
      <dgm:t>
        <a:bodyPr/>
        <a:lstStyle/>
        <a:p>
          <a:endParaRPr lang="es-CL"/>
        </a:p>
      </dgm:t>
    </dgm:pt>
    <dgm:pt modelId="{B56A2B21-BB16-4489-83DC-D0DDF1702E1C}" type="sibTrans" cxnId="{83EAC495-C45A-482D-9F9D-A0F74EBF9DDB}">
      <dgm:prSet/>
      <dgm:spPr/>
      <dgm:t>
        <a:bodyPr/>
        <a:lstStyle/>
        <a:p>
          <a:endParaRPr lang="es-CL"/>
        </a:p>
      </dgm:t>
    </dgm:pt>
    <dgm:pt modelId="{14F115B5-77D9-4E2F-A11B-DAFB92ECE735}">
      <dgm:prSet phldrT="[Texto]"/>
      <dgm:spPr/>
      <dgm:t>
        <a:bodyPr/>
        <a:lstStyle/>
        <a:p>
          <a:r>
            <a:rPr lang="es-CL" dirty="0" smtClean="0"/>
            <a:t>Etapa 3</a:t>
          </a:r>
          <a:endParaRPr lang="es-CL" dirty="0"/>
        </a:p>
      </dgm:t>
    </dgm:pt>
    <dgm:pt modelId="{974EABBE-3C22-46A1-938B-14180EE74621}" type="parTrans" cxnId="{47380E43-A30B-4ACD-8489-80D039212AE0}">
      <dgm:prSet/>
      <dgm:spPr/>
      <dgm:t>
        <a:bodyPr/>
        <a:lstStyle/>
        <a:p>
          <a:endParaRPr lang="es-CL"/>
        </a:p>
      </dgm:t>
    </dgm:pt>
    <dgm:pt modelId="{FABA1BF6-C11F-4907-857B-9F9C179AC454}" type="sibTrans" cxnId="{47380E43-A30B-4ACD-8489-80D039212AE0}">
      <dgm:prSet/>
      <dgm:spPr/>
      <dgm:t>
        <a:bodyPr/>
        <a:lstStyle/>
        <a:p>
          <a:endParaRPr lang="es-CL"/>
        </a:p>
      </dgm:t>
    </dgm:pt>
    <dgm:pt modelId="{6EA39F8F-6059-46FD-92B7-8AC2ACC95A71}">
      <dgm:prSet phldrT="[Texto]"/>
      <dgm:spPr/>
      <dgm:t>
        <a:bodyPr/>
        <a:lstStyle/>
        <a:p>
          <a:r>
            <a:rPr lang="es-CL" dirty="0" smtClean="0"/>
            <a:t>Etapa 4</a:t>
          </a:r>
          <a:endParaRPr lang="es-CL" dirty="0"/>
        </a:p>
      </dgm:t>
    </dgm:pt>
    <dgm:pt modelId="{A2365525-5DF6-4F64-A656-24381EDF7CF5}" type="parTrans" cxnId="{E18DD6F0-D103-4B1A-83CE-B8A8A65F63CA}">
      <dgm:prSet/>
      <dgm:spPr/>
      <dgm:t>
        <a:bodyPr/>
        <a:lstStyle/>
        <a:p>
          <a:endParaRPr lang="es-CL"/>
        </a:p>
      </dgm:t>
    </dgm:pt>
    <dgm:pt modelId="{72612D3C-4E51-4CB7-A1E0-07BD390EF849}" type="sibTrans" cxnId="{E18DD6F0-D103-4B1A-83CE-B8A8A65F63CA}">
      <dgm:prSet/>
      <dgm:spPr/>
      <dgm:t>
        <a:bodyPr/>
        <a:lstStyle/>
        <a:p>
          <a:endParaRPr lang="es-CL"/>
        </a:p>
      </dgm:t>
    </dgm:pt>
    <dgm:pt modelId="{7B40E93B-75D7-4F1D-81C0-A221DE51DBC4}">
      <dgm:prSet phldrT="[Texto]"/>
      <dgm:spPr/>
      <dgm:t>
        <a:bodyPr/>
        <a:lstStyle/>
        <a:p>
          <a:r>
            <a:rPr lang="es-CL" dirty="0" smtClean="0"/>
            <a:t>Etapa 2</a:t>
          </a:r>
          <a:endParaRPr lang="es-CL" dirty="0"/>
        </a:p>
      </dgm:t>
    </dgm:pt>
    <dgm:pt modelId="{A8F55678-04E8-4464-9E5C-62E3DBCC1062}" type="parTrans" cxnId="{21803A10-7C4D-4F28-8BBC-488A9474032C}">
      <dgm:prSet/>
      <dgm:spPr/>
      <dgm:t>
        <a:bodyPr/>
        <a:lstStyle/>
        <a:p>
          <a:endParaRPr lang="es-CL"/>
        </a:p>
      </dgm:t>
    </dgm:pt>
    <dgm:pt modelId="{E16D2B17-098D-4C49-B20D-903393AED047}" type="sibTrans" cxnId="{21803A10-7C4D-4F28-8BBC-488A9474032C}">
      <dgm:prSet/>
      <dgm:spPr/>
      <dgm:t>
        <a:bodyPr/>
        <a:lstStyle/>
        <a:p>
          <a:endParaRPr lang="es-CL"/>
        </a:p>
      </dgm:t>
    </dgm:pt>
    <dgm:pt modelId="{1F4B7142-0A90-43D1-B3F0-9891D585B63C}">
      <dgm:prSet/>
      <dgm:spPr/>
      <dgm:t>
        <a:bodyPr/>
        <a:lstStyle/>
        <a:p>
          <a:r>
            <a:rPr lang="es-CL" dirty="0" smtClean="0"/>
            <a:t>Determinación de dominio o área de acción del egresado.</a:t>
          </a:r>
          <a:endParaRPr lang="es-CL" dirty="0"/>
        </a:p>
      </dgm:t>
    </dgm:pt>
    <dgm:pt modelId="{DE3C6CC0-CEE8-4CAF-824B-25E52293283A}" type="parTrans" cxnId="{364629FF-D2E3-4372-8BFD-7EC2036E8933}">
      <dgm:prSet/>
      <dgm:spPr/>
      <dgm:t>
        <a:bodyPr/>
        <a:lstStyle/>
        <a:p>
          <a:endParaRPr lang="es-CL"/>
        </a:p>
      </dgm:t>
    </dgm:pt>
    <dgm:pt modelId="{9D7FBDA3-DF99-408F-AA45-B671A9F26883}" type="sibTrans" cxnId="{364629FF-D2E3-4372-8BFD-7EC2036E8933}">
      <dgm:prSet/>
      <dgm:spPr/>
      <dgm:t>
        <a:bodyPr/>
        <a:lstStyle/>
        <a:p>
          <a:endParaRPr lang="es-CL"/>
        </a:p>
      </dgm:t>
    </dgm:pt>
    <dgm:pt modelId="{22E3D5DA-3CA2-4806-B991-01A70109E0B6}">
      <dgm:prSet/>
      <dgm:spPr/>
      <dgm:t>
        <a:bodyPr/>
        <a:lstStyle/>
        <a:p>
          <a:r>
            <a:rPr lang="es-CL" dirty="0" smtClean="0"/>
            <a:t>Definición del perfil de egreso</a:t>
          </a:r>
          <a:endParaRPr lang="es-CL" dirty="0"/>
        </a:p>
      </dgm:t>
    </dgm:pt>
    <dgm:pt modelId="{3CEED130-1848-4F6F-8E1D-DD6E5C0DCC55}" type="parTrans" cxnId="{05D95861-927D-4B5B-A983-5DD5D4DF1369}">
      <dgm:prSet/>
      <dgm:spPr/>
      <dgm:t>
        <a:bodyPr/>
        <a:lstStyle/>
        <a:p>
          <a:endParaRPr lang="es-CL"/>
        </a:p>
      </dgm:t>
    </dgm:pt>
    <dgm:pt modelId="{55E349FC-45E7-4CB3-AF8C-A4AB15C9DF27}" type="sibTrans" cxnId="{05D95861-927D-4B5B-A983-5DD5D4DF1369}">
      <dgm:prSet/>
      <dgm:spPr/>
      <dgm:t>
        <a:bodyPr/>
        <a:lstStyle/>
        <a:p>
          <a:endParaRPr lang="es-CL"/>
        </a:p>
      </dgm:t>
    </dgm:pt>
    <dgm:pt modelId="{F12F18D1-B481-4457-B0D3-1DAE487A51D1}">
      <dgm:prSet/>
      <dgm:spPr/>
      <dgm:t>
        <a:bodyPr/>
        <a:lstStyle/>
        <a:p>
          <a:r>
            <a:rPr lang="es-CL" dirty="0" smtClean="0"/>
            <a:t>Levantamiento y redacción de las competencias genéricas y específicas.</a:t>
          </a:r>
          <a:endParaRPr lang="es-CL" dirty="0"/>
        </a:p>
      </dgm:t>
    </dgm:pt>
    <dgm:pt modelId="{0E08B49C-4E03-40EF-95CD-FBF66827664F}" type="parTrans" cxnId="{8F5B80D0-4DD3-4641-8A14-77678F4F0EC7}">
      <dgm:prSet/>
      <dgm:spPr/>
      <dgm:t>
        <a:bodyPr/>
        <a:lstStyle/>
        <a:p>
          <a:endParaRPr lang="es-CL"/>
        </a:p>
      </dgm:t>
    </dgm:pt>
    <dgm:pt modelId="{E57C3039-F1EB-4645-8AD2-D8D72B750BCE}" type="sibTrans" cxnId="{8F5B80D0-4DD3-4641-8A14-77678F4F0EC7}">
      <dgm:prSet/>
      <dgm:spPr/>
      <dgm:t>
        <a:bodyPr/>
        <a:lstStyle/>
        <a:p>
          <a:endParaRPr lang="es-CL"/>
        </a:p>
      </dgm:t>
    </dgm:pt>
    <dgm:pt modelId="{79F3F041-15A0-456D-A3DD-8971CEB1A052}">
      <dgm:prSet/>
      <dgm:spPr/>
      <dgm:t>
        <a:bodyPr/>
        <a:lstStyle/>
        <a:p>
          <a:r>
            <a:rPr lang="es-CL" dirty="0" smtClean="0"/>
            <a:t>Construcción de una matriz de competencias y actividades curriculares</a:t>
          </a:r>
          <a:endParaRPr lang="es-CL" dirty="0"/>
        </a:p>
      </dgm:t>
    </dgm:pt>
    <dgm:pt modelId="{8C471C5B-C7E9-462D-83E0-D146AF23CB10}" type="parTrans" cxnId="{E5B19DF2-F6FA-4E05-ACF1-3AD7BBC03EB8}">
      <dgm:prSet/>
      <dgm:spPr/>
      <dgm:t>
        <a:bodyPr/>
        <a:lstStyle/>
        <a:p>
          <a:endParaRPr lang="es-CL"/>
        </a:p>
      </dgm:t>
    </dgm:pt>
    <dgm:pt modelId="{26420DBC-138F-4D04-A36A-1E86C9B7F347}" type="sibTrans" cxnId="{E5B19DF2-F6FA-4E05-ACF1-3AD7BBC03EB8}">
      <dgm:prSet/>
      <dgm:spPr/>
      <dgm:t>
        <a:bodyPr/>
        <a:lstStyle/>
        <a:p>
          <a:endParaRPr lang="es-CL"/>
        </a:p>
      </dgm:t>
    </dgm:pt>
    <dgm:pt modelId="{0D5A72A8-3409-45E7-91B3-93B81495C592}">
      <dgm:prSet/>
      <dgm:spPr/>
      <dgm:t>
        <a:bodyPr/>
        <a:lstStyle/>
        <a:p>
          <a:r>
            <a:rPr lang="es-CL" dirty="0" smtClean="0"/>
            <a:t>Etapa 5</a:t>
          </a:r>
          <a:endParaRPr lang="es-CL" dirty="0"/>
        </a:p>
      </dgm:t>
    </dgm:pt>
    <dgm:pt modelId="{10128043-056A-4E05-A6BC-2D35993FE956}" type="parTrans" cxnId="{B06E2CDC-A3C0-4AC1-88D5-8C3AA4714D92}">
      <dgm:prSet/>
      <dgm:spPr/>
    </dgm:pt>
    <dgm:pt modelId="{767AED14-D931-4783-902F-ADCB4F604200}" type="sibTrans" cxnId="{B06E2CDC-A3C0-4AC1-88D5-8C3AA4714D92}">
      <dgm:prSet/>
      <dgm:spPr/>
    </dgm:pt>
    <dgm:pt modelId="{7FA4F934-FCA5-46AD-A723-02430826F65D}">
      <dgm:prSet/>
      <dgm:spPr/>
      <dgm:t>
        <a:bodyPr/>
        <a:lstStyle/>
        <a:p>
          <a:r>
            <a:rPr lang="es-CL" dirty="0" smtClean="0"/>
            <a:t>Delimitación de actividades curriculares y planes de estudios</a:t>
          </a:r>
          <a:endParaRPr lang="es-CL" dirty="0"/>
        </a:p>
      </dgm:t>
    </dgm:pt>
    <dgm:pt modelId="{A6E35862-09F2-477F-B4C9-A2EC91B2B15B}" type="parTrans" cxnId="{3247624E-96FD-4588-A5D9-13DDD61DB990}">
      <dgm:prSet/>
      <dgm:spPr/>
    </dgm:pt>
    <dgm:pt modelId="{2A4BB095-A68E-4886-9262-05C26D0AE64E}" type="sibTrans" cxnId="{3247624E-96FD-4588-A5D9-13DDD61DB990}">
      <dgm:prSet/>
      <dgm:spPr/>
    </dgm:pt>
    <dgm:pt modelId="{4B0608F8-FE50-4918-B334-28F4EDF5DA90}" type="pres">
      <dgm:prSet presAssocID="{702E5C20-E164-46C2-9C9E-EFEE6D7CF6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E35FE87-3D56-43D6-84EC-876E7D5F7FAE}" type="pres">
      <dgm:prSet presAssocID="{0CB2485D-FFF4-4BA2-A579-FB0CE9626911}" presName="composite" presStyleCnt="0"/>
      <dgm:spPr/>
    </dgm:pt>
    <dgm:pt modelId="{6CB6CBBB-1EA8-4BC6-B7C0-04B4F6E7AD36}" type="pres">
      <dgm:prSet presAssocID="{0CB2485D-FFF4-4BA2-A579-FB0CE962691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1255663-128A-4D6A-BD69-4E8F385EBF86}" type="pres">
      <dgm:prSet presAssocID="{0CB2485D-FFF4-4BA2-A579-FB0CE9626911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859B75D-562C-44E7-9674-7BD0E499E3FE}" type="pres">
      <dgm:prSet presAssocID="{B56A2B21-BB16-4489-83DC-D0DDF1702E1C}" presName="sp" presStyleCnt="0"/>
      <dgm:spPr/>
    </dgm:pt>
    <dgm:pt modelId="{13E6C562-9ACB-4570-834A-3E95306A703F}" type="pres">
      <dgm:prSet presAssocID="{7B40E93B-75D7-4F1D-81C0-A221DE51DBC4}" presName="composite" presStyleCnt="0"/>
      <dgm:spPr/>
    </dgm:pt>
    <dgm:pt modelId="{0C3C2708-7B4F-4EF0-96DE-0C2A5861C922}" type="pres">
      <dgm:prSet presAssocID="{7B40E93B-75D7-4F1D-81C0-A221DE51DBC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43A8941-16C6-4D9F-8CF1-9B7590355901}" type="pres">
      <dgm:prSet presAssocID="{7B40E93B-75D7-4F1D-81C0-A221DE51DBC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A473B7-3FBB-4E9E-8EBC-0FD83F269D91}" type="pres">
      <dgm:prSet presAssocID="{E16D2B17-098D-4C49-B20D-903393AED047}" presName="sp" presStyleCnt="0"/>
      <dgm:spPr/>
    </dgm:pt>
    <dgm:pt modelId="{4F65D218-246B-4178-94FD-20B52F721D69}" type="pres">
      <dgm:prSet presAssocID="{14F115B5-77D9-4E2F-A11B-DAFB92ECE735}" presName="composite" presStyleCnt="0"/>
      <dgm:spPr/>
    </dgm:pt>
    <dgm:pt modelId="{4131FC19-FF7B-4501-BD3D-0C9B9097CA69}" type="pres">
      <dgm:prSet presAssocID="{14F115B5-77D9-4E2F-A11B-DAFB92ECE735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27595CE-BE36-48F2-8F52-E7DE2984A05C}" type="pres">
      <dgm:prSet presAssocID="{14F115B5-77D9-4E2F-A11B-DAFB92ECE73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4348492-F3F6-4525-BFDC-C2A1B349577B}" type="pres">
      <dgm:prSet presAssocID="{FABA1BF6-C11F-4907-857B-9F9C179AC454}" presName="sp" presStyleCnt="0"/>
      <dgm:spPr/>
    </dgm:pt>
    <dgm:pt modelId="{C3E3A869-B17A-4D7E-AF46-F3FCC0B895FB}" type="pres">
      <dgm:prSet presAssocID="{6EA39F8F-6059-46FD-92B7-8AC2ACC95A71}" presName="composite" presStyleCnt="0"/>
      <dgm:spPr/>
    </dgm:pt>
    <dgm:pt modelId="{35EAF488-DFD6-458F-BED3-7F703F0F97DC}" type="pres">
      <dgm:prSet presAssocID="{6EA39F8F-6059-46FD-92B7-8AC2ACC95A71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CEB4813-9120-4D3E-BD1E-87410DFD325D}" type="pres">
      <dgm:prSet presAssocID="{6EA39F8F-6059-46FD-92B7-8AC2ACC95A71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47448DC-C24E-4BD7-B386-A6292DD46080}" type="pres">
      <dgm:prSet presAssocID="{72612D3C-4E51-4CB7-A1E0-07BD390EF849}" presName="sp" presStyleCnt="0"/>
      <dgm:spPr/>
    </dgm:pt>
    <dgm:pt modelId="{D0C288CB-0639-41C1-AAFF-9DFC10DF375F}" type="pres">
      <dgm:prSet presAssocID="{0D5A72A8-3409-45E7-91B3-93B81495C592}" presName="composite" presStyleCnt="0"/>
      <dgm:spPr/>
    </dgm:pt>
    <dgm:pt modelId="{4B040101-A4FC-4C70-A0B1-FA593E34A790}" type="pres">
      <dgm:prSet presAssocID="{0D5A72A8-3409-45E7-91B3-93B81495C59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1F433F6-B345-4ED6-8530-B6A541DBB0EC}" type="pres">
      <dgm:prSet presAssocID="{0D5A72A8-3409-45E7-91B3-93B81495C59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C2F6217-9303-43B3-BA3C-AC71896ADB6D}" type="presOf" srcId="{79F3F041-15A0-456D-A3DD-8971CEB1A052}" destId="{2CEB4813-9120-4D3E-BD1E-87410DFD325D}" srcOrd="0" destOrd="0" presId="urn:microsoft.com/office/officeart/2005/8/layout/chevron2"/>
    <dgm:cxn modelId="{EF634C1F-FF9A-412A-AFD2-08D31B8C88E3}" type="presOf" srcId="{7B40E93B-75D7-4F1D-81C0-A221DE51DBC4}" destId="{0C3C2708-7B4F-4EF0-96DE-0C2A5861C922}" srcOrd="0" destOrd="0" presId="urn:microsoft.com/office/officeart/2005/8/layout/chevron2"/>
    <dgm:cxn modelId="{364629FF-D2E3-4372-8BFD-7EC2036E8933}" srcId="{0CB2485D-FFF4-4BA2-A579-FB0CE9626911}" destId="{1F4B7142-0A90-43D1-B3F0-9891D585B63C}" srcOrd="0" destOrd="0" parTransId="{DE3C6CC0-CEE8-4CAF-824B-25E52293283A}" sibTransId="{9D7FBDA3-DF99-408F-AA45-B671A9F26883}"/>
    <dgm:cxn modelId="{8F5B80D0-4DD3-4641-8A14-77678F4F0EC7}" srcId="{14F115B5-77D9-4E2F-A11B-DAFB92ECE735}" destId="{F12F18D1-B481-4457-B0D3-1DAE487A51D1}" srcOrd="0" destOrd="0" parTransId="{0E08B49C-4E03-40EF-95CD-FBF66827664F}" sibTransId="{E57C3039-F1EB-4645-8AD2-D8D72B750BCE}"/>
    <dgm:cxn modelId="{05D95861-927D-4B5B-A983-5DD5D4DF1369}" srcId="{7B40E93B-75D7-4F1D-81C0-A221DE51DBC4}" destId="{22E3D5DA-3CA2-4806-B991-01A70109E0B6}" srcOrd="0" destOrd="0" parTransId="{3CEED130-1848-4F6F-8E1D-DD6E5C0DCC55}" sibTransId="{55E349FC-45E7-4CB3-AF8C-A4AB15C9DF27}"/>
    <dgm:cxn modelId="{B06E2CDC-A3C0-4AC1-88D5-8C3AA4714D92}" srcId="{702E5C20-E164-46C2-9C9E-EFEE6D7CF6FA}" destId="{0D5A72A8-3409-45E7-91B3-93B81495C592}" srcOrd="4" destOrd="0" parTransId="{10128043-056A-4E05-A6BC-2D35993FE956}" sibTransId="{767AED14-D931-4783-902F-ADCB4F604200}"/>
    <dgm:cxn modelId="{5193B291-A3E2-4E7F-87B8-1A33A164149C}" type="presOf" srcId="{6EA39F8F-6059-46FD-92B7-8AC2ACC95A71}" destId="{35EAF488-DFD6-458F-BED3-7F703F0F97DC}" srcOrd="0" destOrd="0" presId="urn:microsoft.com/office/officeart/2005/8/layout/chevron2"/>
    <dgm:cxn modelId="{1E4077DB-AD6C-4FF1-8C66-CF0F896B95B5}" type="presOf" srcId="{7FA4F934-FCA5-46AD-A723-02430826F65D}" destId="{21F433F6-B345-4ED6-8530-B6A541DBB0EC}" srcOrd="0" destOrd="0" presId="urn:microsoft.com/office/officeart/2005/8/layout/chevron2"/>
    <dgm:cxn modelId="{36A5268C-CA3A-48EE-A087-F06B2FAEEC0A}" type="presOf" srcId="{0CB2485D-FFF4-4BA2-A579-FB0CE9626911}" destId="{6CB6CBBB-1EA8-4BC6-B7C0-04B4F6E7AD36}" srcOrd="0" destOrd="0" presId="urn:microsoft.com/office/officeart/2005/8/layout/chevron2"/>
    <dgm:cxn modelId="{70BB2AFC-F7BA-49EF-94E5-EFE0376142D5}" type="presOf" srcId="{F12F18D1-B481-4457-B0D3-1DAE487A51D1}" destId="{B27595CE-BE36-48F2-8F52-E7DE2984A05C}" srcOrd="0" destOrd="0" presId="urn:microsoft.com/office/officeart/2005/8/layout/chevron2"/>
    <dgm:cxn modelId="{462B7C21-2CAA-44BF-BA5F-C034375AA553}" type="presOf" srcId="{1F4B7142-0A90-43D1-B3F0-9891D585B63C}" destId="{E1255663-128A-4D6A-BD69-4E8F385EBF86}" srcOrd="0" destOrd="0" presId="urn:microsoft.com/office/officeart/2005/8/layout/chevron2"/>
    <dgm:cxn modelId="{E5B19DF2-F6FA-4E05-ACF1-3AD7BBC03EB8}" srcId="{6EA39F8F-6059-46FD-92B7-8AC2ACC95A71}" destId="{79F3F041-15A0-456D-A3DD-8971CEB1A052}" srcOrd="0" destOrd="0" parTransId="{8C471C5B-C7E9-462D-83E0-D146AF23CB10}" sibTransId="{26420DBC-138F-4D04-A36A-1E86C9B7F347}"/>
    <dgm:cxn modelId="{075FF4DA-D268-4558-8921-79C0EF2348B4}" type="presOf" srcId="{702E5C20-E164-46C2-9C9E-EFEE6D7CF6FA}" destId="{4B0608F8-FE50-4918-B334-28F4EDF5DA90}" srcOrd="0" destOrd="0" presId="urn:microsoft.com/office/officeart/2005/8/layout/chevron2"/>
    <dgm:cxn modelId="{83EAC495-C45A-482D-9F9D-A0F74EBF9DDB}" srcId="{702E5C20-E164-46C2-9C9E-EFEE6D7CF6FA}" destId="{0CB2485D-FFF4-4BA2-A579-FB0CE9626911}" srcOrd="0" destOrd="0" parTransId="{043001CB-E47B-4802-8303-5F96683CAB6E}" sibTransId="{B56A2B21-BB16-4489-83DC-D0DDF1702E1C}"/>
    <dgm:cxn modelId="{47380E43-A30B-4ACD-8489-80D039212AE0}" srcId="{702E5C20-E164-46C2-9C9E-EFEE6D7CF6FA}" destId="{14F115B5-77D9-4E2F-A11B-DAFB92ECE735}" srcOrd="2" destOrd="0" parTransId="{974EABBE-3C22-46A1-938B-14180EE74621}" sibTransId="{FABA1BF6-C11F-4907-857B-9F9C179AC454}"/>
    <dgm:cxn modelId="{062E4A9A-512A-4D25-983B-051D7076F4DD}" type="presOf" srcId="{22E3D5DA-3CA2-4806-B991-01A70109E0B6}" destId="{943A8941-16C6-4D9F-8CF1-9B7590355901}" srcOrd="0" destOrd="0" presId="urn:microsoft.com/office/officeart/2005/8/layout/chevron2"/>
    <dgm:cxn modelId="{AD775178-FD47-422F-A34F-3CDEAD526AA0}" type="presOf" srcId="{0D5A72A8-3409-45E7-91B3-93B81495C592}" destId="{4B040101-A4FC-4C70-A0B1-FA593E34A790}" srcOrd="0" destOrd="0" presId="urn:microsoft.com/office/officeart/2005/8/layout/chevron2"/>
    <dgm:cxn modelId="{3247624E-96FD-4588-A5D9-13DDD61DB990}" srcId="{0D5A72A8-3409-45E7-91B3-93B81495C592}" destId="{7FA4F934-FCA5-46AD-A723-02430826F65D}" srcOrd="0" destOrd="0" parTransId="{A6E35862-09F2-477F-B4C9-A2EC91B2B15B}" sibTransId="{2A4BB095-A68E-4886-9262-05C26D0AE64E}"/>
    <dgm:cxn modelId="{21803A10-7C4D-4F28-8BBC-488A9474032C}" srcId="{702E5C20-E164-46C2-9C9E-EFEE6D7CF6FA}" destId="{7B40E93B-75D7-4F1D-81C0-A221DE51DBC4}" srcOrd="1" destOrd="0" parTransId="{A8F55678-04E8-4464-9E5C-62E3DBCC1062}" sibTransId="{E16D2B17-098D-4C49-B20D-903393AED047}"/>
    <dgm:cxn modelId="{E18DD6F0-D103-4B1A-83CE-B8A8A65F63CA}" srcId="{702E5C20-E164-46C2-9C9E-EFEE6D7CF6FA}" destId="{6EA39F8F-6059-46FD-92B7-8AC2ACC95A71}" srcOrd="3" destOrd="0" parTransId="{A2365525-5DF6-4F64-A656-24381EDF7CF5}" sibTransId="{72612D3C-4E51-4CB7-A1E0-07BD390EF849}"/>
    <dgm:cxn modelId="{0D282C19-E237-415B-9F0C-0EDCD79857B7}" type="presOf" srcId="{14F115B5-77D9-4E2F-A11B-DAFB92ECE735}" destId="{4131FC19-FF7B-4501-BD3D-0C9B9097CA69}" srcOrd="0" destOrd="0" presId="urn:microsoft.com/office/officeart/2005/8/layout/chevron2"/>
    <dgm:cxn modelId="{1F363ABB-3CC0-4954-900E-35E1DACF3AB7}" type="presParOf" srcId="{4B0608F8-FE50-4918-B334-28F4EDF5DA90}" destId="{3E35FE87-3D56-43D6-84EC-876E7D5F7FAE}" srcOrd="0" destOrd="0" presId="urn:microsoft.com/office/officeart/2005/8/layout/chevron2"/>
    <dgm:cxn modelId="{6D06BCAE-CBE6-457A-81CB-4B9606EFCDD0}" type="presParOf" srcId="{3E35FE87-3D56-43D6-84EC-876E7D5F7FAE}" destId="{6CB6CBBB-1EA8-4BC6-B7C0-04B4F6E7AD36}" srcOrd="0" destOrd="0" presId="urn:microsoft.com/office/officeart/2005/8/layout/chevron2"/>
    <dgm:cxn modelId="{B6B339FD-451E-4D3C-896A-8DDD7CF8606C}" type="presParOf" srcId="{3E35FE87-3D56-43D6-84EC-876E7D5F7FAE}" destId="{E1255663-128A-4D6A-BD69-4E8F385EBF86}" srcOrd="1" destOrd="0" presId="urn:microsoft.com/office/officeart/2005/8/layout/chevron2"/>
    <dgm:cxn modelId="{ACEB9E93-1571-42F6-954A-01FF135FB933}" type="presParOf" srcId="{4B0608F8-FE50-4918-B334-28F4EDF5DA90}" destId="{6859B75D-562C-44E7-9674-7BD0E499E3FE}" srcOrd="1" destOrd="0" presId="urn:microsoft.com/office/officeart/2005/8/layout/chevron2"/>
    <dgm:cxn modelId="{71D8FD7D-24CA-4583-AC24-3C1B01030306}" type="presParOf" srcId="{4B0608F8-FE50-4918-B334-28F4EDF5DA90}" destId="{13E6C562-9ACB-4570-834A-3E95306A703F}" srcOrd="2" destOrd="0" presId="urn:microsoft.com/office/officeart/2005/8/layout/chevron2"/>
    <dgm:cxn modelId="{1180D07F-03F7-4F31-8591-2CB7154F572F}" type="presParOf" srcId="{13E6C562-9ACB-4570-834A-3E95306A703F}" destId="{0C3C2708-7B4F-4EF0-96DE-0C2A5861C922}" srcOrd="0" destOrd="0" presId="urn:microsoft.com/office/officeart/2005/8/layout/chevron2"/>
    <dgm:cxn modelId="{3314D5F9-C129-4FF1-9BC8-E38D4A3C3847}" type="presParOf" srcId="{13E6C562-9ACB-4570-834A-3E95306A703F}" destId="{943A8941-16C6-4D9F-8CF1-9B7590355901}" srcOrd="1" destOrd="0" presId="urn:microsoft.com/office/officeart/2005/8/layout/chevron2"/>
    <dgm:cxn modelId="{5BBEB425-9D26-4442-91B0-ED47E187869C}" type="presParOf" srcId="{4B0608F8-FE50-4918-B334-28F4EDF5DA90}" destId="{A1A473B7-3FBB-4E9E-8EBC-0FD83F269D91}" srcOrd="3" destOrd="0" presId="urn:microsoft.com/office/officeart/2005/8/layout/chevron2"/>
    <dgm:cxn modelId="{83C51B56-A0BA-4035-897D-493A542C8311}" type="presParOf" srcId="{4B0608F8-FE50-4918-B334-28F4EDF5DA90}" destId="{4F65D218-246B-4178-94FD-20B52F721D69}" srcOrd="4" destOrd="0" presId="urn:microsoft.com/office/officeart/2005/8/layout/chevron2"/>
    <dgm:cxn modelId="{1EB836AC-5B86-4EF6-9E1E-D5C887ED9711}" type="presParOf" srcId="{4F65D218-246B-4178-94FD-20B52F721D69}" destId="{4131FC19-FF7B-4501-BD3D-0C9B9097CA69}" srcOrd="0" destOrd="0" presId="urn:microsoft.com/office/officeart/2005/8/layout/chevron2"/>
    <dgm:cxn modelId="{6AEA5563-D31D-43B1-91FB-B954DE90C601}" type="presParOf" srcId="{4F65D218-246B-4178-94FD-20B52F721D69}" destId="{B27595CE-BE36-48F2-8F52-E7DE2984A05C}" srcOrd="1" destOrd="0" presId="urn:microsoft.com/office/officeart/2005/8/layout/chevron2"/>
    <dgm:cxn modelId="{1C54D9CE-8D67-48DC-8E56-5223CFE393E6}" type="presParOf" srcId="{4B0608F8-FE50-4918-B334-28F4EDF5DA90}" destId="{B4348492-F3F6-4525-BFDC-C2A1B349577B}" srcOrd="5" destOrd="0" presId="urn:microsoft.com/office/officeart/2005/8/layout/chevron2"/>
    <dgm:cxn modelId="{5EDDE433-564C-4D6F-BD2C-246E03A85FF2}" type="presParOf" srcId="{4B0608F8-FE50-4918-B334-28F4EDF5DA90}" destId="{C3E3A869-B17A-4D7E-AF46-F3FCC0B895FB}" srcOrd="6" destOrd="0" presId="urn:microsoft.com/office/officeart/2005/8/layout/chevron2"/>
    <dgm:cxn modelId="{70F90401-9475-47A1-9460-6353A6410AFF}" type="presParOf" srcId="{C3E3A869-B17A-4D7E-AF46-F3FCC0B895FB}" destId="{35EAF488-DFD6-458F-BED3-7F703F0F97DC}" srcOrd="0" destOrd="0" presId="urn:microsoft.com/office/officeart/2005/8/layout/chevron2"/>
    <dgm:cxn modelId="{A6602726-552E-4A16-9207-8C37F5541680}" type="presParOf" srcId="{C3E3A869-B17A-4D7E-AF46-F3FCC0B895FB}" destId="{2CEB4813-9120-4D3E-BD1E-87410DFD325D}" srcOrd="1" destOrd="0" presId="urn:microsoft.com/office/officeart/2005/8/layout/chevron2"/>
    <dgm:cxn modelId="{1A939D54-4EAB-48E4-8CD1-A8DCA14EA023}" type="presParOf" srcId="{4B0608F8-FE50-4918-B334-28F4EDF5DA90}" destId="{847448DC-C24E-4BD7-B386-A6292DD46080}" srcOrd="7" destOrd="0" presId="urn:microsoft.com/office/officeart/2005/8/layout/chevron2"/>
    <dgm:cxn modelId="{247684AA-49B9-497C-B5A8-767579678A10}" type="presParOf" srcId="{4B0608F8-FE50-4918-B334-28F4EDF5DA90}" destId="{D0C288CB-0639-41C1-AAFF-9DFC10DF375F}" srcOrd="8" destOrd="0" presId="urn:microsoft.com/office/officeart/2005/8/layout/chevron2"/>
    <dgm:cxn modelId="{2277EC1A-2F2A-48D1-97EE-E73F9F4D713F}" type="presParOf" srcId="{D0C288CB-0639-41C1-AAFF-9DFC10DF375F}" destId="{4B040101-A4FC-4C70-A0B1-FA593E34A790}" srcOrd="0" destOrd="0" presId="urn:microsoft.com/office/officeart/2005/8/layout/chevron2"/>
    <dgm:cxn modelId="{4B1A30A0-6C29-4097-94C5-3F81DAD5DC32}" type="presParOf" srcId="{D0C288CB-0639-41C1-AAFF-9DFC10DF375F}" destId="{21F433F6-B345-4ED6-8530-B6A541DBB0E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D8BDD7-9D16-4664-8DD1-1582E1D6336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3C5C8B33-AACF-4614-8BC5-A9C03DBC8D65}">
      <dgm:prSet phldrT="[Texto]"/>
      <dgm:spPr/>
      <dgm:t>
        <a:bodyPr/>
        <a:lstStyle/>
        <a:p>
          <a:pPr algn="l"/>
          <a:r>
            <a:rPr lang="es-CL"/>
            <a:t>Definiciones  Proyecto Educativo Institucional</a:t>
          </a:r>
        </a:p>
      </dgm:t>
    </dgm:pt>
    <dgm:pt modelId="{5A590415-07A0-4EC9-9242-FCB285BBDB62}" type="parTrans" cxnId="{C4D845E1-4D94-4CE1-A273-5022F32227C8}">
      <dgm:prSet/>
      <dgm:spPr/>
      <dgm:t>
        <a:bodyPr/>
        <a:lstStyle/>
        <a:p>
          <a:pPr algn="l"/>
          <a:endParaRPr lang="es-CL"/>
        </a:p>
      </dgm:t>
    </dgm:pt>
    <dgm:pt modelId="{C7B1F99F-1B6C-4660-BC3F-439D798D219C}" type="sibTrans" cxnId="{C4D845E1-4D94-4CE1-A273-5022F32227C8}">
      <dgm:prSet/>
      <dgm:spPr/>
      <dgm:t>
        <a:bodyPr/>
        <a:lstStyle/>
        <a:p>
          <a:pPr algn="l"/>
          <a:endParaRPr lang="es-CL"/>
        </a:p>
      </dgm:t>
    </dgm:pt>
    <dgm:pt modelId="{AB8B0E63-5E36-48CF-ABF8-6C013D1E7D9C}">
      <dgm:prSet phldrT="[Texto]"/>
      <dgm:spPr/>
      <dgm:t>
        <a:bodyPr/>
        <a:lstStyle/>
        <a:p>
          <a:pPr algn="l"/>
          <a:r>
            <a:rPr lang="es-CL" dirty="0" smtClean="0"/>
            <a:t>Escalamiento</a:t>
          </a:r>
          <a:endParaRPr lang="es-CL" dirty="0"/>
        </a:p>
      </dgm:t>
    </dgm:pt>
    <dgm:pt modelId="{382A1528-E099-464F-89B0-E98818EA074F}" type="parTrans" cxnId="{3086AE79-279D-4ECE-BF32-D74D74B5C66B}">
      <dgm:prSet/>
      <dgm:spPr/>
      <dgm:t>
        <a:bodyPr/>
        <a:lstStyle/>
        <a:p>
          <a:pPr algn="l"/>
          <a:endParaRPr lang="es-CL"/>
        </a:p>
      </dgm:t>
    </dgm:pt>
    <dgm:pt modelId="{5485F7B0-3E97-4733-9562-965BDF34A1D1}" type="sibTrans" cxnId="{3086AE79-279D-4ECE-BF32-D74D74B5C66B}">
      <dgm:prSet/>
      <dgm:spPr/>
      <dgm:t>
        <a:bodyPr/>
        <a:lstStyle/>
        <a:p>
          <a:pPr algn="l"/>
          <a:endParaRPr lang="es-CL"/>
        </a:p>
      </dgm:t>
    </dgm:pt>
    <dgm:pt modelId="{1CB7C774-A17D-47DE-A522-66BF1629F940}">
      <dgm:prSet phldrT="[Texto]"/>
      <dgm:spPr/>
      <dgm:t>
        <a:bodyPr/>
        <a:lstStyle/>
        <a:p>
          <a:pPr algn="l"/>
          <a:r>
            <a:rPr lang="es-CL"/>
            <a:t>Indicadores</a:t>
          </a:r>
        </a:p>
      </dgm:t>
    </dgm:pt>
    <dgm:pt modelId="{CCAF5E22-F0A1-4C9C-93B6-D9F7F3F2ADC3}" type="parTrans" cxnId="{819CE750-EA45-4518-B9DC-3240A882EB29}">
      <dgm:prSet/>
      <dgm:spPr/>
      <dgm:t>
        <a:bodyPr/>
        <a:lstStyle/>
        <a:p>
          <a:pPr algn="l"/>
          <a:endParaRPr lang="es-CL"/>
        </a:p>
      </dgm:t>
    </dgm:pt>
    <dgm:pt modelId="{E5A5EF4C-3E5F-44C4-AFA4-247D5AF82043}" type="sibTrans" cxnId="{819CE750-EA45-4518-B9DC-3240A882EB29}">
      <dgm:prSet/>
      <dgm:spPr/>
      <dgm:t>
        <a:bodyPr/>
        <a:lstStyle/>
        <a:p>
          <a:pPr algn="l"/>
          <a:endParaRPr lang="es-CL"/>
        </a:p>
      </dgm:t>
    </dgm:pt>
    <dgm:pt modelId="{4FF17F5A-F195-403E-8201-ECB8BB16B674}">
      <dgm:prSet phldrT="[Texto]"/>
      <dgm:spPr/>
      <dgm:t>
        <a:bodyPr/>
        <a:lstStyle/>
        <a:p>
          <a:pPr algn="l"/>
          <a:endParaRPr lang="es-CL"/>
        </a:p>
      </dgm:t>
    </dgm:pt>
    <dgm:pt modelId="{BC486A0B-5FDE-470E-ACF9-BFDF2A0780F0}" type="parTrans" cxnId="{741A8764-7CE7-4BA7-8E6E-10C635B75A5B}">
      <dgm:prSet/>
      <dgm:spPr/>
      <dgm:t>
        <a:bodyPr/>
        <a:lstStyle/>
        <a:p>
          <a:pPr algn="l"/>
          <a:endParaRPr lang="es-CL"/>
        </a:p>
      </dgm:t>
    </dgm:pt>
    <dgm:pt modelId="{089D430E-8A35-4CCC-8520-B0F75701957D}" type="sibTrans" cxnId="{741A8764-7CE7-4BA7-8E6E-10C635B75A5B}">
      <dgm:prSet/>
      <dgm:spPr/>
      <dgm:t>
        <a:bodyPr/>
        <a:lstStyle/>
        <a:p>
          <a:pPr algn="l"/>
          <a:endParaRPr lang="es-CL"/>
        </a:p>
      </dgm:t>
    </dgm:pt>
    <dgm:pt modelId="{E93474E5-D53C-4C34-B153-6A137C08A67F}">
      <dgm:prSet phldrT="[Texto]"/>
      <dgm:spPr/>
      <dgm:t>
        <a:bodyPr/>
        <a:lstStyle/>
        <a:p>
          <a:pPr algn="l"/>
          <a:r>
            <a:rPr lang="es-CL"/>
            <a:t>Perfil de egreso</a:t>
          </a:r>
        </a:p>
      </dgm:t>
    </dgm:pt>
    <dgm:pt modelId="{D257010C-9DC7-494A-A53D-07508D76F3D5}" type="parTrans" cxnId="{57C73A84-8D5B-4CB5-A8FA-C935B0BBCA87}">
      <dgm:prSet/>
      <dgm:spPr/>
      <dgm:t>
        <a:bodyPr/>
        <a:lstStyle/>
        <a:p>
          <a:pPr algn="l"/>
          <a:endParaRPr lang="es-CL"/>
        </a:p>
      </dgm:t>
    </dgm:pt>
    <dgm:pt modelId="{172FC5D7-E4D1-403B-8ABB-EB4541DB4EF8}" type="sibTrans" cxnId="{57C73A84-8D5B-4CB5-A8FA-C935B0BBCA87}">
      <dgm:prSet/>
      <dgm:spPr/>
      <dgm:t>
        <a:bodyPr/>
        <a:lstStyle/>
        <a:p>
          <a:pPr algn="l"/>
          <a:endParaRPr lang="es-CL"/>
        </a:p>
      </dgm:t>
    </dgm:pt>
    <dgm:pt modelId="{7E21BA00-258A-46BB-B1A2-09333A618B7C}">
      <dgm:prSet phldrT="[Texto]"/>
      <dgm:spPr/>
      <dgm:t>
        <a:bodyPr/>
        <a:lstStyle/>
        <a:p>
          <a:pPr algn="l"/>
          <a:r>
            <a:rPr lang="es-CL"/>
            <a:t>Competencias</a:t>
          </a:r>
        </a:p>
      </dgm:t>
    </dgm:pt>
    <dgm:pt modelId="{D99C551E-2A51-43AD-8351-E715A08DE75F}" type="parTrans" cxnId="{ECAEB568-86EE-43FF-8B7F-32F6E9A91057}">
      <dgm:prSet/>
      <dgm:spPr/>
      <dgm:t>
        <a:bodyPr/>
        <a:lstStyle/>
        <a:p>
          <a:pPr algn="l"/>
          <a:endParaRPr lang="es-CL"/>
        </a:p>
      </dgm:t>
    </dgm:pt>
    <dgm:pt modelId="{44C3C419-148B-4A5E-BE79-F800175E65EE}" type="sibTrans" cxnId="{ECAEB568-86EE-43FF-8B7F-32F6E9A91057}">
      <dgm:prSet/>
      <dgm:spPr/>
      <dgm:t>
        <a:bodyPr/>
        <a:lstStyle/>
        <a:p>
          <a:pPr algn="l"/>
          <a:endParaRPr lang="es-CL"/>
        </a:p>
      </dgm:t>
    </dgm:pt>
    <dgm:pt modelId="{68091513-FE2F-4A12-B83C-5626EE970AB7}">
      <dgm:prSet phldrT="[Texto]"/>
      <dgm:spPr/>
      <dgm:t>
        <a:bodyPr/>
        <a:lstStyle/>
        <a:p>
          <a:pPr algn="l"/>
          <a:endParaRPr lang="es-CL"/>
        </a:p>
      </dgm:t>
    </dgm:pt>
    <dgm:pt modelId="{224F2608-86DB-4C00-A7A0-7697F47521F3}" type="parTrans" cxnId="{5CB5F076-75B3-4F13-A033-999A8A21D65F}">
      <dgm:prSet/>
      <dgm:spPr/>
      <dgm:t>
        <a:bodyPr/>
        <a:lstStyle/>
        <a:p>
          <a:pPr algn="l"/>
          <a:endParaRPr lang="es-CL"/>
        </a:p>
      </dgm:t>
    </dgm:pt>
    <dgm:pt modelId="{9285475E-32D9-4593-BDE1-D82CFBA26364}" type="sibTrans" cxnId="{5CB5F076-75B3-4F13-A033-999A8A21D65F}">
      <dgm:prSet/>
      <dgm:spPr/>
      <dgm:t>
        <a:bodyPr/>
        <a:lstStyle/>
        <a:p>
          <a:pPr algn="l"/>
          <a:endParaRPr lang="es-CL"/>
        </a:p>
      </dgm:t>
    </dgm:pt>
    <dgm:pt modelId="{7D94DEA5-C772-41FD-AE1F-DAD3489687F6}" type="pres">
      <dgm:prSet presAssocID="{D6D8BDD7-9D16-4664-8DD1-1582E1D6336B}" presName="outerComposite" presStyleCnt="0">
        <dgm:presLayoutVars>
          <dgm:chMax val="5"/>
          <dgm:dir/>
          <dgm:resizeHandles val="exact"/>
        </dgm:presLayoutVars>
      </dgm:prSet>
      <dgm:spPr/>
    </dgm:pt>
    <dgm:pt modelId="{EAE2B7EB-0477-4E76-A357-F6CBDC64E974}" type="pres">
      <dgm:prSet presAssocID="{D6D8BDD7-9D16-4664-8DD1-1582E1D6336B}" presName="dummyMaxCanvas" presStyleCnt="0">
        <dgm:presLayoutVars/>
      </dgm:prSet>
      <dgm:spPr/>
    </dgm:pt>
    <dgm:pt modelId="{8DDDC277-8A53-4AB6-BA3E-3BFC046D24B3}" type="pres">
      <dgm:prSet presAssocID="{D6D8BDD7-9D16-4664-8DD1-1582E1D6336B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57F1959-45FC-47DF-A6D5-23AD8AD8E164}" type="pres">
      <dgm:prSet presAssocID="{D6D8BDD7-9D16-4664-8DD1-1582E1D6336B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7F2BC32-0BE2-4FBC-9474-22EAFA8F2D02}" type="pres">
      <dgm:prSet presAssocID="{D6D8BDD7-9D16-4664-8DD1-1582E1D6336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0834447-94A1-4A60-BF94-1FCDBA394149}" type="pres">
      <dgm:prSet presAssocID="{D6D8BDD7-9D16-4664-8DD1-1582E1D6336B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7F5FD1F-6F7C-4A32-AE02-09C4E66F5FB3}" type="pres">
      <dgm:prSet presAssocID="{D6D8BDD7-9D16-4664-8DD1-1582E1D6336B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A032948-A428-4843-967A-A4B8161B2601}" type="pres">
      <dgm:prSet presAssocID="{D6D8BDD7-9D16-4664-8DD1-1582E1D6336B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84F4C0E-20ED-4992-B085-96DE7B5D2714}" type="pres">
      <dgm:prSet presAssocID="{D6D8BDD7-9D16-4664-8DD1-1582E1D6336B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AB4F1A4-6292-49F3-966F-5759C9FFB907}" type="pres">
      <dgm:prSet presAssocID="{D6D8BDD7-9D16-4664-8DD1-1582E1D6336B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EC7CC78-B1B6-436C-B9DE-8BEF372AB901}" type="pres">
      <dgm:prSet presAssocID="{D6D8BDD7-9D16-4664-8DD1-1582E1D6336B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3A2666B-B9D7-45BD-A964-CA85B8AD7019}" type="pres">
      <dgm:prSet presAssocID="{D6D8BDD7-9D16-4664-8DD1-1582E1D6336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F3CED2C-2ADC-420F-8A82-24218D788442}" type="pres">
      <dgm:prSet presAssocID="{D6D8BDD7-9D16-4664-8DD1-1582E1D6336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864DBA2-9A2F-4F39-B236-1B46DBBDEB65}" type="pres">
      <dgm:prSet presAssocID="{D6D8BDD7-9D16-4664-8DD1-1582E1D6336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13C76EF-9A0D-4421-A10C-9D810F17590C}" type="pres">
      <dgm:prSet presAssocID="{D6D8BDD7-9D16-4664-8DD1-1582E1D6336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F51F1CB-36A1-4907-A4AE-83C82DF54721}" type="pres">
      <dgm:prSet presAssocID="{D6D8BDD7-9D16-4664-8DD1-1582E1D6336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B4666510-DC82-480B-8182-2C6FE4831A52}" type="presOf" srcId="{1CB7C774-A17D-47DE-A522-66BF1629F940}" destId="{8F51F1CB-36A1-4907-A4AE-83C82DF54721}" srcOrd="1" destOrd="0" presId="urn:microsoft.com/office/officeart/2005/8/layout/vProcess5"/>
    <dgm:cxn modelId="{741A8764-7CE7-4BA7-8E6E-10C635B75A5B}" srcId="{D6D8BDD7-9D16-4664-8DD1-1582E1D6336B}" destId="{4FF17F5A-F195-403E-8201-ECB8BB16B674}" srcOrd="6" destOrd="0" parTransId="{BC486A0B-5FDE-470E-ACF9-BFDF2A0780F0}" sibTransId="{089D430E-8A35-4CCC-8520-B0F75701957D}"/>
    <dgm:cxn modelId="{819CE750-EA45-4518-B9DC-3240A882EB29}" srcId="{D6D8BDD7-9D16-4664-8DD1-1582E1D6336B}" destId="{1CB7C774-A17D-47DE-A522-66BF1629F940}" srcOrd="4" destOrd="0" parTransId="{CCAF5E22-F0A1-4C9C-93B6-D9F7F3F2ADC3}" sibTransId="{E5A5EF4C-3E5F-44C4-AFA4-247D5AF82043}"/>
    <dgm:cxn modelId="{ECAEB568-86EE-43FF-8B7F-32F6E9A91057}" srcId="{D6D8BDD7-9D16-4664-8DD1-1582E1D6336B}" destId="{7E21BA00-258A-46BB-B1A2-09333A618B7C}" srcOrd="2" destOrd="0" parTransId="{D99C551E-2A51-43AD-8351-E715A08DE75F}" sibTransId="{44C3C419-148B-4A5E-BE79-F800175E65EE}"/>
    <dgm:cxn modelId="{FEE567B6-FE80-4181-83B1-E8C0796BF1AA}" type="presOf" srcId="{172FC5D7-E4D1-403B-8ABB-EB4541DB4EF8}" destId="{984F4C0E-20ED-4992-B085-96DE7B5D2714}" srcOrd="0" destOrd="0" presId="urn:microsoft.com/office/officeart/2005/8/layout/vProcess5"/>
    <dgm:cxn modelId="{CD5A83ED-2DD4-4EF1-921C-9F1F46266ACB}" type="presOf" srcId="{E93474E5-D53C-4C34-B153-6A137C08A67F}" destId="{EF3CED2C-2ADC-420F-8A82-24218D788442}" srcOrd="1" destOrd="0" presId="urn:microsoft.com/office/officeart/2005/8/layout/vProcess5"/>
    <dgm:cxn modelId="{97EF2F2C-FCF0-4DAC-80D2-6CE76A9FE772}" type="presOf" srcId="{3C5C8B33-AACF-4614-8BC5-A9C03DBC8D65}" destId="{8DDDC277-8A53-4AB6-BA3E-3BFC046D24B3}" srcOrd="0" destOrd="0" presId="urn:microsoft.com/office/officeart/2005/8/layout/vProcess5"/>
    <dgm:cxn modelId="{CCF1B218-3234-4001-95ED-FCDBE22CB149}" type="presOf" srcId="{C7B1F99F-1B6C-4660-BC3F-439D798D219C}" destId="{9A032948-A428-4843-967A-A4B8161B2601}" srcOrd="0" destOrd="0" presId="urn:microsoft.com/office/officeart/2005/8/layout/vProcess5"/>
    <dgm:cxn modelId="{1DA6F940-B5B2-4D30-BDF5-4F40BD15E972}" type="presOf" srcId="{1CB7C774-A17D-47DE-A522-66BF1629F940}" destId="{E7F5FD1F-6F7C-4A32-AE02-09C4E66F5FB3}" srcOrd="0" destOrd="0" presId="urn:microsoft.com/office/officeart/2005/8/layout/vProcess5"/>
    <dgm:cxn modelId="{C4D845E1-4D94-4CE1-A273-5022F32227C8}" srcId="{D6D8BDD7-9D16-4664-8DD1-1582E1D6336B}" destId="{3C5C8B33-AACF-4614-8BC5-A9C03DBC8D65}" srcOrd="0" destOrd="0" parTransId="{5A590415-07A0-4EC9-9242-FCB285BBDB62}" sibTransId="{C7B1F99F-1B6C-4660-BC3F-439D798D219C}"/>
    <dgm:cxn modelId="{DE8A9EF1-FF58-4047-97F5-B98068DE461E}" type="presOf" srcId="{5485F7B0-3E97-4733-9562-965BDF34A1D1}" destId="{BEC7CC78-B1B6-436C-B9DE-8BEF372AB901}" srcOrd="0" destOrd="0" presId="urn:microsoft.com/office/officeart/2005/8/layout/vProcess5"/>
    <dgm:cxn modelId="{AC800D58-24B4-417A-8204-B1AD05E43188}" type="presOf" srcId="{E93474E5-D53C-4C34-B153-6A137C08A67F}" destId="{F57F1959-45FC-47DF-A6D5-23AD8AD8E164}" srcOrd="0" destOrd="0" presId="urn:microsoft.com/office/officeart/2005/8/layout/vProcess5"/>
    <dgm:cxn modelId="{57C73A84-8D5B-4CB5-A8FA-C935B0BBCA87}" srcId="{D6D8BDD7-9D16-4664-8DD1-1582E1D6336B}" destId="{E93474E5-D53C-4C34-B153-6A137C08A67F}" srcOrd="1" destOrd="0" parTransId="{D257010C-9DC7-494A-A53D-07508D76F3D5}" sibTransId="{172FC5D7-E4D1-403B-8ABB-EB4541DB4EF8}"/>
    <dgm:cxn modelId="{52B115F0-F065-4A9B-94BA-D3E1F8AFE268}" type="presOf" srcId="{3C5C8B33-AACF-4614-8BC5-A9C03DBC8D65}" destId="{33A2666B-B9D7-45BD-A964-CA85B8AD7019}" srcOrd="1" destOrd="0" presId="urn:microsoft.com/office/officeart/2005/8/layout/vProcess5"/>
    <dgm:cxn modelId="{DEE4DC87-A55B-4FEE-944B-D209D79689A9}" type="presOf" srcId="{7E21BA00-258A-46BB-B1A2-09333A618B7C}" destId="{1864DBA2-9A2F-4F39-B236-1B46DBBDEB65}" srcOrd="1" destOrd="0" presId="urn:microsoft.com/office/officeart/2005/8/layout/vProcess5"/>
    <dgm:cxn modelId="{02ABD363-4C98-4CBE-A579-24A5BFA43186}" type="presOf" srcId="{7E21BA00-258A-46BB-B1A2-09333A618B7C}" destId="{97F2BC32-0BE2-4FBC-9474-22EAFA8F2D02}" srcOrd="0" destOrd="0" presId="urn:microsoft.com/office/officeart/2005/8/layout/vProcess5"/>
    <dgm:cxn modelId="{5CB5F076-75B3-4F13-A033-999A8A21D65F}" srcId="{D6D8BDD7-9D16-4664-8DD1-1582E1D6336B}" destId="{68091513-FE2F-4A12-B83C-5626EE970AB7}" srcOrd="5" destOrd="0" parTransId="{224F2608-86DB-4C00-A7A0-7697F47521F3}" sibTransId="{9285475E-32D9-4593-BDE1-D82CFBA26364}"/>
    <dgm:cxn modelId="{D89906F0-0D4D-4493-87A6-ED664F884A62}" type="presOf" srcId="{AB8B0E63-5E36-48CF-ABF8-6C013D1E7D9C}" destId="{50834447-94A1-4A60-BF94-1FCDBA394149}" srcOrd="0" destOrd="0" presId="urn:microsoft.com/office/officeart/2005/8/layout/vProcess5"/>
    <dgm:cxn modelId="{5EA821B5-CF62-4377-B7E8-362DD3497D00}" type="presOf" srcId="{D6D8BDD7-9D16-4664-8DD1-1582E1D6336B}" destId="{7D94DEA5-C772-41FD-AE1F-DAD3489687F6}" srcOrd="0" destOrd="0" presId="urn:microsoft.com/office/officeart/2005/8/layout/vProcess5"/>
    <dgm:cxn modelId="{3086AE79-279D-4ECE-BF32-D74D74B5C66B}" srcId="{D6D8BDD7-9D16-4664-8DD1-1582E1D6336B}" destId="{AB8B0E63-5E36-48CF-ABF8-6C013D1E7D9C}" srcOrd="3" destOrd="0" parTransId="{382A1528-E099-464F-89B0-E98818EA074F}" sibTransId="{5485F7B0-3E97-4733-9562-965BDF34A1D1}"/>
    <dgm:cxn modelId="{0C9FF4CB-85FC-4466-BC4D-0FC4F364BA63}" type="presOf" srcId="{44C3C419-148B-4A5E-BE79-F800175E65EE}" destId="{BAB4F1A4-6292-49F3-966F-5759C9FFB907}" srcOrd="0" destOrd="0" presId="urn:microsoft.com/office/officeart/2005/8/layout/vProcess5"/>
    <dgm:cxn modelId="{589D6C38-672A-4F2A-B8CF-C555ABA9C8AE}" type="presOf" srcId="{AB8B0E63-5E36-48CF-ABF8-6C013D1E7D9C}" destId="{713C76EF-9A0D-4421-A10C-9D810F17590C}" srcOrd="1" destOrd="0" presId="urn:microsoft.com/office/officeart/2005/8/layout/vProcess5"/>
    <dgm:cxn modelId="{47745A23-C4F7-4534-90B5-08AD53FE8CB2}" type="presParOf" srcId="{7D94DEA5-C772-41FD-AE1F-DAD3489687F6}" destId="{EAE2B7EB-0477-4E76-A357-F6CBDC64E974}" srcOrd="0" destOrd="0" presId="urn:microsoft.com/office/officeart/2005/8/layout/vProcess5"/>
    <dgm:cxn modelId="{04FC32C8-A9B8-42B7-92D0-2BC26190B693}" type="presParOf" srcId="{7D94DEA5-C772-41FD-AE1F-DAD3489687F6}" destId="{8DDDC277-8A53-4AB6-BA3E-3BFC046D24B3}" srcOrd="1" destOrd="0" presId="urn:microsoft.com/office/officeart/2005/8/layout/vProcess5"/>
    <dgm:cxn modelId="{BA8F2DA8-E934-414F-8242-D5127AD0CA03}" type="presParOf" srcId="{7D94DEA5-C772-41FD-AE1F-DAD3489687F6}" destId="{F57F1959-45FC-47DF-A6D5-23AD8AD8E164}" srcOrd="2" destOrd="0" presId="urn:microsoft.com/office/officeart/2005/8/layout/vProcess5"/>
    <dgm:cxn modelId="{41AE0985-2567-4B35-AC07-E3CD5B78EFB3}" type="presParOf" srcId="{7D94DEA5-C772-41FD-AE1F-DAD3489687F6}" destId="{97F2BC32-0BE2-4FBC-9474-22EAFA8F2D02}" srcOrd="3" destOrd="0" presId="urn:microsoft.com/office/officeart/2005/8/layout/vProcess5"/>
    <dgm:cxn modelId="{2221128C-0AA6-4419-B8A6-87195891CAB7}" type="presParOf" srcId="{7D94DEA5-C772-41FD-AE1F-DAD3489687F6}" destId="{50834447-94A1-4A60-BF94-1FCDBA394149}" srcOrd="4" destOrd="0" presId="urn:microsoft.com/office/officeart/2005/8/layout/vProcess5"/>
    <dgm:cxn modelId="{A2ABDFAE-8F7C-4723-83F7-04CDE0A3A932}" type="presParOf" srcId="{7D94DEA5-C772-41FD-AE1F-DAD3489687F6}" destId="{E7F5FD1F-6F7C-4A32-AE02-09C4E66F5FB3}" srcOrd="5" destOrd="0" presId="urn:microsoft.com/office/officeart/2005/8/layout/vProcess5"/>
    <dgm:cxn modelId="{590ECE2E-0D1C-406A-83B8-E0D3097497ED}" type="presParOf" srcId="{7D94DEA5-C772-41FD-AE1F-DAD3489687F6}" destId="{9A032948-A428-4843-967A-A4B8161B2601}" srcOrd="6" destOrd="0" presId="urn:microsoft.com/office/officeart/2005/8/layout/vProcess5"/>
    <dgm:cxn modelId="{C858BC85-55F9-4F62-9986-401C2CA86B75}" type="presParOf" srcId="{7D94DEA5-C772-41FD-AE1F-DAD3489687F6}" destId="{984F4C0E-20ED-4992-B085-96DE7B5D2714}" srcOrd="7" destOrd="0" presId="urn:microsoft.com/office/officeart/2005/8/layout/vProcess5"/>
    <dgm:cxn modelId="{A7A9CDE8-C1F9-4E29-9617-7E616247181B}" type="presParOf" srcId="{7D94DEA5-C772-41FD-AE1F-DAD3489687F6}" destId="{BAB4F1A4-6292-49F3-966F-5759C9FFB907}" srcOrd="8" destOrd="0" presId="urn:microsoft.com/office/officeart/2005/8/layout/vProcess5"/>
    <dgm:cxn modelId="{1AB0A96A-FD7C-4316-82A6-DFE18F48C877}" type="presParOf" srcId="{7D94DEA5-C772-41FD-AE1F-DAD3489687F6}" destId="{BEC7CC78-B1B6-436C-B9DE-8BEF372AB901}" srcOrd="9" destOrd="0" presId="urn:microsoft.com/office/officeart/2005/8/layout/vProcess5"/>
    <dgm:cxn modelId="{7F29E854-B5A4-4560-8C30-7EB7E64BEA9C}" type="presParOf" srcId="{7D94DEA5-C772-41FD-AE1F-DAD3489687F6}" destId="{33A2666B-B9D7-45BD-A964-CA85B8AD7019}" srcOrd="10" destOrd="0" presId="urn:microsoft.com/office/officeart/2005/8/layout/vProcess5"/>
    <dgm:cxn modelId="{55D3479E-DE4E-431C-B841-5FF09681015B}" type="presParOf" srcId="{7D94DEA5-C772-41FD-AE1F-DAD3489687F6}" destId="{EF3CED2C-2ADC-420F-8A82-24218D788442}" srcOrd="11" destOrd="0" presId="urn:microsoft.com/office/officeart/2005/8/layout/vProcess5"/>
    <dgm:cxn modelId="{B2DAE264-72D5-49DC-ABEF-C5CC02A37675}" type="presParOf" srcId="{7D94DEA5-C772-41FD-AE1F-DAD3489687F6}" destId="{1864DBA2-9A2F-4F39-B236-1B46DBBDEB65}" srcOrd="12" destOrd="0" presId="urn:microsoft.com/office/officeart/2005/8/layout/vProcess5"/>
    <dgm:cxn modelId="{61072960-BA15-4E22-9C15-D4FFB0E63CFB}" type="presParOf" srcId="{7D94DEA5-C772-41FD-AE1F-DAD3489687F6}" destId="{713C76EF-9A0D-4421-A10C-9D810F17590C}" srcOrd="13" destOrd="0" presId="urn:microsoft.com/office/officeart/2005/8/layout/vProcess5"/>
    <dgm:cxn modelId="{EE98DDA9-442B-404D-B341-F11F7878B7CB}" type="presParOf" srcId="{7D94DEA5-C772-41FD-AE1F-DAD3489687F6}" destId="{8F51F1CB-36A1-4907-A4AE-83C82DF5472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463905-6EF1-4EE0-8EF5-3A75C162A94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9DE69507-BA30-4BA9-B55D-CA8BFE8827B7}">
      <dgm:prSet/>
      <dgm:spPr>
        <a:solidFill>
          <a:srgbClr val="0070C0"/>
        </a:solidFill>
      </dgm:spPr>
      <dgm:t>
        <a:bodyPr/>
        <a:lstStyle/>
        <a:p>
          <a:r>
            <a:rPr lang="es-CL" dirty="0" smtClean="0"/>
            <a:t>Este documento se focaliza en el rediseño, a mediano plazo será necesario proyectar la fase de implementación del nuevo currículum, su seguimiento y monitoreo.</a:t>
          </a:r>
        </a:p>
        <a:p>
          <a:r>
            <a:rPr lang="es-CL" dirty="0" smtClean="0"/>
            <a:t>A corto plazo será necesario realizar los ajustes que permitan contar con una propuesta para los temas más urgentes. </a:t>
          </a:r>
          <a:endParaRPr lang="es-CL" dirty="0"/>
        </a:p>
      </dgm:t>
    </dgm:pt>
    <dgm:pt modelId="{6262A515-45BC-4697-AD2B-FF96A0627B5F}" type="parTrans" cxnId="{8FFC9B5E-789A-4FA3-921B-A9CBDB194F6D}">
      <dgm:prSet/>
      <dgm:spPr/>
      <dgm:t>
        <a:bodyPr/>
        <a:lstStyle/>
        <a:p>
          <a:endParaRPr lang="es-CL"/>
        </a:p>
      </dgm:t>
    </dgm:pt>
    <dgm:pt modelId="{03F22211-78E9-4178-A5D6-6856CA6DDB41}" type="sibTrans" cxnId="{8FFC9B5E-789A-4FA3-921B-A9CBDB194F6D}">
      <dgm:prSet/>
      <dgm:spPr/>
      <dgm:t>
        <a:bodyPr/>
        <a:lstStyle/>
        <a:p>
          <a:endParaRPr lang="es-CL"/>
        </a:p>
      </dgm:t>
    </dgm:pt>
    <dgm:pt modelId="{294F2DEA-77D7-4736-898E-80A8899006C2}" type="pres">
      <dgm:prSet presAssocID="{1D463905-6EF1-4EE0-8EF5-3A75C162A9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D2B33E9C-F4B8-49C1-ACA0-E4CFD9F1B91D}" type="pres">
      <dgm:prSet presAssocID="{9DE69507-BA30-4BA9-B55D-CA8BFE8827B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FFC9B5E-789A-4FA3-921B-A9CBDB194F6D}" srcId="{1D463905-6EF1-4EE0-8EF5-3A75C162A94A}" destId="{9DE69507-BA30-4BA9-B55D-CA8BFE8827B7}" srcOrd="0" destOrd="0" parTransId="{6262A515-45BC-4697-AD2B-FF96A0627B5F}" sibTransId="{03F22211-78E9-4178-A5D6-6856CA6DDB41}"/>
    <dgm:cxn modelId="{D6D2432A-DA32-40A8-9861-5DA305BC6FEA}" type="presOf" srcId="{1D463905-6EF1-4EE0-8EF5-3A75C162A94A}" destId="{294F2DEA-77D7-4736-898E-80A8899006C2}" srcOrd="0" destOrd="0" presId="urn:microsoft.com/office/officeart/2005/8/layout/vList2"/>
    <dgm:cxn modelId="{FC975888-C04D-43B2-AFA2-7427B8CE2231}" type="presOf" srcId="{9DE69507-BA30-4BA9-B55D-CA8BFE8827B7}" destId="{D2B33E9C-F4B8-49C1-ACA0-E4CFD9F1B91D}" srcOrd="0" destOrd="0" presId="urn:microsoft.com/office/officeart/2005/8/layout/vList2"/>
    <dgm:cxn modelId="{51679825-7EEA-4492-8C25-428CAD541992}" type="presParOf" srcId="{294F2DEA-77D7-4736-898E-80A8899006C2}" destId="{D2B33E9C-F4B8-49C1-ACA0-E4CFD9F1B91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22459-30EE-480A-9A93-DE54AFFE68F9}">
      <dsp:nvSpPr>
        <dsp:cNvPr id="0" name=""/>
        <dsp:cNvSpPr/>
      </dsp:nvSpPr>
      <dsp:spPr>
        <a:xfrm>
          <a:off x="0" y="1770"/>
          <a:ext cx="8496944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1. ¿Qué se entiende por diseño curricular basado en el enfoque por competencias?</a:t>
          </a:r>
          <a:endParaRPr lang="es-CL" sz="2000" kern="1200" dirty="0"/>
        </a:p>
      </dsp:txBody>
      <dsp:txXfrm>
        <a:off x="0" y="1770"/>
        <a:ext cx="8496944" cy="708581"/>
      </dsp:txXfrm>
    </dsp:sp>
    <dsp:sp modelId="{41CC1970-5B41-42E2-87CD-995D169AF22E}">
      <dsp:nvSpPr>
        <dsp:cNvPr id="0" name=""/>
        <dsp:cNvSpPr/>
      </dsp:nvSpPr>
      <dsp:spPr>
        <a:xfrm>
          <a:off x="0" y="723176"/>
          <a:ext cx="8496944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2.¿Cuáles son los aspectos centrales de un diseño curricular basado en el enfoque de competencias?</a:t>
          </a:r>
          <a:endParaRPr lang="es-CL" sz="2000" kern="1200" dirty="0"/>
        </a:p>
      </dsp:txBody>
      <dsp:txXfrm>
        <a:off x="0" y="723176"/>
        <a:ext cx="8496944" cy="708581"/>
      </dsp:txXfrm>
    </dsp:sp>
    <dsp:sp modelId="{F16408BD-476D-4E01-ABB8-70128E5E56FE}">
      <dsp:nvSpPr>
        <dsp:cNvPr id="0" name=""/>
        <dsp:cNvSpPr/>
      </dsp:nvSpPr>
      <dsp:spPr>
        <a:xfrm>
          <a:off x="0" y="1444583"/>
          <a:ext cx="8496944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3.¿Qué características básicas tiene el diseño curricular bajo el enfoque de las competencias?</a:t>
          </a:r>
          <a:endParaRPr lang="es-CL" sz="2000" kern="1200" dirty="0"/>
        </a:p>
      </dsp:txBody>
      <dsp:txXfrm>
        <a:off x="0" y="1444583"/>
        <a:ext cx="8496944" cy="708581"/>
      </dsp:txXfrm>
    </dsp:sp>
    <dsp:sp modelId="{D8A7B5CE-1495-476A-9472-9734CFFEA324}">
      <dsp:nvSpPr>
        <dsp:cNvPr id="0" name=""/>
        <dsp:cNvSpPr/>
      </dsp:nvSpPr>
      <dsp:spPr>
        <a:xfrm>
          <a:off x="0" y="2165989"/>
          <a:ext cx="8496944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4.¿Qué importancia tiene el contexto en el enfoque de competencias?</a:t>
          </a:r>
          <a:endParaRPr lang="es-CL" sz="2000" kern="1200" dirty="0"/>
        </a:p>
      </dsp:txBody>
      <dsp:txXfrm>
        <a:off x="0" y="2165989"/>
        <a:ext cx="8496944" cy="708581"/>
      </dsp:txXfrm>
    </dsp:sp>
    <dsp:sp modelId="{CD1FE514-4532-4036-B7E5-945ACFEB9BD0}">
      <dsp:nvSpPr>
        <dsp:cNvPr id="0" name=""/>
        <dsp:cNvSpPr/>
      </dsp:nvSpPr>
      <dsp:spPr>
        <a:xfrm>
          <a:off x="0" y="2887395"/>
          <a:ext cx="8496944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5.¿Qué nivel de desagregación deben tener las competencias?</a:t>
          </a:r>
          <a:endParaRPr lang="es-CL" sz="2000" kern="1200" dirty="0"/>
        </a:p>
      </dsp:txBody>
      <dsp:txXfrm>
        <a:off x="0" y="2887395"/>
        <a:ext cx="8496944" cy="708581"/>
      </dsp:txXfrm>
    </dsp:sp>
    <dsp:sp modelId="{EDC6C426-F027-4721-90FD-3CC258833905}">
      <dsp:nvSpPr>
        <dsp:cNvPr id="0" name=""/>
        <dsp:cNvSpPr/>
      </dsp:nvSpPr>
      <dsp:spPr>
        <a:xfrm>
          <a:off x="0" y="3608801"/>
          <a:ext cx="8496944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6. ¿Qué diferencia las competencias genéricas de las específicas?</a:t>
          </a:r>
          <a:endParaRPr lang="es-CL" sz="2000" kern="1200" dirty="0"/>
        </a:p>
      </dsp:txBody>
      <dsp:txXfrm>
        <a:off x="0" y="3608801"/>
        <a:ext cx="8496944" cy="708581"/>
      </dsp:txXfrm>
    </dsp:sp>
    <dsp:sp modelId="{04F47897-064F-437F-A93E-13029676C65B}">
      <dsp:nvSpPr>
        <dsp:cNvPr id="0" name=""/>
        <dsp:cNvSpPr/>
      </dsp:nvSpPr>
      <dsp:spPr>
        <a:xfrm>
          <a:off x="0" y="4330208"/>
          <a:ext cx="8496944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7. ¿Qué es el escalamiento de competencias?</a:t>
          </a:r>
          <a:endParaRPr lang="es-CL" sz="2000" kern="1200" dirty="0"/>
        </a:p>
      </dsp:txBody>
      <dsp:txXfrm>
        <a:off x="0" y="4330208"/>
        <a:ext cx="8496944" cy="70858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22459-30EE-480A-9A93-DE54AFFE68F9}">
      <dsp:nvSpPr>
        <dsp:cNvPr id="0" name=""/>
        <dsp:cNvSpPr/>
      </dsp:nvSpPr>
      <dsp:spPr>
        <a:xfrm>
          <a:off x="0" y="507879"/>
          <a:ext cx="849694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0" kern="1200" dirty="0" smtClean="0">
              <a:solidFill>
                <a:schemeClr val="tx1"/>
              </a:solidFill>
            </a:rPr>
            <a:t>1.¿Qué diferencia las mallas, programas y planes de estudio?</a:t>
          </a:r>
          <a:endParaRPr lang="es-CL" sz="2000" b="0" kern="1200" dirty="0">
            <a:solidFill>
              <a:schemeClr val="tx1"/>
            </a:solidFill>
          </a:endParaRPr>
        </a:p>
      </dsp:txBody>
      <dsp:txXfrm>
        <a:off x="0" y="507879"/>
        <a:ext cx="8496944" cy="1216800"/>
      </dsp:txXfrm>
    </dsp:sp>
    <dsp:sp modelId="{E45757CC-8B31-4F9D-A858-C6547F797C53}">
      <dsp:nvSpPr>
        <dsp:cNvPr id="0" name=""/>
        <dsp:cNvSpPr/>
      </dsp:nvSpPr>
      <dsp:spPr>
        <a:xfrm>
          <a:off x="0" y="1911880"/>
          <a:ext cx="849694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0" kern="1200" dirty="0" smtClean="0">
              <a:solidFill>
                <a:schemeClr val="tx1"/>
              </a:solidFill>
            </a:rPr>
            <a:t>2.¿Cómo se organizan los planes, programas de asignaturas y malla bajo un enfoque de competencias?</a:t>
          </a:r>
          <a:endParaRPr lang="es-CL" sz="2000" b="0" kern="1200" dirty="0">
            <a:solidFill>
              <a:schemeClr val="tx1"/>
            </a:solidFill>
          </a:endParaRPr>
        </a:p>
      </dsp:txBody>
      <dsp:txXfrm>
        <a:off x="0" y="1911880"/>
        <a:ext cx="8496944" cy="1216800"/>
      </dsp:txXfrm>
    </dsp:sp>
    <dsp:sp modelId="{B91F2F60-0B18-41AD-8032-BEED4B6F1DC3}">
      <dsp:nvSpPr>
        <dsp:cNvPr id="0" name=""/>
        <dsp:cNvSpPr/>
      </dsp:nvSpPr>
      <dsp:spPr>
        <a:xfrm>
          <a:off x="0" y="3315880"/>
          <a:ext cx="849694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0" kern="1200" dirty="0" smtClean="0">
              <a:solidFill>
                <a:schemeClr val="tx1"/>
              </a:solidFill>
            </a:rPr>
            <a:t>3. ¿Cómo se comprende la evaluación bajo un enfoque por competencias?</a:t>
          </a:r>
          <a:endParaRPr lang="es-CL" sz="2000" b="0" kern="1200" dirty="0">
            <a:solidFill>
              <a:schemeClr val="tx1"/>
            </a:solidFill>
          </a:endParaRPr>
        </a:p>
      </dsp:txBody>
      <dsp:txXfrm>
        <a:off x="0" y="3315880"/>
        <a:ext cx="8496944" cy="1216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B6CBBB-1EA8-4BC6-B7C0-04B4F6E7AD36}">
      <dsp:nvSpPr>
        <dsp:cNvPr id="0" name=""/>
        <dsp:cNvSpPr/>
      </dsp:nvSpPr>
      <dsp:spPr>
        <a:xfrm rot="5400000">
          <a:off x="-149834" y="152032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Etapa 1: </a:t>
          </a:r>
          <a:endParaRPr lang="es-CL" sz="1600" kern="1200" dirty="0"/>
        </a:p>
      </dsp:txBody>
      <dsp:txXfrm rot="5400000">
        <a:off x="-149834" y="152032"/>
        <a:ext cx="998894" cy="699225"/>
      </dsp:txXfrm>
    </dsp:sp>
    <dsp:sp modelId="{E1255663-128A-4D6A-BD69-4E8F385EBF86}">
      <dsp:nvSpPr>
        <dsp:cNvPr id="0" name=""/>
        <dsp:cNvSpPr/>
      </dsp:nvSpPr>
      <dsp:spPr>
        <a:xfrm rot="5400000">
          <a:off x="4139772" y="-3438347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/>
            <a:t>Determinación de dominio o área de acción del egresado.</a:t>
          </a:r>
          <a:endParaRPr lang="es-CL" sz="2000" kern="1200" dirty="0"/>
        </a:p>
      </dsp:txBody>
      <dsp:txXfrm rot="5400000">
        <a:off x="4139772" y="-3438347"/>
        <a:ext cx="649281" cy="7530374"/>
      </dsp:txXfrm>
    </dsp:sp>
    <dsp:sp modelId="{0C3C2708-7B4F-4EF0-96DE-0C2A5861C922}">
      <dsp:nvSpPr>
        <dsp:cNvPr id="0" name=""/>
        <dsp:cNvSpPr/>
      </dsp:nvSpPr>
      <dsp:spPr>
        <a:xfrm rot="5400000">
          <a:off x="-149834" y="1032700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Etapa 2</a:t>
          </a:r>
          <a:endParaRPr lang="es-CL" sz="1600" kern="1200" dirty="0"/>
        </a:p>
      </dsp:txBody>
      <dsp:txXfrm rot="5400000">
        <a:off x="-149834" y="1032700"/>
        <a:ext cx="998894" cy="699225"/>
      </dsp:txXfrm>
    </dsp:sp>
    <dsp:sp modelId="{943A8941-16C6-4D9F-8CF1-9B7590355901}">
      <dsp:nvSpPr>
        <dsp:cNvPr id="0" name=""/>
        <dsp:cNvSpPr/>
      </dsp:nvSpPr>
      <dsp:spPr>
        <a:xfrm rot="5400000">
          <a:off x="4139772" y="-2557679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/>
            <a:t>Definición del perfil de egreso</a:t>
          </a:r>
          <a:endParaRPr lang="es-CL" sz="2000" kern="1200" dirty="0"/>
        </a:p>
      </dsp:txBody>
      <dsp:txXfrm rot="5400000">
        <a:off x="4139772" y="-2557679"/>
        <a:ext cx="649281" cy="7530374"/>
      </dsp:txXfrm>
    </dsp:sp>
    <dsp:sp modelId="{4131FC19-FF7B-4501-BD3D-0C9B9097CA69}">
      <dsp:nvSpPr>
        <dsp:cNvPr id="0" name=""/>
        <dsp:cNvSpPr/>
      </dsp:nvSpPr>
      <dsp:spPr>
        <a:xfrm rot="5400000">
          <a:off x="-149834" y="1913368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Etapa 3</a:t>
          </a:r>
          <a:endParaRPr lang="es-CL" sz="1600" kern="1200" dirty="0"/>
        </a:p>
      </dsp:txBody>
      <dsp:txXfrm rot="5400000">
        <a:off x="-149834" y="1913368"/>
        <a:ext cx="998894" cy="699225"/>
      </dsp:txXfrm>
    </dsp:sp>
    <dsp:sp modelId="{B27595CE-BE36-48F2-8F52-E7DE2984A05C}">
      <dsp:nvSpPr>
        <dsp:cNvPr id="0" name=""/>
        <dsp:cNvSpPr/>
      </dsp:nvSpPr>
      <dsp:spPr>
        <a:xfrm rot="5400000">
          <a:off x="4139772" y="-167701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/>
            <a:t>Levantamiento y redacción de las competencias genéricas y específicas.</a:t>
          </a:r>
          <a:endParaRPr lang="es-CL" sz="2000" kern="1200" dirty="0"/>
        </a:p>
      </dsp:txBody>
      <dsp:txXfrm rot="5400000">
        <a:off x="4139772" y="-1677012"/>
        <a:ext cx="649281" cy="7530374"/>
      </dsp:txXfrm>
    </dsp:sp>
    <dsp:sp modelId="{35EAF488-DFD6-458F-BED3-7F703F0F97DC}">
      <dsp:nvSpPr>
        <dsp:cNvPr id="0" name=""/>
        <dsp:cNvSpPr/>
      </dsp:nvSpPr>
      <dsp:spPr>
        <a:xfrm rot="5400000">
          <a:off x="-149834" y="2794036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Etapa 4</a:t>
          </a:r>
          <a:endParaRPr lang="es-CL" sz="1600" kern="1200" dirty="0"/>
        </a:p>
      </dsp:txBody>
      <dsp:txXfrm rot="5400000">
        <a:off x="-149834" y="2794036"/>
        <a:ext cx="998894" cy="699225"/>
      </dsp:txXfrm>
    </dsp:sp>
    <dsp:sp modelId="{2CEB4813-9120-4D3E-BD1E-87410DFD325D}">
      <dsp:nvSpPr>
        <dsp:cNvPr id="0" name=""/>
        <dsp:cNvSpPr/>
      </dsp:nvSpPr>
      <dsp:spPr>
        <a:xfrm rot="5400000">
          <a:off x="4139772" y="-796344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/>
            <a:t>Construcción de una matriz de competencias y actividades curriculares</a:t>
          </a:r>
          <a:endParaRPr lang="es-CL" sz="2000" kern="1200" dirty="0"/>
        </a:p>
      </dsp:txBody>
      <dsp:txXfrm rot="5400000">
        <a:off x="4139772" y="-796344"/>
        <a:ext cx="649281" cy="7530374"/>
      </dsp:txXfrm>
    </dsp:sp>
    <dsp:sp modelId="{4B040101-A4FC-4C70-A0B1-FA593E34A790}">
      <dsp:nvSpPr>
        <dsp:cNvPr id="0" name=""/>
        <dsp:cNvSpPr/>
      </dsp:nvSpPr>
      <dsp:spPr>
        <a:xfrm rot="5400000">
          <a:off x="-149834" y="3674704"/>
          <a:ext cx="998894" cy="6992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Etapa 5</a:t>
          </a:r>
          <a:endParaRPr lang="es-CL" sz="1600" kern="1200" dirty="0"/>
        </a:p>
      </dsp:txBody>
      <dsp:txXfrm rot="5400000">
        <a:off x="-149834" y="3674704"/>
        <a:ext cx="998894" cy="699225"/>
      </dsp:txXfrm>
    </dsp:sp>
    <dsp:sp modelId="{21F433F6-B345-4ED6-8530-B6A541DBB0EC}">
      <dsp:nvSpPr>
        <dsp:cNvPr id="0" name=""/>
        <dsp:cNvSpPr/>
      </dsp:nvSpPr>
      <dsp:spPr>
        <a:xfrm rot="5400000">
          <a:off x="4139772" y="84323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/>
            <a:t>Delimitación de actividades curriculares y planes de estudios</a:t>
          </a:r>
          <a:endParaRPr lang="es-CL" sz="2000" kern="1200" dirty="0"/>
        </a:p>
      </dsp:txBody>
      <dsp:txXfrm rot="5400000">
        <a:off x="4139772" y="84323"/>
        <a:ext cx="649281" cy="753037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DDC277-8A53-4AB6-BA3E-3BFC046D24B3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/>
            <a:t>Definiciones  Proyecto Educativo Institucional</a:t>
          </a:r>
        </a:p>
      </dsp:txBody>
      <dsp:txXfrm>
        <a:off x="0" y="0"/>
        <a:ext cx="5410101" cy="814673"/>
      </dsp:txXfrm>
    </dsp:sp>
    <dsp:sp modelId="{F57F1959-45FC-47DF-A6D5-23AD8AD8E164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/>
            <a:t>Perfil de egreso</a:t>
          </a:r>
        </a:p>
      </dsp:txBody>
      <dsp:txXfrm>
        <a:off x="473202" y="927822"/>
        <a:ext cx="5334052" cy="814673"/>
      </dsp:txXfrm>
    </dsp:sp>
    <dsp:sp modelId="{97F2BC32-0BE2-4FBC-9474-22EAFA8F2D02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/>
            <a:t>Competencias</a:t>
          </a:r>
        </a:p>
      </dsp:txBody>
      <dsp:txXfrm>
        <a:off x="946404" y="1855644"/>
        <a:ext cx="5334052" cy="814673"/>
      </dsp:txXfrm>
    </dsp:sp>
    <dsp:sp modelId="{50834447-94A1-4A60-BF94-1FCDBA394149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Escalamiento</a:t>
          </a:r>
          <a:endParaRPr lang="es-CL" sz="2200" kern="1200" dirty="0"/>
        </a:p>
      </dsp:txBody>
      <dsp:txXfrm>
        <a:off x="1419605" y="2783467"/>
        <a:ext cx="5334052" cy="814673"/>
      </dsp:txXfrm>
    </dsp:sp>
    <dsp:sp modelId="{E7F5FD1F-6F7C-4A32-AE02-09C4E66F5FB3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/>
            <a:t>Indicadores</a:t>
          </a:r>
        </a:p>
      </dsp:txBody>
      <dsp:txXfrm>
        <a:off x="1892808" y="3711289"/>
        <a:ext cx="5334052" cy="814673"/>
      </dsp:txXfrm>
    </dsp:sp>
    <dsp:sp modelId="{9A032948-A428-4843-967A-A4B8161B2601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/>
        </a:p>
      </dsp:txBody>
      <dsp:txXfrm>
        <a:off x="5807254" y="595164"/>
        <a:ext cx="529537" cy="529537"/>
      </dsp:txXfrm>
    </dsp:sp>
    <dsp:sp modelId="{984F4C0E-20ED-4992-B085-96DE7B5D2714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/>
        </a:p>
      </dsp:txBody>
      <dsp:txXfrm>
        <a:off x="6280456" y="1522986"/>
        <a:ext cx="529537" cy="529537"/>
      </dsp:txXfrm>
    </dsp:sp>
    <dsp:sp modelId="{BAB4F1A4-6292-49F3-966F-5759C9FFB907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/>
        </a:p>
      </dsp:txBody>
      <dsp:txXfrm>
        <a:off x="6753658" y="2437231"/>
        <a:ext cx="529537" cy="529537"/>
      </dsp:txXfrm>
    </dsp:sp>
    <dsp:sp modelId="{BEC7CC78-B1B6-436C-B9DE-8BEF372AB901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/>
        </a:p>
      </dsp:txBody>
      <dsp:txXfrm>
        <a:off x="7226860" y="3374105"/>
        <a:ext cx="529537" cy="52953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02328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93957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86758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23362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11991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21744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52420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32086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65826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81110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97595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459D2-8044-4EF7-85C5-365D6227DF9A}" type="datetimeFigureOut">
              <a:rPr lang="es-CL" smtClean="0"/>
              <a:pPr/>
              <a:t>01-09-2014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79E5-9FD7-4A73-A8B1-F9E30FD9993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1185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45382"/>
            <a:ext cx="7702624" cy="23316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3200" dirty="0" smtClean="0"/>
              <a:t>Documento base para el ajuste y rediseño curricular.</a:t>
            </a:r>
            <a:br>
              <a:rPr lang="es-CL" sz="3200" dirty="0" smtClean="0"/>
            </a:br>
            <a:r>
              <a:rPr lang="es-CL" sz="3200" dirty="0" smtClean="0"/>
              <a:t>Facultad de Ciencias Sociales (FACSO)</a:t>
            </a:r>
            <a:br>
              <a:rPr lang="es-CL" sz="3200" dirty="0" smtClean="0"/>
            </a:br>
            <a:endParaRPr lang="es-CL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Autofit/>
          </a:bodyPr>
          <a:lstStyle/>
          <a:p>
            <a:r>
              <a:rPr lang="es-CL" sz="2400" dirty="0" smtClean="0"/>
              <a:t>Primera reunión comité curricular FACSO 23 de julio 2014</a:t>
            </a:r>
            <a:endParaRPr lang="es-CL" sz="2400" dirty="0"/>
          </a:p>
        </p:txBody>
      </p:sp>
      <p:pic>
        <p:nvPicPr>
          <p:cNvPr id="5" name="4 Imagen" descr="Logo  facso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548680"/>
            <a:ext cx="1878608" cy="95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1781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Propósito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sz="3600" dirty="0" smtClean="0"/>
              <a:t>Compartir aspectos </a:t>
            </a:r>
            <a:r>
              <a:rPr lang="es-CL" sz="3600" dirty="0"/>
              <a:t>conceptuales y </a:t>
            </a:r>
            <a:r>
              <a:rPr lang="es-CL" sz="3600" dirty="0" smtClean="0"/>
              <a:t>procedimentales del diseño curricular basado en el enfoque de competencias, para facilitar el debate de ideas y la concreción del proceso de trabajo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15887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Índice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L" dirty="0" smtClean="0"/>
              <a:t>El documento se organiza en torno a tres apartados. </a:t>
            </a:r>
          </a:p>
          <a:p>
            <a:pPr marL="571500" lvl="0" indent="-571500">
              <a:buFont typeface="+mj-lt"/>
              <a:buAutoNum type="romanUcPeriod"/>
            </a:pPr>
            <a:r>
              <a:rPr lang="es-CL" dirty="0" smtClean="0"/>
              <a:t>Aspectos claves en relación al enfoque por competencias.</a:t>
            </a:r>
          </a:p>
          <a:p>
            <a:pPr marL="571500" lvl="0" indent="-571500">
              <a:buFont typeface="+mj-lt"/>
              <a:buAutoNum type="romanUcPeriod"/>
            </a:pPr>
            <a:r>
              <a:rPr lang="es-CL" dirty="0" smtClean="0"/>
              <a:t>Desafíos del diseño del currículum bajo el enfoque por competencias.</a:t>
            </a:r>
          </a:p>
          <a:p>
            <a:pPr marL="571500" indent="-571500">
              <a:buFont typeface="+mj-lt"/>
              <a:buAutoNum type="romanUcPeriod"/>
            </a:pPr>
            <a:r>
              <a:rPr lang="es-CL" dirty="0" smtClean="0"/>
              <a:t>Propuesta metodológica para asumir la tarea.</a:t>
            </a:r>
          </a:p>
          <a:p>
            <a:pPr marL="571500" indent="-571500">
              <a:buFont typeface="+mj-lt"/>
              <a:buAutoNum type="romanUcPeriod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652369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I. Conceptos y definiciones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2155459"/>
              </p:ext>
            </p:extLst>
          </p:nvPr>
        </p:nvGraphicFramePr>
        <p:xfrm>
          <a:off x="323528" y="1340768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0913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II. </a:t>
            </a:r>
            <a:r>
              <a:rPr lang="es-CL" sz="4000" dirty="0" smtClean="0">
                <a:solidFill>
                  <a:schemeClr val="bg1"/>
                </a:solidFill>
              </a:rPr>
              <a:t>Estructura del currículum bajo el enfoque de competencias.</a:t>
            </a:r>
            <a:endParaRPr lang="es-CL" sz="4000" dirty="0">
              <a:solidFill>
                <a:schemeClr val="bg1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64405747"/>
              </p:ext>
            </p:extLst>
          </p:nvPr>
        </p:nvGraphicFramePr>
        <p:xfrm>
          <a:off x="323528" y="1340768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9739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bg1"/>
                </a:solidFill>
              </a:rPr>
              <a:t>III. P</a:t>
            </a:r>
            <a:r>
              <a:rPr lang="es-CL" sz="3600" b="1" dirty="0" smtClean="0">
                <a:solidFill>
                  <a:schemeClr val="bg1"/>
                </a:solidFill>
              </a:rPr>
              <a:t>ropuesta </a:t>
            </a:r>
            <a:r>
              <a:rPr lang="es-CL" sz="3600" b="1" dirty="0">
                <a:solidFill>
                  <a:schemeClr val="bg1"/>
                </a:solidFill>
              </a:rPr>
              <a:t>metodológica para avanzar hacia un diseño curricular bajo un enfoque de competencias.</a:t>
            </a:r>
            <a:r>
              <a:rPr lang="es-CL" sz="3600" dirty="0" smtClean="0">
                <a:solidFill>
                  <a:schemeClr val="bg1"/>
                </a:solidFill>
              </a:rPr>
              <a:t> </a:t>
            </a:r>
            <a:endParaRPr lang="es-CL" sz="4000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510886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9125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s-CL" sz="3600" dirty="0" smtClean="0">
                <a:solidFill>
                  <a:schemeClr val="bg1"/>
                </a:solidFill>
              </a:rPr>
              <a:t>Proceso de trabajo</a:t>
            </a:r>
            <a:endParaRPr lang="es-CL" sz="4000" dirty="0">
              <a:solidFill>
                <a:schemeClr val="bg1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398676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31098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</a:rPr>
              <a:t>Construcción </a:t>
            </a:r>
            <a:r>
              <a:rPr lang="es-CL" sz="2400" b="1" dirty="0">
                <a:solidFill>
                  <a:schemeClr val="bg1"/>
                </a:solidFill>
              </a:rPr>
              <a:t>de una matriz de competencias y actividades curriculares.</a:t>
            </a:r>
            <a:r>
              <a:rPr lang="es-CL" sz="2400" dirty="0" smtClean="0">
                <a:solidFill>
                  <a:schemeClr val="bg1"/>
                </a:solidFill>
              </a:rPr>
              <a:t> </a:t>
            </a:r>
            <a:endParaRPr lang="es-CL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69410838"/>
              </p:ext>
            </p:extLst>
          </p:nvPr>
        </p:nvGraphicFramePr>
        <p:xfrm>
          <a:off x="251520" y="1196752"/>
          <a:ext cx="8712967" cy="545208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30276"/>
                <a:gridCol w="1916991"/>
                <a:gridCol w="1595280"/>
                <a:gridCol w="1670221"/>
                <a:gridCol w="1800199"/>
              </a:tblGrid>
              <a:tr h="623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Dominio</a:t>
                      </a:r>
                      <a:endParaRPr lang="es-C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Competencias específicas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Escalamiento de competencias</a:t>
                      </a:r>
                      <a:endParaRPr lang="es-C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Indicadores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Actividades curriculares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66741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DOMINIO 1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Competencia 1</a:t>
                      </a:r>
                      <a:endParaRPr lang="es-C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(inicial, intermedia, competente)</a:t>
                      </a:r>
                      <a:endParaRPr lang="es-C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Indicador 1</a:t>
                      </a:r>
                      <a:endParaRPr lang="es-CL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Indicador 2</a:t>
                      </a:r>
                      <a:endParaRPr lang="es-CL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Indicador 3</a:t>
                      </a:r>
                      <a:endParaRPr lang="es-CL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Indicador 4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Módulos o asignaturas y otros.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704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704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69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Competencia 2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69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Competencia 3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251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30435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s-CL" sz="4000" dirty="0" smtClean="0">
                <a:solidFill>
                  <a:schemeClr val="bg1"/>
                </a:solidFill>
              </a:rPr>
              <a:t>Del diseño a la implementación…</a:t>
            </a:r>
            <a:endParaRPr lang="es-CL" sz="4000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79060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16630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427</Words>
  <Application>Microsoft Office PowerPoint</Application>
  <PresentationFormat>Presentación en pantalla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Documento base para el ajuste y rediseño curricular. Facultad de Ciencias Sociales (FACSO) </vt:lpstr>
      <vt:lpstr>Propósito</vt:lpstr>
      <vt:lpstr>Índice</vt:lpstr>
      <vt:lpstr>I. Conceptos y definiciones</vt:lpstr>
      <vt:lpstr>II. Estructura del currículum bajo el enfoque de competencias.</vt:lpstr>
      <vt:lpstr>III. Propuesta metodológica para avanzar hacia un diseño curricular bajo un enfoque de competencias. </vt:lpstr>
      <vt:lpstr>Proceso de trabajo</vt:lpstr>
      <vt:lpstr>Construcción de una matriz de competencias y actividades curriculares. </vt:lpstr>
      <vt:lpstr>Del diseño a la implementación…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Documento base para el ajuste y rediseño curricular. Facultad de Ciencias Sociales (FACSO)</dc:title>
  <dc:creator>Maria Eugenia Letelier Galve</dc:creator>
  <cp:lastModifiedBy>facso</cp:lastModifiedBy>
  <cp:revision>13</cp:revision>
  <dcterms:created xsi:type="dcterms:W3CDTF">2014-07-15T15:12:59Z</dcterms:created>
  <dcterms:modified xsi:type="dcterms:W3CDTF">2014-09-01T21:35:50Z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116911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