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Default Extension="bin" ContentType="application/vnd.openxmlformats-officedocument.presentationml.printerSettings"/>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61" r:id="rId3"/>
    <p:sldId id="287" r:id="rId4"/>
    <p:sldId id="286" r:id="rId5"/>
    <p:sldId id="288" r:id="rId6"/>
    <p:sldId id="295" r:id="rId7"/>
    <p:sldId id="290" r:id="rId8"/>
    <p:sldId id="291" r:id="rId9"/>
    <p:sldId id="292" r:id="rId10"/>
    <p:sldId id="294" r:id="rId11"/>
    <p:sldId id="293" r:id="rId12"/>
    <p:sldId id="263" r:id="rId13"/>
    <p:sldId id="285" r:id="rId14"/>
    <p:sldId id="264" r:id="rId15"/>
    <p:sldId id="284" r:id="rId16"/>
    <p:sldId id="296" r:id="rId17"/>
    <p:sldId id="283" r:id="rId18"/>
    <p:sldId id="278" r:id="rId19"/>
    <p:sldId id="279" r:id="rId20"/>
    <p:sldId id="280" r:id="rId21"/>
    <p:sldId id="281" r:id="rId22"/>
    <p:sldId id="282" r:id="rId23"/>
    <p:sldId id="259" r:id="rId24"/>
  </p:sldIdLst>
  <p:sldSz cx="9144000" cy="7021513"/>
  <p:notesSz cx="6858000" cy="9144000"/>
  <p:custDataLst>
    <p:tags r:id="rId26"/>
  </p:custDataLst>
  <p:defaultTextStyle>
    <a:defPPr>
      <a:defRPr lang="es-CL"/>
    </a:defPPr>
    <a:lvl1pPr algn="l" rtl="0" fontAlgn="base">
      <a:spcBef>
        <a:spcPct val="0"/>
      </a:spcBef>
      <a:spcAft>
        <a:spcPct val="0"/>
      </a:spcAft>
      <a:defRPr kern="1200">
        <a:solidFill>
          <a:schemeClr val="tx1"/>
        </a:solidFill>
        <a:latin typeface="Arial"/>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a:ea typeface="ＭＳ Ｐゴシック" charset="0"/>
        <a:cs typeface="ＭＳ Ｐゴシック" charset="0"/>
      </a:defRPr>
    </a:lvl5pPr>
    <a:lvl6pPr marL="2286000" algn="l" defTabSz="457200" rtl="0" eaLnBrk="1" latinLnBrk="0" hangingPunct="1">
      <a:defRPr kern="1200">
        <a:solidFill>
          <a:schemeClr val="tx1"/>
        </a:solidFill>
        <a:latin typeface="Arial"/>
        <a:ea typeface="ＭＳ Ｐゴシック" charset="0"/>
        <a:cs typeface="ＭＳ Ｐゴシック" charset="0"/>
      </a:defRPr>
    </a:lvl6pPr>
    <a:lvl7pPr marL="2743200" algn="l" defTabSz="457200" rtl="0" eaLnBrk="1" latinLnBrk="0" hangingPunct="1">
      <a:defRPr kern="1200">
        <a:solidFill>
          <a:schemeClr val="tx1"/>
        </a:solidFill>
        <a:latin typeface="Arial"/>
        <a:ea typeface="ＭＳ Ｐゴシック" charset="0"/>
        <a:cs typeface="ＭＳ Ｐゴシック" charset="0"/>
      </a:defRPr>
    </a:lvl7pPr>
    <a:lvl8pPr marL="3200400" algn="l" defTabSz="457200" rtl="0" eaLnBrk="1" latinLnBrk="0" hangingPunct="1">
      <a:defRPr kern="1200">
        <a:solidFill>
          <a:schemeClr val="tx1"/>
        </a:solidFill>
        <a:latin typeface="Arial"/>
        <a:ea typeface="ＭＳ Ｐゴシック" charset="0"/>
        <a:cs typeface="ＭＳ Ｐゴシック" charset="0"/>
      </a:defRPr>
    </a:lvl8pPr>
    <a:lvl9pPr marL="3657600" algn="l" defTabSz="457200" rtl="0" eaLnBrk="1" latinLnBrk="0" hangingPunct="1">
      <a:defRPr kern="1200">
        <a:solidFill>
          <a:schemeClr val="tx1"/>
        </a:solidFill>
        <a:latin typeface="Arial"/>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173" autoAdjust="0"/>
  </p:normalViewPr>
  <p:slideViewPr>
    <p:cSldViewPr>
      <p:cViewPr>
        <p:scale>
          <a:sx n="103" d="100"/>
          <a:sy n="103" d="100"/>
        </p:scale>
        <p:origin x="-640" y="-32"/>
      </p:cViewPr>
      <p:guideLst>
        <p:guide orient="horz" pos="2212"/>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printerSettings" Target="printerSettings/printerSettings1.bin" /><Relationship Id="rId26" Type="http://schemas.openxmlformats.org/officeDocument/2006/relationships/tags" Target="tags/tag146.xml" /><Relationship Id="rId27" Type="http://schemas.openxmlformats.org/officeDocument/2006/relationships/presProps" Target="presProps.xml" /><Relationship Id="rId28" Type="http://schemas.openxmlformats.org/officeDocument/2006/relationships/viewProps" Target="viewProps.xml" /><Relationship Id="rId29" Type="http://schemas.openxmlformats.org/officeDocument/2006/relationships/theme" Target="theme/theme1.xml" /><Relationship Id="rId3" Type="http://schemas.openxmlformats.org/officeDocument/2006/relationships/slide" Target="slides/slide1.xml" /><Relationship Id="rId30"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mn-lt"/>
                <a:ea typeface="+mn-ea"/>
                <a:cs typeface="+mn-cs"/>
              </a:defRPr>
            </a:lvl1pPr>
          </a:lstStyle>
          <a:p>
            <a:pPr>
              <a:defRPr/>
            </a:pPr>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a:cs typeface="Arial"/>
              </a:defRPr>
            </a:lvl1pPr>
          </a:lstStyle>
          <a:p>
            <a:pPr>
              <a:defRPr/>
            </a:pPr>
            <a:fld id="{7F152804-BCCB-364B-8043-B86E64B4017D}" type="datetimeFigureOut">
              <a:rPr lang="es-CL"/>
              <a:pPr>
                <a:defRPr/>
              </a:pPr>
              <a:t>09-03-15</a:t>
            </a:fld>
            <a:endParaRPr lang="es-CL"/>
          </a:p>
        </p:txBody>
      </p:sp>
      <p:sp>
        <p:nvSpPr>
          <p:cNvPr id="4" name="3 Marcador de imagen de diapositiva"/>
          <p:cNvSpPr>
            <a:spLocks noGrp="1" noRot="1" noChangeAspect="1"/>
          </p:cNvSpPr>
          <p:nvPr>
            <p:ph type="sldImg" idx="2"/>
          </p:nvPr>
        </p:nvSpPr>
        <p:spPr>
          <a:xfrm>
            <a:off x="1196975" y="685800"/>
            <a:ext cx="4464050" cy="3429000"/>
          </a:xfrm>
          <a:prstGeom prst="rect">
            <a:avLst/>
          </a:prstGeom>
          <a:noFill/>
          <a:ln w="12700">
            <a:solidFill>
              <a:prstClr val="black"/>
            </a:solidFill>
          </a:ln>
        </p:spPr>
      </p:sp>
      <p:sp>
        <p:nvSpPr>
          <p:cNvPr id="5" name="4 Marcador de notas"/>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L"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mn-lt"/>
                <a:ea typeface="+mn-ea"/>
                <a:cs typeface="+mn-cs"/>
              </a:defRPr>
            </a:lvl1pPr>
          </a:lstStyle>
          <a:p>
            <a:pPr>
              <a:defRPr/>
            </a:pPr>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a:cs typeface="Arial"/>
              </a:defRPr>
            </a:lvl1pPr>
          </a:lstStyle>
          <a:p>
            <a:pPr>
              <a:defRPr/>
            </a:pPr>
            <a:fld id="{DB7B61F6-779B-BB44-A2B0-C67942BC7786}" type="slidenum">
              <a:rPr lang="es-CL"/>
              <a:pPr>
                <a:defRPr/>
              </a:pPr>
              <a:t>‹Nr.›</a:t>
            </a:fld>
            <a:endParaRPr lang="es-CL"/>
          </a:p>
        </p:txBody>
      </p:sp>
    </p:spTree>
    <p:extLst>
      <p:ext uri="{BB962C8B-B14F-4D97-AF65-F5344CB8AC3E}">
        <p14:creationId xmlns:p14="http://schemas.microsoft.com/office/powerpoint/2010/main" val="4071240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tags" Target="../tags/tag120.xml" /><Relationship Id="rId6" Type="http://schemas.openxmlformats.org/officeDocument/2006/relationships/tags" Target="../tags/tag12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tags" Target="../tags/tag130.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tags" Target="../tags/tag139.xml" /><Relationship Id="rId6" Type="http://schemas.openxmlformats.org/officeDocument/2006/relationships/tags" Target="../tags/tag140.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tags" Target="../tags/tag37.xml" /><Relationship Id="rId6" Type="http://schemas.openxmlformats.org/officeDocument/2006/relationships/tags" Target="../tags/tag38.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tags" Target="../tags/tag45.xml" /><Relationship Id="rId6" Type="http://schemas.openxmlformats.org/officeDocument/2006/relationships/tags" Target="../tags/tag46.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tags" Target="../tags/tag100.xml" /><Relationship Id="rId6" Type="http://schemas.openxmlformats.org/officeDocument/2006/relationships/tags" Target="../tags/tag10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tags" Target="../tags/tag11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15361" name="1 Marcador de imagen de diapositiva"/>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1536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726268CC-04A0-C740-9080-01B83D6247F7}" type="slidenum">
              <a:rPr lang="es-CL" sz="1200">
                <a:latin typeface="Calibri"/>
                <a:cs typeface="Arial"/>
              </a:rPr>
              <a:pPr eaLnBrk="1" hangingPunct="1"/>
              <a:t>1</a:t>
            </a:fld>
            <a:endParaRPr lang="es-CL" sz="1200">
              <a:latin typeface="Calibri"/>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43009"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43011"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806EC5D6-1101-EF43-A1E9-783D7A991BEA}" type="slidenum">
              <a:rPr lang="es-CL" sz="1200">
                <a:latin typeface="Calibri"/>
                <a:cs typeface="Arial"/>
              </a:rPr>
              <a:pPr eaLnBrk="1" hangingPunct="1"/>
              <a:t>20</a:t>
            </a:fld>
            <a:endParaRPr lang="es-CL" sz="1200">
              <a:latin typeface="Calibri"/>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45057"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45059"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F15323E5-6E9F-6C4A-8ADD-E067FB72F9B6}" type="slidenum">
              <a:rPr lang="es-CL" sz="1200">
                <a:latin typeface="Calibri"/>
                <a:cs typeface="Arial"/>
              </a:rPr>
              <a:pPr eaLnBrk="1" hangingPunct="1"/>
              <a:t>21</a:t>
            </a:fld>
            <a:endParaRPr lang="es-CL" sz="1200">
              <a:latin typeface="Calibri"/>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47105"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47107"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E618B2AF-074F-8144-9819-455DA90CCD00}" type="slidenum">
              <a:rPr lang="es-CL" sz="1200">
                <a:latin typeface="Calibri"/>
                <a:cs typeface="Arial"/>
              </a:rPr>
              <a:pPr eaLnBrk="1" hangingPunct="1"/>
              <a:t>22</a:t>
            </a:fld>
            <a:endParaRPr lang="es-CL" sz="1200">
              <a:latin typeface="Calibri"/>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6625"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26627"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36D6B344-DA7A-C341-B86D-60947F10D161}" type="slidenum">
              <a:rPr lang="es-CL" sz="1200">
                <a:latin typeface="Calibri"/>
                <a:cs typeface="Arial"/>
              </a:rPr>
              <a:pPr eaLnBrk="1" hangingPunct="1"/>
              <a:t>11</a:t>
            </a:fld>
            <a:endParaRPr lang="es-CL" sz="1200">
              <a:latin typeface="Calibri"/>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28673"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28675"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7810B88E-1627-614C-9AEC-2ACB63289DC5}" type="slidenum">
              <a:rPr lang="es-CL" sz="1200">
                <a:latin typeface="Calibri"/>
                <a:cs typeface="Arial"/>
              </a:rPr>
              <a:pPr eaLnBrk="1" hangingPunct="1"/>
              <a:t>12</a:t>
            </a:fld>
            <a:endParaRPr lang="es-CL" sz="1200">
              <a:latin typeface="Calibri"/>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0721"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30723"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FA94AAFB-8845-604F-874F-85E4782F2772}" type="slidenum">
              <a:rPr lang="es-CL" sz="1200">
                <a:latin typeface="Calibri"/>
                <a:cs typeface="Arial"/>
              </a:rPr>
              <a:pPr eaLnBrk="1" hangingPunct="1"/>
              <a:t>13</a:t>
            </a:fld>
            <a:endParaRPr lang="es-CL" sz="1200">
              <a:latin typeface="Calibri"/>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2769"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32771"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50B04F2D-DF9F-BD49-901D-E9995570BCB3}" type="slidenum">
              <a:rPr lang="es-CL" sz="1200">
                <a:latin typeface="Calibri"/>
                <a:cs typeface="Arial"/>
              </a:rPr>
              <a:pPr eaLnBrk="1" hangingPunct="1"/>
              <a:t>14</a:t>
            </a:fld>
            <a:endParaRPr lang="es-CL" sz="1200">
              <a:latin typeface="Calibri"/>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4817"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34819"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678D8DAE-E24C-634D-88D1-1211220BCA3D}" type="slidenum">
              <a:rPr lang="es-CL" sz="1200">
                <a:latin typeface="Calibri"/>
                <a:cs typeface="Arial"/>
              </a:rPr>
              <a:pPr eaLnBrk="1" hangingPunct="1"/>
              <a:t>16</a:t>
            </a:fld>
            <a:endParaRPr lang="es-CL" sz="1200">
              <a:latin typeface="Calibri"/>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6865"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36867"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EC865BAE-D50D-7747-8171-1496421DEE3D}" type="slidenum">
              <a:rPr lang="es-CL" sz="1200">
                <a:latin typeface="Calibri"/>
                <a:cs typeface="Arial"/>
              </a:rPr>
              <a:pPr eaLnBrk="1" hangingPunct="1"/>
              <a:t>17</a:t>
            </a:fld>
            <a:endParaRPr lang="es-CL" sz="1200">
              <a:latin typeface="Calibri"/>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38913"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38915"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FA048465-E54B-6147-88A3-AA7A996AD5A3}" type="slidenum">
              <a:rPr lang="es-CL" sz="1200">
                <a:latin typeface="Calibri"/>
                <a:cs typeface="Arial"/>
              </a:rPr>
              <a:pPr eaLnBrk="1" hangingPunct="1"/>
              <a:t>18</a:t>
            </a:fld>
            <a:endParaRPr lang="es-CL" sz="1200">
              <a:latin typeface="Calibri"/>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custDataLst>
            <p:tags r:id="rId3"/>
          </p:custDataLst>
        </p:nvPr>
      </p:nvGrpSpPr>
      <p:grpSpPr>
        <a:xfrm>
          <a:off x="0" y="0"/>
          <a:ext cx="0" cy="0"/>
        </a:xfrm>
      </p:grpSpPr>
      <p:sp>
        <p:nvSpPr>
          <p:cNvPr id="40961" name="1 Marcador de imagen de diapositiva"/>
          <p:cNvSpPr>
            <a:spLocks noGrp="1" noRot="1" noChangeAspect="1" noTextEdit="1"/>
          </p:cNvSpPr>
          <p:nvPr>
            <p:ph type="sldImg"/>
            <p:custDataLst>
              <p:tags r:id="rId4"/>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2 Marcador de notas"/>
          <p:cNvSpPr>
            <a:spLocks noGrp="1"/>
          </p:cNvSpPr>
          <p:nvPr>
            <p:ph type="body" idx="1"/>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s-ES">
              <a:latin typeface="Calibri"/>
            </a:endParaRPr>
          </a:p>
        </p:txBody>
      </p:sp>
      <p:sp>
        <p:nvSpPr>
          <p:cNvPr id="40963" name="3 Marcador de número de diapositiva"/>
          <p:cNvSpPr>
            <a:spLocks noGrp="1"/>
          </p:cNvSpPr>
          <p:nvPr>
            <p:ph type="sldNum" sz="quarter" idx="5"/>
            <p:custDataLst>
              <p:tags r:id="rId6"/>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fld id="{D7D5EA3D-8F0C-094B-B758-ED56C6988B3B}" type="slidenum">
              <a:rPr lang="es-CL" sz="1200">
                <a:latin typeface="Calibri"/>
                <a:cs typeface="Arial"/>
              </a:rPr>
              <a:pPr eaLnBrk="1" hangingPunct="1"/>
              <a:t>19</a:t>
            </a:fld>
            <a:endParaRPr lang="es-CL" sz="1200">
              <a:latin typeface="Calibri"/>
              <a:cs typeface="Arial"/>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Diapositiva de título">
    <p:spTree>
      <p:nvGrpSpPr>
        <p:cNvPr id="1" name=""/>
        <p:cNvGrpSpPr/>
        <p:nvPr/>
      </p:nvGrpSpPr>
      <p:grpSpPr>
        <a:xfrm>
          <a:off x="0" y="0"/>
          <a:ext cx="0" cy="0"/>
        </a:xfrm>
      </p:grpSpPr>
      <p:sp>
        <p:nvSpPr>
          <p:cNvPr id="2" name="1 Título"/>
          <p:cNvSpPr>
            <a:spLocks noGrp="1"/>
          </p:cNvSpPr>
          <p:nvPr>
            <p:ph type="ctrTitle"/>
          </p:nvPr>
        </p:nvSpPr>
        <p:spPr>
          <a:xfrm>
            <a:off x="685800" y="2181221"/>
            <a:ext cx="7772400" cy="1505074"/>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978857"/>
            <a:ext cx="6400800" cy="179438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lvl1pPr>
              <a:defRPr/>
            </a:lvl1pPr>
          </a:lstStyle>
          <a:p>
            <a:pPr>
              <a:defRPr/>
            </a:pPr>
            <a:fld id="{6043AF0E-FBE4-1D43-8AB4-39C4BB1E58E9}" type="datetimeFigureOut">
              <a:rPr lang="es-CL"/>
              <a:pPr>
                <a:defRPr/>
              </a:pPr>
              <a:t>09-03-15</a:t>
            </a:fld>
            <a:endParaRPr lang="es-CL"/>
          </a:p>
        </p:txBody>
      </p:sp>
      <p:sp>
        <p:nvSpPr>
          <p:cNvPr id="5" name="4 Marcador de pie de página"/>
          <p:cNvSpPr>
            <a:spLocks noGrp="1"/>
          </p:cNvSpPr>
          <p:nvPr>
            <p:ph type="ftr" sz="quarter" idx="11"/>
          </p:nvPr>
        </p:nvSpPr>
        <p:spPr/>
        <p:txBody>
          <a:bodyPr/>
          <a:lstStyle>
            <a:lvl1pPr>
              <a:defRPr/>
            </a:lvl1pPr>
          </a:lstStyle>
          <a:p>
            <a:pPr>
              <a:defRPr/>
            </a:pPr>
            <a:endParaRPr lang="es-CL"/>
          </a:p>
        </p:txBody>
      </p:sp>
      <p:sp>
        <p:nvSpPr>
          <p:cNvPr id="6" name="5 Marcador de número de diapositiva"/>
          <p:cNvSpPr>
            <a:spLocks noGrp="1"/>
          </p:cNvSpPr>
          <p:nvPr>
            <p:ph type="sldNum" sz="quarter" idx="12"/>
          </p:nvPr>
        </p:nvSpPr>
        <p:spPr/>
        <p:txBody>
          <a:bodyPr/>
          <a:lstStyle>
            <a:lvl1pPr>
              <a:defRPr/>
            </a:lvl1pPr>
          </a:lstStyle>
          <a:p>
            <a:pPr>
              <a:defRPr/>
            </a:pPr>
            <a:fld id="{561C288B-A4FC-3D47-9B12-48C381CF7525}" type="slidenum">
              <a:rPr lang="es-CL"/>
              <a:pPr>
                <a:defRPr/>
              </a:pPr>
              <a:t>‹Nr.›</a:t>
            </a:fld>
            <a:endParaRPr lang="es-CL"/>
          </a:p>
        </p:txBody>
      </p:sp>
    </p:spTree>
    <p:extLst>
      <p:ext uri="{BB962C8B-B14F-4D97-AF65-F5344CB8AC3E}">
        <p14:creationId xmlns:p14="http://schemas.microsoft.com/office/powerpoint/2010/main" val="74240089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Título y objetos">
    <p:spTree>
      <p:nvGrpSpPr>
        <p:cNvPr id="1" name=""/>
        <p:cNvGrpSpPr/>
        <p:nvPr/>
      </p:nvGrpSpPr>
      <p:grpSpPr>
        <a:xfrm>
          <a:off x="0" y="0"/>
          <a: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lvl1pPr>
              <a:defRPr/>
            </a:lvl1pPr>
          </a:lstStyle>
          <a:p>
            <a:pPr>
              <a:defRPr/>
            </a:pPr>
            <a:fld id="{899B1DA8-6B31-3940-99ED-01D3E7A27E1E}" type="datetimeFigureOut">
              <a:rPr lang="es-CL"/>
              <a:pPr>
                <a:defRPr/>
              </a:pPr>
              <a:t>09-03-15</a:t>
            </a:fld>
            <a:endParaRPr lang="es-CL"/>
          </a:p>
        </p:txBody>
      </p:sp>
      <p:sp>
        <p:nvSpPr>
          <p:cNvPr id="5" name="4 Marcador de pie de página"/>
          <p:cNvSpPr>
            <a:spLocks noGrp="1"/>
          </p:cNvSpPr>
          <p:nvPr>
            <p:ph type="ftr" sz="quarter" idx="11"/>
          </p:nvPr>
        </p:nvSpPr>
        <p:spPr/>
        <p:txBody>
          <a:bodyPr/>
          <a:lstStyle>
            <a:lvl1pPr>
              <a:defRPr/>
            </a:lvl1pPr>
          </a:lstStyle>
          <a:p>
            <a:pPr>
              <a:defRPr/>
            </a:pPr>
            <a:endParaRPr lang="es-CL"/>
          </a:p>
        </p:txBody>
      </p:sp>
      <p:sp>
        <p:nvSpPr>
          <p:cNvPr id="6" name="5 Marcador de número de diapositiva"/>
          <p:cNvSpPr>
            <a:spLocks noGrp="1"/>
          </p:cNvSpPr>
          <p:nvPr>
            <p:ph type="sldNum" sz="quarter" idx="12"/>
          </p:nvPr>
        </p:nvSpPr>
        <p:spPr/>
        <p:txBody>
          <a:bodyPr/>
          <a:lstStyle>
            <a:lvl1pPr>
              <a:defRPr/>
            </a:lvl1pPr>
          </a:lstStyle>
          <a:p>
            <a:pPr>
              <a:defRPr/>
            </a:pPr>
            <a:fld id="{77E59A8C-3E24-D240-9865-9BEBF4918511}" type="slidenum">
              <a:rPr lang="es-CL"/>
              <a:pPr>
                <a:defRPr/>
              </a:pPr>
              <a:t>‹Nr.›</a:t>
            </a:fld>
            <a:endParaRPr lang="es-CL"/>
          </a:p>
        </p:txBody>
      </p:sp>
    </p:spTree>
    <p:extLst>
      <p:ext uri="{BB962C8B-B14F-4D97-AF65-F5344CB8AC3E}">
        <p14:creationId xmlns:p14="http://schemas.microsoft.com/office/powerpoint/2010/main" val="2288115228"/>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blank" preserve="1">
  <p:cSld name="En blanco">
    <p:spTree>
      <p:nvGrpSpPr>
        <p:cNvPr id="1" name=""/>
        <p:cNvGrpSpPr/>
        <p:nvPr/>
      </p:nvGrpSpPr>
      <p:grpSpPr>
        <a:xfrm>
          <a:off x="0" y="0"/>
          <a:ext cx="0" cy="0"/>
        </a:xfrm>
      </p:grpSpPr>
      <p:sp>
        <p:nvSpPr>
          <p:cNvPr id="2" name="3 Marcador de fecha"/>
          <p:cNvSpPr>
            <a:spLocks noGrp="1"/>
          </p:cNvSpPr>
          <p:nvPr>
            <p:ph type="dt" sz="half" idx="10"/>
          </p:nvPr>
        </p:nvSpPr>
        <p:spPr/>
        <p:txBody>
          <a:bodyPr/>
          <a:lstStyle>
            <a:lvl1pPr>
              <a:defRPr/>
            </a:lvl1pPr>
          </a:lstStyle>
          <a:p>
            <a:pPr>
              <a:defRPr/>
            </a:pPr>
            <a:fld id="{DC4C32EB-99A4-2E47-AAE7-32E5B5AB9167}" type="datetimeFigureOut">
              <a:rPr lang="es-CL"/>
              <a:pPr>
                <a:defRPr/>
              </a:pPr>
              <a:t>09-03-15</a:t>
            </a:fld>
            <a:endParaRPr lang="es-CL"/>
          </a:p>
        </p:txBody>
      </p:sp>
      <p:sp>
        <p:nvSpPr>
          <p:cNvPr id="3" name="4 Marcador de pie de página"/>
          <p:cNvSpPr>
            <a:spLocks noGrp="1"/>
          </p:cNvSpPr>
          <p:nvPr>
            <p:ph type="ftr" sz="quarter" idx="11"/>
          </p:nvPr>
        </p:nvSpPr>
        <p:spPr/>
        <p:txBody>
          <a:bodyPr/>
          <a:lstStyle>
            <a:lvl1pPr>
              <a:defRPr/>
            </a:lvl1pPr>
          </a:lstStyle>
          <a:p>
            <a:pPr>
              <a:defRPr/>
            </a:pPr>
            <a:endParaRPr lang="es-CL"/>
          </a:p>
        </p:txBody>
      </p:sp>
      <p:sp>
        <p:nvSpPr>
          <p:cNvPr id="4" name="5 Marcador de número de diapositiva"/>
          <p:cNvSpPr>
            <a:spLocks noGrp="1"/>
          </p:cNvSpPr>
          <p:nvPr>
            <p:ph type="sldNum" sz="quarter" idx="12"/>
          </p:nvPr>
        </p:nvSpPr>
        <p:spPr/>
        <p:txBody>
          <a:bodyPr/>
          <a:lstStyle>
            <a:lvl1pPr>
              <a:defRPr/>
            </a:lvl1pPr>
          </a:lstStyle>
          <a:p>
            <a:pPr>
              <a:defRPr/>
            </a:pPr>
            <a:fld id="{CE25B64D-104E-AF41-9FD0-A6DA4A84C346}" type="slidenum">
              <a:rPr lang="es-CL"/>
              <a:pPr>
                <a:defRPr/>
              </a:pPr>
              <a:t>‹Nr.›</a:t>
            </a:fld>
            <a:endParaRPr lang="es-CL"/>
          </a:p>
        </p:txBody>
      </p:sp>
    </p:spTree>
    <p:extLst>
      <p:ext uri="{BB962C8B-B14F-4D97-AF65-F5344CB8AC3E}">
        <p14:creationId xmlns:p14="http://schemas.microsoft.com/office/powerpoint/2010/main" val="3569046247"/>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1 Marcador de título"/>
          <p:cNvSpPr>
            <a:spLocks noGrp="1"/>
          </p:cNvSpPr>
          <p:nvPr>
            <p:ph type="title"/>
          </p:nvPr>
        </p:nvSpPr>
        <p:spPr bwMode="auto">
          <a:xfrm>
            <a:off x="457200" y="280988"/>
            <a:ext cx="82296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CL"/>
          </a:p>
        </p:txBody>
      </p:sp>
      <p:sp>
        <p:nvSpPr>
          <p:cNvPr id="1027" name="2 Marcador de texto"/>
          <p:cNvSpPr>
            <a:spLocks noGrp="1"/>
          </p:cNvSpPr>
          <p:nvPr>
            <p:ph type="body" idx="1"/>
          </p:nvPr>
        </p:nvSpPr>
        <p:spPr bwMode="auto">
          <a:xfrm>
            <a:off x="457200" y="1638300"/>
            <a:ext cx="8229600"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6507163"/>
            <a:ext cx="2133600" cy="3746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a:cs typeface="Arial"/>
              </a:defRPr>
            </a:lvl1pPr>
          </a:lstStyle>
          <a:p>
            <a:pPr>
              <a:defRPr/>
            </a:pPr>
            <a:fld id="{119DAB71-8F97-DF43-9DA6-625479A36CD3}" type="datetimeFigureOut">
              <a:rPr lang="es-CL"/>
              <a:pPr>
                <a:defRPr/>
              </a:pPr>
              <a:t>09-03-15</a:t>
            </a:fld>
            <a:endParaRPr lang="es-CL"/>
          </a:p>
        </p:txBody>
      </p:sp>
      <p:sp>
        <p:nvSpPr>
          <p:cNvPr id="5" name="4 Marcador de pie de página"/>
          <p:cNvSpPr>
            <a:spLocks noGrp="1"/>
          </p:cNvSpPr>
          <p:nvPr>
            <p:ph type="ftr" sz="quarter" idx="3"/>
          </p:nvPr>
        </p:nvSpPr>
        <p:spPr>
          <a:xfrm>
            <a:off x="3124200" y="6507163"/>
            <a:ext cx="2895600" cy="374650"/>
          </a:xfrm>
          <a:prstGeom prst="rect">
            <a:avLst/>
          </a:prstGeom>
        </p:spPr>
        <p:txBody>
          <a:bodyPr vert="horz" lIns="91440" tIns="45720" rIns="91440" bIns="45720" rtlCol="0" anchor="ctr"/>
          <a:lstStyle>
            <a:lvl1pPr algn="ctr" fontAlgn="auto">
              <a:spcBef>
                <a:spcPct val="0"/>
              </a:spcBef>
              <a:spcAft>
                <a:spcPct val="0"/>
              </a:spcAft>
              <a:defRPr sz="1200">
                <a:solidFill>
                  <a:schemeClr val="tx1">
                    <a:tint val="75000"/>
                  </a:schemeClr>
                </a:solidFill>
                <a:latin typeface="+mn-lt"/>
                <a:ea typeface="+mn-ea"/>
                <a:cs typeface="+mn-cs"/>
              </a:defRPr>
            </a:lvl1pPr>
          </a:lstStyle>
          <a:p>
            <a:pPr>
              <a:defRPr/>
            </a:pPr>
            <a:endParaRPr lang="es-CL"/>
          </a:p>
        </p:txBody>
      </p:sp>
      <p:sp>
        <p:nvSpPr>
          <p:cNvPr id="6" name="5 Marcador de número de diapositiva"/>
          <p:cNvSpPr>
            <a:spLocks noGrp="1"/>
          </p:cNvSpPr>
          <p:nvPr>
            <p:ph type="sldNum" sz="quarter" idx="4"/>
          </p:nvPr>
        </p:nvSpPr>
        <p:spPr>
          <a:xfrm>
            <a:off x="6553200" y="6507163"/>
            <a:ext cx="2133600" cy="37465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a:cs typeface="Arial"/>
              </a:defRPr>
            </a:lvl1pPr>
          </a:lstStyle>
          <a:p>
            <a:pPr>
              <a:defRPr/>
            </a:pPr>
            <a:fld id="{7EBEC384-FD93-5D45-9C31-7B94AF908EB0}" type="slidenum">
              <a:rPr lang="es-CL"/>
              <a:pPr>
                <a:defRPr/>
              </a:pPr>
              <a:t>‹Nr.›</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p:titleStyle>
    <p:bodyStyle>
      <a:lvl1pPr marL="342900" indent="-342900" algn="l" rtl="0" eaLnBrk="0" fontAlgn="base" hangingPunct="0">
        <a:spcBef>
          <a:spcPct val="20000"/>
        </a:spcBef>
        <a:spcAft>
          <a:spcPct val="0"/>
        </a:spcAft>
        <a:buFont typeface="Arial"/>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1.jpeg" /><Relationship Id="rId4" Type="http://schemas.openxmlformats.org/officeDocument/2006/relationships/image" Target="../media/image2.jpeg" /><Relationship Id="rId5" Type="http://schemas.openxmlformats.org/officeDocument/2006/relationships/image" Target="../media/image3.jpeg" /><Relationship Id="rId6" Type="http://schemas.openxmlformats.org/officeDocument/2006/relationships/image" Target="../media/image4.jpeg" /><Relationship Id="rId7"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4.xml" /><Relationship Id="rId2" Type="http://schemas.openxmlformats.org/officeDocument/2006/relationships/tags" Target="../tags/tag30.xml" /><Relationship Id="rId3" Type="http://schemas.openxmlformats.org/officeDocument/2006/relationships/tags" Target="../tags/tag31.xml" /><Relationship Id="rId4" Type="http://schemas.openxmlformats.org/officeDocument/2006/relationships/image" Target="../media/image17.jpeg" /><Relationship Id="rId5" Type="http://schemas.openxmlformats.org/officeDocument/2006/relationships/tags" Target="../tags/tag32.xml" /><Relationship Id="rId6" Type="http://schemas.openxmlformats.org/officeDocument/2006/relationships/image" Target="../media/image16.jpeg" /><Relationship Id="rId7" Type="http://schemas.openxmlformats.org/officeDocument/2006/relationships/tags" Target="../tags/tag33.xml" /><Relationship Id="rId8" Type="http://schemas.openxmlformats.org/officeDocument/2006/relationships/video" Target="../media/media3.mp4" /><Relationship Id="rId9" Type="http://schemas.microsoft.com/office/2007/relationships/media" Target="../media/media3.mp4"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tags" Target="../tags/tag39.xml" /><Relationship Id="rId4" Type="http://schemas.openxmlformats.org/officeDocument/2006/relationships/image" Target="../media/image18.jpeg" /><Relationship Id="rId5" Type="http://schemas.openxmlformats.org/officeDocument/2006/relationships/tags" Target="../tags/tag40.xml" /><Relationship Id="rId6" Type="http://schemas.openxmlformats.org/officeDocument/2006/relationships/tags" Target="../tags/tag41.xml" /><Relationship Id="rId7" Type="http://schemas.openxmlformats.org/officeDocument/2006/relationships/tags" Target="../tags/tag4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tags" Target="../tags/tag47.xml" /><Relationship Id="rId4" Type="http://schemas.openxmlformats.org/officeDocument/2006/relationships/image" Target="../media/image18.jpeg"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tags" Target="../tags/tag55.xml" /><Relationship Id="rId4" Type="http://schemas.openxmlformats.org/officeDocument/2006/relationships/image" Target="../media/image18.jpeg" /><Relationship Id="rId5" Type="http://schemas.openxmlformats.org/officeDocument/2006/relationships/tags" Target="../tags/tag56.xml" /><Relationship Id="rId6" Type="http://schemas.openxmlformats.org/officeDocument/2006/relationships/tags" Target="../tags/tag57.xml" /><Relationship Id="rId7" Type="http://schemas.openxmlformats.org/officeDocument/2006/relationships/tags" Target="../tags/tag58.xml" /><Relationship Id="rId8" Type="http://schemas.openxmlformats.org/officeDocument/2006/relationships/tags" Target="../tags/tag5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tags" Target="../tags/tag64.xml" /><Relationship Id="rId4" Type="http://schemas.openxmlformats.org/officeDocument/2006/relationships/image" Target="../media/image18.jpeg" /><Relationship Id="rId5" Type="http://schemas.openxmlformats.org/officeDocument/2006/relationships/tags" Target="../tags/tag65.xml" /><Relationship Id="rId6" Type="http://schemas.openxmlformats.org/officeDocument/2006/relationships/tags" Target="../tags/tag66.xml" /><Relationship Id="rId7" Type="http://schemas.openxmlformats.org/officeDocument/2006/relationships/tags" Target="../tags/tag67.xml" /><Relationship Id="rId8" Type="http://schemas.openxmlformats.org/officeDocument/2006/relationships/image" Target="../media/image19.jpeg" /><Relationship Id="rId9" Type="http://schemas.openxmlformats.org/officeDocument/2006/relationships/tags" Target="../tags/tag6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69.xml" /><Relationship Id="rId3" Type="http://schemas.openxmlformats.org/officeDocument/2006/relationships/tags" Target="../tags/tag7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21.jpeg" /><Relationship Id="rId11" Type="http://schemas.openxmlformats.org/officeDocument/2006/relationships/tags" Target="../tags/tag80.xml" /><Relationship Id="rId12" Type="http://schemas.openxmlformats.org/officeDocument/2006/relationships/image" Target="../media/image22.jpeg" /><Relationship Id="rId13" Type="http://schemas.openxmlformats.org/officeDocument/2006/relationships/tags" Target="../tags/tag81.xml" /><Relationship Id="rId14" Type="http://schemas.openxmlformats.org/officeDocument/2006/relationships/image" Target="../media/image23.jpeg" /><Relationship Id="rId15" Type="http://schemas.openxmlformats.org/officeDocument/2006/relationships/tags" Target="../tags/tag82.xml" /><Relationship Id="rId16" Type="http://schemas.openxmlformats.org/officeDocument/2006/relationships/tags" Target="../tags/tag83.xml" /><Relationship Id="rId17" Type="http://schemas.openxmlformats.org/officeDocument/2006/relationships/tags" Target="../tags/tag84.xml" /><Relationship Id="rId18" Type="http://schemas.openxmlformats.org/officeDocument/2006/relationships/tags" Target="../tags/tag85.xml" /><Relationship Id="rId19" Type="http://schemas.openxmlformats.org/officeDocument/2006/relationships/tags" Target="../tags/tag86.xml" /><Relationship Id="rId2" Type="http://schemas.openxmlformats.org/officeDocument/2006/relationships/notesSlide" Target="../notesSlides/notesSlide6.xml" /><Relationship Id="rId20" Type="http://schemas.openxmlformats.org/officeDocument/2006/relationships/tags" Target="../tags/tag87.xml" /><Relationship Id="rId3" Type="http://schemas.openxmlformats.org/officeDocument/2006/relationships/tags" Target="../tags/tag75.xml" /><Relationship Id="rId4" Type="http://schemas.openxmlformats.org/officeDocument/2006/relationships/image" Target="../media/image18.jpeg" /><Relationship Id="rId5" Type="http://schemas.openxmlformats.org/officeDocument/2006/relationships/tags" Target="../tags/tag76.xml" /><Relationship Id="rId6" Type="http://schemas.openxmlformats.org/officeDocument/2006/relationships/tags" Target="../tags/tag77.xml" /><Relationship Id="rId7" Type="http://schemas.openxmlformats.org/officeDocument/2006/relationships/tags" Target="../tags/tag78.xml" /><Relationship Id="rId8" Type="http://schemas.openxmlformats.org/officeDocument/2006/relationships/image" Target="../media/image20.jpeg" /><Relationship Id="rId9" Type="http://schemas.openxmlformats.org/officeDocument/2006/relationships/tags" Target="../tags/tag7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97.xml" /><Relationship Id="rId2" Type="http://schemas.openxmlformats.org/officeDocument/2006/relationships/notesSlide" Target="../notesSlides/notesSlide7.xml" /><Relationship Id="rId3" Type="http://schemas.openxmlformats.org/officeDocument/2006/relationships/tags" Target="../tags/tag92.xml" /><Relationship Id="rId4" Type="http://schemas.openxmlformats.org/officeDocument/2006/relationships/image" Target="../media/image18.jpeg" /><Relationship Id="rId5" Type="http://schemas.openxmlformats.org/officeDocument/2006/relationships/tags" Target="../tags/tag93.xml" /><Relationship Id="rId6" Type="http://schemas.openxmlformats.org/officeDocument/2006/relationships/tags" Target="../tags/tag94.xml" /><Relationship Id="rId7" Type="http://schemas.openxmlformats.org/officeDocument/2006/relationships/tags" Target="../tags/tag95.xml" /><Relationship Id="rId8" Type="http://schemas.openxmlformats.org/officeDocument/2006/relationships/tags" Target="../tags/tag96.xml" /><Relationship Id="rId9" Type="http://schemas.openxmlformats.org/officeDocument/2006/relationships/image" Target="../media/image24.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07.xml" /><Relationship Id="rId2" Type="http://schemas.openxmlformats.org/officeDocument/2006/relationships/notesSlide" Target="../notesSlides/notesSlide8.xml" /><Relationship Id="rId3" Type="http://schemas.openxmlformats.org/officeDocument/2006/relationships/tags" Target="../tags/tag102.xml" /><Relationship Id="rId4" Type="http://schemas.openxmlformats.org/officeDocument/2006/relationships/image" Target="../media/image18.jpeg"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tags" Target="../tags/tag105.xml" /><Relationship Id="rId8" Type="http://schemas.openxmlformats.org/officeDocument/2006/relationships/tags" Target="../tags/tag106.xml" /><Relationship Id="rId9" Type="http://schemas.openxmlformats.org/officeDocument/2006/relationships/image" Target="../media/image25.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17.xml" /><Relationship Id="rId2" Type="http://schemas.openxmlformats.org/officeDocument/2006/relationships/notesSlide" Target="../notesSlides/notesSlide9.xml" /><Relationship Id="rId3" Type="http://schemas.openxmlformats.org/officeDocument/2006/relationships/tags" Target="../tags/tag112.xml" /><Relationship Id="rId4" Type="http://schemas.openxmlformats.org/officeDocument/2006/relationships/image" Target="../media/image18.jpeg" /><Relationship Id="rId5" Type="http://schemas.openxmlformats.org/officeDocument/2006/relationships/tags" Target="../tags/tag113.xml" /><Relationship Id="rId6" Type="http://schemas.openxmlformats.org/officeDocument/2006/relationships/tags" Target="../tags/tag114.xml" /><Relationship Id="rId7" Type="http://schemas.openxmlformats.org/officeDocument/2006/relationships/tags" Target="../tags/tag115.xml" /><Relationship Id="rId8" Type="http://schemas.openxmlformats.org/officeDocument/2006/relationships/tags" Target="../tags/tag116.xml" /><Relationship Id="rId9" Type="http://schemas.openxmlformats.org/officeDocument/2006/relationships/image" Target="../media/image26.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jpeg" /><Relationship Id="rId3" Type="http://schemas.openxmlformats.org/officeDocument/2006/relationships/video" Target="../media/media1.mp4" /><Relationship Id="rId4" Type="http://schemas.microsoft.com/office/2007/relationships/media" Target="../media/media1.mp4"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tags" Target="../tags/tag122.xml" /><Relationship Id="rId4" Type="http://schemas.openxmlformats.org/officeDocument/2006/relationships/image" Target="../media/image18.jpeg"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tags" Target="../tags/tag125.xml" /><Relationship Id="rId8" Type="http://schemas.openxmlformats.org/officeDocument/2006/relationships/image" Target="../media/image27.jpeg" /><Relationship Id="rId9" Type="http://schemas.openxmlformats.org/officeDocument/2006/relationships/tags" Target="../tags/tag126.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36.xml" /><Relationship Id="rId2" Type="http://schemas.openxmlformats.org/officeDocument/2006/relationships/notesSlide" Target="../notesSlides/notesSlide11.xml" /><Relationship Id="rId3" Type="http://schemas.openxmlformats.org/officeDocument/2006/relationships/tags" Target="../tags/tag131.xml" /><Relationship Id="rId4" Type="http://schemas.openxmlformats.org/officeDocument/2006/relationships/image" Target="../media/image18.jpeg" /><Relationship Id="rId5" Type="http://schemas.openxmlformats.org/officeDocument/2006/relationships/tags" Target="../tags/tag132.xml" /><Relationship Id="rId6" Type="http://schemas.openxmlformats.org/officeDocument/2006/relationships/tags" Target="../tags/tag133.xml" /><Relationship Id="rId7" Type="http://schemas.openxmlformats.org/officeDocument/2006/relationships/tags" Target="../tags/tag134.xml" /><Relationship Id="rId8" Type="http://schemas.openxmlformats.org/officeDocument/2006/relationships/tags" Target="../tags/tag135.xml" /><Relationship Id="rId9" Type="http://schemas.openxmlformats.org/officeDocument/2006/relationships/image" Target="../media/image28.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video" Target="../media/media4.mp4" /><Relationship Id="rId11" Type="http://schemas.microsoft.com/office/2007/relationships/media" Target="../media/media4.mp4" /><Relationship Id="rId2" Type="http://schemas.openxmlformats.org/officeDocument/2006/relationships/notesSlide" Target="../notesSlides/notesSlide12.xml" /><Relationship Id="rId3" Type="http://schemas.openxmlformats.org/officeDocument/2006/relationships/tags" Target="../tags/tag141.xml" /><Relationship Id="rId4" Type="http://schemas.openxmlformats.org/officeDocument/2006/relationships/image" Target="../media/image29.jpeg" /><Relationship Id="rId5" Type="http://schemas.openxmlformats.org/officeDocument/2006/relationships/tags" Target="../tags/tag142.xml" /><Relationship Id="rId6" Type="http://schemas.openxmlformats.org/officeDocument/2006/relationships/tags" Target="../tags/tag143.xml" /><Relationship Id="rId7" Type="http://schemas.openxmlformats.org/officeDocument/2006/relationships/tags" Target="../tags/tag144.xml" /><Relationship Id="rId8" Type="http://schemas.openxmlformats.org/officeDocument/2006/relationships/image" Target="../media/image30.jpeg" /><Relationship Id="rId9" Type="http://schemas.openxmlformats.org/officeDocument/2006/relationships/tags" Target="../tags/tag14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image" Target="../media/image7.jpeg" /><Relationship Id="rId5" Type="http://schemas.openxmlformats.org/officeDocument/2006/relationships/tags" Target="../tags/tag3.xml" /><Relationship Id="rId6" Type="http://schemas.openxmlformats.org/officeDocument/2006/relationships/video" Target="../media/media2.mp4" /><Relationship Id="rId7" Type="http://schemas.microsoft.com/office/2007/relationships/media" Target="../media/media2.mp4"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1.jpeg" /><Relationship Id="rId11" Type="http://schemas.openxmlformats.org/officeDocument/2006/relationships/tags" Target="../tags/tag9.xml" /><Relationship Id="rId12" Type="http://schemas.openxmlformats.org/officeDocument/2006/relationships/image" Target="../media/image12.jpeg" /><Relationship Id="rId13" Type="http://schemas.openxmlformats.org/officeDocument/2006/relationships/tags" Target="../tags/tag10.xml" /><Relationship Id="rId14" Type="http://schemas.openxmlformats.org/officeDocument/2006/relationships/image" Target="../media/image13.jpeg" /><Relationship Id="rId15" Type="http://schemas.openxmlformats.org/officeDocument/2006/relationships/tags" Target="../tags/tag11.xml" /><Relationship Id="rId2" Type="http://schemas.openxmlformats.org/officeDocument/2006/relationships/tags" Target="../tags/tag4.xml" /><Relationship Id="rId3" Type="http://schemas.openxmlformats.org/officeDocument/2006/relationships/tags" Target="../tags/tag5.xml" /><Relationship Id="rId4" Type="http://schemas.openxmlformats.org/officeDocument/2006/relationships/image" Target="../media/image8.jpeg" /><Relationship Id="rId5" Type="http://schemas.openxmlformats.org/officeDocument/2006/relationships/tags" Target="../tags/tag6.xml" /><Relationship Id="rId6" Type="http://schemas.openxmlformats.org/officeDocument/2006/relationships/image" Target="../media/image9.jpeg" /><Relationship Id="rId7" Type="http://schemas.openxmlformats.org/officeDocument/2006/relationships/tags" Target="../tags/tag7.xml" /><Relationship Id="rId8" Type="http://schemas.openxmlformats.org/officeDocument/2006/relationships/image" Target="../media/image10.jpeg" /><Relationship Id="rId9" Type="http://schemas.openxmlformats.org/officeDocument/2006/relationships/tags" Target="../tags/tag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2.xml" /><Relationship Id="rId3" Type="http://schemas.openxmlformats.org/officeDocument/2006/relationships/image" Target="../media/image14.jpeg" /><Relationship Id="rId4" Type="http://schemas.openxmlformats.org/officeDocument/2006/relationships/tags" Target="../tags/tag13.xml" /><Relationship Id="rId5" Type="http://schemas.openxmlformats.org/officeDocument/2006/relationships/tags" Target="../tags/tag14.xml" /><Relationship Id="rId6" Type="http://schemas.openxmlformats.org/officeDocument/2006/relationships/tags" Target="../tags/tag15.xml" /><Relationship Id="rId7" Type="http://schemas.openxmlformats.org/officeDocument/2006/relationships/tags" Target="../tags/tag16.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image" Target="../media/image15.jpeg" /><Relationship Id="rId5" Type="http://schemas.openxmlformats.org/officeDocument/2006/relationships/tags" Target="../tags/tag25.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xml" /><Relationship Id="rId3" Type="http://schemas.openxmlformats.org/officeDocument/2006/relationships/tags" Target="../tags/tag27.xml" /><Relationship Id="rId4" Type="http://schemas.openxmlformats.org/officeDocument/2006/relationships/image" Target="../media/image16.jpeg" /><Relationship Id="rId5" Type="http://schemas.openxmlformats.org/officeDocument/2006/relationships/tags" Target="../tags/tag28.xml" /><Relationship Id="rId6" Type="http://schemas.openxmlformats.org/officeDocument/2006/relationships/video" Target="../media/media3.mp4" /><Relationship Id="rId7" Type="http://schemas.microsoft.com/office/2007/relationships/media" Target="../media/media3.mp4" /><Relationship Id="rId8" Type="http://schemas.openxmlformats.org/officeDocument/2006/relationships/tags" Target="../tags/tag29.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4338" name="5 CuadroTexto"/>
          <p:cNvSpPr txBox="1">
            <a:spLocks noChangeArrowheads="1"/>
          </p:cNvSpPr>
          <p:nvPr/>
        </p:nvSpPr>
        <p:spPr bwMode="auto">
          <a:xfrm>
            <a:off x="-252536" y="-89644"/>
            <a:ext cx="9505056" cy="686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defRPr/>
            </a:pPr>
            <a:r>
              <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rPr>
              <a:t>BIENVENIDOS Y BIENVENIDAS</a:t>
            </a:r>
          </a:p>
          <a:p>
            <a:pPr algn="ctr" eaLnBrk="1" hangingPunct="1">
              <a:defRPr/>
            </a:pPr>
            <a:endParaRPr lang="es-CL"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endPar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endParaRPr>
          </a:p>
          <a:p>
            <a:pPr algn="ctr" eaLnBrk="1" hangingPunct="1">
              <a:defRPr/>
            </a:pPr>
            <a:r>
              <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rPr>
              <a:t> </a:t>
            </a:r>
          </a:p>
          <a:p>
            <a:pPr algn="ctr" eaLnBrk="1" hangingPunct="1">
              <a:defRPr/>
            </a:pPr>
            <a:r>
              <a:rPr lang="es-CL" sz="4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venir Black Oblique"/>
                <a:cs typeface="Avenir Black Oblique"/>
              </a:rPr>
              <a:t>FACULTAD DE INGENIERÍA</a:t>
            </a:r>
          </a:p>
        </p:txBody>
      </p:sp>
      <p:pic>
        <p:nvPicPr>
          <p:cNvPr id="2" name="Imagen 3" descr="VKI-4.jpg"/>
          <p:cNvPicPr>
            <a:picLocks noChangeAspect="1"/>
          </p:cNvPicPr>
          <p:nvPr/>
        </p:nvPicPr>
        <p:blipFill>
          <a:blip r:embed="rId3">
            <a:alphaModFix amt="40000"/>
            <a:extLst>
              <a:ext uri="{28A0092B-C50C-407E-A947-70E740481C1C}">
                <a14:useLocalDpi xmlns:a14="http://schemas.microsoft.com/office/drawing/2010/main" val="0"/>
              </a:ext>
            </a:extLst>
          </a:blip>
          <a:stretch>
            <a:fillRect/>
          </a:stretch>
        </p:blipFill>
        <p:spPr bwMode="auto">
          <a:xfrm>
            <a:off x="0" y="0"/>
            <a:ext cx="4500563" cy="3438525"/>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n 5" descr="VKI-3.jpg"/>
          <p:cNvPicPr>
            <a:picLocks noChangeAspect="1"/>
          </p:cNvPicPr>
          <p:nvPr/>
        </p:nvPicPr>
        <p:blipFill>
          <a:blip r:embed="rId4">
            <a:alphaModFix amt="36000"/>
            <a:extLst>
              <a:ext uri="{28A0092B-C50C-407E-A947-70E740481C1C}">
                <a14:useLocalDpi xmlns:a14="http://schemas.microsoft.com/office/drawing/2010/main" val="0"/>
              </a:ext>
            </a:extLst>
          </a:blip>
          <a:stretch>
            <a:fillRect/>
          </a:stretch>
        </p:blipFill>
        <p:spPr bwMode="auto">
          <a:xfrm>
            <a:off x="3924300" y="3455988"/>
            <a:ext cx="5219700" cy="3582987"/>
          </a:xfrm>
          <a:prstGeom prst="rect">
            <a:avLst/>
          </a:prstGeom>
          <a:noFill/>
          <a:ln>
            <a:noFill/>
          </a:ln>
          <a:extLst>
            <a:ext uri="{909E8E84-426E-40dd-AFC4-6F175D3DCCD1}">
              <a14:hiddenFill xmlns:a14="http://schemas.microsoft.com/office/drawing/2010/main">
                <a:solidFill>
                  <a:srgbClr val="FFFFFF">
                    <a:alpha val="36078"/>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agen 6" descr="VKI-1.jpg"/>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bwMode="auto">
          <a:xfrm>
            <a:off x="0" y="3582988"/>
            <a:ext cx="3763963" cy="34385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n 7" descr="VKI-2.jpg"/>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bwMode="auto">
          <a:xfrm>
            <a:off x="4643438" y="23813"/>
            <a:ext cx="4500562" cy="334327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LogoUc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5970" y="2718668"/>
            <a:ext cx="4338944" cy="1440160"/>
          </a:xfrm>
          <a:prstGeom prst="rect">
            <a:avLst/>
          </a:prstGeom>
        </p:spPr>
      </p:pic>
    </p:spTree>
  </p:cSld>
  <p:clrMapOvr>
    <a:masterClrMapping/>
  </p:clrMapOvr>
  <mc:AlternateContent xmlns:mc="http://schemas.openxmlformats.org/markup-compatibility/2006">
    <mc:Choice xmlns:p14="http://schemas.microsoft.com/office/powerpoint/2010/main" Requires="p14">
      <p:transition advClick="0" p14:dur="0"/>
    </mc:Choice>
    <mc:Fallback>
      <p:transition advClick="0"/>
    </mc:Fallback>
  </mc:AlternateContent>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Marcador de contenido 2"/>
          <p:cNvSpPr>
            <a:spLocks noGrp="1"/>
          </p:cNvSpPr>
          <p:nvPr>
            <p:ph idx="1"/>
            <p:custDataLst>
              <p:tags r:id="rId3"/>
            </p:custDataLst>
          </p:nvPr>
        </p:nvSpPr>
        <p:spPr>
          <a:xfrm>
            <a:off x="136554" y="835412"/>
            <a:ext cx="9007446" cy="6203736"/>
          </a:xfrm>
          <a:extLst/>
        </p:spPr>
        <p:txBody>
          <a:bodyPr>
            <a:noAutofit/>
          </a:bodyPr>
          <a:lstStyle/>
          <a:p>
            <a:pPr marL="0" indent="0">
              <a:buFont typeface="Arial"/>
              <a:buNone/>
              <a:defRPr/>
            </a:pPr>
            <a:r>
              <a:rPr lang="es-CL" sz="1600" smtClean="0"/>
              <a:t>“</a:t>
            </a:r>
            <a:r>
              <a:rPr lang="es-CL" sz="1800" b="1" i="1" smtClean="0"/>
              <a:t>La Facultad de Ingeniería tiene un sello que nos identifica y distingue,</a:t>
            </a:r>
            <a:endParaRPr lang="es-ES_tradnl" sz="1800" b="1" smtClean="0"/>
          </a:p>
          <a:p>
            <a:pPr marL="0" indent="0">
              <a:buFont typeface="Arial"/>
              <a:buNone/>
              <a:defRPr/>
            </a:pPr>
            <a:r>
              <a:rPr lang="es-CL" sz="1800" b="1" i="1" smtClean="0"/>
              <a:t>un sello que se materializa en la práctica cotidiana de profesores y estudiantes,</a:t>
            </a:r>
            <a:endParaRPr lang="es-ES_tradnl" sz="1800" b="1" smtClean="0"/>
          </a:p>
          <a:p>
            <a:pPr marL="0" indent="0">
              <a:buFont typeface="Arial"/>
              <a:buNone/>
              <a:defRPr/>
            </a:pPr>
            <a:r>
              <a:rPr lang="es-CL" sz="1800" b="1" i="1" smtClean="0"/>
              <a:t>un sello que otorga una impronta a nuestros egresados.</a:t>
            </a:r>
          </a:p>
          <a:p>
            <a:pPr marL="0" indent="0">
              <a:buFont typeface="Arial"/>
              <a:buNone/>
              <a:defRPr/>
            </a:pPr>
            <a:endParaRPr lang="es-ES_tradnl" sz="800" b="1" smtClean="0"/>
          </a:p>
          <a:p>
            <a:pPr marL="0" indent="0">
              <a:buFont typeface="Arial"/>
              <a:buNone/>
              <a:defRPr/>
            </a:pPr>
            <a:r>
              <a:rPr lang="es-CL" sz="1800" b="1" i="1" smtClean="0"/>
              <a:t>La Facultad de Ingeniería tiene un sello,</a:t>
            </a:r>
            <a:r>
              <a:rPr lang="es-ES_tradnl" sz="1800" b="1" smtClean="0"/>
              <a:t> </a:t>
            </a:r>
            <a:r>
              <a:rPr lang="es-CL" sz="1800" b="1" i="1" smtClean="0"/>
              <a:t>que inspira y empapa sus objetivos,</a:t>
            </a:r>
            <a:endParaRPr lang="es-ES_tradnl" sz="1800" b="1" smtClean="0"/>
          </a:p>
          <a:p>
            <a:pPr marL="0" indent="0">
              <a:buFont typeface="Arial"/>
              <a:buNone/>
              <a:defRPr/>
            </a:pPr>
            <a:r>
              <a:rPr lang="es-CL" sz="1800" b="1" i="1" smtClean="0"/>
              <a:t>que define un estilo, una cultura,</a:t>
            </a:r>
            <a:r>
              <a:rPr lang="es-ES_tradnl" sz="1800" b="1" smtClean="0"/>
              <a:t> </a:t>
            </a:r>
            <a:r>
              <a:rPr lang="es-CL" sz="1800" b="1" i="1" smtClean="0"/>
              <a:t>una forma de hacer las cosas.</a:t>
            </a:r>
            <a:endParaRPr lang="es-ES_tradnl" sz="1800" b="1" smtClean="0"/>
          </a:p>
          <a:p>
            <a:pPr marL="0" indent="0">
              <a:buFont typeface="Arial"/>
              <a:buNone/>
              <a:defRPr/>
            </a:pPr>
            <a:endParaRPr lang="es-ES_tradnl" sz="800" b="1" i="1" smtClean="0"/>
          </a:p>
          <a:p>
            <a:pPr marL="0" indent="0">
              <a:buFont typeface="Arial"/>
              <a:buNone/>
              <a:defRPr/>
            </a:pPr>
            <a:r>
              <a:rPr lang="es-CL" sz="1800" b="1" i="1" smtClean="0"/>
              <a:t>La Facultad de Ingeniería tiene un propósito…</a:t>
            </a:r>
            <a:endParaRPr lang="es-ES_tradnl" sz="1800" b="1" smtClean="0"/>
          </a:p>
          <a:p>
            <a:pPr marL="0" indent="0">
              <a:buFont typeface="Arial"/>
              <a:buNone/>
              <a:defRPr/>
            </a:pPr>
            <a:r>
              <a:rPr lang="es-CL" sz="1800" b="1" i="1" smtClean="0"/>
              <a:t>Este propósito es formar líderes de proyectos complejos, que miren más allá de su disciplina,</a:t>
            </a:r>
            <a:r>
              <a:rPr lang="es-ES_tradnl" sz="1800" b="1" smtClean="0"/>
              <a:t> </a:t>
            </a:r>
            <a:r>
              <a:rPr lang="es-CL" sz="1800" b="1" i="1" smtClean="0"/>
              <a:t>concientes que su labor modifica una realidad social.</a:t>
            </a:r>
            <a:endParaRPr lang="es-ES_tradnl" sz="1800" b="1" smtClean="0"/>
          </a:p>
          <a:p>
            <a:pPr marL="0" indent="0">
              <a:buFont typeface="Arial"/>
              <a:buNone/>
              <a:defRPr/>
            </a:pPr>
            <a:endParaRPr lang="es-ES_tradnl" sz="800" b="1" i="1" smtClean="0"/>
          </a:p>
          <a:p>
            <a:pPr marL="0" indent="0">
              <a:buFont typeface="Arial"/>
              <a:buNone/>
              <a:defRPr/>
            </a:pPr>
            <a:r>
              <a:rPr lang="es-CL" sz="1800" b="1" i="1" smtClean="0"/>
              <a:t>Para cumplir con este propósito la Facultad realiza su labor </a:t>
            </a:r>
            <a:r>
              <a:rPr lang="es-ES_tradnl" sz="1800" b="1" smtClean="0"/>
              <a:t> </a:t>
            </a:r>
            <a:r>
              <a:rPr lang="es-CL" sz="1800" b="1" i="1" smtClean="0"/>
              <a:t>desde y hacia las personas,</a:t>
            </a:r>
            <a:r>
              <a:rPr lang="es-ES_tradnl" sz="1800" b="1" smtClean="0"/>
              <a:t> </a:t>
            </a:r>
            <a:r>
              <a:rPr lang="es-CL" sz="1800" b="1" i="1" smtClean="0"/>
              <a:t>desde y hacia la sociedad.</a:t>
            </a:r>
            <a:r>
              <a:rPr lang="es-ES_tradnl" sz="1800" b="1" smtClean="0"/>
              <a:t> </a:t>
            </a:r>
            <a:r>
              <a:rPr lang="es-CL" sz="1800" b="1" i="1" smtClean="0"/>
              <a:t>Nuestra Facultad se afinca en la realidad humana.</a:t>
            </a:r>
            <a:endParaRPr lang="es-ES_tradnl" sz="1800" b="1" smtClean="0"/>
          </a:p>
          <a:p>
            <a:pPr marL="0" indent="0">
              <a:buFont typeface="Arial"/>
              <a:buNone/>
              <a:defRPr/>
            </a:pPr>
            <a:endParaRPr lang="es-ES_tradnl" sz="800" b="1" i="1" smtClean="0"/>
          </a:p>
          <a:p>
            <a:pPr marL="0" indent="0">
              <a:buFont typeface="Arial"/>
              <a:buNone/>
              <a:defRPr/>
            </a:pPr>
            <a:r>
              <a:rPr lang="es-CL" sz="1800" b="1" i="1" smtClean="0"/>
              <a:t>La Facultad de Ingeniería se compromete con sus estudiantes</a:t>
            </a:r>
            <a:r>
              <a:rPr lang="es-ES_tradnl" sz="1800" b="1" smtClean="0"/>
              <a:t> </a:t>
            </a:r>
            <a:r>
              <a:rPr lang="es-CL" sz="1800" b="1" i="1" smtClean="0"/>
              <a:t>y con la sociedad en que se desenvuelve.</a:t>
            </a:r>
          </a:p>
          <a:p>
            <a:pPr marL="0" indent="0">
              <a:buFont typeface="Arial"/>
              <a:buNone/>
              <a:defRPr/>
            </a:pPr>
            <a:endParaRPr lang="es-ES_tradnl" sz="800" b="1" smtClean="0"/>
          </a:p>
          <a:p>
            <a:pPr marL="0" indent="0">
              <a:buFont typeface="Arial"/>
              <a:buNone/>
              <a:defRPr/>
            </a:pPr>
            <a:r>
              <a:rPr lang="es-CL" sz="1800" b="1" i="1" smtClean="0"/>
              <a:t>Por eso queremos revolucionar la enseñanza en Ingeniería</a:t>
            </a:r>
            <a:r>
              <a:rPr lang="es-ES_tradnl" sz="1800" b="1" smtClean="0"/>
              <a:t> </a:t>
            </a:r>
            <a:r>
              <a:rPr lang="es-CL" sz="1800" b="1" i="1" smtClean="0"/>
              <a:t>para aprender mejor, para aprender más,</a:t>
            </a:r>
            <a:r>
              <a:rPr lang="es-ES_tradnl" sz="1800" b="1" smtClean="0"/>
              <a:t> </a:t>
            </a:r>
            <a:r>
              <a:rPr lang="es-CL" sz="1800" b="1" i="1" smtClean="0"/>
              <a:t>para retribuir mejor a la sociedad, y para que nuestra contribución sea cada vez mayor</a:t>
            </a:r>
            <a:r>
              <a:rPr lang="es-CL" sz="1600" smtClean="0"/>
              <a:t>.”</a:t>
            </a:r>
            <a:endParaRPr lang="es-C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lgn="r">
              <a:buFont typeface="Arial"/>
              <a:buNone/>
              <a:defRPr/>
            </a:pPr>
            <a:endParaRPr lang="es-CL" sz="1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lgn="r">
              <a:buFont typeface="Arial"/>
              <a:buNone/>
              <a:defRPr/>
            </a:pPr>
            <a:r>
              <a:rPr lang="es-C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Facultad de Ingeniería</a:t>
            </a:r>
            <a:r>
              <a:rPr lang="es-ES_tradn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a:t>
            </a:r>
            <a:r>
              <a:rPr lang="es-C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Independencia – Pluralismo - Compromiso</a:t>
            </a:r>
            <a:endParaRPr lang="es-ES_tradn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defRPr/>
            </a:pPr>
            <a:endParaRPr lang="es-ES" sz="1600"/>
          </a:p>
        </p:txBody>
      </p:sp>
      <p:pic>
        <p:nvPicPr>
          <p:cNvPr id="24579" name="Imagen 3"/>
          <p:cNvPicPr>
            <a:picLocks noChangeAspect="1"/>
          </p:cNvPicPr>
          <p:nvPr>
            <p:custDataLst>
              <p:tags r:id="rId5"/>
            </p:custDataLst>
          </p:nvPr>
        </p:nvPicPr>
        <p:blipFill>
          <a:blip r:embed="rId4">
            <a:alphaModFix amt="39000"/>
            <a:extLst>
              <a:ext uri="{28A0092B-C50C-407E-A947-70E740481C1C}">
                <a14:useLocalDpi xmlns:a14="http://schemas.microsoft.com/office/drawing/2010/main" val="0"/>
              </a:ext>
            </a:extLst>
          </a:blip>
          <a:stretch>
            <a:fillRect/>
          </a:stretch>
        </p:blipFill>
        <p:spPr bwMode="auto">
          <a:xfrm>
            <a:off x="5073650" y="0"/>
            <a:ext cx="4070350" cy="5842000"/>
          </a:xfrm>
          <a:prstGeom prst="rect">
            <a:avLst/>
          </a:prstGeom>
          <a:noFill/>
          <a:ln>
            <a:noFill/>
          </a:ln>
          <a:extLst>
            <a:ext uri="{909E8E84-426E-40dd-AFC4-6F175D3DCCD1}">
              <a14:hiddenFill xmlns:a14="http://schemas.microsoft.com/office/drawing/2010/main">
                <a:solidFill>
                  <a:srgbClr val="FFFFFF">
                    <a:alpha val="38823"/>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POT ESCENARIO CORTINA TV LA CIENCIA.mp4">
            <a:hlinkClick action="ppaction://media"/>
            <a:hlinkHover action="ppaction://ole?verb=0"/>
          </p:cNvPr>
          <p:cNvPicPr>
            <a:picLocks noChangeAspect="1"/>
          </p:cNvPicPr>
          <p:nvPr>
            <a:videoFile r:link="rId8"/>
            <p:custDataLst>
              <p:tags r:id="rId7"/>
            </p:custDataLst>
            <p:extLst>
              <p:ext uri="{DAA4B4D4-6D71-4841-9C94-3DE7FCFB9230}">
                <p14:media xmlns:p14="http://schemas.microsoft.com/office/powerpoint/2010/main" r:embed="rId9"/>
              </p:ext>
            </p:extLst>
          </p:nvPr>
        </p:nvPicPr>
        <p:blipFill>
          <a:blip r:embed="rId6"/>
          <a:stretch>
            <a:fillRect/>
          </a:stretch>
        </p:blipFill>
        <p:spPr>
          <a:xfrm>
            <a:off x="93519" y="18368"/>
            <a:ext cx="7214785" cy="756084"/>
          </a:xfrm>
          <a:prstGeom prst="rect">
            <a:avLst/>
          </a:prstGeom>
        </p:spPr>
      </p:pic>
      <p:sp>
        <p:nvSpPr>
          <p:cNvPr id="7" name="Título 1"/>
          <p:cNvSpPr>
            <a:spLocks noGrp="1"/>
          </p:cNvSpPr>
          <p:nvPr>
            <p:ph type="title"/>
            <p:custDataLst>
              <p:tags r:id="rId10"/>
            </p:custDataLst>
          </p:nvPr>
        </p:nvSpPr>
        <p:spPr>
          <a:xfrm>
            <a:off x="179512" y="-17636"/>
            <a:ext cx="6912768" cy="703744"/>
          </a:xfrm>
          <a:extLst/>
        </p:spPr>
        <p:style>
          <a:lnRef idx="2">
            <a:schemeClr val="accent6"/>
          </a:lnRef>
          <a:fillRef idx="1">
            <a:schemeClr val="lt1"/>
          </a:fillRef>
          <a:effectRef idx="0">
            <a:schemeClr val="accent6"/>
          </a:effectRef>
          <a:fontRef idx="minor">
            <a:schemeClr val="dk1"/>
          </a:fontRef>
        </p:style>
        <p:txBody>
          <a:bodyPr>
            <a:normAutofit fontScale="90000"/>
          </a:bodyPr>
          <a:lstStyle/>
          <a:p>
            <a:pPr algn="l">
              <a:defRPr/>
            </a:pPr>
            <a:r>
              <a:rPr lang="es-ES" smtClean="0"/>
              <a:t>       </a:t>
            </a:r>
            <a:r>
              <a:rPr lang="es-ES"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Nuestro Sello</a:t>
            </a:r>
            <a:endParaRPr lang="es-E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8" fill="hold" display="0">
                  <p:stCondLst>
                    <p:cond delay="indefinite"/>
                  </p:stCondLst>
                  <p:endCondLst>
                    <p:cond evt="onNext" delay="0">
                      <p:tgtEl>
                        <p:sldTgt/>
                      </p:tgtEl>
                    </p:cond>
                    <p:cond evt="onPrev">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3"/>
          </p:custDataLst>
        </p:nvPr>
      </p:nvGrpSpPr>
      <p:grpSpPr>
        <a:xfrm>
          <a:off x="0" y="0"/>
          <a:ext cx="0" cy="0"/>
        </a:xfrm>
      </p:grpSpPr>
      <p:pic>
        <p:nvPicPr>
          <p:cNvPr id="25601"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0"/>
            <a:ext cx="9142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4"/>
          <p:cNvSpPr txBox="1"/>
          <p:nvPr>
            <p:custDataLst>
              <p:tags r:id="rId6"/>
            </p:custDataLst>
          </p:nvPr>
        </p:nvSpPr>
        <p:spPr bwMode="auto">
          <a:xfrm>
            <a:off x="1187450" y="290513"/>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a:lstStyle>
          <a:p>
            <a:pPr>
              <a:defRPr/>
            </a:pPr>
            <a:r>
              <a:rPr lang="es-CL" sz="2800" b="1" cap="small" smtClean="0">
                <a:solidFill>
                  <a:schemeClr val="bg1">
                    <a:lumMod val="50000"/>
                  </a:schemeClr>
                </a:solidFill>
              </a:rPr>
              <a:t>Nuestra Historia </a:t>
            </a:r>
            <a:endParaRPr lang="es-ES" sz="2800" smtClean="0">
              <a:ea typeface="ＭＳ Ｐゴシック" pitchFamily="34" charset="-128"/>
            </a:endParaRPr>
          </a:p>
        </p:txBody>
      </p:sp>
      <p:sp>
        <p:nvSpPr>
          <p:cNvPr id="25603" name="7 Rectángulo"/>
          <p:cNvSpPr>
            <a:spLocks noChangeArrowheads="1"/>
          </p:cNvSpPr>
          <p:nvPr>
            <p:custDataLst>
              <p:tags r:id="rId7"/>
            </p:custDataLst>
          </p:nvPr>
        </p:nvSpPr>
        <p:spPr bwMode="auto">
          <a:xfrm>
            <a:off x="323850" y="1422400"/>
            <a:ext cx="7993063"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a:buChar char="•"/>
            </a:pPr>
            <a:r>
              <a:rPr lang="es-CL" sz="1600">
                <a:cs typeface="Arial"/>
              </a:rPr>
              <a:t>La Facultad de Ingeniería data de marzo de 1983 cuando, en la sede de San Bernardo, ubicada en el Estadio La Perla, se realizó la primera clase de la carrera de Construcción Civil.</a:t>
            </a:r>
          </a:p>
          <a:p>
            <a:pPr marL="285750" indent="-285750"/>
            <a:endParaRPr lang="es-CL" sz="1600">
              <a:cs typeface="Arial"/>
            </a:endParaRPr>
          </a:p>
          <a:p>
            <a:pPr marL="285750" indent="-285750">
              <a:buFont typeface="Arial"/>
              <a:buChar char="•"/>
            </a:pPr>
            <a:r>
              <a:rPr lang="es-CL" sz="1600">
                <a:cs typeface="Arial"/>
              </a:rPr>
              <a:t>FING busca contribuir al desarrollo de Chile desde el quehacer académico con investigación, desarrollo, asistencia técnica y educación continua. </a:t>
            </a:r>
          </a:p>
          <a:p>
            <a:pPr marL="285750" indent="-285750"/>
            <a:endParaRPr lang="es-CL" sz="1600">
              <a:cs typeface="Arial"/>
            </a:endParaRPr>
          </a:p>
          <a:p>
            <a:pPr marL="285750" indent="-285750">
              <a:buFont typeface="Arial"/>
              <a:buChar char="•"/>
            </a:pPr>
            <a:r>
              <a:rPr lang="es-CL" sz="1600">
                <a:cs typeface="Arial"/>
              </a:rPr>
              <a:t>En cada una de nuestras carreras formamos profesionales emprendedores e innovadores en el área de la ingeniería, dentro de un marco valórico de pluralidad, respeto y tolerancia. </a:t>
            </a:r>
          </a:p>
          <a:p>
            <a:pPr marL="285750" indent="-285750"/>
            <a:endParaRPr lang="es-CL" sz="1600">
              <a:cs typeface="Arial"/>
            </a:endParaRPr>
          </a:p>
          <a:p>
            <a:pPr marL="285750" indent="-285750">
              <a:buFont typeface="Arial"/>
              <a:buChar char="•"/>
            </a:pPr>
            <a:r>
              <a:rPr lang="es-CL" sz="1600">
                <a:cs typeface="Arial"/>
              </a:rPr>
              <a:t>Independiente de la carrera de ingeniería, el sistema de aprendizaje se realiza bajo el modelo educativo de la Universidad Central, basado en el </a:t>
            </a:r>
            <a:r>
              <a:rPr lang="ja-JP" altLang="es-CL" sz="1600">
                <a:cs typeface="Arial"/>
              </a:rPr>
              <a:t>“</a:t>
            </a:r>
            <a:r>
              <a:rPr lang="es-CL" altLang="ja-JP" sz="1600">
                <a:cs typeface="Arial"/>
              </a:rPr>
              <a:t>enfoque por competencias</a:t>
            </a:r>
            <a:r>
              <a:rPr lang="ja-JP" altLang="es-CL" sz="1600">
                <a:cs typeface="Arial"/>
              </a:rPr>
              <a:t>”</a:t>
            </a:r>
            <a:r>
              <a:rPr lang="es-CL" altLang="ja-JP" sz="1600">
                <a:cs typeface="Arial"/>
              </a:rPr>
              <a:t>, que desarrolla en los futuros profesionales las capacidades que le permitirán enfrentar los desafíos específicos de la profesión, así como las habilidades que le demandará su relacionamiento con las personas y con la sociedad. </a:t>
            </a:r>
          </a:p>
          <a:p>
            <a:pPr marL="285750" indent="-285750"/>
            <a:endParaRPr lang="es-CL" sz="1600">
              <a:cs typeface="Arial"/>
            </a:endParaRPr>
          </a:p>
          <a:p>
            <a:pPr marL="285750" indent="-285750">
              <a:buFont typeface="Arial"/>
              <a:buChar char="•"/>
            </a:pPr>
            <a:r>
              <a:rPr lang="es-CL" sz="1600">
                <a:cs typeface="Arial"/>
              </a:rPr>
              <a:t>Queremos que aprendas haciendo.</a:t>
            </a:r>
            <a:br>
              <a:rPr lang="es-CL" sz="1200">
                <a:latin typeface="Goudy Old Style" charset="0"/>
              </a:rPr>
            </a:br>
            <a:endParaRPr lang="es-CL" sz="1200">
              <a:latin typeface="Goudy Old Style" charset="0"/>
            </a:endParaRPr>
          </a:p>
        </p:txBody>
      </p:sp>
    </p:spTree>
  </p:cSld>
  <p:clrMapOvr>
    <a:masterClrMapping/>
  </p:clrMapOvr>
  <p:transition spd="slow">
    <p:push dir="u"/>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3"/>
          </p:custDataLst>
        </p:nvPr>
      </p:nvGrpSpPr>
      <p:grpSpPr>
        <a:xfrm>
          <a:off x="0" y="0"/>
          <a:ext cx="0" cy="0"/>
        </a:xfrm>
      </p:grpSpPr>
      <p:pic>
        <p:nvPicPr>
          <p:cNvPr id="27649"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0"/>
            <a:ext cx="9142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ítulo 4"/>
          <p:cNvSpPr txBox="1"/>
          <p:nvPr>
            <p:custDataLst>
              <p:tags r:id="rId6"/>
            </p:custDataLst>
          </p:nvPr>
        </p:nvSpPr>
        <p:spPr bwMode="auto">
          <a:xfrm>
            <a:off x="1187450" y="290513"/>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r>
              <a:rPr lang="es-CL" sz="2800" b="1">
                <a:solidFill>
                  <a:srgbClr val="7F7F7F"/>
                </a:solidFill>
                <a:latin typeface="Calibri"/>
              </a:rPr>
              <a:t>MISIÓN Y VISIÓN</a:t>
            </a:r>
            <a:endParaRPr lang="es-ES" sz="2800">
              <a:latin typeface="Calibri"/>
            </a:endParaRPr>
          </a:p>
        </p:txBody>
      </p:sp>
      <p:sp>
        <p:nvSpPr>
          <p:cNvPr id="27651" name="7 Rectángulo"/>
          <p:cNvSpPr>
            <a:spLocks noChangeArrowheads="1"/>
          </p:cNvSpPr>
          <p:nvPr>
            <p:custDataLst>
              <p:tags r:id="rId7"/>
            </p:custDataLst>
          </p:nvPr>
        </p:nvSpPr>
        <p:spPr bwMode="auto">
          <a:xfrm>
            <a:off x="323850" y="1422400"/>
            <a:ext cx="79930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L" sz="1600" b="1">
                <a:cs typeface="Arial"/>
              </a:rPr>
              <a:t>Misión</a:t>
            </a:r>
          </a:p>
          <a:p>
            <a:endParaRPr lang="es-CL" sz="1600">
              <a:cs typeface="Arial"/>
            </a:endParaRPr>
          </a:p>
          <a:p>
            <a:r>
              <a:rPr lang="es-CL" sz="1600">
                <a:cs typeface="Arial"/>
              </a:rPr>
              <a:t>Contribuir al desarrollo del país desde el quehacer académico con investigación</a:t>
            </a:r>
          </a:p>
          <a:p>
            <a:r>
              <a:rPr lang="es-CL" sz="1600">
                <a:cs typeface="Arial"/>
              </a:rPr>
              <a:t>y desarrollo, asistencia técnica y educación continua. Formando</a:t>
            </a:r>
          </a:p>
          <a:p>
            <a:r>
              <a:rPr lang="es-CL" sz="1600">
                <a:cs typeface="Arial"/>
              </a:rPr>
              <a:t>profesionales emprendedores e innovadores en el área de la Ingeniería</a:t>
            </a:r>
          </a:p>
          <a:p>
            <a:r>
              <a:rPr lang="es-CL" sz="1600">
                <a:cs typeface="Arial"/>
              </a:rPr>
              <a:t>dentro de un marco valórico de pluralidad, respeto y tolerancia. Generando</a:t>
            </a:r>
          </a:p>
          <a:p>
            <a:r>
              <a:rPr lang="es-CL" sz="1600">
                <a:cs typeface="Arial"/>
              </a:rPr>
              <a:t>redes nacionales e internacionales.</a:t>
            </a:r>
          </a:p>
          <a:p>
            <a:pPr algn="ctr"/>
            <a:endParaRPr lang="es-CL" sz="1600">
              <a:cs typeface="Arial"/>
            </a:endParaRPr>
          </a:p>
          <a:p>
            <a:pPr algn="ctr"/>
            <a:r>
              <a:rPr lang="es-CL" sz="1600" b="1">
                <a:cs typeface="Arial"/>
              </a:rPr>
              <a:t>Visión</a:t>
            </a:r>
          </a:p>
          <a:p>
            <a:r>
              <a:rPr lang="es-CL" sz="1600">
                <a:cs typeface="Arial"/>
              </a:rPr>
              <a:t>Ser reconocidos como una de las mejores facultades de ingeniería del</a:t>
            </a:r>
          </a:p>
          <a:p>
            <a:r>
              <a:rPr lang="es-CL" sz="1600">
                <a:cs typeface="Arial"/>
              </a:rPr>
              <a:t>país, vinculada con sus entornos, aportando a la sociedad mediante su</a:t>
            </a:r>
          </a:p>
          <a:p>
            <a:r>
              <a:rPr lang="es-CL" sz="1600">
                <a:cs typeface="Arial"/>
              </a:rPr>
              <a:t>propio quehacer, tanto en la formación de profesionales éticos, solidarios</a:t>
            </a:r>
          </a:p>
          <a:p>
            <a:r>
              <a:rPr lang="es-CL" sz="1600">
                <a:cs typeface="Arial"/>
              </a:rPr>
              <a:t>e integrales capaces de enfrentar nuevos desafíos con responsabilidad</a:t>
            </a:r>
          </a:p>
          <a:p>
            <a:r>
              <a:rPr lang="es-CL" sz="1600">
                <a:cs typeface="Arial"/>
              </a:rPr>
              <a:t>social, así como en investigación y desarrollo.</a:t>
            </a:r>
            <a:br>
              <a:rPr lang="es-CL" sz="1600">
                <a:latin typeface="Goudy Old Style" charset="0"/>
              </a:rPr>
            </a:br>
            <a:endParaRPr lang="es-CL" sz="1600">
              <a:latin typeface="Goudy Old Style" charset="0"/>
            </a:endParaRPr>
          </a:p>
        </p:txBody>
      </p:sp>
    </p:spTree>
  </p:cSld>
  <p:clrMapOvr>
    <a:masterClrMapping/>
  </p:clrMapOvr>
  <p:transition spd="slow">
    <p:push dir="u"/>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3"/>
          </p:custDataLst>
        </p:nvPr>
      </p:nvGrpSpPr>
      <p:grpSpPr>
        <a:xfrm>
          <a:off x="0" y="0"/>
          <a:ext cx="0" cy="0"/>
        </a:xfrm>
      </p:grpSpPr>
      <p:pic>
        <p:nvPicPr>
          <p:cNvPr id="29697"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0"/>
            <a:ext cx="9142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4"/>
          <p:cNvSpPr txBox="1"/>
          <p:nvPr>
            <p:custDataLst>
              <p:tags r:id="rId6"/>
            </p:custDataLst>
          </p:nvPr>
        </p:nvSpPr>
        <p:spPr bwMode="auto">
          <a:xfrm>
            <a:off x="1187450" y="290513"/>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a:lstStyle>
          <a:p>
            <a:pPr>
              <a:defRPr/>
            </a:pPr>
            <a:r>
              <a:rPr lang="es-CL" sz="2800" b="1" cap="small" smtClean="0">
                <a:solidFill>
                  <a:schemeClr val="bg1">
                    <a:lumMod val="50000"/>
                  </a:schemeClr>
                </a:solidFill>
              </a:rPr>
              <a:t>Datos a considerar</a:t>
            </a:r>
            <a:endParaRPr lang="es-ES" sz="2800" smtClean="0">
              <a:ea typeface="ＭＳ Ｐゴシック" pitchFamily="34" charset="-128"/>
            </a:endParaRPr>
          </a:p>
        </p:txBody>
      </p:sp>
      <p:sp>
        <p:nvSpPr>
          <p:cNvPr id="29699" name="2 Marcador de contenido"/>
          <p:cNvSpPr txBox="1"/>
          <p:nvPr>
            <p:custDataLst>
              <p:tags r:id="rId7"/>
            </p:custDataLst>
          </p:nvPr>
        </p:nvSpPr>
        <p:spPr bwMode="auto">
          <a:xfrm>
            <a:off x="354013" y="885825"/>
            <a:ext cx="8713787"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sp>
        <p:nvSpPr>
          <p:cNvPr id="29700" name="5 Rectángulo"/>
          <p:cNvSpPr>
            <a:spLocks noChangeArrowheads="1"/>
          </p:cNvSpPr>
          <p:nvPr>
            <p:custDataLst>
              <p:tags r:id="rId8"/>
            </p:custDataLst>
          </p:nvPr>
        </p:nvSpPr>
        <p:spPr bwMode="auto">
          <a:xfrm>
            <a:off x="323850" y="990600"/>
            <a:ext cx="8351838"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CL" sz="1600">
              <a:cs typeface="Arial"/>
            </a:endParaRPr>
          </a:p>
          <a:p>
            <a:pPr>
              <a:buFont typeface="Arial"/>
              <a:buChar char="•"/>
            </a:pPr>
            <a:r>
              <a:rPr lang="es-CL" sz="1600">
                <a:cs typeface="Arial"/>
              </a:rPr>
              <a:t>La Facultad de Ingeniería se compone de cuatro Escuelas, en donde se imparten siete carreras de pregrado.</a:t>
            </a:r>
          </a:p>
          <a:p>
            <a:pPr>
              <a:buFont typeface="Arial"/>
              <a:buChar char="•"/>
            </a:pPr>
            <a:endParaRPr lang="es-CL" sz="1600">
              <a:cs typeface="Arial"/>
            </a:endParaRPr>
          </a:p>
          <a:p>
            <a:pPr>
              <a:buFont typeface="Arial"/>
              <a:buChar char="•"/>
            </a:pPr>
            <a:r>
              <a:rPr lang="es-CL" sz="1600">
                <a:cs typeface="Arial"/>
              </a:rPr>
              <a:t>Además, cuenta con un departamento de Ciencias Básicas, </a:t>
            </a:r>
            <a:r>
              <a:rPr lang="es-CL" sz="1600"/>
              <a:t> responsable de dictar las asignaturas de las áreas de Matemáticas, Física, Estadística y Química de todas las carreras de la Facultad.</a:t>
            </a:r>
          </a:p>
          <a:p>
            <a:pPr>
              <a:buFont typeface="Arial"/>
              <a:buChar char="•"/>
            </a:pPr>
            <a:endParaRPr lang="es-CL" sz="1600">
              <a:cs typeface="Arial"/>
            </a:endParaRPr>
          </a:p>
          <a:p>
            <a:pPr>
              <a:buFont typeface="Arial"/>
              <a:buChar char="•"/>
            </a:pPr>
            <a:r>
              <a:rPr lang="es-CL" sz="1600">
                <a:cs typeface="Arial"/>
              </a:rPr>
              <a:t>En nuestra facultad se imparten también programas vespertinos de prosecución de estudios (ingeniería civil industrial  e ingeniería en construcción ), diplomados y magister.</a:t>
            </a:r>
          </a:p>
          <a:p>
            <a:pPr>
              <a:buFont typeface="Arial"/>
              <a:buChar char="•"/>
            </a:pPr>
            <a:endParaRPr lang="es-CL" sz="1600">
              <a:cs typeface="Arial"/>
            </a:endParaRPr>
          </a:p>
          <a:p>
            <a:pPr>
              <a:buFont typeface="Arial"/>
              <a:buChar char="•"/>
            </a:pPr>
            <a:r>
              <a:rPr lang="es-CL" sz="1600">
                <a:cs typeface="Arial"/>
              </a:rPr>
              <a:t>La mayor parte de nuestras carreras están acreditadas:</a:t>
            </a:r>
          </a:p>
          <a:p>
            <a:endParaRPr lang="es-CL" sz="1600" b="1">
              <a:solidFill>
                <a:schemeClr val="tx2"/>
              </a:solidFill>
              <a:cs typeface="Arial"/>
            </a:endParaRPr>
          </a:p>
          <a:p>
            <a:r>
              <a:rPr lang="es-CL" sz="1600" b="1">
                <a:solidFill>
                  <a:schemeClr val="tx2"/>
                </a:solidFill>
                <a:cs typeface="Arial"/>
              </a:rPr>
              <a:t>Ingeniería Civil en Computación e Informática : </a:t>
            </a:r>
            <a:r>
              <a:rPr lang="es-CL" sz="1600">
                <a:solidFill>
                  <a:schemeClr val="tx2"/>
                </a:solidFill>
                <a:cs typeface="Arial"/>
              </a:rPr>
              <a:t>4 años, hasta enero de 2017</a:t>
            </a:r>
          </a:p>
          <a:p>
            <a:r>
              <a:rPr lang="es-CL" sz="1600" b="1">
                <a:solidFill>
                  <a:schemeClr val="tx2"/>
                </a:solidFill>
                <a:cs typeface="Arial"/>
              </a:rPr>
              <a:t>Ingeniería Civil en Obras Civiles</a:t>
            </a:r>
            <a:r>
              <a:rPr lang="es-CL" sz="1600">
                <a:solidFill>
                  <a:schemeClr val="tx2"/>
                </a:solidFill>
                <a:cs typeface="Arial"/>
              </a:rPr>
              <a:t>: 5 años, hasta agosto de 2019</a:t>
            </a:r>
          </a:p>
          <a:p>
            <a:r>
              <a:rPr lang="es-CL" sz="1600" b="1">
                <a:solidFill>
                  <a:schemeClr val="tx2"/>
                </a:solidFill>
                <a:cs typeface="Arial"/>
              </a:rPr>
              <a:t>Ingeniería en Construcción:  </a:t>
            </a:r>
            <a:r>
              <a:rPr lang="es-CL" sz="1600">
                <a:solidFill>
                  <a:schemeClr val="tx2"/>
                </a:solidFill>
                <a:cs typeface="Arial"/>
              </a:rPr>
              <a:t>4 años, hasta diciembre de 2016</a:t>
            </a:r>
          </a:p>
          <a:p>
            <a:endParaRPr lang="es-CL" sz="1600" b="1">
              <a:solidFill>
                <a:schemeClr val="tx2"/>
              </a:solidFill>
              <a:cs typeface="Arial"/>
            </a:endParaRPr>
          </a:p>
          <a:p>
            <a:r>
              <a:rPr lang="es-CL" sz="1600" b="1">
                <a:solidFill>
                  <a:schemeClr val="tx2"/>
                </a:solidFill>
                <a:cs typeface="Arial"/>
              </a:rPr>
              <a:t>Ingeniería Civil Industrial:</a:t>
            </a:r>
          </a:p>
          <a:p>
            <a:endParaRPr lang="es-CL" sz="1600">
              <a:solidFill>
                <a:schemeClr val="tx2"/>
              </a:solidFill>
              <a:cs typeface="Arial"/>
            </a:endParaRPr>
          </a:p>
          <a:p>
            <a:r>
              <a:rPr lang="es-CL" sz="1600" b="1">
                <a:solidFill>
                  <a:schemeClr val="tx2"/>
                </a:solidFill>
                <a:cs typeface="Arial"/>
              </a:rPr>
              <a:t>Ingeniería Civil en Minas y Geología</a:t>
            </a:r>
            <a:r>
              <a:rPr lang="es-CL" sz="1600">
                <a:solidFill>
                  <a:schemeClr val="tx2"/>
                </a:solidFill>
                <a:cs typeface="Arial"/>
              </a:rPr>
              <a:t>: Carreras nuevas</a:t>
            </a:r>
          </a:p>
          <a:p>
            <a:endParaRPr lang="es-CL" sz="1400">
              <a:cs typeface="Arial"/>
            </a:endParaRPr>
          </a:p>
          <a:p>
            <a:endParaRPr lang="es-CL" sz="1300">
              <a:cs typeface="Arial"/>
            </a:endParaRPr>
          </a:p>
          <a:p>
            <a:endParaRPr lang="es-CL" sz="1300">
              <a:latin typeface="Goudy Old Style" charset="0"/>
            </a:endParaRPr>
          </a:p>
          <a:p>
            <a:br>
              <a:rPr lang="es-CL" sz="1200">
                <a:latin typeface="Goudy Old Style" charset="0"/>
              </a:rPr>
            </a:br>
            <a:endParaRPr lang="es-CL" sz="1200">
              <a:latin typeface="Goudy Old Style" charset="0"/>
            </a:endParaRPr>
          </a:p>
        </p:txBody>
      </p:sp>
    </p:spTree>
  </p:cSld>
  <p:clrMapOvr>
    <a:masterClrMapping/>
  </p:clrMapOvr>
  <p:transition spd="slow">
    <p:push dir="u"/>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show="0">
  <p:cSld>
    <p:spTree>
      <p:nvGrpSpPr>
        <p:cNvPr id="1" name=""/>
        <p:cNvGrpSpPr/>
        <p:nvPr>
          <p:custDataLst>
            <p:tags r:id="rId3"/>
          </p:custDataLst>
        </p:nvPr>
      </p:nvGrpSpPr>
      <p:grpSpPr>
        <a:xfrm>
          <a:off x="0" y="0"/>
          <a:ext cx="0" cy="0"/>
        </a:xfrm>
      </p:grpSpPr>
      <p:pic>
        <p:nvPicPr>
          <p:cNvPr id="31745"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0"/>
            <a:ext cx="9142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4"/>
          <p:cNvSpPr txBox="1"/>
          <p:nvPr>
            <p:custDataLst>
              <p:tags r:id="rId6"/>
            </p:custDataLst>
          </p:nvPr>
        </p:nvSpPr>
        <p:spPr bwMode="auto">
          <a:xfrm>
            <a:off x="1187450" y="290513"/>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a:lstStyle>
          <a:p>
            <a:pPr>
              <a:defRPr/>
            </a:pPr>
            <a:r>
              <a:rPr lang="es-CL" sz="2400" b="1" cap="small" smtClean="0">
                <a:solidFill>
                  <a:schemeClr val="bg1">
                    <a:lumMod val="50000"/>
                  </a:schemeClr>
                </a:solidFill>
              </a:rPr>
              <a:t>ORGANIZACIÓN DE LA FACULTAD DE INGENIERÍA</a:t>
            </a:r>
            <a:endParaRPr lang="es-ES" sz="2400" smtClean="0">
              <a:ea typeface="ＭＳ Ｐゴシック" pitchFamily="34" charset="-128"/>
            </a:endParaRPr>
          </a:p>
        </p:txBody>
      </p:sp>
      <p:sp>
        <p:nvSpPr>
          <p:cNvPr id="31747" name="2 Marcador de contenido"/>
          <p:cNvSpPr txBox="1"/>
          <p:nvPr>
            <p:custDataLst>
              <p:tags r:id="rId7"/>
            </p:custDataLst>
          </p:nvPr>
        </p:nvSpPr>
        <p:spPr bwMode="auto">
          <a:xfrm>
            <a:off x="354013" y="885825"/>
            <a:ext cx="8713787"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pic>
        <p:nvPicPr>
          <p:cNvPr id="31748" name="Picture 6"/>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250825" y="1135063"/>
            <a:ext cx="8640763" cy="447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5" name="CuadroTexto 4"/>
          <p:cNvSpPr txBox="1"/>
          <p:nvPr>
            <p:custDataLst>
              <p:tags r:id="rId3"/>
            </p:custDataLst>
          </p:nvPr>
        </p:nvSpPr>
        <p:spPr>
          <a:xfrm>
            <a:off x="1455880" y="2286620"/>
            <a:ext cx="6428488" cy="1015663"/>
          </a:xfrm>
          <a:prstGeom prst="rect">
            <a:avLst/>
          </a:prstGeom>
          <a:noFill/>
        </p:spPr>
        <p:txBody>
          <a:bodyPr wrap="none" rtlCol="0">
            <a:spAutoFit/>
          </a:bodyPr>
          <a:lstStyle/>
          <a:p>
            <a:r>
              <a:rPr lang="es-ES" sz="6000" smtClean="0"/>
              <a:t>¿</a:t>
            </a:r>
            <a:r>
              <a:rPr lang="es-ES" sz="6000"/>
              <a:t>Q</a:t>
            </a:r>
            <a:r>
              <a:rPr lang="es-ES" sz="6000" smtClean="0"/>
              <a:t>uiénes somos?</a:t>
            </a:r>
            <a:endParaRPr lang="es-ES" sz="6000"/>
          </a:p>
        </p:txBody>
      </p:sp>
    </p:spTree>
    <p:extLst>
      <p:ext uri="{BB962C8B-B14F-4D97-AF65-F5344CB8AC3E}">
        <p14:creationId xmlns:p14="http://schemas.microsoft.com/office/powerpoint/2010/main" val="243636339"/>
      </p:ext>
    </p:extLst>
  </p:cSld>
  <p:clrMapOvr>
    <a:masterClrMapping/>
  </p:clrMapOvr>
  <mc:AlternateContent xmlns:mc="http://schemas.openxmlformats.org/markup-compatibility/2006">
    <mc:Choice xmlns:p14="http://schemas.microsoft.com/office/powerpoint/2010/main" Requires="p14">
      <p:transition spd="slow" advClick="0" advTm="1000" p14:dur="2000"/>
    </mc:Choice>
    <mc:Fallback>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par>
                    <p:cTn id="7" fill="hold" nodeType="clickPar">
                      <p:stCondLst>
                        <p:cond delay="indefinite"/>
                      </p:stCondLst>
                      <p:childTnLst>
                        <p:par>
                          <p:cTn id="8" fill="hold" nodeType="afterGroup">
                            <p:stCondLst>
                              <p:cond delay="0"/>
                            </p:stCondLst>
                            <p:childTnLst>
                              <p:par>
                                <p:cTn id="9" presetID="26"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5" grpId="1"/>
    </p:bld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3793"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588" y="0"/>
            <a:ext cx="9142412"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4"/>
          <p:cNvSpPr txBox="1"/>
          <p:nvPr>
            <p:custDataLst>
              <p:tags r:id="rId6"/>
            </p:custDataLst>
          </p:nvPr>
        </p:nvSpPr>
        <p:spPr bwMode="auto">
          <a:xfrm>
            <a:off x="1187450" y="53975"/>
            <a:ext cx="6553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a:lstStyle>
          <a:p>
            <a:pPr>
              <a:defRPr/>
            </a:pPr>
            <a:r>
              <a:rPr lang="es-CL" sz="2800" b="1" cap="small" smtClean="0">
                <a:solidFill>
                  <a:schemeClr val="bg1">
                    <a:lumMod val="50000"/>
                  </a:schemeClr>
                </a:solidFill>
              </a:rPr>
              <a:t>Miembros de la facultad</a:t>
            </a:r>
            <a:endParaRPr lang="es-ES" sz="2800" smtClean="0">
              <a:ea typeface="ＭＳ Ｐゴシック" pitchFamily="34" charset="-128"/>
            </a:endParaRPr>
          </a:p>
        </p:txBody>
      </p:sp>
      <p:sp>
        <p:nvSpPr>
          <p:cNvPr id="33795" name="5 Rectángulo"/>
          <p:cNvSpPr>
            <a:spLocks noChangeArrowheads="1"/>
          </p:cNvSpPr>
          <p:nvPr>
            <p:custDataLst>
              <p:tags r:id="rId7"/>
            </p:custDataLst>
          </p:nvPr>
        </p:nvSpPr>
        <p:spPr bwMode="auto">
          <a:xfrm>
            <a:off x="323850" y="630238"/>
            <a:ext cx="7993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L" sz="2800" b="1" u="sng">
                <a:solidFill>
                  <a:srgbClr val="003399"/>
                </a:solidFill>
                <a:latin typeface="Goudy Old Style" charset="0"/>
              </a:rPr>
              <a:t>DECANATO</a:t>
            </a:r>
          </a:p>
        </p:txBody>
      </p:sp>
      <p:pic>
        <p:nvPicPr>
          <p:cNvPr id="33796" name="Picture 2" descr="http://www.ucentral.cl/prontus_ucentral2012/site/artic/20120111/imag/foto_0007477620120111160124.jpg"/>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377825" y="1373188"/>
            <a:ext cx="142875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C:\Users\paula.valenzuela\Desktop\Memorias Anuales\Fotos Directivos\Marambio.JPG"/>
          <p:cNvPicPr>
            <a:picLocks noChangeAspect="1" noChangeArrowheads="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2195513" y="1373188"/>
            <a:ext cx="165576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C:\Users\paula.valenzuela\Desktop\Memorias Anuales\Fotos Directivos\Etienne Lefranc VCM2.JPG"/>
          <p:cNvPicPr>
            <a:picLocks noChangeAspect="1" noChangeArrowheads="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bwMode="auto">
          <a:xfrm>
            <a:off x="4197350" y="1350963"/>
            <a:ext cx="17287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5" descr="C:\Users\paula.valenzuela\Desktop\Memorias Anuales\Fotos Directivos\hernan villanueva.JPG"/>
          <p:cNvPicPr>
            <a:picLocks noChangeAspect="1" noChangeArrowheads="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bwMode="auto">
          <a:xfrm>
            <a:off x="6424613" y="1350963"/>
            <a:ext cx="18923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1 CuadroTexto"/>
          <p:cNvSpPr txBox="1">
            <a:spLocks noChangeArrowheads="1"/>
          </p:cNvSpPr>
          <p:nvPr>
            <p:custDataLst>
              <p:tags r:id="rId16"/>
            </p:custDataLst>
          </p:nvPr>
        </p:nvSpPr>
        <p:spPr bwMode="auto">
          <a:xfrm>
            <a:off x="342900" y="3554413"/>
            <a:ext cx="15176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s-CL" sz="1800" b="1">
                <a:solidFill>
                  <a:srgbClr val="003399"/>
                </a:solidFill>
              </a:rPr>
              <a:t>Dr. Néstor </a:t>
            </a:r>
            <a:br>
              <a:rPr lang="es-CL" sz="1800" b="1">
                <a:solidFill>
                  <a:srgbClr val="003399"/>
                </a:solidFill>
              </a:rPr>
            </a:br>
            <a:r>
              <a:rPr lang="es-CL" sz="1800" b="1">
                <a:solidFill>
                  <a:srgbClr val="003399"/>
                </a:solidFill>
              </a:rPr>
              <a:t>González</a:t>
            </a:r>
            <a:endParaRPr lang="es-CL" sz="1800">
              <a:solidFill>
                <a:srgbClr val="003399"/>
              </a:solidFill>
            </a:endParaRPr>
          </a:p>
          <a:p>
            <a:pPr algn="ctr" eaLnBrk="1" hangingPunct="1"/>
            <a:r>
              <a:rPr lang="es-CL" sz="1600">
                <a:solidFill>
                  <a:srgbClr val="003399"/>
                </a:solidFill>
              </a:rPr>
              <a:t>Decano (i) </a:t>
            </a:r>
          </a:p>
        </p:txBody>
      </p:sp>
      <p:sp>
        <p:nvSpPr>
          <p:cNvPr id="33801" name="11 CuadroTexto"/>
          <p:cNvSpPr txBox="1">
            <a:spLocks noChangeArrowheads="1"/>
          </p:cNvSpPr>
          <p:nvPr>
            <p:custDataLst>
              <p:tags r:id="rId17"/>
            </p:custDataLst>
          </p:nvPr>
        </p:nvSpPr>
        <p:spPr bwMode="auto">
          <a:xfrm>
            <a:off x="2195513" y="3509963"/>
            <a:ext cx="1800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s-CL" sz="1800" b="1">
                <a:solidFill>
                  <a:srgbClr val="003399"/>
                </a:solidFill>
              </a:rPr>
              <a:t>Héctor </a:t>
            </a:r>
            <a:br>
              <a:rPr lang="es-CL" sz="1800" b="1">
                <a:solidFill>
                  <a:srgbClr val="003399"/>
                </a:solidFill>
              </a:rPr>
            </a:br>
            <a:r>
              <a:rPr lang="es-CL" sz="1800" b="1">
                <a:solidFill>
                  <a:srgbClr val="003399"/>
                </a:solidFill>
              </a:rPr>
              <a:t>Marambio</a:t>
            </a:r>
          </a:p>
          <a:p>
            <a:pPr algn="ctr" eaLnBrk="1" hangingPunct="1"/>
            <a:r>
              <a:rPr lang="es-CL" sz="1600">
                <a:solidFill>
                  <a:srgbClr val="003399"/>
                </a:solidFill>
              </a:rPr>
              <a:t>Secretario de Facultad</a:t>
            </a:r>
          </a:p>
        </p:txBody>
      </p:sp>
      <p:sp>
        <p:nvSpPr>
          <p:cNvPr id="33802" name="13 CuadroTexto"/>
          <p:cNvSpPr txBox="1">
            <a:spLocks noChangeArrowheads="1"/>
          </p:cNvSpPr>
          <p:nvPr>
            <p:custDataLst>
              <p:tags r:id="rId18"/>
            </p:custDataLst>
          </p:nvPr>
        </p:nvSpPr>
        <p:spPr bwMode="auto">
          <a:xfrm>
            <a:off x="4278313" y="3482975"/>
            <a:ext cx="15176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s-CL" sz="1800" b="1">
                <a:solidFill>
                  <a:srgbClr val="003399"/>
                </a:solidFill>
              </a:rPr>
              <a:t>Etienne</a:t>
            </a:r>
            <a:br>
              <a:rPr lang="es-CL" sz="1800" b="1">
                <a:solidFill>
                  <a:srgbClr val="003399"/>
                </a:solidFill>
              </a:rPr>
            </a:br>
            <a:r>
              <a:rPr lang="es-CL" sz="1800" b="1">
                <a:solidFill>
                  <a:srgbClr val="003399"/>
                </a:solidFill>
              </a:rPr>
              <a:t>Lefranc</a:t>
            </a:r>
          </a:p>
          <a:p>
            <a:pPr algn="ctr" eaLnBrk="1" hangingPunct="1"/>
            <a:r>
              <a:rPr lang="es-CL" sz="1600">
                <a:solidFill>
                  <a:srgbClr val="003399"/>
                </a:solidFill>
              </a:rPr>
              <a:t>Director VCM</a:t>
            </a:r>
          </a:p>
        </p:txBody>
      </p:sp>
      <p:sp>
        <p:nvSpPr>
          <p:cNvPr id="33803" name="14 CuadroTexto"/>
          <p:cNvSpPr txBox="1">
            <a:spLocks noChangeArrowheads="1"/>
          </p:cNvSpPr>
          <p:nvPr>
            <p:custDataLst>
              <p:tags r:id="rId19"/>
            </p:custDataLst>
          </p:nvPr>
        </p:nvSpPr>
        <p:spPr bwMode="auto">
          <a:xfrm>
            <a:off x="6611938" y="3509963"/>
            <a:ext cx="1704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s-CL" sz="1800" b="1">
                <a:solidFill>
                  <a:srgbClr val="003399"/>
                </a:solidFill>
              </a:rPr>
              <a:t>Dr. Hernán</a:t>
            </a:r>
            <a:br>
              <a:rPr lang="es-CL" sz="1800" b="1">
                <a:solidFill>
                  <a:srgbClr val="003399"/>
                </a:solidFill>
              </a:rPr>
            </a:br>
            <a:r>
              <a:rPr lang="es-CL" sz="1800" b="1">
                <a:solidFill>
                  <a:srgbClr val="003399"/>
                </a:solidFill>
              </a:rPr>
              <a:t>Villanueva</a:t>
            </a:r>
            <a:br>
              <a:rPr lang="es-CL" sz="1800" b="1">
                <a:solidFill>
                  <a:srgbClr val="003399"/>
                </a:solidFill>
              </a:rPr>
            </a:br>
            <a:r>
              <a:rPr lang="es-CL" sz="1600">
                <a:solidFill>
                  <a:srgbClr val="003399"/>
                </a:solidFill>
              </a:rPr>
              <a:t>Coordinador</a:t>
            </a:r>
          </a:p>
          <a:p>
            <a:pPr algn="ctr" eaLnBrk="1" hangingPunct="1"/>
            <a:r>
              <a:rPr lang="es-CL" sz="1600">
                <a:solidFill>
                  <a:srgbClr val="003399"/>
                </a:solidFill>
              </a:rPr>
              <a:t>Aseguramiento de la Calidad</a:t>
            </a:r>
          </a:p>
        </p:txBody>
      </p:sp>
      <p:sp>
        <p:nvSpPr>
          <p:cNvPr id="33804" name="CuadroTexto 1"/>
          <p:cNvSpPr txBox="1">
            <a:spLocks noChangeArrowheads="1"/>
          </p:cNvSpPr>
          <p:nvPr>
            <p:custDataLst>
              <p:tags r:id="rId20"/>
            </p:custDataLst>
          </p:nvPr>
        </p:nvSpPr>
        <p:spPr bwMode="auto">
          <a:xfrm>
            <a:off x="34925" y="5310188"/>
            <a:ext cx="9030087"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eaLnBrk="1" hangingPunct="1"/>
            <a:r>
              <a:rPr lang="es-ES"/>
              <a:t>Secretarias del </a:t>
            </a:r>
            <a:r>
              <a:rPr lang="es-ES" smtClean="0"/>
              <a:t>Decanato: </a:t>
            </a:r>
            <a:r>
              <a:rPr lang="es-ES"/>
              <a:t>Eugenia Montecino y Betsabé Benítez</a:t>
            </a:r>
          </a:p>
          <a:p>
            <a:pPr eaLnBrk="1" hangingPunct="1"/>
            <a:endParaRPr lang="es-ES"/>
          </a:p>
          <a:p>
            <a:pPr eaLnBrk="1" hangingPunct="1"/>
            <a:r>
              <a:rPr lang="es-ES"/>
              <a:t>Periodista y </a:t>
            </a:r>
            <a:r>
              <a:rPr lang="es-ES" smtClean="0"/>
              <a:t>Encargada </a:t>
            </a:r>
            <a:r>
              <a:rPr lang="es-ES"/>
              <a:t>de </a:t>
            </a:r>
            <a:r>
              <a:rPr lang="es-ES" smtClean="0"/>
              <a:t>Comunicaciones</a:t>
            </a:r>
            <a:r>
              <a:rPr lang="es-ES"/>
              <a:t>: Paula Valenzuela</a:t>
            </a:r>
          </a:p>
        </p:txBody>
      </p:sp>
    </p:spTree>
  </p:cSld>
  <p:clrMapOvr>
    <a:masterClrMapping/>
  </p:clrMapOvr>
  <p:transition spd="slow">
    <p:push dir="u"/>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5841"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4925" y="-4763"/>
            <a:ext cx="9142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ítulo 4"/>
          <p:cNvSpPr txBox="1"/>
          <p:nvPr>
            <p:custDataLst>
              <p:tags r:id="rId6"/>
            </p:custDataLst>
          </p:nvPr>
        </p:nvSpPr>
        <p:spPr bwMode="auto">
          <a:xfrm>
            <a:off x="1160463" y="414338"/>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r>
              <a:rPr lang="es-CL" sz="2800" b="1">
                <a:solidFill>
                  <a:srgbClr val="7F7F7F"/>
                </a:solidFill>
                <a:latin typeface="Calibri"/>
              </a:rPr>
              <a:t>ESCUELA DE OBRAS CIVILES  Y CONSTRUCCIÓN</a:t>
            </a:r>
            <a:endParaRPr lang="es-ES" sz="2800">
              <a:latin typeface="Calibri"/>
            </a:endParaRPr>
          </a:p>
        </p:txBody>
      </p:sp>
      <p:sp>
        <p:nvSpPr>
          <p:cNvPr id="35843" name="2 Marcador de contenido"/>
          <p:cNvSpPr txBox="1"/>
          <p:nvPr>
            <p:custDataLst>
              <p:tags r:id="rId7"/>
            </p:custDataLst>
          </p:nvPr>
        </p:nvSpPr>
        <p:spPr bwMode="auto">
          <a:xfrm>
            <a:off x="179388" y="836613"/>
            <a:ext cx="87137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sp>
        <p:nvSpPr>
          <p:cNvPr id="26628" name="5 Rectángulo"/>
          <p:cNvSpPr>
            <a:spLocks noChangeArrowheads="1"/>
          </p:cNvSpPr>
          <p:nvPr>
            <p:custDataLst>
              <p:tags r:id="rId8"/>
            </p:custDataLst>
          </p:nvPr>
        </p:nvSpPr>
        <p:spPr bwMode="auto">
          <a:xfrm>
            <a:off x="179512" y="846460"/>
            <a:ext cx="8712968"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2">
              <a:defRPr/>
            </a:pPr>
            <a:endParaRPr lang="es-CL" b="1">
              <a:cs typeface="Arial"/>
            </a:endParaRPr>
          </a:p>
          <a:p>
            <a:pPr lvl="6">
              <a:defRPr/>
            </a:pPr>
            <a:endParaRPr lang="es-CL" sz="2000" b="1">
              <a:cs typeface="Arial"/>
            </a:endParaRPr>
          </a:p>
          <a:p>
            <a:pPr lvl="6">
              <a:defRPr/>
            </a:pPr>
            <a:r>
              <a:rPr lang="es-CL" sz="2000" b="1">
                <a:cs typeface="Arial"/>
              </a:rPr>
              <a:t>Director</a:t>
            </a:r>
            <a:r>
              <a:rPr lang="es-CL" sz="2000">
                <a:cs typeface="Arial"/>
              </a:rPr>
              <a:t>: Sr. </a:t>
            </a:r>
            <a:r>
              <a:rPr lang="es-CL" sz="2000" b="1">
                <a:cs typeface="Arial"/>
              </a:rPr>
              <a:t>Miguel Mellado Espinoza</a:t>
            </a:r>
          </a:p>
          <a:p>
            <a:pPr lvl="6">
              <a:defRPr/>
            </a:pPr>
            <a:r>
              <a:rPr lang="es-CL" sz="2000">
                <a:cs typeface="Arial"/>
              </a:rPr>
              <a:t>Ingeniero Civil, Pontificia Universidad Católica de Chile.</a:t>
            </a:r>
          </a:p>
          <a:p>
            <a:pPr lvl="6">
              <a:defRPr/>
            </a:pPr>
            <a:r>
              <a:rPr lang="es-CL" sz="2000">
                <a:cs typeface="Arial"/>
              </a:rPr>
              <a:t>Magíster en Preparación y Evaluación Socioeconómica de Proyectos,</a:t>
            </a:r>
          </a:p>
          <a:p>
            <a:pPr lvl="6">
              <a:defRPr/>
            </a:pPr>
            <a:r>
              <a:rPr lang="es-CL" sz="2000">
                <a:cs typeface="Arial"/>
              </a:rPr>
              <a:t>Pontificia Universidad Católica de Chile</a:t>
            </a:r>
            <a:br>
              <a:rPr lang="es-CL" sz="2000">
                <a:cs typeface="Arial"/>
              </a:rPr>
            </a:br>
            <a:endParaRPr lang="es-CL">
              <a:cs typeface="Arial"/>
            </a:endParaRPr>
          </a:p>
          <a:p>
            <a:pPr>
              <a:defRPr/>
            </a:pPr>
            <a:endParaRPr lang="es-CL" sz="2000" b="1">
              <a:cs typeface="Arial"/>
            </a:endParaRPr>
          </a:p>
          <a:p>
            <a:pPr>
              <a:defRPr/>
            </a:pPr>
            <a:r>
              <a:rPr lang="es-CL" sz="2000" b="1">
                <a:cs typeface="Arial"/>
              </a:rPr>
              <a:t>Carreras de la Escuela</a:t>
            </a:r>
            <a:r>
              <a:rPr lang="es-CL" sz="2000">
                <a:cs typeface="Arial"/>
              </a:rPr>
              <a:t>: </a:t>
            </a:r>
          </a:p>
          <a:p>
            <a:pPr>
              <a:defRPr/>
            </a:pPr>
            <a:r>
              <a:rPr lang="es-CL" sz="2000">
                <a:cs typeface="Arial"/>
              </a:rPr>
              <a:t>Ingeniería en Construcción e Ingeniería  Civil en Obras Civiles</a:t>
            </a:r>
          </a:p>
          <a:p>
            <a:pPr>
              <a:defRPr/>
            </a:pPr>
            <a:endParaRPr lang="es-CL" sz="2000">
              <a:cs typeface="Arial"/>
            </a:endParaRPr>
          </a:p>
          <a:p>
            <a:pPr>
              <a:defRPr/>
            </a:pPr>
            <a:r>
              <a:rPr lang="es-CL" sz="2000" b="1">
                <a:cs typeface="Arial"/>
              </a:rPr>
              <a:t>Profesores Jornada:</a:t>
            </a:r>
          </a:p>
          <a:p>
            <a:pPr>
              <a:defRPr/>
            </a:pPr>
            <a:r>
              <a:rPr lang="es-CL" sz="2000">
                <a:cs typeface="Arial"/>
              </a:rPr>
              <a:t>Jaime Arriagada, Héctor Hernández , Izet Ustovic, Hernán Arnés, </a:t>
            </a:r>
          </a:p>
          <a:p>
            <a:pPr>
              <a:defRPr/>
            </a:pPr>
            <a:r>
              <a:rPr lang="es-CL" sz="2000">
                <a:cs typeface="Arial"/>
              </a:rPr>
              <a:t>José Alejandro Torres, Pedro Morales.</a:t>
            </a:r>
          </a:p>
          <a:p>
            <a:pPr>
              <a:defRPr/>
            </a:pPr>
            <a:endParaRPr lang="es-CL" sz="2000" b="1">
              <a:cs typeface="Arial"/>
            </a:endParaRPr>
          </a:p>
          <a:p>
            <a:pPr>
              <a:defRPr/>
            </a:pPr>
            <a:r>
              <a:rPr lang="es-CL" sz="2000" b="1">
                <a:cs typeface="Arial"/>
              </a:rPr>
              <a:t>Secretaria de la Escuela: </a:t>
            </a:r>
            <a:r>
              <a:rPr lang="es-CL" sz="2000">
                <a:cs typeface="Arial"/>
              </a:rPr>
              <a:t>Pamela Peña</a:t>
            </a:r>
          </a:p>
        </p:txBody>
      </p:sp>
      <p:pic>
        <p:nvPicPr>
          <p:cNvPr id="35845" name="Imagen 1" descr="Foto MMellado.jpg"/>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349250" y="1590675"/>
            <a:ext cx="2566988"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7889"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588" y="0"/>
            <a:ext cx="9142412"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ítulo 4"/>
          <p:cNvSpPr txBox="1"/>
          <p:nvPr>
            <p:custDataLst>
              <p:tags r:id="rId6"/>
            </p:custDataLst>
          </p:nvPr>
        </p:nvSpPr>
        <p:spPr bwMode="auto">
          <a:xfrm>
            <a:off x="1160463" y="414338"/>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a:ea typeface="ＭＳ Ｐゴシック" charset="0"/>
              </a:defRPr>
            </a:lvl6pPr>
            <a:lvl7pPr marL="914400" algn="ctr" rtl="0" fontAlgn="base">
              <a:spcBef>
                <a:spcPct val="0"/>
              </a:spcBef>
              <a:spcAft>
                <a:spcPct val="0"/>
              </a:spcAft>
              <a:defRPr sz="4400">
                <a:solidFill>
                  <a:schemeClr val="tx1"/>
                </a:solidFill>
                <a:latin typeface="Calibri"/>
                <a:ea typeface="ＭＳ Ｐゴシック" charset="0"/>
              </a:defRPr>
            </a:lvl7pPr>
            <a:lvl8pPr marL="1371600" algn="ctr" rtl="0" fontAlgn="base">
              <a:spcBef>
                <a:spcPct val="0"/>
              </a:spcBef>
              <a:spcAft>
                <a:spcPct val="0"/>
              </a:spcAft>
              <a:defRPr sz="4400">
                <a:solidFill>
                  <a:schemeClr val="tx1"/>
                </a:solidFill>
                <a:latin typeface="Calibri"/>
                <a:ea typeface="ＭＳ Ｐゴシック" charset="0"/>
              </a:defRPr>
            </a:lvl8pPr>
            <a:lvl9pPr marL="1828800" algn="ctr" rtl="0" fontAlgn="base">
              <a:spcBef>
                <a:spcPct val="0"/>
              </a:spcBef>
              <a:spcAft>
                <a:spcPct val="0"/>
              </a:spcAft>
              <a:defRPr sz="4400">
                <a:solidFill>
                  <a:schemeClr val="tx1"/>
                </a:solidFill>
                <a:latin typeface="Calibri"/>
                <a:ea typeface="ＭＳ Ｐゴシック" charset="0"/>
              </a:defRPr>
            </a:lvl9pPr>
          </a:lstStyle>
          <a:p>
            <a:pPr>
              <a:defRPr/>
            </a:pPr>
            <a:r>
              <a:rPr lang="es-CL" sz="2800" b="1" cap="small" smtClean="0">
                <a:solidFill>
                  <a:schemeClr val="bg1">
                    <a:lumMod val="50000"/>
                  </a:schemeClr>
                </a:solidFill>
              </a:rPr>
              <a:t>Escuela de industrias</a:t>
            </a:r>
            <a:endParaRPr lang="es-ES" sz="2800" smtClean="0">
              <a:ea typeface="ＭＳ Ｐゴシック" pitchFamily="34" charset="-128"/>
            </a:endParaRPr>
          </a:p>
        </p:txBody>
      </p:sp>
      <p:sp>
        <p:nvSpPr>
          <p:cNvPr id="37891" name="2 Marcador de contenido"/>
          <p:cNvSpPr txBox="1"/>
          <p:nvPr>
            <p:custDataLst>
              <p:tags r:id="rId7"/>
            </p:custDataLst>
          </p:nvPr>
        </p:nvSpPr>
        <p:spPr bwMode="auto">
          <a:xfrm>
            <a:off x="179388" y="836613"/>
            <a:ext cx="87137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sp>
        <p:nvSpPr>
          <p:cNvPr id="28676" name="5 Rectángulo"/>
          <p:cNvSpPr>
            <a:spLocks noChangeArrowheads="1"/>
          </p:cNvSpPr>
          <p:nvPr>
            <p:custDataLst>
              <p:tags r:id="rId8"/>
            </p:custDataLst>
          </p:nvPr>
        </p:nvSpPr>
        <p:spPr bwMode="auto">
          <a:xfrm>
            <a:off x="323850" y="1062484"/>
            <a:ext cx="856863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6">
              <a:defRPr/>
            </a:pPr>
            <a:r>
              <a:rPr lang="es-CL" sz="2400" b="1">
                <a:cs typeface="Arial"/>
              </a:rPr>
              <a:t>Directora:  Karen Kanzúa Arancibia</a:t>
            </a:r>
          </a:p>
          <a:p>
            <a:pPr lvl="6">
              <a:defRPr/>
            </a:pPr>
            <a:r>
              <a:rPr lang="es-CL" sz="2400">
                <a:cs typeface="Arial"/>
              </a:rPr>
              <a:t>Ingeniera Civil Industrial UCV</a:t>
            </a:r>
            <a:br>
              <a:rPr lang="es-CL" sz="2400">
                <a:cs typeface="Arial"/>
              </a:rPr>
            </a:br>
            <a:r>
              <a:rPr lang="es-CL" sz="2400">
                <a:cs typeface="Arial"/>
              </a:rPr>
              <a:t>Magister en Administración de Empresas EAE, España.</a:t>
            </a:r>
          </a:p>
          <a:p>
            <a:pPr lvl="6">
              <a:defRPr/>
            </a:pPr>
            <a:endParaRPr lang="es-CL" sz="2400">
              <a:cs typeface="Arial"/>
            </a:endParaRPr>
          </a:p>
          <a:p>
            <a:pPr lvl="6">
              <a:defRPr/>
            </a:pPr>
            <a:r>
              <a:rPr lang="es-CL" sz="2400">
                <a:cs typeface="Arial"/>
              </a:rPr>
              <a:t>Secretaria de Estudios: Katherine Muñoz</a:t>
            </a:r>
          </a:p>
          <a:p>
            <a:pPr>
              <a:defRPr/>
            </a:pPr>
            <a:endParaRPr lang="es-CL" sz="2400">
              <a:cs typeface="Arial"/>
            </a:endParaRPr>
          </a:p>
          <a:p>
            <a:pPr>
              <a:defRPr/>
            </a:pPr>
            <a:r>
              <a:rPr lang="es-CL" sz="2400" b="1">
                <a:cs typeface="Arial"/>
              </a:rPr>
              <a:t>Carrera</a:t>
            </a:r>
            <a:r>
              <a:rPr lang="es-CL" sz="2400">
                <a:cs typeface="Arial"/>
              </a:rPr>
              <a:t>: Ingeniería Civil Industrial</a:t>
            </a:r>
          </a:p>
          <a:p>
            <a:pPr>
              <a:defRPr/>
            </a:pPr>
            <a:endParaRPr lang="es-CL" sz="2400" b="1">
              <a:cs typeface="Arial"/>
            </a:endParaRPr>
          </a:p>
          <a:p>
            <a:pPr>
              <a:defRPr/>
            </a:pPr>
            <a:r>
              <a:rPr lang="es-CL" sz="2400" b="1">
                <a:cs typeface="Arial"/>
              </a:rPr>
              <a:t>Profesores Jornada</a:t>
            </a:r>
            <a:r>
              <a:rPr lang="es-CL" sz="2400">
                <a:cs typeface="Arial"/>
              </a:rPr>
              <a:t>: Cecilia Tinoco, Víctor Betancourt, Sergio Cárdenas, </a:t>
            </a:r>
          </a:p>
          <a:p>
            <a:pPr>
              <a:defRPr/>
            </a:pPr>
            <a:endParaRPr lang="es-CL" sz="2400" b="1">
              <a:cs typeface="Arial"/>
            </a:endParaRPr>
          </a:p>
          <a:p>
            <a:pPr>
              <a:defRPr/>
            </a:pPr>
            <a:r>
              <a:rPr lang="es-CL" sz="2400" b="1">
                <a:cs typeface="Arial"/>
              </a:rPr>
              <a:t>Secretaria de Escuela</a:t>
            </a:r>
            <a:r>
              <a:rPr lang="es-CL" sz="2400">
                <a:cs typeface="Arial"/>
              </a:rPr>
              <a:t>: Beatriz Alarcón</a:t>
            </a:r>
          </a:p>
        </p:txBody>
      </p:sp>
      <p:pic>
        <p:nvPicPr>
          <p:cNvPr id="37893" name="Imagen 1"/>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323850" y="1206500"/>
            <a:ext cx="2663825"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39937"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588" y="0"/>
            <a:ext cx="9142412"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ítulo 4"/>
          <p:cNvSpPr txBox="1"/>
          <p:nvPr>
            <p:custDataLst>
              <p:tags r:id="rId6"/>
            </p:custDataLst>
          </p:nvPr>
        </p:nvSpPr>
        <p:spPr bwMode="auto">
          <a:xfrm>
            <a:off x="684213" y="414338"/>
            <a:ext cx="770413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r>
              <a:rPr lang="es-CL" sz="2800" b="1">
                <a:solidFill>
                  <a:srgbClr val="7F7F7F"/>
                </a:solidFill>
                <a:latin typeface="Calibri"/>
              </a:rPr>
              <a:t>ESCUELA DE COMPUTACIÓN E INFORMÁTICA</a:t>
            </a:r>
            <a:endParaRPr lang="es-ES" sz="2800">
              <a:latin typeface="Calibri"/>
            </a:endParaRPr>
          </a:p>
        </p:txBody>
      </p:sp>
      <p:sp>
        <p:nvSpPr>
          <p:cNvPr id="39939" name="2 Marcador de contenido"/>
          <p:cNvSpPr txBox="1"/>
          <p:nvPr>
            <p:custDataLst>
              <p:tags r:id="rId7"/>
            </p:custDataLst>
          </p:nvPr>
        </p:nvSpPr>
        <p:spPr bwMode="auto">
          <a:xfrm>
            <a:off x="179388" y="836613"/>
            <a:ext cx="87137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sp>
        <p:nvSpPr>
          <p:cNvPr id="30724" name="5 Rectángulo"/>
          <p:cNvSpPr>
            <a:spLocks noChangeArrowheads="1"/>
          </p:cNvSpPr>
          <p:nvPr>
            <p:custDataLst>
              <p:tags r:id="rId8"/>
            </p:custDataLst>
          </p:nvPr>
        </p:nvSpPr>
        <p:spPr bwMode="auto">
          <a:xfrm>
            <a:off x="323850" y="1062484"/>
            <a:ext cx="856863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6">
              <a:defRPr/>
            </a:pPr>
            <a:r>
              <a:rPr lang="es-CL" sz="2000" b="1"/>
              <a:t>Director (I): Holman Ortiz Laussen</a:t>
            </a:r>
          </a:p>
          <a:p>
            <a:pPr lvl="6">
              <a:defRPr/>
            </a:pPr>
            <a:endParaRPr lang="es-CL" sz="2000"/>
          </a:p>
          <a:p>
            <a:pPr lvl="6">
              <a:defRPr/>
            </a:pPr>
            <a:r>
              <a:rPr lang="es-CL" sz="2000"/>
              <a:t>Ingeniero Civil Electrónico. Universidad Técnica Federico Santa María.</a:t>
            </a:r>
          </a:p>
          <a:p>
            <a:pPr lvl="6">
              <a:defRPr/>
            </a:pPr>
            <a:r>
              <a:rPr lang="es-CL" sz="2000"/>
              <a:t>Magister en Ingeniería Electrónica. Universidad Técnica Federico Santa María</a:t>
            </a:r>
          </a:p>
          <a:p>
            <a:pPr>
              <a:defRPr/>
            </a:pPr>
            <a:endParaRPr lang="es-CL" sz="2000"/>
          </a:p>
          <a:p>
            <a:pPr>
              <a:defRPr/>
            </a:pPr>
            <a:endParaRPr lang="es-CL" sz="2000"/>
          </a:p>
          <a:p>
            <a:pPr>
              <a:defRPr/>
            </a:pPr>
            <a:r>
              <a:rPr lang="es-CL" sz="2000" b="1"/>
              <a:t>Carreras de la Escuela: </a:t>
            </a:r>
          </a:p>
          <a:p>
            <a:pPr>
              <a:defRPr/>
            </a:pPr>
            <a:r>
              <a:rPr lang="es-CL" sz="2000"/>
              <a:t>ingeniería Civil en Computación e Informática</a:t>
            </a:r>
          </a:p>
          <a:p>
            <a:pPr>
              <a:defRPr/>
            </a:pPr>
            <a:r>
              <a:rPr lang="es-CL" sz="2000"/>
              <a:t>Ingeniería en Computación</a:t>
            </a:r>
          </a:p>
          <a:p>
            <a:pPr>
              <a:defRPr/>
            </a:pPr>
            <a:endParaRPr lang="es-CL" sz="2000"/>
          </a:p>
          <a:p>
            <a:pPr>
              <a:defRPr/>
            </a:pPr>
            <a:r>
              <a:rPr lang="es-CL" sz="2000" b="1"/>
              <a:t>Profesores Jornada</a:t>
            </a:r>
            <a:r>
              <a:rPr lang="es-CL" sz="2000"/>
              <a:t>: Jorge Cornejo, Alejandro Sanhueza, Valentina Tombolini.</a:t>
            </a:r>
          </a:p>
          <a:p>
            <a:pPr>
              <a:defRPr/>
            </a:pPr>
            <a:endParaRPr lang="es-CL" sz="2000"/>
          </a:p>
          <a:p>
            <a:pPr>
              <a:defRPr/>
            </a:pPr>
            <a:r>
              <a:rPr lang="es-CL" sz="2000" b="1"/>
              <a:t>Secretaria de Escuela</a:t>
            </a:r>
            <a:r>
              <a:rPr lang="es-CL" sz="2000"/>
              <a:t>: Bárbara Rodríguez </a:t>
            </a:r>
            <a:endParaRPr lang="es-CL">
              <a:latin typeface="Goudy Old Style" charset="0"/>
            </a:endParaRPr>
          </a:p>
        </p:txBody>
      </p:sp>
      <p:pic>
        <p:nvPicPr>
          <p:cNvPr id="39941" name="Picture 2" descr="https://lh3.googleusercontent.com/-ROLFofKwhtU/AAAAAAAAAAI/AAAAAAAAABQ/mP7qsyDXT8U/photo.jpg"/>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468313" y="1206500"/>
            <a:ext cx="21939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6385" name="Título 1"/>
          <p:cNvSpPr>
            <a:spLocks noGrp="1"/>
          </p:cNvSpPr>
          <p:nvPr>
            <p:ph type="title"/>
          </p:nvPr>
        </p:nvSpPr>
        <p:spPr>
          <a:xfrm>
            <a:off x="457200" y="280988"/>
            <a:ext cx="8229600" cy="781050"/>
          </a:xfrm>
        </p:spPr>
        <p:txBody>
          <a:bodyPr/>
          <a:lstStyle/>
          <a:p>
            <a:r>
              <a:rPr lang="es-ES" sz="3200">
                <a:latin typeface="Calibri"/>
              </a:rPr>
              <a:t>¿Cómo es un ingeniero?</a:t>
            </a:r>
            <a:br>
              <a:rPr lang="es-ES" sz="3200">
                <a:latin typeface="Calibri"/>
              </a:rPr>
            </a:br>
            <a:r>
              <a:rPr lang="es-ES" sz="3200">
                <a:latin typeface="Calibri"/>
              </a:rPr>
              <a:t>“</a:t>
            </a:r>
            <a:r>
              <a:rPr lang="es-ES" altLang="ja-JP" sz="3200">
                <a:latin typeface="Calibri"/>
              </a:rPr>
              <a:t>El Don</a:t>
            </a:r>
            <a:r>
              <a:rPr lang="es-ES" sz="3200">
                <a:latin typeface="Calibri"/>
              </a:rPr>
              <a:t>”</a:t>
            </a:r>
            <a:r>
              <a:rPr lang="es-ES" altLang="ja-JP" sz="3200">
                <a:latin typeface="Calibri"/>
              </a:rPr>
              <a:t> </a:t>
            </a:r>
            <a:endParaRPr lang="es-ES" sz="3200">
              <a:latin typeface="Calibri"/>
            </a:endParaRPr>
          </a:p>
        </p:txBody>
      </p:sp>
      <p:pic>
        <p:nvPicPr>
          <p:cNvPr id="2" name="El don de los ingenieros ¿Se nace o se hace.mp4">
            <a:hlinkClick action="ppaction://media"/>
          </p:cNvPr>
          <p:cNvPicPr>
            <a:picLocks noChangeAspect="1"/>
          </p:cNvPicPr>
          <p:nvPr>
            <a:videoFile r:link="rId3"/>
            <p:extLst>
              <p:ext uri="{DAA4B4D4-6D71-4841-9C94-3DE7FCFB9230}">
                <p14:media xmlns:p14="http://schemas.microsoft.com/office/powerpoint/2010/main" r:embed="rId4"/>
              </p:ext>
            </p:extLst>
          </p:nvPr>
        </p:nvPicPr>
        <p:blipFill>
          <a:blip r:embed="rId2"/>
          <a:stretch>
            <a:fillRect/>
          </a:stretch>
        </p:blipFill>
        <p:spPr>
          <a:xfrm>
            <a:off x="1524000" y="1223963"/>
            <a:ext cx="6096000" cy="4572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8" fill="hold" display="0">
                  <p:stCondLst>
                    <p:cond delay="indefinite"/>
                  </p:stCondLst>
                  <p:endCondLst>
                    <p:cond evt="onNext" delay="0">
                      <p:tgtEl>
                        <p:sldTgt/>
                      </p:tgtEl>
                    </p:cond>
                    <p:cond evt="onPrev">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41985"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588" y="0"/>
            <a:ext cx="9142412"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ítulo 4"/>
          <p:cNvSpPr txBox="1"/>
          <p:nvPr>
            <p:custDataLst>
              <p:tags r:id="rId6"/>
            </p:custDataLst>
          </p:nvPr>
        </p:nvSpPr>
        <p:spPr bwMode="auto">
          <a:xfrm>
            <a:off x="755650" y="198438"/>
            <a:ext cx="78486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r>
              <a:rPr lang="es-CL" sz="2800" b="1">
                <a:solidFill>
                  <a:srgbClr val="7F7F7F"/>
                </a:solidFill>
                <a:latin typeface="Calibri"/>
              </a:rPr>
              <a:t>ESCUELA DE MINERÍA Y RECURSOS NATURALES</a:t>
            </a:r>
            <a:endParaRPr lang="es-ES" sz="2800">
              <a:latin typeface="Calibri"/>
            </a:endParaRPr>
          </a:p>
        </p:txBody>
      </p:sp>
      <p:sp>
        <p:nvSpPr>
          <p:cNvPr id="32772" name="5 Rectángulo"/>
          <p:cNvSpPr>
            <a:spLocks noChangeArrowheads="1"/>
          </p:cNvSpPr>
          <p:nvPr>
            <p:custDataLst>
              <p:tags r:id="rId7"/>
            </p:custDataLst>
          </p:nvPr>
        </p:nvSpPr>
        <p:spPr bwMode="auto">
          <a:xfrm>
            <a:off x="179512" y="846460"/>
            <a:ext cx="871296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6">
              <a:defRPr/>
            </a:pPr>
            <a:r>
              <a:rPr lang="es-CL" sz="2000" b="1"/>
              <a:t>Director : Miguel Angel Durán Vergara</a:t>
            </a:r>
          </a:p>
          <a:p>
            <a:pPr lvl="6">
              <a:defRPr/>
            </a:pPr>
            <a:endParaRPr lang="es-CL" sz="2000"/>
          </a:p>
          <a:p>
            <a:pPr lvl="6">
              <a:defRPr/>
            </a:pPr>
            <a:r>
              <a:rPr lang="es-CL" sz="2000"/>
              <a:t>Ingeniero Civil Metalúrgico, Universidad de Concepción.</a:t>
            </a:r>
          </a:p>
          <a:p>
            <a:pPr lvl="6">
              <a:defRPr/>
            </a:pPr>
            <a:r>
              <a:rPr lang="es-CL" sz="2000"/>
              <a:t>Estudios de Postgrado en Harvard Business School, en Duke Corporate Education y en Thunderbird School.</a:t>
            </a:r>
          </a:p>
          <a:p>
            <a:pPr lvl="6">
              <a:defRPr/>
            </a:pPr>
            <a:endParaRPr lang="es-CL" sz="2000"/>
          </a:p>
          <a:p>
            <a:pPr lvl="6">
              <a:defRPr/>
            </a:pPr>
            <a:r>
              <a:rPr lang="es-CL" sz="2000"/>
              <a:t>Secretario de Estudios: Antonio Sarmiento</a:t>
            </a:r>
          </a:p>
          <a:p>
            <a:pPr>
              <a:defRPr/>
            </a:pPr>
            <a:endParaRPr lang="es-CL" sz="2000"/>
          </a:p>
          <a:p>
            <a:pPr>
              <a:defRPr/>
            </a:pPr>
            <a:r>
              <a:rPr lang="es-CL" sz="2000" b="1"/>
              <a:t>Carreras de la Escuela</a:t>
            </a:r>
            <a:r>
              <a:rPr lang="es-CL" sz="2000"/>
              <a:t>: </a:t>
            </a:r>
          </a:p>
          <a:p>
            <a:pPr>
              <a:defRPr/>
            </a:pPr>
            <a:r>
              <a:rPr lang="es-CL" sz="2000"/>
              <a:t>Ingeniería Civil en Minas</a:t>
            </a:r>
          </a:p>
          <a:p>
            <a:pPr>
              <a:defRPr/>
            </a:pPr>
            <a:r>
              <a:rPr lang="es-CL" sz="2000"/>
              <a:t>Geología</a:t>
            </a:r>
          </a:p>
          <a:p>
            <a:pPr>
              <a:defRPr/>
            </a:pPr>
            <a:endParaRPr lang="es-CL" sz="2000"/>
          </a:p>
          <a:p>
            <a:pPr>
              <a:defRPr/>
            </a:pPr>
            <a:r>
              <a:rPr lang="es-CL" sz="2000" b="1"/>
              <a:t>Secretaria de Escuela</a:t>
            </a:r>
            <a:r>
              <a:rPr lang="es-CL" sz="2000"/>
              <a:t>: Leticia Jiménez</a:t>
            </a:r>
            <a:endParaRPr lang="es-CL" sz="2000">
              <a:latin typeface="Goudy Old Style" charset="0"/>
            </a:endParaRPr>
          </a:p>
          <a:p>
            <a:pPr>
              <a:defRPr/>
            </a:pPr>
            <a:br>
              <a:rPr lang="es-CL">
                <a:latin typeface="Goudy Old Style" charset="0"/>
              </a:rPr>
            </a:br>
            <a:endParaRPr lang="es-CL">
              <a:latin typeface="Goudy Old Style" charset="0"/>
            </a:endParaRPr>
          </a:p>
        </p:txBody>
      </p:sp>
      <p:pic>
        <p:nvPicPr>
          <p:cNvPr id="41988" name="Picture 2"/>
          <p:cNvPicPr>
            <a:picLocks noChangeAspect="1" noChangeArrowheads="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395288" y="990600"/>
            <a:ext cx="2506662" cy="259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44033" name="Imagen 1" descr="Ucen-slide-03.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1588" y="0"/>
            <a:ext cx="9142412"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ítulo 4"/>
          <p:cNvSpPr txBox="1"/>
          <p:nvPr>
            <p:custDataLst>
              <p:tags r:id="rId6"/>
            </p:custDataLst>
          </p:nvPr>
        </p:nvSpPr>
        <p:spPr bwMode="auto">
          <a:xfrm>
            <a:off x="1160463" y="414338"/>
            <a:ext cx="6553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r>
              <a:rPr lang="es-CL" sz="2800" b="1">
                <a:solidFill>
                  <a:srgbClr val="7F7F7F"/>
                </a:solidFill>
                <a:latin typeface="Calibri"/>
              </a:rPr>
              <a:t>DEPARTAMENTO DE CIENCIAS BÁSICAS</a:t>
            </a:r>
            <a:endParaRPr lang="es-ES" sz="2800">
              <a:latin typeface="Calibri"/>
            </a:endParaRPr>
          </a:p>
        </p:txBody>
      </p:sp>
      <p:sp>
        <p:nvSpPr>
          <p:cNvPr id="44035" name="2 Marcador de contenido"/>
          <p:cNvSpPr txBox="1"/>
          <p:nvPr>
            <p:custDataLst>
              <p:tags r:id="rId7"/>
            </p:custDataLst>
          </p:nvPr>
        </p:nvSpPr>
        <p:spPr bwMode="auto">
          <a:xfrm>
            <a:off x="161925" y="777875"/>
            <a:ext cx="87137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a:p>
            <a:pPr algn="ctr">
              <a:spcBef>
                <a:spcPct val="20000"/>
              </a:spcBef>
              <a:buFont typeface="Arial"/>
              <a:buNone/>
            </a:pPr>
            <a:endParaRPr lang="es-CL" sz="3200">
              <a:solidFill>
                <a:srgbClr val="898989"/>
              </a:solidFill>
              <a:latin typeface="Calibri"/>
            </a:endParaRPr>
          </a:p>
        </p:txBody>
      </p:sp>
      <p:sp>
        <p:nvSpPr>
          <p:cNvPr id="34820" name="5 Rectángulo"/>
          <p:cNvSpPr>
            <a:spLocks noChangeArrowheads="1"/>
          </p:cNvSpPr>
          <p:nvPr>
            <p:custDataLst>
              <p:tags r:id="rId8"/>
            </p:custDataLst>
          </p:nvPr>
        </p:nvSpPr>
        <p:spPr bwMode="auto">
          <a:xfrm>
            <a:off x="323850" y="1460500"/>
            <a:ext cx="8496622"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6">
              <a:defRPr/>
            </a:pPr>
            <a:r>
              <a:rPr lang="es-CL" sz="2000" b="1"/>
              <a:t>Directora: Dra. María Cecilia Corona</a:t>
            </a:r>
          </a:p>
          <a:p>
            <a:pPr lvl="6">
              <a:defRPr/>
            </a:pPr>
            <a:endParaRPr lang="es-CL" sz="2000" b="1"/>
          </a:p>
          <a:p>
            <a:pPr lvl="6">
              <a:defRPr/>
            </a:pPr>
            <a:r>
              <a:rPr lang="es-CL" sz="2000"/>
              <a:t>Profesora de Matemáticas, Universidad de Chile</a:t>
            </a:r>
          </a:p>
          <a:p>
            <a:pPr lvl="6">
              <a:defRPr/>
            </a:pPr>
            <a:r>
              <a:rPr lang="es-CL" sz="2000"/>
              <a:t>Magíster en Educación Matemáticas, Universidad de Santiago</a:t>
            </a:r>
          </a:p>
          <a:p>
            <a:pPr lvl="6">
              <a:defRPr/>
            </a:pPr>
            <a:r>
              <a:rPr lang="es-CL" sz="2000"/>
              <a:t>Doctora en Cs. de la Educación, U de La Serena </a:t>
            </a:r>
          </a:p>
          <a:p>
            <a:pPr lvl="6">
              <a:defRPr/>
            </a:pPr>
            <a:r>
              <a:rPr lang="es-CL" sz="2000"/>
              <a:t>U. de Alcalá de Henares-Autónoma de Barcelona</a:t>
            </a:r>
            <a:br>
              <a:rPr lang="es-CL" sz="2000"/>
            </a:br>
            <a:endParaRPr lang="es-CL" sz="2000"/>
          </a:p>
          <a:p>
            <a:pPr>
              <a:defRPr/>
            </a:pPr>
            <a:r>
              <a:rPr lang="es-CL" sz="2000" b="1"/>
              <a:t>Profesores Jornada: </a:t>
            </a:r>
            <a:r>
              <a:rPr lang="es-CL" sz="2000"/>
              <a:t>María Monsalve, Danitza Jara, Luis Moraga</a:t>
            </a:r>
          </a:p>
          <a:p>
            <a:pPr>
              <a:defRPr/>
            </a:pPr>
            <a:endParaRPr lang="es-CL" sz="2000" b="1"/>
          </a:p>
          <a:p>
            <a:pPr>
              <a:defRPr/>
            </a:pPr>
            <a:r>
              <a:rPr lang="es-CL" sz="2000" b="1" smtClean="0"/>
              <a:t>Secretaria del Departamento: </a:t>
            </a:r>
            <a:r>
              <a:rPr lang="es-CL" sz="2000"/>
              <a:t>María Teresa  Pavez</a:t>
            </a:r>
          </a:p>
          <a:p>
            <a:pPr>
              <a:defRPr/>
            </a:pPr>
            <a:endParaRPr lang="es-CL" b="1"/>
          </a:p>
        </p:txBody>
      </p:sp>
      <p:pic>
        <p:nvPicPr>
          <p:cNvPr id="44037" name="Imagen 1"/>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323850" y="1638300"/>
            <a:ext cx="273526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pic>
        <p:nvPicPr>
          <p:cNvPr id="46081" name="6 Imagen" descr="Ucen-slide-04.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17463"/>
            <a:ext cx="9144000" cy="70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custDataLst>
              <p:tags r:id="rId6"/>
            </p:custDataLst>
          </p:nvPr>
        </p:nvSpPr>
        <p:spPr>
          <a:xfrm>
            <a:off x="755650" y="6030913"/>
            <a:ext cx="7772400" cy="288925"/>
          </a:xfrm>
        </p:spPr>
        <p:txBody>
          <a:bodyPr/>
          <a:lstStyle/>
          <a:p>
            <a:pPr>
              <a:defRPr/>
            </a:pPr>
            <a:r>
              <a:rPr lang="es-ES" sz="1600" b="1" smtClean="0">
                <a:solidFill>
                  <a:schemeClr val="tx1">
                    <a:lumMod val="65000"/>
                    <a:lumOff val="35000"/>
                  </a:schemeClr>
                </a:solidFill>
                <a:latin typeface="Myriad Pro"/>
                <a:cs typeface="Myriad Pro"/>
              </a:rPr>
              <a:t>www.ucentral.cl</a:t>
            </a:r>
            <a:endParaRPr lang="es-ES" sz="1600" b="1">
              <a:solidFill>
                <a:schemeClr val="tx1">
                  <a:lumMod val="65000"/>
                  <a:lumOff val="35000"/>
                </a:schemeClr>
              </a:solidFill>
              <a:latin typeface="Myriad Pro"/>
              <a:cs typeface="Myriad Pro"/>
            </a:endParaRPr>
          </a:p>
        </p:txBody>
      </p:sp>
      <p:sp>
        <p:nvSpPr>
          <p:cNvPr id="46083" name="2 CuadroTexto"/>
          <p:cNvSpPr txBox="1">
            <a:spLocks noChangeArrowheads="1"/>
          </p:cNvSpPr>
          <p:nvPr>
            <p:custDataLst>
              <p:tags r:id="rId7"/>
            </p:custDataLst>
          </p:nvPr>
        </p:nvSpPr>
        <p:spPr bwMode="auto">
          <a:xfrm>
            <a:off x="1254125" y="971306"/>
            <a:ext cx="6119813"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a:ea typeface="ＭＳ Ｐゴシック" charset="0"/>
                <a:cs typeface="ＭＳ Ｐゴシック" charset="0"/>
              </a:defRPr>
            </a:lvl1pPr>
            <a:lvl2pPr marL="742950" indent="-285750" eaLnBrk="0" hangingPunct="0">
              <a:defRPr sz="2400">
                <a:solidFill>
                  <a:schemeClr val="tx1"/>
                </a:solidFill>
                <a:latin typeface="Arial"/>
                <a:ea typeface="ＭＳ Ｐゴシック" charset="0"/>
              </a:defRPr>
            </a:lvl2pPr>
            <a:lvl3pPr marL="1143000" indent="-228600" eaLnBrk="0" hangingPunct="0">
              <a:defRPr sz="2400">
                <a:solidFill>
                  <a:schemeClr val="tx1"/>
                </a:solidFill>
                <a:latin typeface="Arial"/>
                <a:ea typeface="ＭＳ Ｐゴシック" charset="0"/>
              </a:defRPr>
            </a:lvl3pPr>
            <a:lvl4pPr marL="1600200" indent="-228600" eaLnBrk="0" hangingPunct="0">
              <a:defRPr sz="2400">
                <a:solidFill>
                  <a:schemeClr val="tx1"/>
                </a:solidFill>
                <a:latin typeface="Arial"/>
                <a:ea typeface="ＭＳ Ｐゴシック" charset="0"/>
              </a:defRPr>
            </a:lvl4pPr>
            <a:lvl5pPr marL="2057400" indent="-228600" eaLnBrk="0" hangingPunct="0">
              <a:defRPr sz="2400">
                <a:solidFill>
                  <a:schemeClr val="tx1"/>
                </a:solidFill>
                <a:latin typeface="Arial"/>
                <a:ea typeface="ＭＳ Ｐゴシック" charset="0"/>
              </a:defRPr>
            </a:lvl5pPr>
            <a:lvl6pPr marL="2514600" indent="-228600" eaLnBrk="0" fontAlgn="base" hangingPunct="0">
              <a:spcBef>
                <a:spcPct val="0"/>
              </a:spcBef>
              <a:spcAft>
                <a:spcPct val="0"/>
              </a:spcAft>
              <a:defRPr sz="2400">
                <a:solidFill>
                  <a:schemeClr val="tx1"/>
                </a:solidFill>
                <a:latin typeface="Arial"/>
                <a:ea typeface="ＭＳ Ｐゴシック" charset="0"/>
              </a:defRPr>
            </a:lvl6pPr>
            <a:lvl7pPr marL="2971800" indent="-228600" eaLnBrk="0" fontAlgn="base" hangingPunct="0">
              <a:spcBef>
                <a:spcPct val="0"/>
              </a:spcBef>
              <a:spcAft>
                <a:spcPct val="0"/>
              </a:spcAft>
              <a:defRPr sz="2400">
                <a:solidFill>
                  <a:schemeClr val="tx1"/>
                </a:solidFill>
                <a:latin typeface="Arial"/>
                <a:ea typeface="ＭＳ Ｐゴシック" charset="0"/>
              </a:defRPr>
            </a:lvl7pPr>
            <a:lvl8pPr marL="3429000" indent="-228600" eaLnBrk="0" fontAlgn="base" hangingPunct="0">
              <a:spcBef>
                <a:spcPct val="0"/>
              </a:spcBef>
              <a:spcAft>
                <a:spcPct val="0"/>
              </a:spcAft>
              <a:defRPr sz="2400">
                <a:solidFill>
                  <a:schemeClr val="tx1"/>
                </a:solidFill>
                <a:latin typeface="Arial"/>
                <a:ea typeface="ＭＳ Ｐゴシック" charset="0"/>
              </a:defRPr>
            </a:lvl8pPr>
            <a:lvl9pPr marL="3886200" indent="-228600" eaLnBrk="0" fontAlgn="base" hangingPunct="0">
              <a:spcBef>
                <a:spcPct val="0"/>
              </a:spcBef>
              <a:spcAft>
                <a:spcPct val="0"/>
              </a:spcAft>
              <a:defRPr sz="2400">
                <a:solidFill>
                  <a:schemeClr val="tx1"/>
                </a:solidFill>
                <a:latin typeface="Arial"/>
                <a:ea typeface="ＭＳ Ｐゴシック" charset="0"/>
              </a:defRPr>
            </a:lvl9pPr>
          </a:lstStyle>
          <a:p>
            <a:pPr algn="ctr" eaLnBrk="1" hangingPunct="1"/>
            <a:r>
              <a:rPr lang="es-CL" sz="6000" b="1"/>
              <a:t>¡</a:t>
            </a:r>
            <a:r>
              <a:rPr lang="es-CL" sz="6000" b="1" smtClean="0"/>
              <a:t>BIENVENID@S!</a:t>
            </a:r>
          </a:p>
          <a:p>
            <a:pPr algn="ctr" eaLnBrk="1" hangingPunct="1"/>
            <a:endParaRPr lang="es-CL" sz="3600" b="1"/>
          </a:p>
          <a:p>
            <a:pPr algn="ctr" eaLnBrk="1" hangingPunct="1"/>
            <a:endParaRPr lang="es-CL" sz="3600" b="1" smtClean="0"/>
          </a:p>
          <a:p>
            <a:pPr algn="ctr" eaLnBrk="1" hangingPunct="1"/>
            <a:endParaRPr lang="es-CL" sz="3600" b="1"/>
          </a:p>
          <a:p>
            <a:pPr algn="ctr" eaLnBrk="1" hangingPunct="1"/>
            <a:endParaRPr lang="es-CL" sz="3600" b="1"/>
          </a:p>
          <a:p>
            <a:pPr algn="ctr" eaLnBrk="1" hangingPunct="1"/>
            <a:r>
              <a:rPr lang="es-CL" sz="3600" b="1"/>
              <a:t>MUCHO ÉXITO Y QUE </a:t>
            </a:r>
            <a:r>
              <a:rPr lang="es-CL" sz="3600" b="1" smtClean="0"/>
              <a:t>SEA UN </a:t>
            </a:r>
            <a:r>
              <a:rPr lang="es-CL" sz="3600" b="1"/>
              <a:t>GRAN </a:t>
            </a:r>
            <a:r>
              <a:rPr lang="es-CL" sz="3600" b="1" smtClean="0"/>
              <a:t>AÑO </a:t>
            </a:r>
            <a:r>
              <a:rPr lang="es-CL" sz="3600" b="1"/>
              <a:t>2015</a:t>
            </a:r>
          </a:p>
          <a:p>
            <a:pPr algn="ctr" eaLnBrk="1" hangingPunct="1"/>
            <a:endParaRPr lang="es-CL" sz="3600" b="1"/>
          </a:p>
        </p:txBody>
      </p:sp>
      <p:pic>
        <p:nvPicPr>
          <p:cNvPr id="3" name="TN Internacional - Musica de fondo ( Desastres, Guerra ).mp4">
            <a:hlinkClick action="ppaction://media"/>
            <a:hlinkHover action="ppaction://ole?verb=0"/>
          </p:cNvPr>
          <p:cNvPicPr>
            <a:picLocks noChangeAspect="1"/>
          </p:cNvPicPr>
          <p:nvPr>
            <a:videoFile r:link="rId10"/>
            <p:custDataLst>
              <p:tags r:id="rId9"/>
            </p:custDataLst>
            <p:extLst>
              <p:ext uri="{DAA4B4D4-6D71-4841-9C94-3DE7FCFB9230}">
                <p14:media xmlns:p14="http://schemas.microsoft.com/office/powerpoint/2010/main" r:embed="rId11"/>
              </p:ext>
            </p:extLst>
          </p:nvPr>
        </p:nvPicPr>
        <p:blipFill>
          <a:blip r:embed="rId8"/>
          <a:stretch>
            <a:fillRect/>
          </a:stretch>
        </p:blipFill>
        <p:spPr>
          <a:xfrm>
            <a:off x="7489514" y="5454972"/>
            <a:ext cx="511485" cy="34099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endCondLst>
                    <p:cond evt="onNext" delay="0">
                      <p:tgtEl>
                        <p:sldTgt/>
                      </p:tgtEl>
                    </p:cond>
                    <p:cond evt="onPrev">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7409" name="Título 1"/>
          <p:cNvSpPr>
            <a:spLocks noGrp="1"/>
          </p:cNvSpPr>
          <p:nvPr>
            <p:ph type="title"/>
            <p:custDataLst>
              <p:tags r:id="rId3"/>
            </p:custDataLst>
          </p:nvPr>
        </p:nvSpPr>
        <p:spPr>
          <a:xfrm>
            <a:off x="457200" y="280988"/>
            <a:ext cx="8229600" cy="781050"/>
          </a:xfrm>
        </p:spPr>
        <p:txBody>
          <a:bodyPr/>
          <a:lstStyle/>
          <a:p>
            <a:r>
              <a:rPr lang="es-ES" sz="3200">
                <a:latin typeface="Calibri"/>
              </a:rPr>
              <a:t>¿Qué hace un Ingeniero?</a:t>
            </a:r>
          </a:p>
        </p:txBody>
      </p:sp>
      <p:pic>
        <p:nvPicPr>
          <p:cNvPr id="3" name="El médico, el abogado y el ingeniero.mp4">
            <a:hlinkClick action="ppaction://media"/>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1524000" y="1223963"/>
            <a:ext cx="6096000" cy="45720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after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8" fill="hold" display="0">
                  <p:stCondLst>
                    <p:cond delay="indefinite"/>
                  </p:stCondLst>
                  <p:endCondLst>
                    <p:cond evt="onNext" delay="0">
                      <p:tgtEl>
                        <p:sldTgt/>
                      </p:tgtEl>
                    </p:cond>
                    <p:cond evt="onPrev">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18433" name="Marcador de contenido 2"/>
          <p:cNvSpPr>
            <a:spLocks noGrp="1"/>
          </p:cNvSpPr>
          <p:nvPr>
            <p:ph idx="1"/>
            <p:custDataLst>
              <p:tags r:id="rId3"/>
            </p:custDataLst>
          </p:nvPr>
        </p:nvSpPr>
        <p:spPr>
          <a:xfrm>
            <a:off x="1" y="2071637"/>
            <a:ext cx="9144000" cy="2735263"/>
          </a:xfrm>
        </p:spPr>
        <p:txBody>
          <a:bodyPr/>
          <a:lstStyle/>
          <a:p>
            <a:pPr marL="0" indent="0" algn="ctr">
              <a:buFont typeface="Arial"/>
              <a:buNone/>
            </a:pPr>
            <a:r>
              <a:rPr lang="es-ES" sz="2800" smtClean="0">
                <a:latin typeface="Calibri"/>
              </a:rPr>
              <a:t>“</a:t>
            </a:r>
            <a:r>
              <a:rPr lang="es-ES" sz="2800" i="1" smtClean="0">
                <a:latin typeface="Calibri"/>
              </a:rPr>
              <a:t>El </a:t>
            </a:r>
            <a:r>
              <a:rPr lang="es-ES" sz="2800" i="1">
                <a:latin typeface="Calibri"/>
              </a:rPr>
              <a:t>Ingeniero aplica los principios matemáticos a los elementos, para utilizar las fuerzas latentes del </a:t>
            </a:r>
            <a:r>
              <a:rPr lang="es-ES" sz="2800" i="1" smtClean="0">
                <a:latin typeface="Calibri"/>
              </a:rPr>
              <a:t>universo</a:t>
            </a:r>
            <a:r>
              <a:rPr lang="es-ES" sz="2800" smtClean="0">
                <a:latin typeface="Calibri"/>
              </a:rPr>
              <a:t>”: </a:t>
            </a:r>
            <a:r>
              <a:rPr lang="es-ES" sz="2800">
                <a:latin typeface="Chalkduster"/>
                <a:cs typeface="Chalkduster"/>
              </a:rPr>
              <a:t>Energía, Materia e </a:t>
            </a:r>
            <a:r>
              <a:rPr lang="es-ES" sz="2800" smtClean="0">
                <a:latin typeface="Chalkduster"/>
                <a:cs typeface="Chalkduster"/>
              </a:rPr>
              <a:t>Información</a:t>
            </a:r>
            <a:r>
              <a:rPr lang="es-ES" sz="2800" smtClean="0">
                <a:latin typeface="Calibri"/>
              </a:rPr>
              <a:t>.</a:t>
            </a:r>
          </a:p>
          <a:p>
            <a:pPr marL="0" indent="0" algn="ctr">
              <a:buFont typeface="Arial"/>
              <a:buNone/>
            </a:pPr>
            <a:r>
              <a:rPr lang="es-ES" sz="2800" smtClean="0">
                <a:latin typeface="Apple Chancery"/>
                <a:cs typeface="Apple Chancery"/>
              </a:rPr>
              <a:t>Crea </a:t>
            </a:r>
            <a:r>
              <a:rPr lang="es-ES" sz="2800">
                <a:latin typeface="Apple Chancery"/>
                <a:cs typeface="Apple Chancery"/>
              </a:rPr>
              <a:t>dispositivos, aparatos, artefactos, </a:t>
            </a:r>
            <a:r>
              <a:rPr lang="es-ES" sz="2800" smtClean="0">
                <a:latin typeface="Apple Chancery"/>
                <a:cs typeface="Apple Chancery"/>
              </a:rPr>
              <a:t>instrumentos, máquinas</a:t>
            </a:r>
            <a:r>
              <a:rPr lang="es-ES" sz="2800">
                <a:latin typeface="Apple Chancery"/>
                <a:cs typeface="Apple Chancery"/>
              </a:rPr>
              <a:t>, estructuras  y sistemas útiles para el </a:t>
            </a:r>
            <a:r>
              <a:rPr lang="es-ES" sz="2800" smtClean="0">
                <a:latin typeface="Apple Chancery"/>
                <a:cs typeface="Apple Chancery"/>
              </a:rPr>
              <a:t>hombre, para su bienestar y el de toda la humanidad</a:t>
            </a:r>
            <a:endParaRPr lang="es-ES" sz="2800">
              <a:latin typeface="Apple Chancery"/>
              <a:cs typeface="Apple Chancery"/>
            </a:endParaRPr>
          </a:p>
        </p:txBody>
      </p:sp>
      <p:pic>
        <p:nvPicPr>
          <p:cNvPr id="18434" name="Imagen 3" descr="81960730_ed028af37e_o.jp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0" y="-14288"/>
            <a:ext cx="3563938" cy="22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n 4" descr="Ingenieros  01.gif"/>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34925" y="4752975"/>
            <a:ext cx="317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Imagen 6" descr="INTEGRA_MECAT_02.jpg"/>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bwMode="auto">
          <a:xfrm>
            <a:off x="3563938" y="23813"/>
            <a:ext cx="259238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7" descr="ieee.jpg"/>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bwMode="auto">
          <a:xfrm>
            <a:off x="2843213" y="4759325"/>
            <a:ext cx="3313112"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n 8" descr="descarga.jpeg"/>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bwMode="auto">
          <a:xfrm>
            <a:off x="6156325" y="0"/>
            <a:ext cx="298767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agen 9" descr="itaipu2.jpg"/>
          <p:cNvPicPr>
            <a:picLocks noChangeAspect="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bwMode="auto">
          <a:xfrm>
            <a:off x="6156325" y="4735513"/>
            <a:ext cx="2987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pic>
        <p:nvPicPr>
          <p:cNvPr id="4" name="Imagen 3"/>
          <p:cNvPicPr>
            <a:picLocks noChangeAspect="1"/>
          </p:cNvPicPr>
          <p:nvPr>
            <p:custDataLst>
              <p:tags r:id="rId4"/>
            </p:custDataLst>
          </p:nvPr>
        </p:nvPicPr>
        <p:blipFill>
          <a:blip r:embed="rId3"/>
          <a:stretch>
            <a:fillRect/>
          </a:stretch>
        </p:blipFill>
        <p:spPr>
          <a:xfrm>
            <a:off x="323528" y="977872"/>
            <a:ext cx="8568952" cy="5773244"/>
          </a:xfrm>
          <a:prstGeom prst="rect">
            <a:avLst/>
          </a:prstGeom>
          <a:solidFill>
            <a:schemeClr val="accent2"/>
          </a:solidFill>
          <a:ln>
            <a:solidFill>
              <a:schemeClr val="accent3">
                <a:lumMod val="60000"/>
                <a:lumOff val="40000"/>
              </a:schemeClr>
            </a:solidFill>
          </a:ln>
        </p:spPr>
      </p:pic>
      <p:sp>
        <p:nvSpPr>
          <p:cNvPr id="2" name="CuadroTexto 1"/>
          <p:cNvSpPr txBox="1"/>
          <p:nvPr>
            <p:custDataLst>
              <p:tags r:id="rId5"/>
            </p:custDataLst>
          </p:nvPr>
        </p:nvSpPr>
        <p:spPr>
          <a:xfrm>
            <a:off x="2771800" y="342404"/>
            <a:ext cx="2819151" cy="523220"/>
          </a:xfrm>
          <a:prstGeom prst="rect">
            <a:avLst/>
          </a:prstGeom>
          <a:noFill/>
        </p:spPr>
        <p:txBody>
          <a:bodyPr wrap="none" rtlCol="0">
            <a:spAutoFit/>
          </a:bodyPr>
          <a:lstStyle/>
          <a:p>
            <a:r>
              <a:rPr lang="es-ES" sz="2800" smtClean="0"/>
              <a:t>¿Cómo lo hace?</a:t>
            </a:r>
            <a:endParaRPr lang="es-ES" sz="2800"/>
          </a:p>
        </p:txBody>
      </p:sp>
      <p:sp>
        <p:nvSpPr>
          <p:cNvPr id="3" name="CuadroTexto 2"/>
          <p:cNvSpPr txBox="1"/>
          <p:nvPr>
            <p:custDataLst>
              <p:tags r:id="rId6"/>
            </p:custDataLst>
          </p:nvPr>
        </p:nvSpPr>
        <p:spPr>
          <a:xfrm>
            <a:off x="971600" y="1784305"/>
            <a:ext cx="223224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smtClean="0"/>
              <a:t>Aplica un método:</a:t>
            </a:r>
          </a:p>
          <a:p>
            <a:r>
              <a:rPr lang="es-ES" smtClean="0"/>
              <a:t>Enfoque Ingenieril</a:t>
            </a:r>
            <a:endParaRPr lang="es-ES"/>
          </a:p>
        </p:txBody>
      </p:sp>
      <p:sp>
        <p:nvSpPr>
          <p:cNvPr id="6" name="Flecha a la derecha con bandas 5"/>
          <p:cNvSpPr/>
          <p:nvPr>
            <p:custDataLst>
              <p:tags r:id="rId7"/>
            </p:custDataLst>
          </p:nvPr>
        </p:nvSpPr>
        <p:spPr>
          <a:xfrm rot="18426128">
            <a:off x="2631165" y="3848118"/>
            <a:ext cx="7345049" cy="231580"/>
          </a:xfrm>
          <a:prstGeom prst="stripedRightArrow">
            <a:avLst/>
          </a:prstGeom>
          <a:solidFill>
            <a:schemeClr val="accent6">
              <a:lumMod val="75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512208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22" presetClass="entr" presetSubtype="4"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0"/>
                                        <p:tgtEl>
                                          <p:spTgt spid="6"/>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22" presetClass="entr" presetSubtype="4" fill="hold" grpId="2"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P spid="6" grpId="1"/>
      <p:bldP spid="6" grpId="2"/>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0481" name="Título 1"/>
          <p:cNvSpPr>
            <a:spLocks noGrp="1"/>
          </p:cNvSpPr>
          <p:nvPr>
            <p:ph type="title"/>
            <p:custDataLst>
              <p:tags r:id="rId3"/>
            </p:custDataLst>
          </p:nvPr>
        </p:nvSpPr>
        <p:spPr>
          <a:xfrm>
            <a:off x="457200" y="280988"/>
            <a:ext cx="8229600" cy="781050"/>
          </a:xfrm>
        </p:spPr>
        <p:txBody>
          <a:bodyPr/>
          <a:lstStyle/>
          <a:p>
            <a:pPr algn="l"/>
            <a:r>
              <a:rPr lang="es-ES">
                <a:latin typeface="Calibri"/>
              </a:rPr>
              <a:t>Para que reflexiones:</a:t>
            </a:r>
          </a:p>
        </p:txBody>
      </p:sp>
      <p:sp>
        <p:nvSpPr>
          <p:cNvPr id="20482" name="Marcador de contenido 1"/>
          <p:cNvSpPr>
            <a:spLocks noGrp="1"/>
          </p:cNvSpPr>
          <p:nvPr>
            <p:ph idx="1"/>
            <p:custDataLst>
              <p:tags r:id="rId4"/>
            </p:custDataLst>
          </p:nvPr>
        </p:nvSpPr>
        <p:spPr>
          <a:xfrm>
            <a:off x="1042988" y="1206500"/>
            <a:ext cx="7273925" cy="5545138"/>
          </a:xfrm>
        </p:spPr>
        <p:txBody>
          <a:bodyPr/>
          <a:lstStyle/>
          <a:p>
            <a:pPr marL="0" indent="0" algn="ctr">
              <a:buFont typeface="Arial"/>
              <a:buNone/>
            </a:pPr>
            <a:r>
              <a:rPr lang="es-ES" sz="4800">
                <a:latin typeface="Calibri"/>
              </a:rPr>
              <a:t>“</a:t>
            </a:r>
            <a:r>
              <a:rPr lang="es-ES" altLang="ja-JP" sz="4800" i="1">
                <a:latin typeface="Apple Chancery"/>
                <a:cs typeface="Apple Chancery"/>
              </a:rPr>
              <a:t>Nunca consideres el estudio como una obligación, sino como una oportunidad para penetrar en el bello y maravilloso mundo del saber</a:t>
            </a:r>
            <a:r>
              <a:rPr lang="es-ES" sz="4800">
                <a:latin typeface="Calibri"/>
              </a:rPr>
              <a:t>”</a:t>
            </a:r>
            <a:endParaRPr lang="es-ES" altLang="ja-JP" sz="4800">
              <a:latin typeface="Calibri"/>
            </a:endParaRPr>
          </a:p>
          <a:p>
            <a:pPr marL="0" indent="0" algn="ctr">
              <a:buFont typeface="Arial"/>
              <a:buNone/>
            </a:pPr>
            <a:endParaRPr lang="es-ES">
              <a:latin typeface="Calibri"/>
            </a:endParaRPr>
          </a:p>
          <a:p>
            <a:pPr marL="0" indent="0" algn="r">
              <a:buFont typeface="Arial"/>
              <a:buNone/>
            </a:pPr>
            <a:r>
              <a:rPr lang="es-ES">
                <a:latin typeface="Calibri"/>
              </a:rPr>
              <a:t>						Albert Einstein</a:t>
            </a:r>
          </a:p>
          <a:p>
            <a:pPr marL="0" indent="0">
              <a:buFont typeface="Arial"/>
              <a:buNone/>
            </a:pPr>
            <a:endParaRPr lang="es-ES" sz="4800">
              <a:latin typeface="Calibri"/>
            </a:endParaRPr>
          </a:p>
          <a:p>
            <a:pPr marL="0" indent="0">
              <a:buFont typeface="Arial"/>
              <a:buNone/>
            </a:pPr>
            <a:endParaRPr lang="es-ES" sz="4800">
              <a:latin typeface="Calibri"/>
            </a:endParaRPr>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1505" name="Título 1"/>
          <p:cNvSpPr>
            <a:spLocks noGrp="1"/>
          </p:cNvSpPr>
          <p:nvPr>
            <p:ph type="title"/>
            <p:custDataLst>
              <p:tags r:id="rId3"/>
            </p:custDataLst>
          </p:nvPr>
        </p:nvSpPr>
        <p:spPr>
          <a:xfrm>
            <a:off x="457200" y="280988"/>
            <a:ext cx="8229600" cy="781050"/>
          </a:xfrm>
        </p:spPr>
        <p:txBody>
          <a:bodyPr/>
          <a:lstStyle/>
          <a:p>
            <a:pPr algn="l"/>
            <a:r>
              <a:rPr lang="es-ES">
                <a:latin typeface="Calibri"/>
              </a:rPr>
              <a:t>Para que reflexiones:</a:t>
            </a:r>
          </a:p>
        </p:txBody>
      </p:sp>
      <p:sp>
        <p:nvSpPr>
          <p:cNvPr id="21506" name="Marcador de contenido 1"/>
          <p:cNvSpPr>
            <a:spLocks noGrp="1"/>
          </p:cNvSpPr>
          <p:nvPr>
            <p:ph idx="1"/>
            <p:custDataLst>
              <p:tags r:id="rId4"/>
            </p:custDataLst>
          </p:nvPr>
        </p:nvSpPr>
        <p:spPr>
          <a:xfrm>
            <a:off x="1042988" y="1277938"/>
            <a:ext cx="7273925" cy="4608512"/>
          </a:xfrm>
        </p:spPr>
        <p:txBody>
          <a:bodyPr/>
          <a:lstStyle/>
          <a:p>
            <a:pPr marL="0" indent="0" algn="ctr">
              <a:buFont typeface="Arial"/>
              <a:buNone/>
            </a:pPr>
            <a:r>
              <a:rPr lang="es-ES" sz="4800">
                <a:latin typeface="Calibri"/>
              </a:rPr>
              <a:t>“</a:t>
            </a:r>
            <a:r>
              <a:rPr lang="es-ES" altLang="ja-JP" sz="4800" i="1">
                <a:latin typeface="Apple Chancery"/>
                <a:cs typeface="Apple Chancery"/>
              </a:rPr>
              <a:t>Intenta no volverte un hombre de éxito, sino volverte un hombre de valor</a:t>
            </a:r>
            <a:r>
              <a:rPr lang="es-ES" sz="4800">
                <a:latin typeface="Calibri"/>
              </a:rPr>
              <a:t>”</a:t>
            </a:r>
            <a:endParaRPr lang="es-ES" altLang="ja-JP" sz="4800">
              <a:latin typeface="Calibri"/>
            </a:endParaRPr>
          </a:p>
          <a:p>
            <a:pPr marL="0" indent="0" algn="r">
              <a:buFont typeface="Arial"/>
              <a:buNone/>
            </a:pPr>
            <a:endParaRPr lang="es-ES" sz="3600">
              <a:latin typeface="Calibri"/>
            </a:endParaRPr>
          </a:p>
          <a:p>
            <a:pPr marL="0" indent="0" algn="r">
              <a:buFont typeface="Arial"/>
              <a:buNone/>
            </a:pPr>
            <a:r>
              <a:rPr lang="es-ES" sz="3600">
                <a:latin typeface="Calibri"/>
              </a:rPr>
              <a:t>Albert Einstein</a:t>
            </a:r>
          </a:p>
          <a:p>
            <a:pPr marL="0" indent="0">
              <a:buFont typeface="Arial"/>
              <a:buNone/>
            </a:pPr>
            <a:endParaRPr lang="es-ES" sz="4800">
              <a:latin typeface="Calibri"/>
            </a:endParaRPr>
          </a:p>
          <a:p>
            <a:pPr marL="0" indent="0">
              <a:buFont typeface="Arial"/>
              <a:buNone/>
            </a:pPr>
            <a:endParaRPr lang="es-ES" sz="4800">
              <a:latin typeface="Calibri"/>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2529" name="Título 1"/>
          <p:cNvSpPr>
            <a:spLocks noGrp="1"/>
          </p:cNvSpPr>
          <p:nvPr>
            <p:ph type="title"/>
            <p:custDataLst>
              <p:tags r:id="rId3"/>
            </p:custDataLst>
          </p:nvPr>
        </p:nvSpPr>
        <p:spPr>
          <a:xfrm>
            <a:off x="457200" y="280988"/>
            <a:ext cx="8229600" cy="781050"/>
          </a:xfrm>
        </p:spPr>
        <p:txBody>
          <a:bodyPr/>
          <a:lstStyle/>
          <a:p>
            <a:pPr algn="l"/>
            <a:r>
              <a:rPr lang="es-ES">
                <a:latin typeface="Calibri"/>
              </a:rPr>
              <a:t>Para que todos reflexionemos: </a:t>
            </a:r>
          </a:p>
        </p:txBody>
      </p:sp>
      <p:pic>
        <p:nvPicPr>
          <p:cNvPr id="22530" name="Imagen 5" descr="einstein 2.jpeg"/>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539750" y="1038225"/>
            <a:ext cx="80645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3" name="Marcador de contenido 2"/>
          <p:cNvSpPr>
            <a:spLocks noGrp="1"/>
          </p:cNvSpPr>
          <p:nvPr>
            <p:ph idx="1"/>
            <p:custDataLst>
              <p:tags r:id="rId3"/>
            </p:custDataLst>
          </p:nvPr>
        </p:nvSpPr>
        <p:spPr>
          <a:xfrm>
            <a:off x="95589" y="1206500"/>
            <a:ext cx="8916978" cy="11233248"/>
          </a:xfrm>
          <a:extLst/>
        </p:spPr>
        <p:txBody>
          <a:bodyPr>
            <a:noAutofit/>
          </a:bodyPr>
          <a:lstStyle/>
          <a:p>
            <a:pPr marL="0" indent="0">
              <a:buFont typeface="Arial"/>
              <a:buNone/>
              <a:defRPr/>
            </a:pPr>
            <a:r>
              <a:rPr lang="es-CL" sz="1600" smtClean="0"/>
              <a:t>“</a:t>
            </a:r>
            <a:r>
              <a:rPr lang="es-CL" sz="1800" b="1" i="1" smtClean="0"/>
              <a:t>La Facultad de Ingeniería tiene un sello que nos identifica y distingue,</a:t>
            </a:r>
            <a:endParaRPr lang="es-ES_tradnl" sz="1800" b="1" smtClean="0"/>
          </a:p>
          <a:p>
            <a:pPr marL="0" indent="0">
              <a:buFont typeface="Arial"/>
              <a:buNone/>
              <a:defRPr/>
            </a:pPr>
            <a:r>
              <a:rPr lang="es-CL" sz="1800" b="1" i="1" smtClean="0"/>
              <a:t>un sello que se materializa en la práctica cotidiana de profesores y estudiantes,</a:t>
            </a:r>
            <a:endParaRPr lang="es-ES_tradnl" sz="1800" b="1" smtClean="0"/>
          </a:p>
          <a:p>
            <a:pPr marL="0" indent="0">
              <a:buFont typeface="Arial"/>
              <a:buNone/>
              <a:defRPr/>
            </a:pPr>
            <a:r>
              <a:rPr lang="es-CL" sz="1800" b="1" i="1" smtClean="0"/>
              <a:t>un sello que otorga una impronta a nuestros egresados.</a:t>
            </a:r>
          </a:p>
          <a:p>
            <a:pPr marL="0" indent="0">
              <a:buFont typeface="Arial"/>
              <a:buNone/>
              <a:defRPr/>
            </a:pPr>
            <a:endParaRPr lang="es-ES_tradnl" sz="900" b="1" smtClean="0"/>
          </a:p>
          <a:p>
            <a:pPr marL="0" indent="0">
              <a:buFont typeface="Arial"/>
              <a:buNone/>
              <a:defRPr/>
            </a:pPr>
            <a:r>
              <a:rPr lang="es-CL" sz="1800" b="1" i="1" smtClean="0"/>
              <a:t>La Facultad de Ingeniería tiene un sello,</a:t>
            </a:r>
            <a:r>
              <a:rPr lang="es-ES_tradnl" sz="1800" b="1" smtClean="0"/>
              <a:t> </a:t>
            </a:r>
            <a:r>
              <a:rPr lang="es-CL" sz="1800" b="1" i="1" smtClean="0"/>
              <a:t>que inspira y empapa sus objetivos,</a:t>
            </a:r>
            <a:endParaRPr lang="es-ES_tradnl" sz="1800" b="1" smtClean="0"/>
          </a:p>
          <a:p>
            <a:pPr marL="0" indent="0">
              <a:buFont typeface="Arial"/>
              <a:buNone/>
              <a:defRPr/>
            </a:pPr>
            <a:r>
              <a:rPr lang="es-CL" sz="1800" b="1" i="1" smtClean="0"/>
              <a:t>que define un estilo, una cultura,</a:t>
            </a:r>
            <a:r>
              <a:rPr lang="es-ES_tradnl" sz="1800" b="1" smtClean="0"/>
              <a:t> </a:t>
            </a:r>
            <a:r>
              <a:rPr lang="es-CL" sz="1800" b="1" i="1" smtClean="0"/>
              <a:t>una forma de hacer las cosas.</a:t>
            </a:r>
          </a:p>
          <a:p>
            <a:pPr marL="0" indent="0">
              <a:buFont typeface="Arial"/>
              <a:buNone/>
              <a:defRPr/>
            </a:pPr>
            <a:endParaRPr lang="es-ES_tradnl" sz="1000" b="1" i="1" smtClean="0"/>
          </a:p>
          <a:p>
            <a:pPr marL="0" indent="0">
              <a:buFont typeface="Arial"/>
              <a:buNone/>
              <a:defRPr/>
            </a:pPr>
            <a:r>
              <a:rPr lang="es-CL" sz="1800" b="1" i="1" smtClean="0"/>
              <a:t>La Facultad de Ingeniería tiene un propósito…</a:t>
            </a:r>
            <a:endParaRPr lang="es-ES_tradnl" sz="1800" b="1" smtClean="0"/>
          </a:p>
          <a:p>
            <a:pPr marL="0" indent="0">
              <a:buFont typeface="Arial"/>
              <a:buNone/>
              <a:defRPr/>
            </a:pPr>
            <a:r>
              <a:rPr lang="es-CL" sz="1800" b="1" i="1" smtClean="0"/>
              <a:t>Este propósito es formar líderes de proyectos complejos, que miren más allá de su disciplina,</a:t>
            </a:r>
            <a:r>
              <a:rPr lang="es-ES_tradnl" sz="1800" b="1" smtClean="0"/>
              <a:t> </a:t>
            </a:r>
            <a:r>
              <a:rPr lang="es-CL" sz="1800" b="1" i="1" smtClean="0"/>
              <a:t>concientes que su labor modifica una realidad social.</a:t>
            </a:r>
          </a:p>
          <a:p>
            <a:pPr marL="0" indent="0">
              <a:buFont typeface="Arial"/>
              <a:buNone/>
              <a:defRPr/>
            </a:pPr>
            <a:endParaRPr lang="es-ES_tradnl" sz="1600" b="1" i="1" smtClean="0"/>
          </a:p>
          <a:p>
            <a:pPr marL="0" indent="0">
              <a:buFont typeface="Arial"/>
              <a:buNone/>
              <a:defRPr/>
            </a:pPr>
            <a:r>
              <a:rPr lang="es-CL" sz="1800" b="1" i="1" smtClean="0"/>
              <a:t>Para cumplir con este propósito la Facultad realiza su labor </a:t>
            </a:r>
            <a:r>
              <a:rPr lang="es-ES_tradnl" sz="1800" b="1" smtClean="0"/>
              <a:t> </a:t>
            </a:r>
            <a:r>
              <a:rPr lang="es-CL" sz="1800" b="1" i="1" smtClean="0"/>
              <a:t>desde y hacia las personas,</a:t>
            </a:r>
            <a:r>
              <a:rPr lang="es-ES_tradnl" sz="1800" b="1" smtClean="0"/>
              <a:t> </a:t>
            </a:r>
            <a:r>
              <a:rPr lang="es-CL" sz="1800" b="1" i="1" smtClean="0"/>
              <a:t>desde y hacia la sociedad.</a:t>
            </a:r>
            <a:r>
              <a:rPr lang="es-ES_tradnl" sz="1800" b="1" smtClean="0"/>
              <a:t> </a:t>
            </a:r>
            <a:r>
              <a:rPr lang="es-CL" sz="1800" b="1" i="1" smtClean="0"/>
              <a:t>Nuestra Facultad se afinca en la realidad humana.</a:t>
            </a:r>
          </a:p>
          <a:p>
            <a:pPr marL="0" indent="0">
              <a:buFont typeface="Arial"/>
              <a:buNone/>
              <a:defRPr/>
            </a:pPr>
            <a:endParaRPr lang="es-ES_tradnl" sz="1000" b="1" i="1" smtClean="0"/>
          </a:p>
          <a:p>
            <a:pPr marL="0" indent="0">
              <a:buFont typeface="Arial"/>
              <a:buNone/>
              <a:defRPr/>
            </a:pPr>
            <a:r>
              <a:rPr lang="es-CL" sz="1800" b="1" i="1" smtClean="0"/>
              <a:t>La Facultad de Ingeniería se compromete con sus estudiantes</a:t>
            </a:r>
            <a:r>
              <a:rPr lang="es-ES_tradnl" sz="1800" b="1" smtClean="0"/>
              <a:t> </a:t>
            </a:r>
            <a:r>
              <a:rPr lang="es-CL" sz="1800" b="1" i="1" smtClean="0"/>
              <a:t>y con la sociedad en que se desenvuelve.</a:t>
            </a:r>
          </a:p>
          <a:p>
            <a:pPr marL="0" indent="0">
              <a:buFont typeface="Arial"/>
              <a:buNone/>
              <a:defRPr/>
            </a:pPr>
            <a:endParaRPr lang="es-ES_tradnl" sz="700" b="1" smtClean="0"/>
          </a:p>
          <a:p>
            <a:pPr marL="0" indent="0">
              <a:buFont typeface="Arial"/>
              <a:buNone/>
              <a:defRPr/>
            </a:pPr>
            <a:r>
              <a:rPr lang="es-CL" sz="1800" b="1" i="1" smtClean="0"/>
              <a:t>Por eso queremos revolucionar la enseñanza en Ingeniería</a:t>
            </a:r>
            <a:r>
              <a:rPr lang="es-ES_tradnl" sz="1800" b="1" smtClean="0"/>
              <a:t> </a:t>
            </a:r>
            <a:r>
              <a:rPr lang="es-CL" sz="1800" b="1" i="1" smtClean="0"/>
              <a:t>para aprender mejor, para aprender más,</a:t>
            </a:r>
            <a:r>
              <a:rPr lang="es-ES_tradnl" sz="1800" b="1" smtClean="0"/>
              <a:t> </a:t>
            </a:r>
            <a:r>
              <a:rPr lang="es-CL" sz="1800" b="1" i="1" smtClean="0"/>
              <a:t>para retribuir mejor a la sociedad, y para que nuestra contribución sea cada vez mayor</a:t>
            </a:r>
            <a:r>
              <a:rPr lang="es-CL" sz="1600" smtClean="0"/>
              <a:t>.”</a:t>
            </a:r>
            <a:endParaRPr lang="es-ES_tradnl" sz="1600"/>
          </a:p>
          <a:p>
            <a:pPr marL="0" indent="0">
              <a:buFont typeface="Arial"/>
              <a:buNone/>
              <a:defRPr/>
            </a:pPr>
            <a:endParaRPr lang="es-ES_tradnl" sz="1600" smtClean="0"/>
          </a:p>
          <a:p>
            <a:pPr marL="0" indent="0">
              <a:buFont typeface="Arial"/>
              <a:buNone/>
              <a:defRPr/>
            </a:pPr>
            <a:endParaRPr lang="es-ES_tradnl" sz="1600"/>
          </a:p>
          <a:p>
            <a:pPr marL="0" indent="0">
              <a:buFont typeface="Arial"/>
              <a:buNone/>
              <a:defRPr/>
            </a:pPr>
            <a:endParaRPr lang="es-ES_tradnl" sz="1600"/>
          </a:p>
          <a:p>
            <a:pPr marL="0" indent="0">
              <a:buFont typeface="Arial"/>
              <a:buNone/>
              <a:defRPr/>
            </a:pPr>
            <a:endParaRPr lang="es-ES_tradnl" sz="1600" smtClean="0"/>
          </a:p>
          <a:p>
            <a:pPr marL="0" indent="0">
              <a:buFont typeface="Arial"/>
              <a:buNone/>
              <a:defRPr/>
            </a:pPr>
            <a:r>
              <a:rPr lang="es-C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Facultad de Ingeniería</a:t>
            </a:r>
            <a:r>
              <a:rPr lang="es-ES_tradn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a:t>
            </a:r>
            <a:r>
              <a:rPr lang="es-C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Independencia – Pluralismo - Compromiso</a:t>
            </a:r>
            <a:endParaRPr lang="es-ES_tradnl" sz="16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0" indent="0">
              <a:buFont typeface="Arial"/>
              <a:buNone/>
              <a:defRPr/>
            </a:pPr>
            <a:r>
              <a:rPr lang="es-CL" sz="1600" i="1" smtClean="0"/>
              <a:t>un sello que se materializa en la práctica cotidiana de profesores y estudiantes</a:t>
            </a:r>
          </a:p>
          <a:p>
            <a:pPr marL="0" indent="0">
              <a:buFont typeface="Arial"/>
              <a:buNone/>
              <a:defRPr/>
            </a:pPr>
            <a:endParaRPr lang="es-CL" sz="1600" i="1" smtClean="0"/>
          </a:p>
          <a:p>
            <a:pPr marL="0" indent="0">
              <a:buFont typeface="Arial"/>
              <a:buNone/>
              <a:defRPr/>
            </a:pPr>
            <a:endParaRPr lang="es-ES" sz="1600" smtClean="0"/>
          </a:p>
          <a:p>
            <a:pPr marL="0" indent="0">
              <a:buFont typeface="Arial"/>
              <a:buNone/>
              <a:defRPr/>
            </a:pPr>
            <a:endParaRPr lang="es-ES" sz="1600" smtClean="0"/>
          </a:p>
          <a:p>
            <a:pPr marL="0" indent="0">
              <a:buFont typeface="Arial"/>
              <a:buNone/>
              <a:defRPr/>
            </a:pPr>
            <a:endParaRPr lang="es-ES" sz="1600"/>
          </a:p>
          <a:p>
            <a:pPr marL="0" indent="0">
              <a:buFont typeface="Arial"/>
              <a:buNone/>
              <a:defRPr/>
            </a:pPr>
            <a:endParaRPr lang="es-ES" sz="1600" smtClean="0"/>
          </a:p>
          <a:p>
            <a:pPr marL="0" indent="0">
              <a:buFont typeface="Arial"/>
              <a:buNone/>
              <a:defRPr/>
            </a:pPr>
            <a:endParaRPr lang="es-ES" sz="1600"/>
          </a:p>
          <a:p>
            <a:pPr marL="0" indent="0">
              <a:buFont typeface="Arial"/>
              <a:buNone/>
              <a:defRPr/>
            </a:pPr>
            <a:endParaRPr lang="es-ES" sz="1600" smtClean="0"/>
          </a:p>
          <a:p>
            <a:pPr marL="0" indent="0">
              <a:buFont typeface="Arial"/>
              <a:buNone/>
              <a:defRPr/>
            </a:pPr>
            <a:endParaRPr lang="es-ES" sz="1600" smtClean="0"/>
          </a:p>
          <a:p>
            <a:pPr marL="0" indent="0">
              <a:buFont typeface="Arial"/>
              <a:buNone/>
              <a:defRPr/>
            </a:pPr>
            <a:endParaRPr lang="es-ES" sz="1600" smtClean="0"/>
          </a:p>
          <a:p>
            <a:pPr marL="0" indent="0">
              <a:buFont typeface="Arial"/>
              <a:buNone/>
              <a:defRPr/>
            </a:pPr>
            <a:endParaRPr lang="es-ES" sz="1600"/>
          </a:p>
          <a:p>
            <a:pPr marL="0" indent="0">
              <a:buFont typeface="Arial"/>
              <a:buNone/>
              <a:defRPr/>
            </a:pPr>
            <a:endParaRPr lang="es-ES" sz="1600" smtClean="0"/>
          </a:p>
          <a:p>
            <a:pPr marL="0" indent="0">
              <a:buFont typeface="Arial"/>
              <a:buNone/>
              <a:defRPr/>
            </a:pPr>
            <a:endParaRPr lang="es-ES" sz="1600"/>
          </a:p>
          <a:p>
            <a:pPr marL="0" indent="0">
              <a:buFont typeface="Arial"/>
              <a:buNone/>
              <a:defRPr/>
            </a:pPr>
            <a:endParaRPr lang="es-ES" sz="1600"/>
          </a:p>
          <a:p>
            <a:pPr marL="0" indent="0">
              <a:buFont typeface="Arial"/>
              <a:buNone/>
              <a:defRPr/>
            </a:pPr>
            <a:endParaRPr lang="es-ES" sz="1600" smtClean="0"/>
          </a:p>
          <a:p>
            <a:pPr marL="0" indent="0">
              <a:buFont typeface="Arial"/>
              <a:buNone/>
              <a:defRPr/>
            </a:pPr>
            <a:endParaRPr lang="es-ES" sz="1600"/>
          </a:p>
          <a:p>
            <a:pPr marL="0" indent="0">
              <a:buFont typeface="Arial"/>
              <a:buNone/>
              <a:defRPr/>
            </a:pPr>
            <a:endParaRPr lang="es-ES" sz="1600" smtClean="0"/>
          </a:p>
          <a:p>
            <a:pPr marL="0" indent="0">
              <a:buFont typeface="Arial"/>
              <a:buNone/>
              <a:defRPr/>
            </a:pPr>
            <a:endParaRPr lang="es-ES" sz="1600"/>
          </a:p>
        </p:txBody>
      </p:sp>
      <p:pic>
        <p:nvPicPr>
          <p:cNvPr id="2" name="SPOT ESCENARIO CORTINA TV LA CIENCIA.mp4">
            <a:hlinkClick action="ppaction://media"/>
            <a:hlinkHover action="ppaction://ole?verb=0"/>
          </p:cNvPr>
          <p:cNvPicPr>
            <a:picLocks noChangeAspect="1"/>
          </p:cNvPicPr>
          <p:nvPr>
            <a:videoFile r:link="rId6"/>
            <p:custDataLst>
              <p:tags r:id="rId5"/>
            </p:custDataLst>
            <p:extLst>
              <p:ext uri="{DAA4B4D4-6D71-4841-9C94-3DE7FCFB9230}">
                <p14:media xmlns:p14="http://schemas.microsoft.com/office/powerpoint/2010/main" r:embed="rId7"/>
              </p:ext>
            </p:extLst>
          </p:nvPr>
        </p:nvPicPr>
        <p:blipFill>
          <a:blip r:embed="rId4"/>
          <a:stretch>
            <a:fillRect/>
          </a:stretch>
        </p:blipFill>
        <p:spPr>
          <a:xfrm>
            <a:off x="93519" y="306400"/>
            <a:ext cx="7214785" cy="756084"/>
          </a:xfrm>
          <a:prstGeom prst="rect">
            <a:avLst/>
          </a:prstGeom>
        </p:spPr>
      </p:pic>
      <p:sp>
        <p:nvSpPr>
          <p:cNvPr id="4" name="Título 1"/>
          <p:cNvSpPr>
            <a:spLocks noGrp="1"/>
          </p:cNvSpPr>
          <p:nvPr>
            <p:ph type="title"/>
            <p:custDataLst>
              <p:tags r:id="rId8"/>
            </p:custDataLst>
          </p:nvPr>
        </p:nvSpPr>
        <p:spPr>
          <a:xfrm>
            <a:off x="179512" y="270396"/>
            <a:ext cx="6912768" cy="703744"/>
          </a:xfrm>
          <a:extLst/>
        </p:spPr>
        <p:style>
          <a:lnRef idx="2">
            <a:schemeClr val="accent6"/>
          </a:lnRef>
          <a:fillRef idx="1">
            <a:schemeClr val="lt1"/>
          </a:fillRef>
          <a:effectRef idx="0">
            <a:schemeClr val="accent6"/>
          </a:effectRef>
          <a:fontRef idx="minor">
            <a:schemeClr val="dk1"/>
          </a:fontRef>
        </p:style>
        <p:txBody>
          <a:bodyPr>
            <a:normAutofit fontScale="90000"/>
          </a:bodyPr>
          <a:lstStyle/>
          <a:p>
            <a:pPr algn="l">
              <a:defRPr/>
            </a:pPr>
            <a:r>
              <a:rPr lang="es-ES" smtClean="0"/>
              <a:t>       </a:t>
            </a:r>
            <a:r>
              <a:rPr lang="es-ES"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Nuestro Sello</a:t>
            </a:r>
            <a:endParaRPr lang="es-E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advClick="0" advTm="4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3">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5000" fill="hold"/>
                                        <p:tgtEl>
                                          <p:spTgt spid="3">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5000" fill="hold"/>
                                        <p:tgtEl>
                                          <p:spTgt spid="3">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5000" fill="hold"/>
                                        <p:tgtEl>
                                          <p:spTgt spid="3">
                                            <p:txEl>
                                              <p:pRg st="4" end="4"/>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1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5000" fill="hold"/>
                                        <p:tgtEl>
                                          <p:spTgt spid="3">
                                            <p:txEl>
                                              <p:pRg st="5" end="5"/>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p:cTn id="27" dur="15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8" dur="15000" fill="hold"/>
                                        <p:tgtEl>
                                          <p:spTgt spid="3">
                                            <p:txEl>
                                              <p:pRg st="7" end="7"/>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p:cTn id="31" dur="15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2" dur="15000" fill="hold"/>
                                        <p:tgtEl>
                                          <p:spTgt spid="3">
                                            <p:txEl>
                                              <p:pRg st="8" end="8"/>
                                            </p:txEl>
                                          </p:spTgt>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 calcmode="lin" valueType="num">
                                      <p:cBhvr>
                                        <p:cTn id="35" dur="15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5000" fill="hold"/>
                                        <p:tgtEl>
                                          <p:spTgt spid="3">
                                            <p:txEl>
                                              <p:pRg st="10" end="10"/>
                                            </p:txEl>
                                          </p:spTgt>
                                        </p:tgtEl>
                                        <p:attrNameLst>
                                          <p:attrName>ppt_y</p:attrName>
                                        </p:attrNameLst>
                                      </p:cBhvr>
                                      <p:tavLst>
                                        <p:tav tm="0">
                                          <p:val>
                                            <p:strVal val="#ppt_y+1"/>
                                          </p:val>
                                        </p:tav>
                                        <p:tav tm="100000">
                                          <p:val>
                                            <p:strVal val="#ppt_y-1"/>
                                          </p:val>
                                        </p:tav>
                                      </p:tavLst>
                                    </p:anim>
                                  </p:childTnLst>
                                </p:cTn>
                              </p:par>
                              <p:par>
                                <p:cTn id="37" presetID="28"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p:cTn id="39" dur="15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0" dur="15000" fill="hold"/>
                                        <p:tgtEl>
                                          <p:spTgt spid="3">
                                            <p:txEl>
                                              <p:pRg st="12" end="12"/>
                                            </p:txEl>
                                          </p:spTgt>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 calcmode="lin" valueType="num">
                                      <p:cBhvr>
                                        <p:cTn id="43" dur="15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44" dur="15000" fill="hold"/>
                                        <p:tgtEl>
                                          <p:spTgt spid="3">
                                            <p:txEl>
                                              <p:pRg st="14" end="14"/>
                                            </p:txEl>
                                          </p:spTgt>
                                        </p:tgtEl>
                                        <p:attrNameLst>
                                          <p:attrName>ppt_y</p:attrName>
                                        </p:attrNameLst>
                                      </p:cBhvr>
                                      <p:tavLst>
                                        <p:tav tm="0">
                                          <p:val>
                                            <p:strVal val="#ppt_y+1"/>
                                          </p:val>
                                        </p:tav>
                                        <p:tav tm="100000">
                                          <p:val>
                                            <p:strVal val="#ppt_y-1"/>
                                          </p:val>
                                        </p:tav>
                                      </p:tavLst>
                                    </p:anim>
                                  </p:childTnLst>
                                </p:cTn>
                              </p:par>
                              <p:par>
                                <p:cTn id="45" presetID="28" presetClass="entr" presetSubtype="0" fill="hold" grpId="0" nodeType="with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anim calcmode="lin" valueType="num">
                                      <p:cBhvr>
                                        <p:cTn id="47" dur="15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48" dur="15000" fill="hold"/>
                                        <p:tgtEl>
                                          <p:spTgt spid="3">
                                            <p:txEl>
                                              <p:pRg st="19" end="19"/>
                                            </p:txEl>
                                          </p:spTgt>
                                        </p:tgtEl>
                                        <p:attrNameLst>
                                          <p:attrName>ppt_y</p:attrName>
                                        </p:attrNameLst>
                                      </p:cBhvr>
                                      <p:tavLst>
                                        <p:tav tm="0">
                                          <p:val>
                                            <p:strVal val="#ppt_y+1"/>
                                          </p:val>
                                        </p:tav>
                                        <p:tav tm="100000">
                                          <p:val>
                                            <p:strVal val="#ppt_y-1"/>
                                          </p:val>
                                        </p:tav>
                                      </p:tavLst>
                                    </p:anim>
                                  </p:childTnLst>
                                </p:cTn>
                              </p:par>
                              <p:par>
                                <p:cTn id="49" presetID="28" presetClass="entr" presetSubtype="0" fill="hold" grpId="0" nodeType="withEffect">
                                  <p:stCondLst>
                                    <p:cond delay="0"/>
                                  </p:stCondLst>
                                  <p:childTnLst>
                                    <p:set>
                                      <p:cBhvr>
                                        <p:cTn id="50" dur="1" fill="hold">
                                          <p:stCondLst>
                                            <p:cond delay="0"/>
                                          </p:stCondLst>
                                        </p:cTn>
                                        <p:tgtEl>
                                          <p:spTgt spid="3">
                                            <p:txEl>
                                              <p:pRg st="20" end="20"/>
                                            </p:txEl>
                                          </p:spTgt>
                                        </p:tgtEl>
                                        <p:attrNameLst>
                                          <p:attrName>style.visibility</p:attrName>
                                        </p:attrNameLst>
                                      </p:cBhvr>
                                      <p:to>
                                        <p:strVal val="visible"/>
                                      </p:to>
                                    </p:set>
                                    <p:anim calcmode="lin" valueType="num">
                                      <p:cBhvr>
                                        <p:cTn id="51" dur="15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52" dur="15000" fill="hold"/>
                                        <p:tgtEl>
                                          <p:spTgt spid="3">
                                            <p:txEl>
                                              <p:pRg st="20" end="2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nodeType="clickPar">
                      <p:stCondLst>
                        <p:cond delay="indefinite"/>
                      </p:stCondLst>
                      <p:childTnLst>
                        <p:par>
                          <p:cTn id="55" fill="hold" nodeType="afterGroup">
                            <p:stCondLst>
                              <p:cond delay="0"/>
                            </p:stCondLst>
                            <p:childTnLst>
                              <p:par>
                                <p:cTn id="56" presetID="2" presetClass="mediacall" presetSubtype="0" fill="hold" nodeType="clickEffect">
                                  <p:stCondLst>
                                    <p:cond delay="0"/>
                                  </p:stCondLst>
                                  <p:childTnLst>
                                    <p:cmd type="call" cmd="togglePause">
                                      <p:cBhvr>
                                        <p:cTn id="57" dur="1" fill="hold"/>
                                        <p:tgtEl>
                                          <p:spTgt spid="2"/>
                                        </p:tgtEl>
                                      </p:cBhvr>
                                    </p:cmd>
                                  </p:childTnLst>
                                </p:cTn>
                              </p:par>
                            </p:childTnLst>
                          </p:cTn>
                        </p:par>
                      </p:childTnLst>
                    </p:cTn>
                  </p:par>
                </p:childTnLst>
              </p:cTn>
              <p:nextCondLst>
                <p:cond evt="onClick" delay="0">
                  <p:tgtEl>
                    <p:spTgt spid="2"/>
                  </p:tgtEl>
                </p:cond>
              </p:nextCondLst>
            </p:seq>
            <p:video>
              <p:cMediaNode vol="80000">
                <p:cTn id="59" fill="hold" display="0">
                  <p:stCondLst>
                    <p:cond delay="indefinite"/>
                  </p:stCondLst>
                  <p:endCondLst>
                    <p:cond evt="onNext" delay="0">
                      <p:tgtEl>
                        <p:sldTgt/>
                      </p:tgtEl>
                    </p:cond>
                    <p:cond evt="onPrev">
                      <p:tgtEl>
                        <p:sldTgt/>
                      </p:tgtEl>
                    </p:cond>
                  </p:endCondLst>
                </p:cTn>
                <p:tgtEl>
                  <p:spTgt spid="2"/>
                </p:tgtEl>
              </p:cMediaNode>
            </p:video>
          </p:childTnLst>
        </p:cTn>
      </p:par>
    </p:tnLst>
    <p:bldLst>
      <p:bldP spid="3" grpId="0" uiExpand="1" build="allAtOnce"/>
    </p:bldLst>
  </p:timing>
</p:sld>
</file>

<file path=ppt/tags/tag1.xml><?xml version="1.0" encoding="utf-8"?>
<p:tagLst xmlns:p="http://schemas.openxmlformats.org/presentationml/2006/main">
  <p:tag name="AS_UNIQUEID" val="1"/>
</p:tagLst>
</file>

<file path=ppt/tags/tag10.xml><?xml version="1.0" encoding="utf-8"?>
<p:tagLst xmlns:p="http://schemas.openxmlformats.org/presentationml/2006/main">
  <p:tag name="AS_UNIQUEID" val="10"/>
</p:tagLst>
</file>

<file path=ppt/tags/tag100.xml><?xml version="1.0" encoding="utf-8"?>
<p:tagLst xmlns:p="http://schemas.openxmlformats.org/presentationml/2006/main">
  <p:tag name="AS_UNIQUEID" val="100"/>
</p:tagLst>
</file>

<file path=ppt/tags/tag101.xml><?xml version="1.0" encoding="utf-8"?>
<p:tagLst xmlns:p="http://schemas.openxmlformats.org/presentationml/2006/main">
  <p:tag name="AS_UNIQUEID" val="101"/>
</p:tagLst>
</file>

<file path=ppt/tags/tag102.xml><?xml version="1.0" encoding="utf-8"?>
<p:tagLst xmlns:p="http://schemas.openxmlformats.org/presentationml/2006/main">
  <p:tag name="AS_UNIQUEID" val="102"/>
</p:tagLst>
</file>

<file path=ppt/tags/tag103.xml><?xml version="1.0" encoding="utf-8"?>
<p:tagLst xmlns:p="http://schemas.openxmlformats.org/presentationml/2006/main">
  <p:tag name="AS_UNIQUEID" val="103"/>
</p:tagLst>
</file>

<file path=ppt/tags/tag104.xml><?xml version="1.0" encoding="utf-8"?>
<p:tagLst xmlns:p="http://schemas.openxmlformats.org/presentationml/2006/main">
  <p:tag name="AS_UNIQUEID" val="104"/>
</p:tagLst>
</file>

<file path=ppt/tags/tag105.xml><?xml version="1.0" encoding="utf-8"?>
<p:tagLst xmlns:p="http://schemas.openxmlformats.org/presentationml/2006/main">
  <p:tag name="AS_UNIQUEID" val="105"/>
</p:tagLst>
</file>

<file path=ppt/tags/tag106.xml><?xml version="1.0" encoding="utf-8"?>
<p:tagLst xmlns:p="http://schemas.openxmlformats.org/presentationml/2006/main">
  <p:tag name="AS_UNIQUEID" val="106"/>
</p:tagLst>
</file>

<file path=ppt/tags/tag107.xml><?xml version="1.0" encoding="utf-8"?>
<p:tagLst xmlns:p="http://schemas.openxmlformats.org/presentationml/2006/main">
  <p:tag name="AS_UNIQUEID" val="107"/>
</p:tagLst>
</file>

<file path=ppt/tags/tag108.xml><?xml version="1.0" encoding="utf-8"?>
<p:tagLst xmlns:p="http://schemas.openxmlformats.org/presentationml/2006/main">
  <p:tag name="AS_UNIQUEID" val="108"/>
</p:tagLst>
</file>

<file path=ppt/tags/tag109.xml><?xml version="1.0" encoding="utf-8"?>
<p:tagLst xmlns:p="http://schemas.openxmlformats.org/presentationml/2006/main">
  <p:tag name="AS_UNIQUEID" val="109"/>
</p:tagLst>
</file>

<file path=ppt/tags/tag11.xml><?xml version="1.0" encoding="utf-8"?>
<p:tagLst xmlns:p="http://schemas.openxmlformats.org/presentationml/2006/main">
  <p:tag name="AS_UNIQUEID" val="11"/>
</p:tagLst>
</file>

<file path=ppt/tags/tag110.xml><?xml version="1.0" encoding="utf-8"?>
<p:tagLst xmlns:p="http://schemas.openxmlformats.org/presentationml/2006/main">
  <p:tag name="AS_UNIQUEID" val="110"/>
</p:tagLst>
</file>

<file path=ppt/tags/tag111.xml><?xml version="1.0" encoding="utf-8"?>
<p:tagLst xmlns:p="http://schemas.openxmlformats.org/presentationml/2006/main">
  <p:tag name="AS_UNIQUEID" val="111"/>
</p:tagLst>
</file>

<file path=ppt/tags/tag112.xml><?xml version="1.0" encoding="utf-8"?>
<p:tagLst xmlns:p="http://schemas.openxmlformats.org/presentationml/2006/main">
  <p:tag name="AS_UNIQUEID" val="112"/>
</p:tagLst>
</file>

<file path=ppt/tags/tag113.xml><?xml version="1.0" encoding="utf-8"?>
<p:tagLst xmlns:p="http://schemas.openxmlformats.org/presentationml/2006/main">
  <p:tag name="AS_UNIQUEID" val="113"/>
</p:tagLst>
</file>

<file path=ppt/tags/tag114.xml><?xml version="1.0" encoding="utf-8"?>
<p:tagLst xmlns:p="http://schemas.openxmlformats.org/presentationml/2006/main">
  <p:tag name="AS_UNIQUEID" val="114"/>
</p:tagLst>
</file>

<file path=ppt/tags/tag115.xml><?xml version="1.0" encoding="utf-8"?>
<p:tagLst xmlns:p="http://schemas.openxmlformats.org/presentationml/2006/main">
  <p:tag name="AS_UNIQUEID" val="115"/>
</p:tagLst>
</file>

<file path=ppt/tags/tag116.xml><?xml version="1.0" encoding="utf-8"?>
<p:tagLst xmlns:p="http://schemas.openxmlformats.org/presentationml/2006/main">
  <p:tag name="AS_UNIQUEID" val="116"/>
</p:tagLst>
</file>

<file path=ppt/tags/tag117.xml><?xml version="1.0" encoding="utf-8"?>
<p:tagLst xmlns:p="http://schemas.openxmlformats.org/presentationml/2006/main">
  <p:tag name="AS_UNIQUEID" val="117"/>
</p:tagLst>
</file>

<file path=ppt/tags/tag118.xml><?xml version="1.0" encoding="utf-8"?>
<p:tagLst xmlns:p="http://schemas.openxmlformats.org/presentationml/2006/main">
  <p:tag name="AS_UNIQUEID" val="118"/>
</p:tagLst>
</file>

<file path=ppt/tags/tag119.xml><?xml version="1.0" encoding="utf-8"?>
<p:tagLst xmlns:p="http://schemas.openxmlformats.org/presentationml/2006/main">
  <p:tag name="AS_UNIQUEID" val="119"/>
</p:tagLst>
</file>

<file path=ppt/tags/tag12.xml><?xml version="1.0" encoding="utf-8"?>
<p:tagLst xmlns:p="http://schemas.openxmlformats.org/presentationml/2006/main">
  <p:tag name="AS_UNIQUEID" val="12"/>
</p:tagLst>
</file>

<file path=ppt/tags/tag120.xml><?xml version="1.0" encoding="utf-8"?>
<p:tagLst xmlns:p="http://schemas.openxmlformats.org/presentationml/2006/main">
  <p:tag name="AS_UNIQUEID" val="120"/>
</p:tagLst>
</file>

<file path=ppt/tags/tag121.xml><?xml version="1.0" encoding="utf-8"?>
<p:tagLst xmlns:p="http://schemas.openxmlformats.org/presentationml/2006/main">
  <p:tag name="AS_UNIQUEID" val="121"/>
</p:tagLst>
</file>

<file path=ppt/tags/tag122.xml><?xml version="1.0" encoding="utf-8"?>
<p:tagLst xmlns:p="http://schemas.openxmlformats.org/presentationml/2006/main">
  <p:tag name="AS_UNIQUEID" val="122"/>
</p:tagLst>
</file>

<file path=ppt/tags/tag123.xml><?xml version="1.0" encoding="utf-8"?>
<p:tagLst xmlns:p="http://schemas.openxmlformats.org/presentationml/2006/main">
  <p:tag name="AS_UNIQUEID" val="123"/>
</p:tagLst>
</file>

<file path=ppt/tags/tag124.xml><?xml version="1.0" encoding="utf-8"?>
<p:tagLst xmlns:p="http://schemas.openxmlformats.org/presentationml/2006/main">
  <p:tag name="AS_UNIQUEID" val="124"/>
</p:tagLst>
</file>

<file path=ppt/tags/tag125.xml><?xml version="1.0" encoding="utf-8"?>
<p:tagLst xmlns:p="http://schemas.openxmlformats.org/presentationml/2006/main">
  <p:tag name="AS_UNIQUEID" val="125"/>
</p:tagLst>
</file>

<file path=ppt/tags/tag126.xml><?xml version="1.0" encoding="utf-8"?>
<p:tagLst xmlns:p="http://schemas.openxmlformats.org/presentationml/2006/main">
  <p:tag name="AS_UNIQUEID" val="126"/>
</p:tagLst>
</file>

<file path=ppt/tags/tag127.xml><?xml version="1.0" encoding="utf-8"?>
<p:tagLst xmlns:p="http://schemas.openxmlformats.org/presentationml/2006/main">
  <p:tag name="AS_UNIQUEID" val="127"/>
</p:tagLst>
</file>

<file path=ppt/tags/tag128.xml><?xml version="1.0" encoding="utf-8"?>
<p:tagLst xmlns:p="http://schemas.openxmlformats.org/presentationml/2006/main">
  <p:tag name="AS_UNIQUEID" val="128"/>
</p:tagLst>
</file>

<file path=ppt/tags/tag129.xml><?xml version="1.0" encoding="utf-8"?>
<p:tagLst xmlns:p="http://schemas.openxmlformats.org/presentationml/2006/main">
  <p:tag name="AS_UNIQUEID" val="129"/>
</p:tagLst>
</file>

<file path=ppt/tags/tag13.xml><?xml version="1.0" encoding="utf-8"?>
<p:tagLst xmlns:p="http://schemas.openxmlformats.org/presentationml/2006/main">
  <p:tag name="AS_UNIQUEID" val="13"/>
</p:tagLst>
</file>

<file path=ppt/tags/tag130.xml><?xml version="1.0" encoding="utf-8"?>
<p:tagLst xmlns:p="http://schemas.openxmlformats.org/presentationml/2006/main">
  <p:tag name="AS_UNIQUEID" val="130"/>
</p:tagLst>
</file>

<file path=ppt/tags/tag131.xml><?xml version="1.0" encoding="utf-8"?>
<p:tagLst xmlns:p="http://schemas.openxmlformats.org/presentationml/2006/main">
  <p:tag name="AS_UNIQUEID" val="131"/>
</p:tagLst>
</file>

<file path=ppt/tags/tag132.xml><?xml version="1.0" encoding="utf-8"?>
<p:tagLst xmlns:p="http://schemas.openxmlformats.org/presentationml/2006/main">
  <p:tag name="AS_UNIQUEID" val="132"/>
</p:tagLst>
</file>

<file path=ppt/tags/tag133.xml><?xml version="1.0" encoding="utf-8"?>
<p:tagLst xmlns:p="http://schemas.openxmlformats.org/presentationml/2006/main">
  <p:tag name="AS_UNIQUEID" val="133"/>
</p:tagLst>
</file>

<file path=ppt/tags/tag134.xml><?xml version="1.0" encoding="utf-8"?>
<p:tagLst xmlns:p="http://schemas.openxmlformats.org/presentationml/2006/main">
  <p:tag name="AS_UNIQUEID" val="134"/>
</p:tagLst>
</file>

<file path=ppt/tags/tag135.xml><?xml version="1.0" encoding="utf-8"?>
<p:tagLst xmlns:p="http://schemas.openxmlformats.org/presentationml/2006/main">
  <p:tag name="AS_UNIQUEID" val="135"/>
</p:tagLst>
</file>

<file path=ppt/tags/tag136.xml><?xml version="1.0" encoding="utf-8"?>
<p:tagLst xmlns:p="http://schemas.openxmlformats.org/presentationml/2006/main">
  <p:tag name="AS_UNIQUEID" val="136"/>
</p:tagLst>
</file>

<file path=ppt/tags/tag137.xml><?xml version="1.0" encoding="utf-8"?>
<p:tagLst xmlns:p="http://schemas.openxmlformats.org/presentationml/2006/main">
  <p:tag name="AS_UNIQUEID" val="137"/>
</p:tagLst>
</file>

<file path=ppt/tags/tag138.xml><?xml version="1.0" encoding="utf-8"?>
<p:tagLst xmlns:p="http://schemas.openxmlformats.org/presentationml/2006/main">
  <p:tag name="AS_UNIQUEID" val="138"/>
</p:tagLst>
</file>

<file path=ppt/tags/tag139.xml><?xml version="1.0" encoding="utf-8"?>
<p:tagLst xmlns:p="http://schemas.openxmlformats.org/presentationml/2006/main">
  <p:tag name="AS_UNIQUEID" val="139"/>
</p:tagLst>
</file>

<file path=ppt/tags/tag14.xml><?xml version="1.0" encoding="utf-8"?>
<p:tagLst xmlns:p="http://schemas.openxmlformats.org/presentationml/2006/main">
  <p:tag name="AS_UNIQUEID" val="14"/>
</p:tagLst>
</file>

<file path=ppt/tags/tag140.xml><?xml version="1.0" encoding="utf-8"?>
<p:tagLst xmlns:p="http://schemas.openxmlformats.org/presentationml/2006/main">
  <p:tag name="AS_UNIQUEID" val="140"/>
</p:tagLst>
</file>

<file path=ppt/tags/tag141.xml><?xml version="1.0" encoding="utf-8"?>
<p:tagLst xmlns:p="http://schemas.openxmlformats.org/presentationml/2006/main">
  <p:tag name="AS_UNIQUEID" val="141"/>
</p:tagLst>
</file>

<file path=ppt/tags/tag142.xml><?xml version="1.0" encoding="utf-8"?>
<p:tagLst xmlns:p="http://schemas.openxmlformats.org/presentationml/2006/main">
  <p:tag name="AS_UNIQUEID" val="142"/>
</p:tagLst>
</file>

<file path=ppt/tags/tag143.xml><?xml version="1.0" encoding="utf-8"?>
<p:tagLst xmlns:p="http://schemas.openxmlformats.org/presentationml/2006/main">
  <p:tag name="AS_UNIQUEID" val="143"/>
</p:tagLst>
</file>

<file path=ppt/tags/tag144.xml><?xml version="1.0" encoding="utf-8"?>
<p:tagLst xmlns:p="http://schemas.openxmlformats.org/presentationml/2006/main">
  <p:tag name="AS_UNIQUEID" val="144"/>
</p:tagLst>
</file>

<file path=ppt/tags/tag145.xml><?xml version="1.0" encoding="utf-8"?>
<p:tagLst xmlns:p="http://schemas.openxmlformats.org/presentationml/2006/main">
  <p:tag name="AS_UNIQUEID" val="145"/>
</p:tagLst>
</file>

<file path=ppt/tags/tag146.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5.xml><?xml version="1.0" encoding="utf-8"?>
<p:tagLst xmlns:p="http://schemas.openxmlformats.org/presentationml/2006/main">
  <p:tag name="AS_UNIQUEID" val="15"/>
</p:tagLst>
</file>

<file path=ppt/tags/tag16.xml><?xml version="1.0" encoding="utf-8"?>
<p:tagLst xmlns:p="http://schemas.openxmlformats.org/presentationml/2006/main">
  <p:tag name="AS_UNIQUEID" val="16"/>
</p:tagLst>
</file>

<file path=ppt/tags/tag17.xml><?xml version="1.0" encoding="utf-8"?>
<p:tagLst xmlns:p="http://schemas.openxmlformats.org/presentationml/2006/main">
  <p:tag name="AS_UNIQUEID" val="17"/>
</p:tagLst>
</file>

<file path=ppt/tags/tag18.xml><?xml version="1.0" encoding="utf-8"?>
<p:tagLst xmlns:p="http://schemas.openxmlformats.org/presentationml/2006/main">
  <p:tag name="AS_UNIQUEID" val="18"/>
</p:tagLst>
</file>

<file path=ppt/tags/tag19.xml><?xml version="1.0" encoding="utf-8"?>
<p:tagLst xmlns:p="http://schemas.openxmlformats.org/presentationml/2006/main">
  <p:tag name="AS_UNIQUEID" val="19"/>
</p:tagLst>
</file>

<file path=ppt/tags/tag2.xml><?xml version="1.0" encoding="utf-8"?>
<p:tagLst xmlns:p="http://schemas.openxmlformats.org/presentationml/2006/main">
  <p:tag name="AS_UNIQUEID" val="2"/>
</p:tagLst>
</file>

<file path=ppt/tags/tag20.xml><?xml version="1.0" encoding="utf-8"?>
<p:tagLst xmlns:p="http://schemas.openxmlformats.org/presentationml/2006/main">
  <p:tag name="AS_UNIQUEID" val="20"/>
</p:tagLst>
</file>

<file path=ppt/tags/tag21.xml><?xml version="1.0" encoding="utf-8"?>
<p:tagLst xmlns:p="http://schemas.openxmlformats.org/presentationml/2006/main">
  <p:tag name="AS_UNIQUEID" val="21"/>
</p:tagLst>
</file>

<file path=ppt/tags/tag22.xml><?xml version="1.0" encoding="utf-8"?>
<p:tagLst xmlns:p="http://schemas.openxmlformats.org/presentationml/2006/main">
  <p:tag name="AS_UNIQUEID" val="22"/>
</p:tagLst>
</file>

<file path=ppt/tags/tag23.xml><?xml version="1.0" encoding="utf-8"?>
<p:tagLst xmlns:p="http://schemas.openxmlformats.org/presentationml/2006/main">
  <p:tag name="AS_UNIQUEID" val="23"/>
</p:tagLst>
</file>

<file path=ppt/tags/tag24.xml><?xml version="1.0" encoding="utf-8"?>
<p:tagLst xmlns:p="http://schemas.openxmlformats.org/presentationml/2006/main">
  <p:tag name="AS_UNIQUEID" val="24"/>
</p:tagLst>
</file>

<file path=ppt/tags/tag25.xml><?xml version="1.0" encoding="utf-8"?>
<p:tagLst xmlns:p="http://schemas.openxmlformats.org/presentationml/2006/main">
  <p:tag name="AS_UNIQUEID" val="25"/>
</p:tagLst>
</file>

<file path=ppt/tags/tag26.xml><?xml version="1.0" encoding="utf-8"?>
<p:tagLst xmlns:p="http://schemas.openxmlformats.org/presentationml/2006/main">
  <p:tag name="AS_UNIQUEID" val="26"/>
</p:tagLst>
</file>

<file path=ppt/tags/tag27.xml><?xml version="1.0" encoding="utf-8"?>
<p:tagLst xmlns:p="http://schemas.openxmlformats.org/presentationml/2006/main">
  <p:tag name="AS_UNIQUEID" val="27"/>
</p:tagLst>
</file>

<file path=ppt/tags/tag28.xml><?xml version="1.0" encoding="utf-8"?>
<p:tagLst xmlns:p="http://schemas.openxmlformats.org/presentationml/2006/main">
  <p:tag name="AS_UNIQUEID" val="28"/>
</p:tagLst>
</file>

<file path=ppt/tags/tag29.xml><?xml version="1.0" encoding="utf-8"?>
<p:tagLst xmlns:p="http://schemas.openxmlformats.org/presentationml/2006/main">
  <p:tag name="AS_UNIQUEID" val="29"/>
</p:tagLst>
</file>

<file path=ppt/tags/tag3.xml><?xml version="1.0" encoding="utf-8"?>
<p:tagLst xmlns:p="http://schemas.openxmlformats.org/presentationml/2006/main">
  <p:tag name="AS_UNIQUEID" val="3"/>
</p:tagLst>
</file>

<file path=ppt/tags/tag30.xml><?xml version="1.0" encoding="utf-8"?>
<p:tagLst xmlns:p="http://schemas.openxmlformats.org/presentationml/2006/main">
  <p:tag name="AS_UNIQUEID" val="30"/>
</p:tagLst>
</file>

<file path=ppt/tags/tag31.xml><?xml version="1.0" encoding="utf-8"?>
<p:tagLst xmlns:p="http://schemas.openxmlformats.org/presentationml/2006/main">
  <p:tag name="AS_UNIQUEID" val="31"/>
</p:tagLst>
</file>

<file path=ppt/tags/tag32.xml><?xml version="1.0" encoding="utf-8"?>
<p:tagLst xmlns:p="http://schemas.openxmlformats.org/presentationml/2006/main">
  <p:tag name="AS_UNIQUEID" val="32"/>
</p:tagLst>
</file>

<file path=ppt/tags/tag33.xml><?xml version="1.0" encoding="utf-8"?>
<p:tagLst xmlns:p="http://schemas.openxmlformats.org/presentationml/2006/main">
  <p:tag name="AS_UNIQUEID" val="33"/>
</p:tagLst>
</file>

<file path=ppt/tags/tag34.xml><?xml version="1.0" encoding="utf-8"?>
<p:tagLst xmlns:p="http://schemas.openxmlformats.org/presentationml/2006/main">
  <p:tag name="AS_UNIQUEID" val="34"/>
</p:tagLst>
</file>

<file path=ppt/tags/tag35.xml><?xml version="1.0" encoding="utf-8"?>
<p:tagLst xmlns:p="http://schemas.openxmlformats.org/presentationml/2006/main">
  <p:tag name="AS_UNIQUEID" val="35"/>
</p:tagLst>
</file>

<file path=ppt/tags/tag36.xml><?xml version="1.0" encoding="utf-8"?>
<p:tagLst xmlns:p="http://schemas.openxmlformats.org/presentationml/2006/main">
  <p:tag name="AS_UNIQUEID" val="36"/>
</p:tagLst>
</file>

<file path=ppt/tags/tag37.xml><?xml version="1.0" encoding="utf-8"?>
<p:tagLst xmlns:p="http://schemas.openxmlformats.org/presentationml/2006/main">
  <p:tag name="AS_UNIQUEID" val="37"/>
</p:tagLst>
</file>

<file path=ppt/tags/tag38.xml><?xml version="1.0" encoding="utf-8"?>
<p:tagLst xmlns:p="http://schemas.openxmlformats.org/presentationml/2006/main">
  <p:tag name="AS_UNIQUEID" val="38"/>
</p:tagLst>
</file>

<file path=ppt/tags/tag39.xml><?xml version="1.0" encoding="utf-8"?>
<p:tagLst xmlns:p="http://schemas.openxmlformats.org/presentationml/2006/main">
  <p:tag name="AS_UNIQUEID" val="39"/>
</p:tagLst>
</file>

<file path=ppt/tags/tag4.xml><?xml version="1.0" encoding="utf-8"?>
<p:tagLst xmlns:p="http://schemas.openxmlformats.org/presentationml/2006/main">
  <p:tag name="AS_UNIQUEID" val="4"/>
</p:tagLst>
</file>

<file path=ppt/tags/tag40.xml><?xml version="1.0" encoding="utf-8"?>
<p:tagLst xmlns:p="http://schemas.openxmlformats.org/presentationml/2006/main">
  <p:tag name="AS_UNIQUEID" val="40"/>
</p:tagLst>
</file>

<file path=ppt/tags/tag41.xml><?xml version="1.0" encoding="utf-8"?>
<p:tagLst xmlns:p="http://schemas.openxmlformats.org/presentationml/2006/main">
  <p:tag name="AS_UNIQUEID" val="41"/>
</p:tagLst>
</file>

<file path=ppt/tags/tag42.xml><?xml version="1.0" encoding="utf-8"?>
<p:tagLst xmlns:p="http://schemas.openxmlformats.org/presentationml/2006/main">
  <p:tag name="AS_UNIQUEID" val="42"/>
</p:tagLst>
</file>

<file path=ppt/tags/tag43.xml><?xml version="1.0" encoding="utf-8"?>
<p:tagLst xmlns:p="http://schemas.openxmlformats.org/presentationml/2006/main">
  <p:tag name="AS_UNIQUEID" val="43"/>
</p:tagLst>
</file>

<file path=ppt/tags/tag44.xml><?xml version="1.0" encoding="utf-8"?>
<p:tagLst xmlns:p="http://schemas.openxmlformats.org/presentationml/2006/main">
  <p:tag name="AS_UNIQUEID" val="44"/>
</p:tagLst>
</file>

<file path=ppt/tags/tag45.xml><?xml version="1.0" encoding="utf-8"?>
<p:tagLst xmlns:p="http://schemas.openxmlformats.org/presentationml/2006/main">
  <p:tag name="AS_UNIQUEID" val="45"/>
</p:tagLst>
</file>

<file path=ppt/tags/tag46.xml><?xml version="1.0" encoding="utf-8"?>
<p:tagLst xmlns:p="http://schemas.openxmlformats.org/presentationml/2006/main">
  <p:tag name="AS_UNIQUEID" val="46"/>
</p:tagLst>
</file>

<file path=ppt/tags/tag47.xml><?xml version="1.0" encoding="utf-8"?>
<p:tagLst xmlns:p="http://schemas.openxmlformats.org/presentationml/2006/main">
  <p:tag name="AS_UNIQUEID" val="47"/>
</p:tagLst>
</file>

<file path=ppt/tags/tag48.xml><?xml version="1.0" encoding="utf-8"?>
<p:tagLst xmlns:p="http://schemas.openxmlformats.org/presentationml/2006/main">
  <p:tag name="AS_UNIQUEID" val="48"/>
</p:tagLst>
</file>

<file path=ppt/tags/tag49.xml><?xml version="1.0" encoding="utf-8"?>
<p:tagLst xmlns:p="http://schemas.openxmlformats.org/presentationml/2006/main">
  <p:tag name="AS_UNIQUEID" val="49"/>
</p:tagLst>
</file>

<file path=ppt/tags/tag5.xml><?xml version="1.0" encoding="utf-8"?>
<p:tagLst xmlns:p="http://schemas.openxmlformats.org/presentationml/2006/main">
  <p:tag name="AS_UNIQUEID" val="5"/>
</p:tagLst>
</file>

<file path=ppt/tags/tag50.xml><?xml version="1.0" encoding="utf-8"?>
<p:tagLst xmlns:p="http://schemas.openxmlformats.org/presentationml/2006/main">
  <p:tag name="AS_UNIQUEID" val="50"/>
</p:tagLst>
</file>

<file path=ppt/tags/tag51.xml><?xml version="1.0" encoding="utf-8"?>
<p:tagLst xmlns:p="http://schemas.openxmlformats.org/presentationml/2006/main">
  <p:tag name="AS_UNIQUEID" val="51"/>
</p:tagLst>
</file>

<file path=ppt/tags/tag52.xml><?xml version="1.0" encoding="utf-8"?>
<p:tagLst xmlns:p="http://schemas.openxmlformats.org/presentationml/2006/main">
  <p:tag name="AS_UNIQUEID" val="52"/>
</p:tagLst>
</file>

<file path=ppt/tags/tag53.xml><?xml version="1.0" encoding="utf-8"?>
<p:tagLst xmlns:p="http://schemas.openxmlformats.org/presentationml/2006/main">
  <p:tag name="AS_UNIQUEID" val="53"/>
</p:tagLst>
</file>

<file path=ppt/tags/tag54.xml><?xml version="1.0" encoding="utf-8"?>
<p:tagLst xmlns:p="http://schemas.openxmlformats.org/presentationml/2006/main">
  <p:tag name="AS_UNIQUEID" val="54"/>
</p:tagLst>
</file>

<file path=ppt/tags/tag55.xml><?xml version="1.0" encoding="utf-8"?>
<p:tagLst xmlns:p="http://schemas.openxmlformats.org/presentationml/2006/main">
  <p:tag name="AS_UNIQUEID" val="55"/>
</p:tagLst>
</file>

<file path=ppt/tags/tag56.xml><?xml version="1.0" encoding="utf-8"?>
<p:tagLst xmlns:p="http://schemas.openxmlformats.org/presentationml/2006/main">
  <p:tag name="AS_UNIQUEID" val="56"/>
</p:tagLst>
</file>

<file path=ppt/tags/tag57.xml><?xml version="1.0" encoding="utf-8"?>
<p:tagLst xmlns:p="http://schemas.openxmlformats.org/presentationml/2006/main">
  <p:tag name="AS_UNIQUEID" val="57"/>
</p:tagLst>
</file>

<file path=ppt/tags/tag58.xml><?xml version="1.0" encoding="utf-8"?>
<p:tagLst xmlns:p="http://schemas.openxmlformats.org/presentationml/2006/main">
  <p:tag name="AS_UNIQUEID" val="58"/>
</p:tagLst>
</file>

<file path=ppt/tags/tag59.xml><?xml version="1.0" encoding="utf-8"?>
<p:tagLst xmlns:p="http://schemas.openxmlformats.org/presentationml/2006/main">
  <p:tag name="AS_UNIQUEID" val="59"/>
</p:tagLst>
</file>

<file path=ppt/tags/tag6.xml><?xml version="1.0" encoding="utf-8"?>
<p:tagLst xmlns:p="http://schemas.openxmlformats.org/presentationml/2006/main">
  <p:tag name="AS_UNIQUEID" val="6"/>
</p:tagLst>
</file>

<file path=ppt/tags/tag60.xml><?xml version="1.0" encoding="utf-8"?>
<p:tagLst xmlns:p="http://schemas.openxmlformats.org/presentationml/2006/main">
  <p:tag name="AS_UNIQUEID" val="60"/>
</p:tagLst>
</file>

<file path=ppt/tags/tag61.xml><?xml version="1.0" encoding="utf-8"?>
<p:tagLst xmlns:p="http://schemas.openxmlformats.org/presentationml/2006/main">
  <p:tag name="AS_UNIQUEID" val="61"/>
</p:tagLst>
</file>

<file path=ppt/tags/tag62.xml><?xml version="1.0" encoding="utf-8"?>
<p:tagLst xmlns:p="http://schemas.openxmlformats.org/presentationml/2006/main">
  <p:tag name="AS_UNIQUEID" val="62"/>
</p:tagLst>
</file>

<file path=ppt/tags/tag63.xml><?xml version="1.0" encoding="utf-8"?>
<p:tagLst xmlns:p="http://schemas.openxmlformats.org/presentationml/2006/main">
  <p:tag name="AS_UNIQUEID" val="63"/>
</p:tagLst>
</file>

<file path=ppt/tags/tag64.xml><?xml version="1.0" encoding="utf-8"?>
<p:tagLst xmlns:p="http://schemas.openxmlformats.org/presentationml/2006/main">
  <p:tag name="AS_UNIQUEID" val="64"/>
</p:tagLst>
</file>

<file path=ppt/tags/tag65.xml><?xml version="1.0" encoding="utf-8"?>
<p:tagLst xmlns:p="http://schemas.openxmlformats.org/presentationml/2006/main">
  <p:tag name="AS_UNIQUEID" val="65"/>
</p:tagLst>
</file>

<file path=ppt/tags/tag66.xml><?xml version="1.0" encoding="utf-8"?>
<p:tagLst xmlns:p="http://schemas.openxmlformats.org/presentationml/2006/main">
  <p:tag name="AS_UNIQUEID" val="66"/>
</p:tagLst>
</file>

<file path=ppt/tags/tag67.xml><?xml version="1.0" encoding="utf-8"?>
<p:tagLst xmlns:p="http://schemas.openxmlformats.org/presentationml/2006/main">
  <p:tag name="AS_UNIQUEID" val="67"/>
</p:tagLst>
</file>

<file path=ppt/tags/tag68.xml><?xml version="1.0" encoding="utf-8"?>
<p:tagLst xmlns:p="http://schemas.openxmlformats.org/presentationml/2006/main">
  <p:tag name="AS_UNIQUEID" val="68"/>
</p:tagLst>
</file>

<file path=ppt/tags/tag69.xml><?xml version="1.0" encoding="utf-8"?>
<p:tagLst xmlns:p="http://schemas.openxmlformats.org/presentationml/2006/main">
  <p:tag name="AS_UNIQUEID" val="69"/>
</p:tagLst>
</file>

<file path=ppt/tags/tag7.xml><?xml version="1.0" encoding="utf-8"?>
<p:tagLst xmlns:p="http://schemas.openxmlformats.org/presentationml/2006/main">
  <p:tag name="AS_UNIQUEID" val="7"/>
</p:tagLst>
</file>

<file path=ppt/tags/tag70.xml><?xml version="1.0" encoding="utf-8"?>
<p:tagLst xmlns:p="http://schemas.openxmlformats.org/presentationml/2006/main">
  <p:tag name="AS_UNIQUEID" val="70"/>
</p:tagLst>
</file>

<file path=ppt/tags/tag71.xml><?xml version="1.0" encoding="utf-8"?>
<p:tagLst xmlns:p="http://schemas.openxmlformats.org/presentationml/2006/main">
  <p:tag name="AS_UNIQUEID" val="71"/>
</p:tagLst>
</file>

<file path=ppt/tags/tag72.xml><?xml version="1.0" encoding="utf-8"?>
<p:tagLst xmlns:p="http://schemas.openxmlformats.org/presentationml/2006/main">
  <p:tag name="AS_UNIQUEID" val="72"/>
</p:tagLst>
</file>

<file path=ppt/tags/tag73.xml><?xml version="1.0" encoding="utf-8"?>
<p:tagLst xmlns:p="http://schemas.openxmlformats.org/presentationml/2006/main">
  <p:tag name="AS_UNIQUEID" val="73"/>
</p:tagLst>
</file>

<file path=ppt/tags/tag74.xml><?xml version="1.0" encoding="utf-8"?>
<p:tagLst xmlns:p="http://schemas.openxmlformats.org/presentationml/2006/main">
  <p:tag name="AS_UNIQUEID" val="74"/>
</p:tagLst>
</file>

<file path=ppt/tags/tag75.xml><?xml version="1.0" encoding="utf-8"?>
<p:tagLst xmlns:p="http://schemas.openxmlformats.org/presentationml/2006/main">
  <p:tag name="AS_UNIQUEID" val="75"/>
</p:tagLst>
</file>

<file path=ppt/tags/tag76.xml><?xml version="1.0" encoding="utf-8"?>
<p:tagLst xmlns:p="http://schemas.openxmlformats.org/presentationml/2006/main">
  <p:tag name="AS_UNIQUEID" val="76"/>
</p:tagLst>
</file>

<file path=ppt/tags/tag77.xml><?xml version="1.0" encoding="utf-8"?>
<p:tagLst xmlns:p="http://schemas.openxmlformats.org/presentationml/2006/main">
  <p:tag name="AS_UNIQUEID" val="77"/>
</p:tagLst>
</file>

<file path=ppt/tags/tag78.xml><?xml version="1.0" encoding="utf-8"?>
<p:tagLst xmlns:p="http://schemas.openxmlformats.org/presentationml/2006/main">
  <p:tag name="AS_UNIQUEID" val="78"/>
</p:tagLst>
</file>

<file path=ppt/tags/tag79.xml><?xml version="1.0" encoding="utf-8"?>
<p:tagLst xmlns:p="http://schemas.openxmlformats.org/presentationml/2006/main">
  <p:tag name="AS_UNIQUEID" val="79"/>
</p:tagLst>
</file>

<file path=ppt/tags/tag8.xml><?xml version="1.0" encoding="utf-8"?>
<p:tagLst xmlns:p="http://schemas.openxmlformats.org/presentationml/2006/main">
  <p:tag name="AS_UNIQUEID" val="8"/>
</p:tagLst>
</file>

<file path=ppt/tags/tag80.xml><?xml version="1.0" encoding="utf-8"?>
<p:tagLst xmlns:p="http://schemas.openxmlformats.org/presentationml/2006/main">
  <p:tag name="AS_UNIQUEID" val="80"/>
</p:tagLst>
</file>

<file path=ppt/tags/tag81.xml><?xml version="1.0" encoding="utf-8"?>
<p:tagLst xmlns:p="http://schemas.openxmlformats.org/presentationml/2006/main">
  <p:tag name="AS_UNIQUEID" val="81"/>
</p:tagLst>
</file>

<file path=ppt/tags/tag82.xml><?xml version="1.0" encoding="utf-8"?>
<p:tagLst xmlns:p="http://schemas.openxmlformats.org/presentationml/2006/main">
  <p:tag name="AS_UNIQUEID" val="82"/>
</p:tagLst>
</file>

<file path=ppt/tags/tag83.xml><?xml version="1.0" encoding="utf-8"?>
<p:tagLst xmlns:p="http://schemas.openxmlformats.org/presentationml/2006/main">
  <p:tag name="AS_UNIQUEID" val="83"/>
</p:tagLst>
</file>

<file path=ppt/tags/tag84.xml><?xml version="1.0" encoding="utf-8"?>
<p:tagLst xmlns:p="http://schemas.openxmlformats.org/presentationml/2006/main">
  <p:tag name="AS_UNIQUEID" val="84"/>
</p:tagLst>
</file>

<file path=ppt/tags/tag85.xml><?xml version="1.0" encoding="utf-8"?>
<p:tagLst xmlns:p="http://schemas.openxmlformats.org/presentationml/2006/main">
  <p:tag name="AS_UNIQUEID" val="85"/>
</p:tagLst>
</file>

<file path=ppt/tags/tag86.xml><?xml version="1.0" encoding="utf-8"?>
<p:tagLst xmlns:p="http://schemas.openxmlformats.org/presentationml/2006/main">
  <p:tag name="AS_UNIQUEID" val="86"/>
</p:tagLst>
</file>

<file path=ppt/tags/tag87.xml><?xml version="1.0" encoding="utf-8"?>
<p:tagLst xmlns:p="http://schemas.openxmlformats.org/presentationml/2006/main">
  <p:tag name="AS_UNIQUEID" val="87"/>
</p:tagLst>
</file>

<file path=ppt/tags/tag88.xml><?xml version="1.0" encoding="utf-8"?>
<p:tagLst xmlns:p="http://schemas.openxmlformats.org/presentationml/2006/main">
  <p:tag name="AS_UNIQUEID" val="88"/>
</p:tagLst>
</file>

<file path=ppt/tags/tag89.xml><?xml version="1.0" encoding="utf-8"?>
<p:tagLst xmlns:p="http://schemas.openxmlformats.org/presentationml/2006/main">
  <p:tag name="AS_UNIQUEID" val="89"/>
</p:tagLst>
</file>

<file path=ppt/tags/tag9.xml><?xml version="1.0" encoding="utf-8"?>
<p:tagLst xmlns:p="http://schemas.openxmlformats.org/presentationml/2006/main">
  <p:tag name="AS_UNIQUEID" val="9"/>
</p:tagLst>
</file>

<file path=ppt/tags/tag90.xml><?xml version="1.0" encoding="utf-8"?>
<p:tagLst xmlns:p="http://schemas.openxmlformats.org/presentationml/2006/main">
  <p:tag name="AS_UNIQUEID" val="90"/>
</p:tagLst>
</file>

<file path=ppt/tags/tag91.xml><?xml version="1.0" encoding="utf-8"?>
<p:tagLst xmlns:p="http://schemas.openxmlformats.org/presentationml/2006/main">
  <p:tag name="AS_UNIQUEID" val="91"/>
</p:tagLst>
</file>

<file path=ppt/tags/tag92.xml><?xml version="1.0" encoding="utf-8"?>
<p:tagLst xmlns:p="http://schemas.openxmlformats.org/presentationml/2006/main">
  <p:tag name="AS_UNIQUEID" val="92"/>
</p:tagLst>
</file>

<file path=ppt/tags/tag93.xml><?xml version="1.0" encoding="utf-8"?>
<p:tagLst xmlns:p="http://schemas.openxmlformats.org/presentationml/2006/main">
  <p:tag name="AS_UNIQUEID" val="93"/>
</p:tagLst>
</file>

<file path=ppt/tags/tag94.xml><?xml version="1.0" encoding="utf-8"?>
<p:tagLst xmlns:p="http://schemas.openxmlformats.org/presentationml/2006/main">
  <p:tag name="AS_UNIQUEID" val="94"/>
</p:tagLst>
</file>

<file path=ppt/tags/tag95.xml><?xml version="1.0" encoding="utf-8"?>
<p:tagLst xmlns:p="http://schemas.openxmlformats.org/presentationml/2006/main">
  <p:tag name="AS_UNIQUEID" val="95"/>
</p:tagLst>
</file>

<file path=ppt/tags/tag96.xml><?xml version="1.0" encoding="utf-8"?>
<p:tagLst xmlns:p="http://schemas.openxmlformats.org/presentationml/2006/main">
  <p:tag name="AS_UNIQUEID" val="96"/>
</p:tagLst>
</file>

<file path=ppt/tags/tag97.xml><?xml version="1.0" encoding="utf-8"?>
<p:tagLst xmlns:p="http://schemas.openxmlformats.org/presentationml/2006/main">
  <p:tag name="AS_UNIQUEID" val="97"/>
</p:tagLst>
</file>

<file path=ppt/tags/tag98.xml><?xml version="1.0" encoding="utf-8"?>
<p:tagLst xmlns:p="http://schemas.openxmlformats.org/presentationml/2006/main">
  <p:tag name="AS_UNIQUEID" val="98"/>
</p:tagLst>
</file>

<file path=ppt/tags/tag99.xml><?xml version="1.0" encoding="utf-8"?>
<p:tagLst xmlns:p="http://schemas.openxmlformats.org/presentationml/2006/main">
  <p:tag name="AS_UNIQUEID" val="99"/>
</p:tagLst>
</file>

<file path=ppt/theme/theme1.xml><?xml version="1.0" encoding="utf-8"?>
<a:theme xmlns:r="http://schemas.openxmlformats.org/officeDocument/2006/relationships"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2.xml><?xml version="1.0" encoding="utf-8"?>
<a:theme xmlns:r="http://schemas.openxmlformats.org/officeDocument/2006/relationships"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docProps/app.xml><?xml version="1.0" encoding="utf-8"?>
<Properties xmlns:vt="http://schemas.openxmlformats.org/officeDocument/2006/docPropsVTypes" xmlns="http://schemas.openxmlformats.org/officeDocument/2006/extended-properties">
  <Company/>
  <PresentationFormat>Personalizado</PresentationFormat>
  <Paragraphs>134</Paragraphs>
  <Slides>22</Slides>
  <Notes>12</Notes>
  <TotalTime>1421</TotalTime>
  <HiddenSlides>4</HiddenSlides>
  <MMClips>5</MMClips>
  <ScaleCrop>0</ScaleCrop>
  <HeadingPairs>
    <vt:vector baseType="variant" size="6">
      <vt:variant>
        <vt:lpstr>Fonts used</vt:lpstr>
      </vt:variant>
      <vt:variant>
        <vt:i4>8</vt:i4>
      </vt:variant>
      <vt:variant>
        <vt:lpstr>Theme</vt:lpstr>
      </vt:variant>
      <vt:variant>
        <vt:i4>1</vt:i4>
      </vt:variant>
      <vt:variant>
        <vt:lpstr>Slide Titles</vt:lpstr>
      </vt:variant>
      <vt:variant>
        <vt:i4>22</vt:i4>
      </vt:variant>
    </vt:vector>
  </HeadingPairs>
  <TitlesOfParts>
    <vt:vector baseType="lpstr" size="31">
      <vt:lpstr>Arial</vt:lpstr>
      <vt:lpstr>Calibri</vt:lpstr>
      <vt:lpstr>ＭＳ Ｐゴシック</vt:lpstr>
      <vt:lpstr>Avenir Black Oblique</vt:lpstr>
      <vt:lpstr>Chalkduster</vt:lpstr>
      <vt:lpstr>Apple Chancery</vt:lpstr>
      <vt:lpstr>Goudy Old Style</vt:lpstr>
      <vt:lpstr>Myriad Pro</vt:lpstr>
      <vt:lpstr>Tema de Office</vt:lpstr>
      <vt:lpstr>PowerPoint Presentation</vt:lpstr>
      <vt:lpstr>¿Cómo es un ingeniero?“El Don” </vt:lpstr>
      <vt:lpstr>¿Qué hace un Ingeniero?</vt:lpstr>
      <vt:lpstr>PowerPoint Presentation</vt:lpstr>
      <vt:lpstr>PowerPoint Presentation</vt:lpstr>
      <vt:lpstr>Para que reflexiones:</vt:lpstr>
      <vt:lpstr>Para que reflexiones:</vt:lpstr>
      <vt:lpstr>Para que todos reflexionemos: </vt:lpstr>
      <vt:lpstr>       Nuestro Sello</vt:lpstr>
      <vt:lpstr>       Nuestro Sello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www.ucentral.cl</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Diapositiva 1</dc:title>
  <dc:creator>alias</dc:creator>
  <cp:lastModifiedBy>Néstor González</cp:lastModifiedBy>
  <cp:revision>94</cp:revision>
  <dcterms:created xsi:type="dcterms:W3CDTF">2014-08-28T02:50:30Z</dcterms:created>
  <dcterms:modified xsi:type="dcterms:W3CDTF">2024-01-03T15:01:40Z</dcterms:modified>
</cp:coreProperties>
</file>