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9296400" cy="7010400"/>
  <p:custDataLst>
    <p:tags r:id="rId40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5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tags" Target="tags/tag1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D1B0-98EC-45F9-B96D-B5886363ACBB}" type="datetimeFigureOut">
              <a:rPr lang="es-CL" smtClean="0"/>
              <a:t>16-01-2015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3B41-8843-4D09-9877-44711D066C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956143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D1B0-98EC-45F9-B96D-B5886363ACBB}" type="datetimeFigureOut">
              <a:rPr lang="es-CL" smtClean="0"/>
              <a:t>16-01-2015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13B41-8843-4D09-9877-44711D066C6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081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z="3100" b="1" smtClean="0">
                <a:solidFill>
                  <a:schemeClr val="tx2"/>
                </a:solidFill>
                <a:latin typeface="Gill Sans MT" pitchFamily="34" charset="0"/>
              </a:rPr>
              <a:t>Productos Estadísticos</a:t>
            </a:r>
            <a:br>
              <a:rPr lang="es-CL" sz="3100" b="1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CL" sz="2500" smtClean="0">
                <a:solidFill>
                  <a:schemeClr val="tx2"/>
                </a:solidFill>
                <a:latin typeface="Gill Sans MT" pitchFamily="34" charset="0"/>
              </a:rPr>
              <a:t> Subdirección de Operaciones</a:t>
            </a:r>
            <a:endParaRPr lang="es-CL" sz="25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1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0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5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200" smtClean="0">
                <a:solidFill>
                  <a:schemeClr val="tx2"/>
                </a:solidFill>
                <a:latin typeface="Gill Sans MT" pitchFamily="34" charset="0"/>
              </a:rPr>
              <a:t>Índices de Precios - IPC</a:t>
            </a:r>
            <a:endParaRPr lang="es-CL" sz="32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4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200" smtClean="0">
                <a:solidFill>
                  <a:schemeClr val="tx2"/>
                </a:solidFill>
                <a:latin typeface="Gill Sans MT" pitchFamily="34" charset="0"/>
              </a:rPr>
              <a:t>Índices de Precios - IPC</a:t>
            </a:r>
            <a:endParaRPr lang="es-CL" sz="32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7603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058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6582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200" smtClean="0">
                <a:solidFill>
                  <a:schemeClr val="tx2"/>
                </a:solidFill>
                <a:latin typeface="Gill Sans MT" pitchFamily="34" charset="0"/>
              </a:rPr>
              <a:t>Índices de Precios - ICT</a:t>
            </a:r>
            <a:endParaRPr lang="es-CL" sz="32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7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200" smtClean="0">
                <a:solidFill>
                  <a:schemeClr val="tx2"/>
                </a:solidFill>
                <a:latin typeface="Gill Sans MT" pitchFamily="34" charset="0"/>
              </a:rPr>
              <a:t>Índices de Precios - ICT</a:t>
            </a:r>
            <a:endParaRPr lang="es-CL" sz="32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2199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200" smtClean="0">
                <a:solidFill>
                  <a:schemeClr val="tx2"/>
                </a:solidFill>
                <a:latin typeface="Gill Sans MT" pitchFamily="34" charset="0"/>
              </a:rPr>
              <a:t>Índices de Precios - ICT</a:t>
            </a:r>
            <a:endParaRPr lang="es-CL" sz="32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6864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200" smtClean="0">
                <a:solidFill>
                  <a:schemeClr val="tx2"/>
                </a:solidFill>
                <a:latin typeface="Gill Sans MT" pitchFamily="34" charset="0"/>
              </a:rPr>
              <a:t>Índices de Precios – IR, ICMO</a:t>
            </a:r>
            <a:endParaRPr lang="es-CL" sz="32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200" smtClean="0">
                <a:solidFill>
                  <a:schemeClr val="tx2"/>
                </a:solidFill>
                <a:latin typeface="Gill Sans MT" pitchFamily="34" charset="0"/>
              </a:rPr>
              <a:t>Índices de Precios – IR, ICMO</a:t>
            </a:r>
            <a:endParaRPr lang="es-CL" sz="32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3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7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200" smtClean="0">
                <a:solidFill>
                  <a:schemeClr val="tx2"/>
                </a:solidFill>
                <a:latin typeface="Gill Sans MT" pitchFamily="34" charset="0"/>
              </a:rPr>
              <a:t>Índices de Precios – IR, ICMO</a:t>
            </a:r>
            <a:endParaRPr lang="es-CL" sz="32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3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3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Estadísticas Económicas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0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Estadísticas Económicas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0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/>
            <a:r>
              <a:rPr lang="es-ES" sz="1400" b="1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AGRICULTURA, GANADERIA, CAZA Y SILVICULTURA</a:t>
            </a:r>
            <a:br>
              <a:rPr lang="es-ES" sz="1400" b="1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Estadísticas Económicas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5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/>
            <a: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Usos de la Información</a:t>
            </a:r>
            <a:b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Estadísticas Económicas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9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/>
            <a: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Explotación de Minas y Canteras  - Suministro de Electricidad Gas y Agua</a:t>
            </a:r>
            <a:br>
              <a:rPr lang="es-ES" sz="1400" b="1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Estadísticas Económicas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4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/>
            <a: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Usos de la Información</a:t>
            </a:r>
            <a:b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Estadísticas Económicas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2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/>
            <a: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Industria manufacturera </a:t>
            </a:r>
            <a:b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Estadísticas Económicas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/>
            <a: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Usos de la Información</a:t>
            </a:r>
            <a:b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Estadísticas Económicas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Instituto Nacional de Estadísticas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1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/>
            <a: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COMERCIO</a:t>
            </a:r>
            <a:b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Estadísticas Económicas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3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/>
            <a: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Usos de la Información  </a:t>
            </a:r>
            <a:b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Estadísticas Económicas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/>
            <a: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Hoteles, restaurantes y servicios</a:t>
            </a:r>
            <a:b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Estadísticas Económicas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3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/>
            <a: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Transporte y telecomunicaciones</a:t>
            </a:r>
            <a:b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Estadísticas Económicas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6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/>
            <a: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Usos de la Información</a:t>
            </a:r>
            <a:b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Estadísticas Económicas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9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/>
            <a: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otros</a:t>
            </a:r>
            <a:b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Estadísticas Económicas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7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/>
            <a: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Usos de la Información</a:t>
            </a:r>
            <a:br>
              <a:rPr lang="es-ES" sz="1400" b="1" cap="all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Estadísticas Económicas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/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z="3100" b="1" smtClean="0">
                <a:solidFill>
                  <a:schemeClr val="tx2"/>
                </a:solidFill>
                <a:latin typeface="Gill Sans MT" pitchFamily="34" charset="0"/>
              </a:rPr>
              <a:t>Productos Estadísticos</a:t>
            </a:r>
            <a:br>
              <a:rPr lang="es-CL" sz="3100" b="1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CL" sz="2500" smtClean="0">
                <a:solidFill>
                  <a:schemeClr val="tx2"/>
                </a:solidFill>
                <a:latin typeface="Gill Sans MT" pitchFamily="34" charset="0"/>
              </a:rPr>
              <a:t> Subdirección de Operaciones</a:t>
            </a:r>
            <a:endParaRPr lang="es-CL" sz="25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Instituto Nacional de Estadísticas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4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4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Índices de Precios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4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200" smtClean="0">
                <a:solidFill>
                  <a:schemeClr val="tx2"/>
                </a:solidFill>
                <a:latin typeface="Gill Sans MT" pitchFamily="34" charset="0"/>
              </a:rPr>
              <a:t>Índices de Precios - IPP</a:t>
            </a:r>
            <a:endParaRPr lang="es-ES_tradnl" sz="32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5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600" smtClean="0">
                <a:solidFill>
                  <a:schemeClr val="tx2"/>
                </a:solidFill>
                <a:latin typeface="Gill Sans MT" pitchFamily="34" charset="0"/>
              </a:rPr>
              <a:t>Índices de Precios - IPP</a:t>
            </a:r>
            <a:endParaRPr lang="es-ES_tradnl" sz="36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CL" sz="3200" smtClean="0">
                <a:solidFill>
                  <a:schemeClr val="tx2"/>
                </a:solidFill>
                <a:latin typeface="Gill Sans MT" pitchFamily="34" charset="0"/>
              </a:rPr>
              <a:t>Índices de Precios – IPP</a:t>
            </a:r>
            <a:endParaRPr lang="es-CL" sz="320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2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31</Paragraphs>
  <Slides>38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42">
      <vt:lpstr>Arial</vt:lpstr>
      <vt:lpstr>Calibri</vt:lpstr>
      <vt:lpstr>Gill Sans MT</vt:lpstr>
      <vt:lpstr>Tema de Office</vt:lpstr>
      <vt:lpstr>Productos Estadísticos Subdirección de Operaciones</vt:lpstr>
      <vt:lpstr>PowerPoint Presentation</vt:lpstr>
      <vt:lpstr>Instituto Nacional de Estadísticas</vt:lpstr>
      <vt:lpstr>Instituto Nacional de Estadísticas</vt:lpstr>
      <vt:lpstr>PowerPoint Presentation</vt:lpstr>
      <vt:lpstr>Índices de Precios</vt:lpstr>
      <vt:lpstr>Índices de Precios - IPP</vt:lpstr>
      <vt:lpstr>Índices de Precios - IPP</vt:lpstr>
      <vt:lpstr>Índices de Precios – IPP</vt:lpstr>
      <vt:lpstr>PowerPoint Presentation</vt:lpstr>
      <vt:lpstr>Índices de Precios - IPC</vt:lpstr>
      <vt:lpstr>Índices de Precios - IPC</vt:lpstr>
      <vt:lpstr>PowerPoint Presentation</vt:lpstr>
      <vt:lpstr>PowerPoint Presentation</vt:lpstr>
      <vt:lpstr>Índices de Precios - ICT</vt:lpstr>
      <vt:lpstr>Índices de Precios - ICT</vt:lpstr>
      <vt:lpstr>Índices de Precios - ICT</vt:lpstr>
      <vt:lpstr>Índices de Precios – IR, ICMO</vt:lpstr>
      <vt:lpstr>Índices de Precios – IR, ICMO</vt:lpstr>
      <vt:lpstr>Índices de Precios – IR, ICMO</vt:lpstr>
      <vt:lpstr>PowerPoint Presentation</vt:lpstr>
      <vt:lpstr>Estadísticas Económicas</vt:lpstr>
      <vt:lpstr>Estadísticas Económicas</vt:lpstr>
      <vt:lpstr>AGRICULTURA, GANADERIA, CAZA Y SILVICULTURAEstadísticas Económicas</vt:lpstr>
      <vt:lpstr>Usos de la InformaciónEstadísticas Económicas</vt:lpstr>
      <vt:lpstr>Explotación de Minas y Canteras  - Suministro de Electricidad Gas y AguaEstadísticas Económicas</vt:lpstr>
      <vt:lpstr>Usos de la InformaciónEstadísticas Económicas</vt:lpstr>
      <vt:lpstr>Industria manufacturera Estadísticas Económicas</vt:lpstr>
      <vt:lpstr>Usos de la InformaciónEstadísticas Económicas</vt:lpstr>
      <vt:lpstr>COMERCIOEstadísticas Económicas</vt:lpstr>
      <vt:lpstr>Usos de la Información  Estadísticas Económicas</vt:lpstr>
      <vt:lpstr>Hoteles, restaurantes y serviciosEstadísticas Económicas</vt:lpstr>
      <vt:lpstr>Transporte y telecomunicacionesEstadísticas Económicas</vt:lpstr>
      <vt:lpstr>Usos de la InformaciónEstadísticas Económicas</vt:lpstr>
      <vt:lpstr>otrosEstadísticas Económicas</vt:lpstr>
      <vt:lpstr>Usos de la InformaciónEstadísticas Económicas</vt:lpstr>
      <vt:lpstr>PowerPoint Presentation</vt:lpstr>
      <vt:lpstr>Productos Estadísticos Subdirección de Operaciones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Productos Estadísticos  Subdirección de Operaciones</dc:title>
  <dc:creator>Ajaras</dc:creator>
  <cp:lastModifiedBy>Ajaras</cp:lastModifiedBy>
  <cp:revision>2</cp:revision>
  <dcterms:created xsi:type="dcterms:W3CDTF">2015-01-16T22:56:36Z</dcterms:created>
  <dcterms:modified xsi:type="dcterms:W3CDTF">2024-01-08T14:36:41Z</dcterms:modified>
</cp:coreProperties>
</file>