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3" r:id="rId8"/>
    <p:sldId id="266" r:id="rId9"/>
    <p:sldId id="267" r:id="rId10"/>
    <p:sldId id="269" r:id="rId11"/>
    <p:sldId id="270" r:id="rId12"/>
    <p:sldId id="271" r:id="rId13"/>
    <p:sldId id="268" r:id="rId14"/>
    <p:sldId id="272" r:id="rId15"/>
    <p:sldId id="273" r:id="rId16"/>
    <p:sldId id="261" r:id="rId17"/>
    <p:sldId id="276" r:id="rId18"/>
    <p:sldId id="274" r:id="rId19"/>
    <p:sldId id="277" r:id="rId20"/>
  </p:sldIdLst>
  <p:sldSz cx="9144000" cy="6858000" type="screen4x3"/>
  <p:notesSz cx="6858000" cy="9144000"/>
  <p:custDataLst>
    <p:tags r:id="rId21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560" y="-186"/>
      </p:cViewPr>
      <p:guideLst>
        <p:guide orient="horz" pos="391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A491-C994-4CF9-9125-CE650B24B7B4}" type="datetimeFigureOut">
              <a:rPr lang="es-CL" smtClean="0"/>
              <a:t>21-01-2015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4DCF-6820-4A30-9338-901D85E413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8751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A491-C994-4CF9-9125-CE650B24B7B4}" type="datetimeFigureOut">
              <a:rPr lang="es-CL" smtClean="0"/>
              <a:t>21-01-2015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4DCF-6820-4A30-9338-901D85E413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606306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6A491-C994-4CF9-9125-CE650B24B7B4}" type="datetimeFigureOut">
              <a:rPr lang="es-CL" smtClean="0"/>
              <a:t>21-01-2015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A4DCF-6820-4A30-9338-901D85E413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757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25.jpeg" /><Relationship Id="rId7" Type="http://schemas.openxmlformats.org/officeDocument/2006/relationships/image" Target="../media/image2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smtClean="0"/>
              <a:t>Convenio</a:t>
            </a:r>
            <a:br>
              <a:rPr lang="es-CL" smtClean="0"/>
            </a:br>
            <a:r>
              <a:rPr lang="es-CL" smtClean="0"/>
              <a:t>Facultad de Ingeniería - AuraPortal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2000" smtClean="0"/>
              <a:t>Workshop</a:t>
            </a:r>
          </a:p>
          <a:p>
            <a:r>
              <a:rPr lang="es-CL" sz="2000"/>
              <a:t>“Experiencias en la Evaluación de Competencias en la Enseñanza de </a:t>
            </a:r>
            <a:r>
              <a:rPr lang="es-CL" sz="2000" smtClean="0"/>
              <a:t>la Ingeniería</a:t>
            </a:r>
            <a:r>
              <a:rPr lang="es-CL" sz="2000"/>
              <a:t>”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152650" cy="8096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65" y="375872"/>
            <a:ext cx="2281907" cy="71734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03848" y="6165304"/>
            <a:ext cx="274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mtClean="0"/>
              <a:t>Santiago, Enero 21 de 2015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190915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t="19403" r="47553" b="16418"/>
          <a:stretch>
            <a:fillRect/>
          </a:stretch>
        </p:blipFill>
        <p:spPr bwMode="auto">
          <a:xfrm>
            <a:off x="611560" y="620688"/>
            <a:ext cx="7560840" cy="59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2240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" t="19030" r="44198" b="16232"/>
          <a:stretch>
            <a:fillRect/>
          </a:stretch>
        </p:blipFill>
        <p:spPr bwMode="auto">
          <a:xfrm>
            <a:off x="611560" y="620688"/>
            <a:ext cx="763284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2240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19590" r="44092" b="16418"/>
          <a:stretch>
            <a:fillRect/>
          </a:stretch>
        </p:blipFill>
        <p:spPr bwMode="auto">
          <a:xfrm>
            <a:off x="611560" y="620688"/>
            <a:ext cx="781150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2240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9217" r="45560" b="15858"/>
          <a:stretch>
            <a:fillRect/>
          </a:stretch>
        </p:blipFill>
        <p:spPr bwMode="auto">
          <a:xfrm>
            <a:off x="611560" y="620688"/>
            <a:ext cx="7920880" cy="582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3551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22388" r="45036" b="16231"/>
          <a:stretch>
            <a:fillRect/>
          </a:stretch>
        </p:blipFill>
        <p:spPr bwMode="auto">
          <a:xfrm>
            <a:off x="611560" y="620688"/>
            <a:ext cx="813690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44879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t="22388" r="44826" b="16418"/>
          <a:stretch>
            <a:fillRect/>
          </a:stretch>
        </p:blipFill>
        <p:spPr bwMode="auto">
          <a:xfrm>
            <a:off x="611560" y="620688"/>
            <a:ext cx="7776864" cy="570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44879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Proyección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1800" smtClean="0"/>
              <a:t>Incorporar el uso de la aplicación en diferentes asignaturas, de pregrado como postgrado.</a:t>
            </a:r>
          </a:p>
          <a:p>
            <a:r>
              <a:rPr lang="es-CL" sz="1800" smtClean="0"/>
              <a:t>Realizar  talleres o electivos.</a:t>
            </a:r>
            <a:endParaRPr lang="es-CL" sz="1800" smtClean="0"/>
          </a:p>
          <a:p>
            <a:r>
              <a:rPr lang="es-CL" sz="1800" smtClean="0"/>
              <a:t>Generar </a:t>
            </a:r>
            <a:r>
              <a:rPr lang="es-CL" sz="1800"/>
              <a:t>ventaja competitiva para alumnos. </a:t>
            </a:r>
          </a:p>
          <a:p>
            <a:endParaRPr lang="es-CL" sz="1800" smtClean="0"/>
          </a:p>
          <a:p>
            <a:r>
              <a:rPr lang="es-CL" sz="1800"/>
              <a:t>Preparar alumnos para certificaciones.</a:t>
            </a:r>
          </a:p>
          <a:p>
            <a:endParaRPr lang="es-CL" sz="1800" smtClean="0"/>
          </a:p>
          <a:p>
            <a:r>
              <a:rPr lang="es-CL" sz="1800"/>
              <a:t>Convertirnos en socios  de AuraPortal.</a:t>
            </a:r>
          </a:p>
          <a:p>
            <a:endParaRPr lang="es-CL" sz="1800"/>
          </a:p>
          <a:p>
            <a:endParaRPr lang="es-CL" sz="1800" smtClean="0"/>
          </a:p>
          <a:p>
            <a:r>
              <a:rPr lang="es-CL" sz="1800" smtClean="0"/>
              <a:t>Asesoría </a:t>
            </a:r>
            <a:r>
              <a:rPr lang="es-CL" sz="1800"/>
              <a:t>a empresas</a:t>
            </a:r>
          </a:p>
          <a:p>
            <a:endParaRPr lang="es-CL" sz="1800" smtClean="0"/>
          </a:p>
          <a:p>
            <a:endParaRPr lang="es-CL" sz="1800" smtClean="0"/>
          </a:p>
          <a:p>
            <a:endParaRPr lang="es-CL" sz="1800" smtClean="0"/>
          </a:p>
        </p:txBody>
      </p:sp>
      <p:pic>
        <p:nvPicPr>
          <p:cNvPr id="5" name="Picture 2" descr="https://encrypted-tbn2.gstatic.com/images?q=tbn:ANd9GcTjl389g7hFTq-xiRA7wf3AEIEYW_z1e20xJOCdzuPXuzin6HH2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4725144"/>
            <a:ext cx="326767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1438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Presente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1800" smtClean="0"/>
              <a:t>Cinco profesores en capacitación.</a:t>
            </a:r>
            <a:endParaRPr lang="es-CL" sz="1800" smtClean="0"/>
          </a:p>
          <a:p>
            <a:pPr marL="0" indent="0">
              <a:buNone/>
            </a:pPr>
            <a:endParaRPr lang="es-CL" sz="1800" smtClean="0"/>
          </a:p>
          <a:p>
            <a:r>
              <a:rPr lang="es-CL" sz="1800" smtClean="0"/>
              <a:t>Instalando la aplicación  </a:t>
            </a:r>
            <a:r>
              <a:rPr lang="es-CL" sz="1800" b="1" err="1"/>
              <a:t>AuraPortal </a:t>
            </a:r>
            <a:r>
              <a:rPr lang="es-CL" sz="1800" b="1" err="1" smtClean="0"/>
              <a:t>Helium</a:t>
            </a:r>
            <a:r>
              <a:rPr lang="es-CL" sz="1800"/>
              <a:t> </a:t>
            </a:r>
            <a:r>
              <a:rPr lang="es-CL" sz="1800" smtClean="0"/>
              <a:t>en servidor FING.</a:t>
            </a:r>
            <a:endParaRPr lang="es-CL" sz="18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5349577"/>
            <a:ext cx="36671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8521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" y="4581128"/>
            <a:ext cx="2857500" cy="227687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" y="332656"/>
            <a:ext cx="2857500" cy="2143125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" y="2420888"/>
            <a:ext cx="2857499" cy="216024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2656"/>
            <a:ext cx="5963908" cy="3672408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8" y="4402314"/>
            <a:ext cx="3227851" cy="242088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02313"/>
            <a:ext cx="2594919" cy="24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0553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smtClean="0"/>
              <a:t>Convenio</a:t>
            </a:r>
            <a:br>
              <a:rPr lang="es-CL" smtClean="0"/>
            </a:br>
            <a:r>
              <a:rPr lang="es-CL" smtClean="0"/>
              <a:t>Facultad de Ingeniería - AuraPortal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2000" smtClean="0"/>
              <a:t>Workshop</a:t>
            </a:r>
          </a:p>
          <a:p>
            <a:r>
              <a:rPr lang="es-CL" sz="2000"/>
              <a:t>“Experiencias en la Evaluación de Competencias en la Enseñanza de </a:t>
            </a:r>
            <a:r>
              <a:rPr lang="es-CL" sz="2000" smtClean="0"/>
              <a:t>la Ingeniería</a:t>
            </a:r>
            <a:r>
              <a:rPr lang="es-CL" sz="2000"/>
              <a:t>”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152650" cy="8096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2933"/>
            <a:ext cx="2281907" cy="71734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03848" y="6165304"/>
            <a:ext cx="274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mtClean="0"/>
              <a:t>Santiago, Enero 21 de 2015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837496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Antecedentes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1600" smtClean="0"/>
              <a:t>Septiembre 2013.</a:t>
            </a:r>
          </a:p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5333367"/>
            <a:ext cx="2592288" cy="903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3595662"/>
            <a:ext cx="5116276" cy="1417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3" y="2153640"/>
            <a:ext cx="5096639" cy="1225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3377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24067" r="41995" b="16791"/>
          <a:stretch>
            <a:fillRect/>
          </a:stretch>
        </p:blipFill>
        <p:spPr bwMode="auto">
          <a:xfrm>
            <a:off x="582201" y="620688"/>
            <a:ext cx="798130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60145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24675" r="45756" b="16396"/>
          <a:stretch>
            <a:fillRect/>
          </a:stretch>
        </p:blipFill>
        <p:spPr bwMode="auto">
          <a:xfrm>
            <a:off x="611560" y="620688"/>
            <a:ext cx="825409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1600" y="57332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err="1">
                <a:solidFill>
                  <a:schemeClr val="bg1"/>
                </a:solidFill>
              </a:rPr>
              <a:t>Fosis, Sernageomin, Enap y RSA Seguros</a:t>
            </a:r>
          </a:p>
        </p:txBody>
      </p:sp>
    </p:spTree>
    <p:extLst>
      <p:ext uri="{BB962C8B-B14F-4D97-AF65-F5344CB8AC3E}">
        <p14:creationId xmlns:p14="http://schemas.microsoft.com/office/powerpoint/2010/main" val="113625635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t="23508" r="43938" b="16232"/>
          <a:stretch>
            <a:fillRect/>
          </a:stretch>
        </p:blipFill>
        <p:spPr bwMode="auto">
          <a:xfrm>
            <a:off x="611560" y="620688"/>
            <a:ext cx="756084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61611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23508" r="45246" b="16045"/>
          <a:stretch>
            <a:fillRect/>
          </a:stretch>
        </p:blipFill>
        <p:spPr bwMode="auto">
          <a:xfrm>
            <a:off x="611560" y="620688"/>
            <a:ext cx="7920880" cy="607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33176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22761" r="45489" b="16232"/>
          <a:stretch>
            <a:fillRect/>
          </a:stretch>
        </p:blipFill>
        <p:spPr bwMode="auto">
          <a:xfrm>
            <a:off x="611560" y="620688"/>
            <a:ext cx="7992888" cy="601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3491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20709" r="46505" b="15485"/>
          <a:stretch>
            <a:fillRect/>
          </a:stretch>
        </p:blipFill>
        <p:spPr bwMode="auto">
          <a:xfrm>
            <a:off x="611560" y="600609"/>
            <a:ext cx="7341576" cy="585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22185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9217" r="43777" b="16045"/>
          <a:stretch>
            <a:fillRect/>
          </a:stretch>
        </p:blipFill>
        <p:spPr bwMode="auto">
          <a:xfrm>
            <a:off x="611560" y="620688"/>
            <a:ext cx="7600623" cy="557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24665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Hewlett-Packard</Company>
  <PresentationFormat>On-screen Show (4:3)</PresentationFormat>
  <Paragraphs>21</Paragraphs>
  <Slides>19</Slides>
  <Notes>0</Notes>
  <TotalTime>108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2">
      <vt:lpstr>Arial</vt:lpstr>
      <vt:lpstr>Calibri</vt:lpstr>
      <vt:lpstr>Tema de Office</vt:lpstr>
      <vt:lpstr>ConvenioFacultad de Ingeniería - AuraPortal</vt:lpstr>
      <vt:lpstr>Antecedentes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Proyección</vt:lpstr>
      <vt:lpstr>Presente</vt:lpstr>
      <vt:lpstr>PowerPoint Presentation</vt:lpstr>
      <vt:lpstr>ConvenioFacultad de Ingeniería - AuraPortal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Convenio</dc:title>
  <dc:creator>Jorge Cornejo Elgueta</dc:creator>
  <cp:lastModifiedBy>Jorge Cornejo Elgueta</cp:lastModifiedBy>
  <cp:revision>26</cp:revision>
  <dcterms:created xsi:type="dcterms:W3CDTF">2015-01-16T10:55:19Z</dcterms:created>
  <dcterms:modified xsi:type="dcterms:W3CDTF">2024-01-08T14:34:51Z</dcterms:modified>
</cp:coreProperties>
</file>