
<file path=[Content_Types].xml><?xml version="1.0" encoding="utf-8"?>
<Types xmlns="http://schemas.openxmlformats.org/package/2006/content-types"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drawingml.diagramColors+xml" PartName="/ppt/diagrams/colors22.xml"/>
  <Override ContentType="application/vnd.openxmlformats-officedocument.presentationml.slide+xml" PartName="/ppt/slides/slide36.xml"/>
  <Override ContentType="application/vnd.openxmlformats-officedocument.drawingml.diagramColors+xml" PartName="/ppt/diagrams/colors11.xml"/>
  <Override ContentType="application/vnd.openxmlformats-officedocument.drawingml.diagramData+xml" PartName="/ppt/diagrams/data24.xml"/>
  <Override ContentType="application/vnd.openxmlformats-officedocument.presentationml.slide+xml" PartName="/ppt/slides/slide25.xml"/>
  <Override ContentType="application/vnd.openxmlformats-officedocument.presentationml.slideLayout+xml" PartName="/ppt/slideLayouts/slideLayout2.xml"/>
  <Override ContentType="application/vnd.openxmlformats-officedocument.drawingml.diagramLayout+xml" PartName="/ppt/diagrams/layout9.xml"/>
  <Override ContentType="application/vnd.openxmlformats-officedocument.drawingml.diagramData+xml" PartName="/ppt/diagrams/data13.xml"/>
  <Override ContentType="application/vnd.openxmlformats-officedocument.drawingml.diagramStyle+xml" PartName="/ppt/diagrams/quickStyle28.xml"/>
  <Override ContentType="application/vnd.ms-office.drawingml.diagramDrawing+xml" PartName="/ppt/diagrams/drawing29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drawingml.diagramStyle+xml" PartName="/ppt/diagrams/quickStyle17.xml"/>
  <Override ContentType="application/vnd.ms-office.drawingml.diagramDrawing+xml" PartName="/ppt/diagrams/drawing18.xml"/>
  <Override ContentType="application/vnd.openxmlformats-officedocument.presentationml.tableStyles+xml" PartName="/ppt/tableStyles.xml"/>
  <Override ContentType="application/vnd.openxmlformats-officedocument.drawingml.diagramLayout+xml" PartName="/ppt/diagrams/layout17.xml"/>
  <Override ContentType="application/vnd.openxmlformats-officedocument.drawingml.diagramLayout+xml" PartName="/ppt/diagrams/layout28.xml"/>
  <Override ContentType="application/vnd.openxmlformats-officedocument.drawingml.diagramStyle+xml" PartName="/ppt/diagrams/quickStyle31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drawingml.diagramStyle+xml" PartName="/ppt/diagrams/quickStyle20.xml"/>
  <Override ContentType="application/vnd.ms-office.drawingml.diagramDrawing+xml" PartName="/ppt/diagrams/drawing21.xml"/>
  <Override ContentType="application/vnd.openxmlformats-officedocument.drawingml.diagramColors+xml" PartName="/ppt/diagrams/colors27.xml"/>
  <Override ContentType="application/vnd.openxmlformats-officedocument.drawingml.diagramData+xml" PartName="/ppt/diagrams/data29.xml"/>
  <Override ContentType="application/vnd.openxmlformats-officedocument.drawingml.diagramColors+xml" PartName="/ppt/diagrams/colors4.xml"/>
  <Override ContentType="application/vnd.ms-office.drawingml.diagramDrawing+xml" PartName="/ppt/diagrams/drawing10.xml"/>
  <Override ContentType="application/vnd.openxmlformats-officedocument.drawingml.diagramColors+xml" PartName="/ppt/diagrams/colors16.xml"/>
  <Override ContentType="application/vnd.openxmlformats-officedocument.drawingml.diagramData+xml" PartName="/ppt/diagrams/data18.xml"/>
  <Override ContentType="application/vnd.openxmlformats-officedocument.drawingml.diagramLayout+xml" PartName="/ppt/diagrams/layout31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ms-office.drawingml.diagramDrawing+xml" PartName="/ppt/diagrams/drawing3.xml"/>
  <Override ContentType="application/vnd.openxmlformats-officedocument.drawingml.diagramLayout+xml" PartName="/ppt/diagrams/layout20.xml"/>
  <Override ContentType="application/vnd.openxmlformats-officedocument.presentationml.slide+xml" PartName="/ppt/slides/slide55.xml"/>
  <Override ContentType="application/vnd.openxmlformats-officedocument.theme+xml" PartName="/ppt/theme/theme2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0.xml"/>
  <Override ContentType="application/vnd.openxmlformats-officedocument.presentationml.slide+xml" PartName="/ppt/slides/slide33.xml"/>
  <Override ContentType="application/vnd.openxmlformats-officedocument.presentationml.slide+xml" PartName="/ppt/slides/slide44.xml"/>
  <Override ContentType="application/vnd.openxmlformats-officedocument.drawingml.diagramData+xml" PartName="/ppt/diagrams/data21.xml"/>
  <Override ContentType="application/vnd.openxmlformats-officedocument.presentationml.presentation.main+xml" PartName="/ppt/presentation.xml"/>
  <Override ContentType="application/vnd.openxmlformats-officedocument.presentationml.slide+xml" PartName="/ppt/slides/slide22.xml"/>
  <Override ContentType="application/vnd.openxmlformats-officedocument.presentationml.slide+xml" PartName="/ppt/slides/slide51.xml"/>
  <Override ContentType="application/vnd.openxmlformats-officedocument.drawingml.diagramLayout+xml" PartName="/ppt/diagrams/layout6.xml"/>
  <Override ContentType="application/vnd.openxmlformats-officedocument.drawingml.diagramData+xml" PartName="/ppt/diagrams/data10.xml"/>
  <Override ContentType="application/vnd.openxmlformats-officedocument.drawingml.diagramStyle+xml" PartName="/ppt/diagrams/quickStyle18.xml"/>
  <Override ContentType="application/vnd.openxmlformats-officedocument.drawingml.diagramLayout+xml" PartName="/ppt/diagrams/layout29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40.xml"/>
  <Override ContentType="application/vnd.openxmlformats-officedocument.drawingml.diagramData+xml" PartName="/ppt/diagrams/data7.xml"/>
  <Override ContentType="application/vnd.openxmlformats-officedocument.drawingml.diagramColors+xml" PartName="/ppt/diagrams/colors9.xml"/>
  <Override ContentType="application/vnd.openxmlformats-officedocument.drawingml.diagramStyle+xml" PartName="/ppt/diagrams/quickStyle14.xml"/>
  <Override ContentType="application/vnd.ms-office.drawingml.diagramDrawing+xml" PartName="/ppt/diagrams/drawing15.xml"/>
  <Override ContentType="application/vnd.openxmlformats-officedocument.drawingml.diagramLayout+xml" PartName="/ppt/diagrams/layout18.xml"/>
  <Override ContentType="application/vnd.openxmlformats-officedocument.drawingml.chart+xml" PartName="/ppt/charts/chart8.xml"/>
  <Override ContentType="application/vnd.openxmlformats-officedocument.drawingml.diagramStyle+xml" PartName="/ppt/diagrams/quickStyle25.xml"/>
  <Override ContentType="application/vnd.ms-office.drawingml.diagramDrawing+xml" PartName="/ppt/diagrams/drawing26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ms-office.drawingml.diagramDrawing+xml" PartName="/ppt/diagrams/drawing8.xml"/>
  <Override ContentType="application/vnd.openxmlformats-officedocument.drawingml.chart+xml" PartName="/ppt/charts/chart10.xml"/>
  <Override ContentType="application/vnd.openxmlformats-officedocument.drawingml.diagramLayout+xml" PartName="/ppt/diagrams/layout25.xml"/>
  <Override ContentType="application/vnd.openxmlformats-officedocument.drawingml.diagramColors+xml" PartName="/ppt/diagrams/colors28.xml"/>
  <Override ContentType="application/vnd.openxmlformats-officedocument.drawingml.diagramData+xml" PartName="/ppt/diagrams/data3.xml"/>
  <Override ContentType="application/vnd.openxmlformats-officedocument.drawingml.diagramColors+xml" PartName="/ppt/diagrams/colors5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10.xml"/>
  <Override ContentType="application/vnd.ms-office.drawingml.diagramDrawing+xml" PartName="/ppt/diagrams/drawing11.xml"/>
  <Override ContentType="application/vnd.openxmlformats-officedocument.drawingml.chart+xml" PartName="/ppt/charts/chart4.xml"/>
  <Override ContentType="application/vnd.openxmlformats-officedocument.drawingml.diagramLayout+xml" PartName="/ppt/diagrams/layout14.xml"/>
  <Override ContentType="application/vnd.openxmlformats-officedocument.drawingml.diagramColors+xml" PartName="/ppt/diagrams/colors17.xml"/>
  <Override ContentType="application/vnd.openxmlformats-officedocument.drawingml.diagramStyle+xml" PartName="/ppt/diagrams/quickStyle21.xml"/>
  <Override ContentType="application/vnd.ms-office.drawingml.diagramDrawing+xml" PartName="/ppt/diagrams/drawing22.xml"/>
  <Override ContentType="application/vnd.openxmlformats-officedocument.presentationml.slide+xml" PartName="/ppt/slides/slide49.xml"/>
  <Override ContentType="application/vnd.ms-office.drawingml.diagramDrawing+xml" PartName="/ppt/diagrams/drawing4.xml"/>
  <Override ContentType="application/vnd.openxmlformats-officedocument.drawingml.diagramData+xml" PartName="/ppt/diagrams/data19.xml"/>
  <Override ContentType="application/vnd.openxmlformats-officedocument.drawingml.diagramLayout+xml" PartName="/ppt/diagrams/layout21.xml"/>
  <Override ContentType="application/vnd.openxmlformats-officedocument.drawingml.diagramColors+xml" PartName="/ppt/diagrams/colors24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openxmlformats-officedocument.drawingml.diagramLayout+xml" PartName="/ppt/diagrams/layout10.xml"/>
  <Override ContentType="application/vnd.openxmlformats-officedocument.drawingml.diagramColors+xml" PartName="/ppt/diagrams/colors13.xml"/>
  <Override ContentType="application/vnd.openxmlformats-officedocument.drawingml.diagramData+xml" PartName="/ppt/diagrams/data26.xml"/>
  <Override ContentType="application/vnd.openxmlformats-officedocument.drawingml.diagramColors+xml" PartName="/ppt/diagrams/colors3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drawingml.diagramData+xml" PartName="/ppt/diagrams/data15.xml"/>
  <Override ContentType="application/vnd.openxmlformats-officedocument.drawingml.diagramColors+xml" PartName="/ppt/diagrams/colors2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drawingml.diagramData+xml" PartName="/ppt/diagrams/data11.xml"/>
  <Override ContentType="application/vnd.openxmlformats-officedocument.drawingml.diagramStyle+xml" PartName="/ppt/diagrams/quickStyle19.xml"/>
  <Override ContentType="application/vnd.openxmlformats-officedocument.drawingml.diagramData+xml" PartName="/ppt/diagrams/data22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drawingml.diagramLayout+xml" PartName="/ppt/diagrams/layout7.xml"/>
  <Override ContentType="application/vnd.openxmlformats-officedocument.drawingml.diagramData+xml" PartName="/ppt/diagrams/data8.xml"/>
  <Override ContentType="application/vnd.openxmlformats-officedocument.drawingml.diagramStyle+xml" PartName="/ppt/diagrams/quickStyle26.xml"/>
  <Override ContentType="application/vnd.ms-office.drawingml.diagramDrawing+xml" PartName="/ppt/diagrams/drawing27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presentationml.slideLayout+xml" PartName="/ppt/slideLayouts/slideLayout11.xml"/>
  <Override ContentType="application/vnd.openxmlformats-officedocument.drawingml.diagramStyle+xml" PartName="/ppt/diagrams/quickStyle15.xml"/>
  <Override ContentType="application/vnd.ms-office.drawingml.diagramDrawing+xml" PartName="/ppt/diagrams/drawing16.xml"/>
  <Override ContentType="application/vnd.openxmlformats-officedocument.drawingml.diagramLayout+xml" PartName="/ppt/diagrams/layout19.xml"/>
  <Override ContentType="application/vnd.openxmlformats-officedocument.drawingml.chart+xml" PartName="/ppt/charts/chart9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ms-office.drawingml.diagramDrawing+xml" PartName="/ppt/diagrams/drawing9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22.xml"/>
  <Override ContentType="application/vnd.ms-office.drawingml.diagramDrawing+xml" PartName="/ppt/diagrams/drawing23.xml"/>
  <Override ContentType="application/vnd.openxmlformats-officedocument.drawingml.diagramLayout+xml" PartName="/ppt/diagrams/layout26.xml"/>
  <Override ContentType="application/vnd.openxmlformats-officedocument.drawingml.diagramColors+xml" PartName="/ppt/diagrams/colors29.xml"/>
  <Override ContentType="application/vnd.openxmlformats-officedocument.drawingml.diagramColors+xml" PartName="/ppt/diagrams/colors6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11.xml"/>
  <Override ContentType="application/vnd.ms-office.drawingml.diagramDrawing+xml" PartName="/ppt/diagrams/drawing12.xml"/>
  <Override ContentType="application/vnd.openxmlformats-officedocument.drawingml.chart+xml" PartName="/ppt/charts/chart5.xml"/>
  <Override ContentType="application/vnd.openxmlformats-officedocument.drawingml.diagramColors+xml" PartName="/ppt/diagrams/colors18.xml"/>
  <Override ContentType="application/vnd.ms-office.drawingml.diagramDrawing+xml" PartName="/ppt/diagrams/drawing30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ms-office.drawingml.diagramDrawing+xml" PartName="/ppt/diagrams/drawing5.xml"/>
  <Override ContentType="application/vnd.openxmlformats-officedocument.drawingml.diagramLayout+xml" PartName="/ppt/diagrams/layout11.xml"/>
  <Override ContentType="application/vnd.openxmlformats-officedocument.drawingml.diagramColors+xml" PartName="/ppt/diagrams/colors14.xml"/>
  <Override ContentType="application/vnd.openxmlformats-officedocument.drawingml.diagramLayout+xml" PartName="/ppt/diagrams/layout22.xml"/>
  <Override ContentType="application/vnd.openxmlformats-officedocument.drawingml.diagramColors+xml" PartName="/ppt/diagrams/colors25.xml"/>
  <Override ContentType="application/vnd.openxmlformats-officedocument.drawingml.diagramData+xml" PartName="/ppt/diagrams/data27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57.xml"/>
  <Override ContentType="application/vnd.openxmlformats-officedocument.drawingml.diagramColors+xml" PartName="/ppt/diagrams/colors2.xml"/>
  <Override ContentType="application/vnd.openxmlformats-officedocument.presentationml.notesSlide+xml" PartName="/ppt/notesSlides/notesSlide1.xml"/>
  <Override ContentType="application/vnd.openxmlformats-officedocument.drawingml.diagramStyle+xml" PartName="/ppt/diagrams/quickStyle5.xml"/>
  <Override ContentType="application/vnd.openxmlformats-officedocument.drawingml.diagramData+xml" PartName="/ppt/diagrams/data1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46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drawingml.diagramColors+xml" PartName="/ppt/diagrams/colors10.xml"/>
  <Override ContentType="application/vnd.openxmlformats-officedocument.drawingml.diagramColors+xml" PartName="/ppt/diagrams/colors21.xml"/>
  <Override ContentType="application/vnd.openxmlformats-officedocument.drawingml.diagramData+xml" PartName="/ppt/diagrams/data23.xml"/>
  <Override ContentType="application/vnd.openxmlformats-officedocument.presentationml.slide+xml" PartName="/ppt/slides/slide24.xml"/>
  <Override ContentType="application/vnd.openxmlformats-officedocument.presentationml.slide+xml" PartName="/ppt/slides/slide35.xml"/>
  <Override ContentType="application/vnd.openxmlformats-officedocument.presentationml.slide+xml" PartName="/ppt/slides/slide53.xml"/>
  <Default ContentType="image/jpeg" Extension="jpeg"/>
  <Override ContentType="application/vnd.openxmlformats-officedocument.drawingml.diagramStyle+xml" PartName="/ppt/diagrams/quickStyle1.xml"/>
  <Override ContentType="application/vnd.openxmlformats-officedocument.drawingml.diagramLayout+xml" PartName="/ppt/diagrams/layout8.xml"/>
  <Override ContentType="application/vnd.openxmlformats-officedocument.drawingml.diagramData+xml" PartName="/ppt/diagrams/data12.xml"/>
  <Override ContentType="application/vnd.openxmlformats-officedocument.drawingml.diagramData+xml" PartName="/ppt/diagrams/data30.xml"/>
  <Override ContentType="application/vnd.openxmlformats-officedocument.presentationml.slide+xml" PartName="/ppt/slides/slide13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drawingml.diagramData+xml" PartName="/ppt/diagrams/data9.xml"/>
  <Override ContentType="application/vnd.openxmlformats-officedocument.drawingml.diagramStyle+xml" PartName="/ppt/diagrams/quickStyle16.xml"/>
  <Override ContentType="application/vnd.ms-office.drawingml.diagramDrawing+xml" PartName="/ppt/diagrams/drawing17.xml"/>
  <Override ContentType="application/vnd.openxmlformats-officedocument.drawingml.diagramStyle+xml" PartName="/ppt/diagrams/quickStyle27.xml"/>
  <Override ContentType="application/vnd.ms-office.drawingml.diagramDrawing+xml" PartName="/ppt/diagrams/drawing28.xml"/>
  <Override ContentType="application/vnd.openxmlformats-officedocument.presentationml.slide+xml" PartName="/ppt/slides/slide20.xml"/>
  <Override ContentType="application/vnd.openxmlformats-officedocument.drawingml.diagramLayout+xml" PartName="/ppt/diagrams/layout4.xml"/>
  <Override ContentType="application/vnd.openxmlformats-officedocument.drawingml.diagramLayout+xml" PartName="/ppt/diagrams/layout27.xml"/>
  <Override ContentType="application/vnd.openxmlformats-officedocument.drawingml.diagramData+xml" PartName="/ppt/diagrams/data5.xml"/>
  <Override ContentType="application/vnd.openxmlformats-officedocument.drawingml.diagramColors+xml" PartName="/ppt/diagrams/colors7.xml"/>
  <Override ContentType="application/vnd.openxmlformats-officedocument.drawingml.diagramStyle+xml" PartName="/ppt/diagrams/quickStyle12.xml"/>
  <Override ContentType="application/vnd.openxmlformats-officedocument.drawingml.chart+xml" PartName="/ppt/charts/chart6.xml"/>
  <Override ContentType="application/vnd.ms-office.drawingml.diagramDrawing+xml" PartName="/ppt/diagrams/drawing13.xml"/>
  <Override ContentType="application/vnd.openxmlformats-officedocument.drawingml.diagramLayout+xml" PartName="/ppt/diagrams/layout16.xml"/>
  <Override ContentType="application/vnd.openxmlformats-officedocument.drawingml.diagramColors+xml" PartName="/ppt/diagrams/colors19.xml"/>
  <Override ContentType="application/vnd.openxmlformats-officedocument.drawingml.diagramStyle+xml" PartName="/ppt/diagrams/quickStyle23.xml"/>
  <Override ContentType="application/vnd.ms-office.drawingml.diagramDrawing+xml" PartName="/ppt/diagrams/drawing24.xml"/>
  <Override ContentType="application/vnd.ms-office.drawingml.diagramDrawing+xml" PartName="/ppt/diagrams/drawing6.xml"/>
  <Override ContentType="application/vnd.ms-office.drawingml.diagramDrawing+xml" PartName="/ppt/diagrams/drawing20.xml"/>
  <Override ContentType="application/vnd.openxmlformats-officedocument.drawingml.diagramLayout+xml" PartName="/ppt/diagrams/layout23.xml"/>
  <Override ContentType="application/vnd.openxmlformats-officedocument.drawingml.diagramColors+xml" PartName="/ppt/diagrams/colors26.xml"/>
  <Override ContentType="application/vnd.openxmlformats-officedocument.drawingml.diagramStyle+xml" PartName="/ppt/diagrams/quickStyle30.xml"/>
  <Override ContentType="application/vnd.ms-office.drawingml.diagramDrawing+xml" PartName="/ppt/diagrams/drawing31.xml"/>
  <Override ContentType="application/vnd.openxmlformats-officedocument.presentationml.slide+xml" PartName="/ppt/slides/slide8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chart+xml" PartName="/ppt/charts/chart2.xml"/>
  <Override ContentType="application/vnd.openxmlformats-officedocument.drawingml.diagramStyle+xml" PartName="/ppt/diagrams/quickStyle6.xml"/>
  <Override ContentType="application/vnd.openxmlformats-officedocument.drawingml.diagramLayout+xml" PartName="/ppt/diagrams/layout12.xml"/>
  <Override ContentType="application/vnd.openxmlformats-officedocument.drawingml.diagramColors+xml" PartName="/ppt/diagrams/colors15.xml"/>
  <Override ContentType="application/vnd.openxmlformats-officedocument.drawingml.diagramData+xml" PartName="/ppt/diagrams/data28.xml"/>
  <Override ContentType="application/vnd.openxmlformats-officedocument.drawingml.diagramLayout+xml" PartName="/ppt/diagrams/layout30.xml"/>
  <Override ContentType="application/vnd.openxmlformats-officedocument.presentationml.slide+xml" PartName="/ppt/slides/slide29.xml"/>
  <Override ContentType="application/vnd.ms-office.drawingml.diagramDrawing+xml" PartName="/ppt/diagrams/drawing2.xml"/>
  <Override ContentType="application/vnd.openxmlformats-officedocument.drawingml.diagramData+xml" PartName="/ppt/diagrams/data17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5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drawingml.diagramData+xml" PartName="/ppt/diagrams/data31.xml"/>
  <Override ContentType="application/vnd.openxmlformats-officedocument.presentationml.slide+xml" PartName="/ppt/slides/slide32.xml"/>
  <Override ContentType="application/vnd.openxmlformats-officedocument.drawingml.diagramData+xml" PartName="/ppt/diagrams/data20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drawingml.diagramLayout+xml" PartName="/ppt/diagrams/layout5.xml"/>
  <Override ContentType="application/vnd.openxmlformats-officedocument.drawingml.diagramData+xml" PartName="/ppt/diagrams/data6.xml"/>
  <Override ContentType="application/vnd.openxmlformats-officedocument.drawingml.diagramStyle+xml" PartName="/ppt/diagrams/quickStyle24.xml"/>
  <Override ContentType="application/vnd.ms-office.drawingml.diagramDrawing+xml" PartName="/ppt/diagrams/drawing25.xml"/>
  <Override ContentType="application/vnd.openxmlformats-officedocument.drawingml.diagramColors+xml" PartName="/ppt/diagrams/colors8.xml"/>
  <Override ContentType="application/vnd.openxmlformats-officedocument.drawingml.diagramStyle+xml" PartName="/ppt/diagrams/quickStyle13.xml"/>
  <Override ContentType="application/vnd.ms-office.drawingml.diagramDrawing+xml" PartName="/ppt/diagrams/drawing14.xml"/>
  <Override ContentType="application/vnd.openxmlformats-officedocument.drawingml.chart+xml" PartName="/ppt/charts/chart7.xml"/>
  <Override ContentType="application/vnd.ms-office.drawingml.diagramDrawing+xml" PartName="/ppt/diagrams/drawing7.xml"/>
  <Override ContentType="application/vnd.openxmlformats-officedocument.drawingml.diagramLayout+xml" PartName="/ppt/diagrams/layout13.xml"/>
  <Override ContentType="application/vnd.openxmlformats-officedocument.drawingml.diagramLayout+xml" PartName="/ppt/diagrams/layout24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viewProps+xml" PartName="/ppt/viewProps.xml"/>
  <Override ContentType="application/vnd.openxmlformats-officedocument.drawingml.diagramStyle+xml" PartName="/ppt/diagrams/quickStyle7.xml"/>
  <Override ContentType="application/vnd.openxmlformats-officedocument.presentationml.slide+xml" PartName="/ppt/slides/slide48.xml"/>
  <Override ContentType="application/vnd.openxmlformats-officedocument.drawingml.diagramColors+xml" PartName="/ppt/diagrams/colors12.xml"/>
  <Override ContentType="application/vnd.openxmlformats-officedocument.drawingml.diagramColors+xml" PartName="/ppt/diagrams/colors23.xml"/>
  <Override ContentType="application/vnd.openxmlformats-officedocument.drawingml.diagramData+xml" PartName="/ppt/diagrams/data25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drawingml.diagramData+xml" PartName="/ppt/diagrams/data14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Layout+xml" PartName="/ppt/slideLayouts/slideLayout3.xml"/>
  <Override ContentType="application/vnd.ms-office.drawingml.diagramDrawing+xml" PartName="/ppt/diagrams/drawing19.xml"/>
  <Override ContentType="application/vnd.openxmlformats-officedocument.drawingml.diagramStyle+xml" PartName="/ppt/diagrams/quickStyle29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58" r:id="rId4"/>
    <p:sldId id="316" r:id="rId5"/>
    <p:sldId id="320" r:id="rId6"/>
    <p:sldId id="321" r:id="rId7"/>
    <p:sldId id="291" r:id="rId8"/>
    <p:sldId id="322" r:id="rId9"/>
    <p:sldId id="324" r:id="rId10"/>
    <p:sldId id="325" r:id="rId11"/>
    <p:sldId id="326" r:id="rId12"/>
    <p:sldId id="323" r:id="rId13"/>
    <p:sldId id="327" r:id="rId14"/>
    <p:sldId id="330" r:id="rId15"/>
    <p:sldId id="328" r:id="rId16"/>
    <p:sldId id="331" r:id="rId17"/>
    <p:sldId id="337" r:id="rId18"/>
    <p:sldId id="266" r:id="rId19"/>
    <p:sldId id="259" r:id="rId20"/>
    <p:sldId id="332" r:id="rId21"/>
    <p:sldId id="292" r:id="rId22"/>
    <p:sldId id="333" r:id="rId23"/>
    <p:sldId id="334" r:id="rId24"/>
    <p:sldId id="338" r:id="rId25"/>
    <p:sldId id="343" r:id="rId26"/>
    <p:sldId id="344" r:id="rId27"/>
    <p:sldId id="345" r:id="rId28"/>
    <p:sldId id="346" r:id="rId29"/>
    <p:sldId id="348" r:id="rId30"/>
    <p:sldId id="349" r:id="rId31"/>
    <p:sldId id="350" r:id="rId32"/>
    <p:sldId id="351" r:id="rId33"/>
    <p:sldId id="352" r:id="rId34"/>
    <p:sldId id="353" r:id="rId35"/>
    <p:sldId id="272" r:id="rId36"/>
    <p:sldId id="277" r:id="rId37"/>
    <p:sldId id="304" r:id="rId38"/>
    <p:sldId id="313" r:id="rId39"/>
    <p:sldId id="295" r:id="rId40"/>
    <p:sldId id="305" r:id="rId41"/>
    <p:sldId id="297" r:id="rId42"/>
    <p:sldId id="298" r:id="rId43"/>
    <p:sldId id="299" r:id="rId44"/>
    <p:sldId id="300" r:id="rId45"/>
    <p:sldId id="307" r:id="rId46"/>
    <p:sldId id="309" r:id="rId47"/>
    <p:sldId id="310" r:id="rId48"/>
    <p:sldId id="311" r:id="rId49"/>
    <p:sldId id="315" r:id="rId50"/>
    <p:sldId id="317" r:id="rId51"/>
    <p:sldId id="356" r:id="rId52"/>
    <p:sldId id="360" r:id="rId53"/>
    <p:sldId id="364" r:id="rId54"/>
    <p:sldId id="365" r:id="rId55"/>
    <p:sldId id="366" r:id="rId56"/>
    <p:sldId id="367" r:id="rId57"/>
    <p:sldId id="361" r:id="rId58"/>
    <p:sldId id="368" r:id="rId59"/>
    <p:sldId id="369" r:id="rId60"/>
    <p:sldId id="370" r:id="rId61"/>
    <p:sldId id="371" r:id="rId6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letelier\Documents\MELE\sociolog&#237;a\Todas%20las%20competencias.xlsx" TargetMode="External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Imprescindibles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Interviene en diferentes contextos con un enfoque de derechos y de respeto a la dignidad de las personas, comprendiendo de manera crítica y reflexiva procesos, sistemas y redes sociales, con el fin de contribuir al pleno ejercicio de la ciudadanía de pers</c:v>
                </c:pt>
                <c:pt idx="1">
                  <c:v>Interviene de manera respetuosa, empática y responsable en fenómenos sociales relacionados con sujetos sociales individuales y colectivos; utilizando teorías del comportamiento humano y de sistemas sociales, para contribuir a la mejora de las condiciones </c:v>
                </c:pt>
                <c:pt idx="2">
                  <c:v>Desarrolla estrategias de acción profesional innovadoras frente a fenómenos emergentes, buscando potenciar las capacidades de los sujetos sociales individuales y colectivos  promoviendo la transformación y participación en los diferentes espacios y contex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1</c:v>
                </c:pt>
                <c:pt idx="1">
                  <c:v>0.88</c:v>
                </c:pt>
                <c:pt idx="2">
                  <c:v>0.8600000000000001</c:v>
                </c:pt>
              </c:numCache>
            </c:numRef>
          </c:val>
        </c:ser>
        <c:dLbls>
          <c:showVal val="1"/>
        </c:dLbls>
        <c:overlap val="-25"/>
        <c:axId val="87724800"/>
        <c:axId val="87726336"/>
      </c:barChart>
      <c:catAx>
        <c:axId val="877248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87726336"/>
        <c:crosses val="autoZero"/>
        <c:auto val="1"/>
        <c:lblAlgn val="ctr"/>
        <c:lblOffset val="100"/>
      </c:catAx>
      <c:valAx>
        <c:axId val="8772633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7724800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sz="1600"/>
            </a:pPr>
            <a:r>
              <a:rPr lang="es-CL" sz="1600" dirty="0" smtClean="0"/>
              <a:t>JERARQUIZACIÓN DE COMPETENCIAS ESPECÍFICAS SOCIOLOGÍA</a:t>
            </a:r>
            <a:endParaRPr lang="es-CL" sz="1600" dirty="0"/>
          </a:p>
        </c:rich>
      </c:tx>
      <c:spPr>
        <a:solidFill>
          <a:schemeClr val="accent1">
            <a:lumMod val="60000"/>
            <a:lumOff val="40000"/>
          </a:schemeClr>
        </a:solidFill>
      </c:spPr>
    </c:title>
    <c:plotArea>
      <c:layout/>
      <c:barChart>
        <c:barDir val="bar"/>
        <c:grouping val="clustered"/>
        <c:ser>
          <c:idx val="0"/>
          <c:order val="0"/>
          <c:cat>
            <c:strRef>
              <c:f>Hoja1!$A$1:$A$8</c:f>
              <c:strCache>
                <c:ptCount val="8"/>
                <c:pt idx="0">
                  <c:v>Elabora informes comunicando resultados de manera clara y coherente, apoyados en análisis rigurosos, cautelando siempre una posición ética y una actitud responsable y respetuosa.</c:v>
                </c:pt>
                <c:pt idx="1">
                  <c:v>Desarrolla estudios aplicando de manera rigurosa las metodologías de las ciencias sociales, con el propósito de proporcionar información veraz y consistente que sirva para fundamentar la toma de decisiones a nivel micro, meso y macro.</c:v>
                </c:pt>
                <c:pt idx="2">
                  <c:v>Explica y comprende de manera sistemática las estructuras y dinámicas sociales, basándose en las teorías sociológicas y en la reflexión crítica para profundizar en el conocimiento de la complejidad social a niveles micro, meso y macro social.</c:v>
                </c:pt>
                <c:pt idx="3">
                  <c:v>Investiga aplicando de manera rigurosa técnicas propias de las ciencias sociales aportando a la profundización de conocimientos especializados y/o a la comprensión de fenómenos sociales.</c:v>
                </c:pt>
                <c:pt idx="4">
                  <c:v>Aporta en equipos multidisciplinarios con una visión prospectiva al mejoramiento continuo de procesos, instituciones y organizaciones proporcionando herramientas para el monitoreo y fundamentos para la toma de decisiones de planes, programas y políticas. </c:v>
                </c:pt>
                <c:pt idx="5">
                  <c:v>Anticipa escenarios futuros, utilizando las teorías sociológicas y la formación propia de la disciplina, aportando información que permita proyectar comportamientos y tendencias relevantes en el ámbito local y global.</c:v>
                </c:pt>
                <c:pt idx="6">
                  <c:v>Diseña, implementa y evalúa planes, programas y políticas del ámbito público y privado; aplicando de manera rigurosa, adecuada al contexto y pertinente a las personas; dispositivos de planificación y gestión que faciliten el monitoreo y evaluación para la</c:v>
                </c:pt>
                <c:pt idx="7">
                  <c:v>Desarrolla proyectos innovadores que incluyen emprendimientos propios o en asociaciones; gestionando redes de conocimiento y redes asociativas de la sociedad civil, empresas privadas y administración pública; con la finalidad de construir espacios colabor</c:v>
                </c:pt>
              </c:strCache>
            </c:strRef>
          </c:cat>
          <c:val>
            <c:numRef>
              <c:f>Hoja1!$B$1:$B$8</c:f>
              <c:numCache>
                <c:formatCode>0%</c:formatCode>
                <c:ptCount val="8"/>
                <c:pt idx="0">
                  <c:v>0.87500000000000011</c:v>
                </c:pt>
                <c:pt idx="1">
                  <c:v>0.87000000000000011</c:v>
                </c:pt>
                <c:pt idx="2">
                  <c:v>0.83000000000000007</c:v>
                </c:pt>
                <c:pt idx="3">
                  <c:v>0.69000000000000017</c:v>
                </c:pt>
                <c:pt idx="4">
                  <c:v>0.65000000000000013</c:v>
                </c:pt>
                <c:pt idx="5">
                  <c:v>0.35000000000000003</c:v>
                </c:pt>
                <c:pt idx="6">
                  <c:v>0.35000000000000003</c:v>
                </c:pt>
                <c:pt idx="7">
                  <c:v>0.26</c:v>
                </c:pt>
              </c:numCache>
            </c:numRef>
          </c:val>
        </c:ser>
        <c:dLbls>
          <c:showVal val="1"/>
        </c:dLbls>
        <c:overlap val="-25"/>
        <c:axId val="48985216"/>
        <c:axId val="48986752"/>
      </c:barChart>
      <c:catAx>
        <c:axId val="489852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 algn="just">
              <a:defRPr/>
            </a:pPr>
            <a:endParaRPr lang="es-ES"/>
          </a:p>
        </c:txPr>
        <c:crossAx val="48986752"/>
        <c:crosses val="autoZero"/>
        <c:lblAlgn val="ctr"/>
        <c:lblOffset val="100"/>
      </c:catAx>
      <c:valAx>
        <c:axId val="48986752"/>
        <c:scaling>
          <c:orientation val="minMax"/>
        </c:scaling>
        <c:delete val="1"/>
        <c:axPos val="b"/>
        <c:numFmt formatCode="0%" sourceLinked="1"/>
        <c:tickLblPos val="none"/>
        <c:crossAx val="48985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Elabora, ejecuta y evalúa planes, proyectos y programas sociales; a través del diseño y aplicación de metodologías sustentadas en una sólida base teórica que le permita actuar en órganos de la administración pública, empresas y organizaciones de la socied</c:v>
                </c:pt>
                <c:pt idx="1">
                  <c:v>Desarrolla procesos innovadores como respuesta a fenómenos sociales emergentes, articulando redes, gestionando proyectos e integrando equipos multidisciplinarios de manera comprometida, responsable y eficaz.</c:v>
                </c:pt>
                <c:pt idx="2">
                  <c:v>Participa de procesos de mejoramiento continuo en instituciones y organizaciones, aportando un enfoque que integra la intersubjetividad con herramientas de gestión, aplicadas en el contexto de organizaciones públicas y privadas.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0.81</c:v>
                </c:pt>
                <c:pt idx="1">
                  <c:v>0.67000000000000015</c:v>
                </c:pt>
                <c:pt idx="2">
                  <c:v>0.56999999999999995</c:v>
                </c:pt>
              </c:numCache>
            </c:numRef>
          </c:val>
        </c:ser>
        <c:dLbls>
          <c:showVal val="1"/>
        </c:dLbls>
        <c:overlap val="-25"/>
        <c:axId val="87865216"/>
        <c:axId val="87866752"/>
      </c:barChart>
      <c:catAx>
        <c:axId val="8786521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87866752"/>
        <c:crosses val="autoZero"/>
        <c:auto val="1"/>
        <c:lblAlgn val="ctr"/>
        <c:lblOffset val="100"/>
      </c:catAx>
      <c:valAx>
        <c:axId val="87866752"/>
        <c:scaling>
          <c:orientation val="minMax"/>
        </c:scaling>
        <c:delete val="1"/>
        <c:axPos val="b"/>
        <c:numFmt formatCode="0%" sourceLinked="1"/>
        <c:tickLblPos val="none"/>
        <c:crossAx val="87865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Sistematiza procesos, utilizando técnicas apropiadas de seguimiento y análisis de experiencias, como fuente de aprendizaje y retroalimentación para la investigación y análisis crítico de la realidad. </c:v>
                </c:pt>
                <c:pt idx="1">
                  <c:v>Contribuye a la comprensión de demandas y necesidades sociales, desarrollando estudios e investigaciones que requieren el uso de métodos combinados, bajo un enfoque de interacción participativa con sujetos sociales individuales y colectivos</c:v>
                </c:pt>
                <c:pt idx="2">
                  <c:v>Investiga para comprender los fenómenos sociales, diseñando y aplicando diferentes metodologías de investigación en niveles micro, meso y macro social en diferentes ámbitos y contextos.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0.81</c:v>
                </c:pt>
                <c:pt idx="1">
                  <c:v>0.71000000000000008</c:v>
                </c:pt>
                <c:pt idx="2">
                  <c:v>0.56999999999999995</c:v>
                </c:pt>
              </c:numCache>
            </c:numRef>
          </c:val>
        </c:ser>
        <c:dLbls>
          <c:showVal val="1"/>
        </c:dLbls>
        <c:overlap val="-25"/>
        <c:axId val="87997824"/>
        <c:axId val="88155264"/>
      </c:barChart>
      <c:catAx>
        <c:axId val="879978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88155264"/>
        <c:crosses val="autoZero"/>
        <c:auto val="1"/>
        <c:lblAlgn val="ctr"/>
        <c:lblOffset val="100"/>
      </c:catAx>
      <c:valAx>
        <c:axId val="88155264"/>
        <c:scaling>
          <c:orientation val="minMax"/>
        </c:scaling>
        <c:delete val="1"/>
        <c:axPos val="b"/>
        <c:numFmt formatCode="0%" sourceLinked="1"/>
        <c:tickLblPos val="none"/>
        <c:crossAx val="8799782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Focus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Elabora informes comunicando resultados de manera clara y coherente, apoyados en análisis rigurosos, cautelando siempre una posición ética y una actitud responsable y respetuosa.</c:v>
                </c:pt>
                <c:pt idx="1">
                  <c:v>Extrae conclusiones en base a un análisis riguroso que resguarde una posición ética y una actitud guiada por los códigos de desempeño y comunicación propios de la comunidad científica, integrando equipos multidisciplinares y aplicando metodologías propias</c:v>
                </c:pt>
                <c:pt idx="2">
                  <c:v>Explica problemáticas psicosociales sustentadas en investigaciones rigurosas de fenómenos individuales y colectivos que requieren la aplicación de metodologías, técnicas y teorías propias de la psicología para abordar problemas de relevancia social y disc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0.9</c:v>
                </c:pt>
                <c:pt idx="1">
                  <c:v>0.7400000000000001</c:v>
                </c:pt>
                <c:pt idx="2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UCEN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Elabora informes comunicando resultados de manera clara y coherente, apoyados en análisis rigurosos, cautelando siempre una posición ética y una actitud responsable y respetuosa.</c:v>
                </c:pt>
                <c:pt idx="1">
                  <c:v>Extrae conclusiones en base a un análisis riguroso que resguarde una posición ética y una actitud guiada por los códigos de desempeño y comunicación propios de la comunidad científica, integrando equipos multidisciplinares y aplicando metodologías propias</c:v>
                </c:pt>
                <c:pt idx="2">
                  <c:v>Explica problemáticas psicosociales sustentadas en investigaciones rigurosas de fenómenos individuales y colectivos que requieren la aplicación de metodologías, técnicas y teorías propias de la psicología para abordar problemas de relevancia social y disc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0.85000000000000009</c:v>
                </c:pt>
                <c:pt idx="1">
                  <c:v>0.89</c:v>
                </c:pt>
                <c:pt idx="2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Elabora informes comunicando resultados de manera clara y coherente, apoyados en análisis rigurosos, cautelando siempre una posición ética y una actitud responsable y respetuosa.</c:v>
                </c:pt>
                <c:pt idx="1">
                  <c:v>Extrae conclusiones en base a un análisis riguroso que resguarde una posición ética y una actitud guiada por los códigos de desempeño y comunicación propios de la comunidad científica, integrando equipos multidisciplinares y aplicando metodologías propias</c:v>
                </c:pt>
                <c:pt idx="2">
                  <c:v>Explica problemáticas psicosociales sustentadas en investigaciones rigurosas de fenómenos individuales y colectivos que requieren la aplicación de metodologías, técnicas y teorías propias de la psicología para abordar problemas de relevancia social y disc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0.87000000000000011</c:v>
                </c:pt>
                <c:pt idx="1">
                  <c:v>0.82000000000000006</c:v>
                </c:pt>
                <c:pt idx="2">
                  <c:v>0.77000000000000013</c:v>
                </c:pt>
              </c:numCache>
            </c:numRef>
          </c:val>
        </c:ser>
        <c:dLbls>
          <c:showVal val="1"/>
        </c:dLbls>
        <c:overlap val="-25"/>
        <c:axId val="92884352"/>
        <c:axId val="92886144"/>
      </c:barChart>
      <c:catAx>
        <c:axId val="92884352"/>
        <c:scaling>
          <c:orientation val="minMax"/>
        </c:scaling>
        <c:axPos val="l"/>
        <c:numFmt formatCode="General" sourceLinked="1"/>
        <c:majorTickMark val="none"/>
        <c:minorTickMark val="in"/>
        <c:tickLblPos val="nextTo"/>
        <c:txPr>
          <a:bodyPr anchor="t" anchorCtr="0"/>
          <a:lstStyle/>
          <a:p>
            <a:pPr algn="just">
              <a:defRPr sz="1100"/>
            </a:pPr>
            <a:endParaRPr lang="es-ES"/>
          </a:p>
        </c:txPr>
        <c:crossAx val="92886144"/>
        <c:crosses val="autoZero"/>
        <c:auto val="1"/>
        <c:lblAlgn val="ctr"/>
        <c:lblOffset val="45"/>
        <c:tickLblSkip val="1"/>
      </c:catAx>
      <c:valAx>
        <c:axId val="9288614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92884352"/>
        <c:crosses val="autoZero"/>
        <c:crossBetween val="between"/>
      </c:valAx>
    </c:plotArea>
    <c:legend>
      <c:legendPos val="t"/>
    </c:legend>
    <c:plotVisOnly val="1"/>
    <c:dispBlanksAs val="gap"/>
  </c:chart>
  <c:spPr>
    <a:ln w="0"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FOCUS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Proporciona fundamentos que sustenten de manera adecuada la toma de decisiones y/o los procesos de intervención en la diversidad de espacios de la vida humana, grupos, organizaciones y comunidades actuando desde el ámbito clínico, educacional, comunitario</c:v>
                </c:pt>
                <c:pt idx="1">
                  <c:v>Diagnostica necesidades y recursos de personas y colectivos considerando sus contextos y espacios de actuación, desde un enfoque analítico y de reflexividad, aplicando diversos procedimientos y técnicas, que faciliten potenciar las capacidades y enfrentar</c:v>
                </c:pt>
                <c:pt idx="2">
                  <c:v>Evalúa el estado y dinámica de personas, grupos, organizaciones, comunidades o instituciones, aplicando métodos y técnicas de manera científica y cautelando el estricto resguardo de normas éticas, con el fin de contribuir a enfrentar problemas del ámbito 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0.88</c:v>
                </c:pt>
                <c:pt idx="1">
                  <c:v>0.73000000000000009</c:v>
                </c:pt>
                <c:pt idx="2">
                  <c:v>0.73000000000000009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UCEN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Proporciona fundamentos que sustenten de manera adecuada la toma de decisiones y/o los procesos de intervención en la diversidad de espacios de la vida humana, grupos, organizaciones y comunidades actuando desde el ámbito clínico, educacional, comunitario</c:v>
                </c:pt>
                <c:pt idx="1">
                  <c:v>Diagnostica necesidades y recursos de personas y colectivos considerando sus contextos y espacios de actuación, desde un enfoque analítico y de reflexividad, aplicando diversos procedimientos y técnicas, que faciliten potenciar las capacidades y enfrentar</c:v>
                </c:pt>
                <c:pt idx="2">
                  <c:v>Evalúa el estado y dinámica de personas, grupos, organizaciones, comunidades o instituciones, aplicando métodos y técnicas de manera científica y cautelando el estricto resguardo de normas éticas, con el fin de contribuir a enfrentar problemas del ámbito 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0.96000000000000008</c:v>
                </c:pt>
                <c:pt idx="1">
                  <c:v>0.77000000000000013</c:v>
                </c:pt>
                <c:pt idx="2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Proporciona fundamentos que sustenten de manera adecuada la toma de decisiones y/o los procesos de intervención en la diversidad de espacios de la vida humana, grupos, organizaciones y comunidades actuando desde el ámbito clínico, educacional, comunitario</c:v>
                </c:pt>
                <c:pt idx="1">
                  <c:v>Diagnostica necesidades y recursos de personas y colectivos considerando sus contextos y espacios de actuación, desde un enfoque analítico y de reflexividad, aplicando diversos procedimientos y técnicas, que faciliten potenciar las capacidades y enfrentar</c:v>
                </c:pt>
                <c:pt idx="2">
                  <c:v>Evalúa el estado y dinámica de personas, grupos, organizaciones, comunidades o instituciones, aplicando métodos y técnicas de manera científica y cautelando el estricto resguardo de normas éticas, con el fin de contribuir a enfrentar problemas del ámbito 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0.93</c:v>
                </c:pt>
                <c:pt idx="1">
                  <c:v>0.76000000000000012</c:v>
                </c:pt>
                <c:pt idx="2">
                  <c:v>0.84000000000000008</c:v>
                </c:pt>
              </c:numCache>
            </c:numRef>
          </c:val>
        </c:ser>
        <c:dLbls>
          <c:showVal val="1"/>
        </c:dLbls>
        <c:overlap val="-25"/>
        <c:axId val="93008640"/>
        <c:axId val="93010176"/>
      </c:barChart>
      <c:catAx>
        <c:axId val="930086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93010176"/>
        <c:crosses val="autoZero"/>
        <c:auto val="1"/>
        <c:lblAlgn val="l"/>
        <c:lblOffset val="1"/>
      </c:catAx>
      <c:valAx>
        <c:axId val="9301017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93008640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8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FOCUS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Interviene de forma coordinada y complementaria con otros profesionales,  aplicando saberes específicos de la disciplina para trabajar con demandas de las personas y colectivos, con el fin de aportar desde una perspectiva plural y comprometida, a mejorar </c:v>
                </c:pt>
                <c:pt idx="1">
                  <c:v>Diseña acciones basadas en procesos interactivos que, desde una actitud reflexiva y de genuino interés en el otro, facilite la intervención de manera adecuada a los contextos y pertinente a las características de las personas y colectivos. 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0.9</c:v>
                </c:pt>
                <c:pt idx="1">
                  <c:v>0.7400000000000001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UCEN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Interviene de forma coordinada y complementaria con otros profesionales,  aplicando saberes específicos de la disciplina para trabajar con demandas de las personas y colectivos, con el fin de aportar desde una perspectiva plural y comprometida, a mejorar </c:v>
                </c:pt>
                <c:pt idx="1">
                  <c:v>Diseña acciones basadas en procesos interactivos que, desde una actitud reflexiva y de genuino interés en el otro, facilite la intervención de manera adecuada a los contextos y pertinente a las características de las personas y colectivos. 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0.8600000000000001</c:v>
                </c:pt>
                <c:pt idx="1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Interviene de forma coordinada y complementaria con otros profesionales,  aplicando saberes específicos de la disciplina para trabajar con demandas de las personas y colectivos, con el fin de aportar desde una perspectiva plural y comprometida, a mejorar </c:v>
                </c:pt>
                <c:pt idx="1">
                  <c:v>Diseña acciones basadas en procesos interactivos que, desde una actitud reflexiva y de genuino interés en el otro, facilite la intervención de manera adecuada a los contextos y pertinente a las características de las personas y colectivos. 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0">
                  <c:v>0.89</c:v>
                </c:pt>
                <c:pt idx="1">
                  <c:v>0.84000000000000008</c:v>
                </c:pt>
              </c:numCache>
            </c:numRef>
          </c:val>
        </c:ser>
        <c:dLbls>
          <c:showVal val="1"/>
        </c:dLbls>
        <c:overlap val="-25"/>
        <c:axId val="92852992"/>
        <c:axId val="92854528"/>
      </c:barChart>
      <c:catAx>
        <c:axId val="928529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anchor="t" anchorCtr="1"/>
          <a:lstStyle/>
          <a:p>
            <a:pPr>
              <a:defRPr sz="1100"/>
            </a:pPr>
            <a:endParaRPr lang="es-ES"/>
          </a:p>
        </c:txPr>
        <c:crossAx val="92854528"/>
        <c:crosses val="autoZero"/>
        <c:lblAlgn val="ctr"/>
        <c:lblOffset val="100"/>
        <c:tickMarkSkip val="1"/>
      </c:catAx>
      <c:valAx>
        <c:axId val="928545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92852992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3"/>
  <c:chart>
    <c:title>
      <c:tx>
        <c:rich>
          <a:bodyPr/>
          <a:lstStyle/>
          <a:p>
            <a:pPr>
              <a:defRPr/>
            </a:pPr>
            <a:r>
              <a:rPr lang="en-US"/>
              <a:t>Dominio 1: Investigación aplicada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Imprescindibles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Elabora informes comunicando resultados de manera clara y coherente, apoyados en análisis rigurosos, cautelando siempre una posición ética y una actitud responsable y respetuosa.</c:v>
                </c:pt>
                <c:pt idx="1">
                  <c:v>Desarrolla estudios aplicando de manera rigurosa las metodologías de las ciencias sociales, con el propósito de proporcionar información veraz y consistente que sirva para fundamentar la toma de decisiones a nivel micro, meso y macro.</c:v>
                </c:pt>
                <c:pt idx="2">
                  <c:v>Investiga aplicando de manera rigurosa técnicas propias de las ciencias sociales aportando a la profundización de conocimientos especializados y/o a la comprensión de fenómenos sociales.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0.87500000000000011</c:v>
                </c:pt>
                <c:pt idx="1">
                  <c:v>0.87000000000000011</c:v>
                </c:pt>
                <c:pt idx="2">
                  <c:v>0.70000000000000007</c:v>
                </c:pt>
              </c:numCache>
            </c:numRef>
          </c:val>
        </c:ser>
        <c:dLbls>
          <c:showVal val="1"/>
        </c:dLbls>
        <c:gapWidth val="56"/>
        <c:overlap val="-25"/>
        <c:axId val="89950464"/>
        <c:axId val="89993216"/>
      </c:barChart>
      <c:catAx>
        <c:axId val="899504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 algn="just">
              <a:defRPr sz="1200"/>
            </a:pPr>
            <a:endParaRPr lang="es-ES"/>
          </a:p>
        </c:txPr>
        <c:crossAx val="89993216"/>
        <c:crosses val="autoZero"/>
        <c:auto val="1"/>
        <c:lblAlgn val="l"/>
        <c:lblOffset val="100"/>
      </c:catAx>
      <c:valAx>
        <c:axId val="8999321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9950464"/>
        <c:crosses val="autoZero"/>
        <c:crossBetween val="between"/>
      </c:valAx>
    </c:plotArea>
    <c:legend>
      <c:legendPos val="t"/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Dominio 2: Planificación</a:t>
            </a:r>
            <a:r>
              <a:rPr lang="en-US" baseline="0"/>
              <a:t> y Gestión Social</a:t>
            </a:r>
            <a:endParaRPr lang="en-US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Imprescindibles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Aporta en equipos multidisciplinarios con una visión prospectiva al mejoramiento continuo de procesos, instituciones y organizaciones proporcionando herramientas para el monitoreo y fundamentos para la toma de decisiones de planes, programas y políticas. </c:v>
                </c:pt>
                <c:pt idx="1">
                  <c:v>Diseña, implementa y evalúa planes, programas y políticas del ámbito público y privado; aplicando de manera rigurosa, adecuada al contexto y pertinente a las personas; dispositivos de planificación y gestión que faciliten el monitoreo y evaluación para la</c:v>
                </c:pt>
                <c:pt idx="2">
                  <c:v>Desarrolla proyectos innovadores que incluyen emprendimientos propios o en asociaciones; gestionando redes de conocimiento y redes asociativas de la sociedad civil, empresas privadas y administración pública; con la finalidad de construir espacios colabor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0.35000000000000003</c:v>
                </c:pt>
                <c:pt idx="2">
                  <c:v>0.26</c:v>
                </c:pt>
              </c:numCache>
            </c:numRef>
          </c:val>
        </c:ser>
        <c:dLbls>
          <c:showVal val="1"/>
        </c:dLbls>
        <c:gapWidth val="76"/>
        <c:overlap val="-25"/>
        <c:axId val="90772224"/>
        <c:axId val="90773760"/>
      </c:barChart>
      <c:catAx>
        <c:axId val="907722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anchor="t" anchorCtr="0"/>
          <a:lstStyle/>
          <a:p>
            <a:pPr>
              <a:defRPr sz="1200"/>
            </a:pPr>
            <a:endParaRPr lang="es-ES"/>
          </a:p>
        </c:txPr>
        <c:crossAx val="90773760"/>
        <c:crosses val="autoZero"/>
        <c:auto val="1"/>
        <c:lblAlgn val="ctr"/>
        <c:lblOffset val="100"/>
      </c:catAx>
      <c:valAx>
        <c:axId val="9077376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90772224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Dominio 3: Reflexión</a:t>
            </a:r>
            <a:r>
              <a:rPr lang="en-US" baseline="0"/>
              <a:t> crítica y comprensión social</a:t>
            </a:r>
            <a:endParaRPr lang="en-US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Imprescindibles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</c:dLbls>
          <c:cat>
            <c:strRef>
              <c:f>Hoja1!$A$2:$A$3</c:f>
              <c:strCache>
                <c:ptCount val="2"/>
                <c:pt idx="0">
                  <c:v>Explica y comprende de manera sistemática las estructuras y dinámicas sociales, basándose en las teorías sociológicas y en la reflexión crítica para profundizar en el conocimiento de la complejidad social a niveles micro, meso y macro social.</c:v>
                </c:pt>
                <c:pt idx="1">
                  <c:v>Anticipa escenarios futuros, utilizando las teorías sociológicas y la formación propia de la disciplina, aportando información que permita proyectar comportamientos y tendencias relevantes en el ámbito local y global.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0.83000000000000007</c:v>
                </c:pt>
                <c:pt idx="1">
                  <c:v>0.35000000000000003</c:v>
                </c:pt>
              </c:numCache>
            </c:numRef>
          </c:val>
        </c:ser>
        <c:dLbls>
          <c:showVal val="1"/>
        </c:dLbls>
        <c:overlap val="-25"/>
        <c:axId val="103627392"/>
        <c:axId val="103645568"/>
      </c:barChart>
      <c:catAx>
        <c:axId val="1036273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 algn="just">
              <a:defRPr sz="1400"/>
            </a:pPr>
            <a:endParaRPr lang="es-ES"/>
          </a:p>
        </c:txPr>
        <c:crossAx val="103645568"/>
        <c:crosses val="autoZero"/>
        <c:auto val="1"/>
        <c:lblAlgn val="ctr"/>
        <c:lblOffset val="100"/>
      </c:catAx>
      <c:valAx>
        <c:axId val="10364556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03627392"/>
        <c:crosses val="autoZero"/>
        <c:crossBetween val="between"/>
      </c:valAx>
    </c:plotArea>
    <c:legend>
      <c:legendPos val="t"/>
    </c:legend>
    <c:plotVisOnly val="1"/>
    <c:dispBlanksAs val="gap"/>
  </c:chart>
  <c:externalData r:id="rId1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17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19.jpeg" Type="http://schemas.openxmlformats.org/officeDocument/2006/relationships/image"/><Relationship Id="rId1" Target="../media/image18.jpeg" Type="http://schemas.openxmlformats.org/officeDocument/2006/relationships/image"/><Relationship Id="rId4" Target="../media/image20.jpeg" Type="http://schemas.openxmlformats.org/officeDocument/2006/relationships/image"/></Relationships>
</file>

<file path=ppt/diagrams/_rels/data21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23.jpeg" Type="http://schemas.openxmlformats.org/officeDocument/2006/relationships/image"/><Relationship Id="rId1" Target="../media/image20.jpeg" Type="http://schemas.openxmlformats.org/officeDocument/2006/relationships/image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AD5DA-8D81-471B-A81A-273F5BF0110E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F398CAE0-7829-4BD5-9C0A-D253A6F3212C}">
      <dgm:prSet phldrT="[Texto]"/>
      <dgm:spPr/>
      <dgm:t>
        <a:bodyPr/>
        <a:lstStyle/>
        <a:p>
          <a:r>
            <a:rPr lang="es-CL" dirty="0" smtClean="0"/>
            <a:t>Dominios de egreso, proceso interno (agosto-octubre)</a:t>
          </a:r>
          <a:endParaRPr lang="es-CL" dirty="0"/>
        </a:p>
      </dgm:t>
    </dgm:pt>
    <dgm:pt modelId="{B22F6ABB-6152-49CB-BAD9-C0B734EB2B13}" type="parTrans" cxnId="{2E50490E-1F1A-4220-8AC2-77A4C17410A6}">
      <dgm:prSet/>
      <dgm:spPr/>
      <dgm:t>
        <a:bodyPr/>
        <a:lstStyle/>
        <a:p>
          <a:endParaRPr lang="es-CL"/>
        </a:p>
      </dgm:t>
    </dgm:pt>
    <dgm:pt modelId="{582A741A-D921-40DD-AC8F-5D4FC8FA7B9E}" type="sibTrans" cxnId="{2E50490E-1F1A-4220-8AC2-77A4C17410A6}">
      <dgm:prSet/>
      <dgm:spPr/>
      <dgm:t>
        <a:bodyPr/>
        <a:lstStyle/>
        <a:p>
          <a:endParaRPr lang="es-CL"/>
        </a:p>
      </dgm:t>
    </dgm:pt>
    <dgm:pt modelId="{6EBAF82D-BBCF-42AA-A20C-29A63CBD733D}">
      <dgm:prSet phldrT="[Texto]"/>
      <dgm:spPr/>
      <dgm:t>
        <a:bodyPr/>
        <a:lstStyle/>
        <a:p>
          <a:r>
            <a:rPr lang="es-CL" dirty="0" smtClean="0"/>
            <a:t>Levantamiento preliminar  de Competencias por dominio (noviembre)</a:t>
          </a:r>
          <a:endParaRPr lang="es-CL" dirty="0"/>
        </a:p>
      </dgm:t>
    </dgm:pt>
    <dgm:pt modelId="{C41FC061-B4C1-4226-9C3C-27805659DCFD}" type="parTrans" cxnId="{8FA1B99A-66A9-44FE-8C2A-E77E4F9BB126}">
      <dgm:prSet/>
      <dgm:spPr/>
      <dgm:t>
        <a:bodyPr/>
        <a:lstStyle/>
        <a:p>
          <a:endParaRPr lang="es-CL"/>
        </a:p>
      </dgm:t>
    </dgm:pt>
    <dgm:pt modelId="{C5B83F02-EDD9-42C9-9FEF-71CB69D0D0A0}" type="sibTrans" cxnId="{8FA1B99A-66A9-44FE-8C2A-E77E4F9BB126}">
      <dgm:prSet/>
      <dgm:spPr/>
      <dgm:t>
        <a:bodyPr/>
        <a:lstStyle/>
        <a:p>
          <a:endParaRPr lang="es-CL"/>
        </a:p>
      </dgm:t>
    </dgm:pt>
    <dgm:pt modelId="{5A122F27-3BCA-4825-BA33-BE6EBEB0391C}">
      <dgm:prSet phldrT="[Texto]"/>
      <dgm:spPr/>
      <dgm:t>
        <a:bodyPr/>
        <a:lstStyle/>
        <a:p>
          <a:r>
            <a:rPr lang="es-CL" dirty="0" smtClean="0"/>
            <a:t>Validación y jerarquización (</a:t>
          </a:r>
          <a:r>
            <a:rPr lang="es-CL" i="1" dirty="0" err="1" smtClean="0"/>
            <a:t>focus</a:t>
          </a:r>
          <a:r>
            <a:rPr lang="es-CL" i="1" dirty="0" smtClean="0"/>
            <a:t> </a:t>
          </a:r>
          <a:r>
            <a:rPr lang="es-CL" i="1" dirty="0" err="1" smtClean="0"/>
            <a:t>group</a:t>
          </a:r>
          <a:r>
            <a:rPr lang="es-CL" dirty="0" smtClean="0"/>
            <a:t>), participantes seis trabajadores (as) Social</a:t>
          </a:r>
          <a:endParaRPr lang="es-CL" dirty="0"/>
        </a:p>
      </dgm:t>
    </dgm:pt>
    <dgm:pt modelId="{D9F1EADB-F35F-40FD-A6B0-281A1B91DC03}" type="parTrans" cxnId="{F6CA12D6-449F-41DF-9A64-BE4E9D6526AA}">
      <dgm:prSet/>
      <dgm:spPr/>
      <dgm:t>
        <a:bodyPr/>
        <a:lstStyle/>
        <a:p>
          <a:endParaRPr lang="es-CL"/>
        </a:p>
      </dgm:t>
    </dgm:pt>
    <dgm:pt modelId="{17EA97E9-990E-45A0-AF91-6451D41328ED}" type="sibTrans" cxnId="{F6CA12D6-449F-41DF-9A64-BE4E9D6526AA}">
      <dgm:prSet/>
      <dgm:spPr/>
      <dgm:t>
        <a:bodyPr/>
        <a:lstStyle/>
        <a:p>
          <a:endParaRPr lang="es-CL"/>
        </a:p>
      </dgm:t>
    </dgm:pt>
    <dgm:pt modelId="{0ACE42CE-D15D-4BCD-9E5E-2C07A99EB7E4}">
      <dgm:prSet phldrT="[Texto]"/>
      <dgm:spPr/>
      <dgm:t>
        <a:bodyPr/>
        <a:lstStyle/>
        <a:p>
          <a:r>
            <a:rPr lang="es-CL" dirty="0" smtClean="0"/>
            <a:t>Aplicación de pauta de jerarquización a través de medios virtuales (21 respuestas)</a:t>
          </a:r>
          <a:endParaRPr lang="es-CL" dirty="0"/>
        </a:p>
      </dgm:t>
    </dgm:pt>
    <dgm:pt modelId="{CF3DD768-19FE-4F88-9C74-F4E7FE7BB89E}" type="parTrans" cxnId="{693B0B78-97F1-49C5-A5DF-3799F3CEBD4E}">
      <dgm:prSet/>
      <dgm:spPr/>
      <dgm:t>
        <a:bodyPr/>
        <a:lstStyle/>
        <a:p>
          <a:endParaRPr lang="es-CL"/>
        </a:p>
      </dgm:t>
    </dgm:pt>
    <dgm:pt modelId="{6E408070-C7A6-40B1-8B5B-4022560F901F}" type="sibTrans" cxnId="{693B0B78-97F1-49C5-A5DF-3799F3CEBD4E}">
      <dgm:prSet/>
      <dgm:spPr/>
      <dgm:t>
        <a:bodyPr/>
        <a:lstStyle/>
        <a:p>
          <a:endParaRPr lang="es-CL"/>
        </a:p>
      </dgm:t>
    </dgm:pt>
    <dgm:pt modelId="{98EF2980-8B35-409A-85E5-77348AEFC231}">
      <dgm:prSet phldrT="[Texto]"/>
      <dgm:spPr/>
      <dgm:t>
        <a:bodyPr/>
        <a:lstStyle/>
        <a:p>
          <a:r>
            <a:rPr lang="es-CL" dirty="0" smtClean="0"/>
            <a:t>Elaboración de documento de trabajo</a:t>
          </a:r>
          <a:endParaRPr lang="es-CL" dirty="0"/>
        </a:p>
      </dgm:t>
    </dgm:pt>
    <dgm:pt modelId="{AF2A19F5-B7FC-4836-8528-D7F5ABFD149C}" type="parTrans" cxnId="{4147174F-AA89-4930-A550-E53D836AAF72}">
      <dgm:prSet/>
      <dgm:spPr/>
      <dgm:t>
        <a:bodyPr/>
        <a:lstStyle/>
        <a:p>
          <a:endParaRPr lang="es-CL"/>
        </a:p>
      </dgm:t>
    </dgm:pt>
    <dgm:pt modelId="{A0BF0085-8571-4806-B866-3D99EDD6012C}" type="sibTrans" cxnId="{4147174F-AA89-4930-A550-E53D836AAF72}">
      <dgm:prSet/>
      <dgm:spPr/>
      <dgm:t>
        <a:bodyPr/>
        <a:lstStyle/>
        <a:p>
          <a:endParaRPr lang="es-CL"/>
        </a:p>
      </dgm:t>
    </dgm:pt>
    <dgm:pt modelId="{16253EEE-9216-46B0-8297-8972F737938B}">
      <dgm:prSet phldrT="[Texto]"/>
      <dgm:spPr/>
      <dgm:t>
        <a:bodyPr/>
        <a:lstStyle/>
        <a:p>
          <a:r>
            <a:rPr lang="es-CL" dirty="0" smtClean="0"/>
            <a:t>Análisis comité curricular ampliado</a:t>
          </a:r>
          <a:endParaRPr lang="es-CL" dirty="0"/>
        </a:p>
      </dgm:t>
    </dgm:pt>
    <dgm:pt modelId="{8A430BAC-C7D3-44B6-B669-BEFEA4E1C58F}" type="parTrans" cxnId="{24E88777-8BC1-4F03-8140-D16760D0BE76}">
      <dgm:prSet/>
      <dgm:spPr/>
      <dgm:t>
        <a:bodyPr/>
        <a:lstStyle/>
        <a:p>
          <a:endParaRPr lang="es-CL"/>
        </a:p>
      </dgm:t>
    </dgm:pt>
    <dgm:pt modelId="{03B7AF89-9006-4D14-A34C-5FB7F086D94D}" type="sibTrans" cxnId="{24E88777-8BC1-4F03-8140-D16760D0BE76}">
      <dgm:prSet/>
      <dgm:spPr/>
      <dgm:t>
        <a:bodyPr/>
        <a:lstStyle/>
        <a:p>
          <a:endParaRPr lang="es-CL"/>
        </a:p>
      </dgm:t>
    </dgm:pt>
    <dgm:pt modelId="{11BC35CF-F5E6-4994-A3B8-45A154583BB8}" type="pres">
      <dgm:prSet presAssocID="{30AAD5DA-8D81-471B-A81A-273F5BF0110E}" presName="CompostProcess" presStyleCnt="0">
        <dgm:presLayoutVars>
          <dgm:dir/>
          <dgm:resizeHandles val="exact"/>
        </dgm:presLayoutVars>
      </dgm:prSet>
      <dgm:spPr/>
    </dgm:pt>
    <dgm:pt modelId="{C0C6B73F-9860-40AE-B847-8BB7370034DE}" type="pres">
      <dgm:prSet presAssocID="{30AAD5DA-8D81-471B-A81A-273F5BF0110E}" presName="arrow" presStyleLbl="bgShp" presStyleIdx="0" presStyleCnt="1"/>
      <dgm:spPr/>
    </dgm:pt>
    <dgm:pt modelId="{9D24BA74-A042-4EAE-B198-26E2CF12FEFF}" type="pres">
      <dgm:prSet presAssocID="{30AAD5DA-8D81-471B-A81A-273F5BF0110E}" presName="linearProcess" presStyleCnt="0"/>
      <dgm:spPr/>
    </dgm:pt>
    <dgm:pt modelId="{1E020437-805B-4B37-8582-C1E82ADDFF13}" type="pres">
      <dgm:prSet presAssocID="{F398CAE0-7829-4BD5-9C0A-D253A6F321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710D20-27FC-495E-903D-9429C0B20FE2}" type="pres">
      <dgm:prSet presAssocID="{582A741A-D921-40DD-AC8F-5D4FC8FA7B9E}" presName="sibTrans" presStyleCnt="0"/>
      <dgm:spPr/>
    </dgm:pt>
    <dgm:pt modelId="{57A37700-8F18-404D-BD72-9B8252638A82}" type="pres">
      <dgm:prSet presAssocID="{6EBAF82D-BBCF-42AA-A20C-29A63CBD733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095D11A-1F99-4098-BBC9-76E0278AB80C}" type="pres">
      <dgm:prSet presAssocID="{C5B83F02-EDD9-42C9-9FEF-71CB69D0D0A0}" presName="sibTrans" presStyleCnt="0"/>
      <dgm:spPr/>
    </dgm:pt>
    <dgm:pt modelId="{0BB4C1ED-C8B7-4FD4-B34D-BEE97B4E3865}" type="pres">
      <dgm:prSet presAssocID="{5A122F27-3BCA-4825-BA33-BE6EBEB0391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F0CACD-6D69-4927-A078-95B0AE693669}" type="pres">
      <dgm:prSet presAssocID="{17EA97E9-990E-45A0-AF91-6451D41328ED}" presName="sibTrans" presStyleCnt="0"/>
      <dgm:spPr/>
    </dgm:pt>
    <dgm:pt modelId="{7BFFD43F-3399-435B-96BD-7A4FDB763416}" type="pres">
      <dgm:prSet presAssocID="{0ACE42CE-D15D-4BCD-9E5E-2C07A99EB7E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ECEB37-D381-4F28-8026-ABE7BB365652}" type="pres">
      <dgm:prSet presAssocID="{6E408070-C7A6-40B1-8B5B-4022560F901F}" presName="sibTrans" presStyleCnt="0"/>
      <dgm:spPr/>
    </dgm:pt>
    <dgm:pt modelId="{9891964F-F711-4528-AD3B-9A913B848F81}" type="pres">
      <dgm:prSet presAssocID="{98EF2980-8B35-409A-85E5-77348AEFC23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248FEA-9377-4446-94FB-BD30EED8FF68}" type="pres">
      <dgm:prSet presAssocID="{A0BF0085-8571-4806-B866-3D99EDD6012C}" presName="sibTrans" presStyleCnt="0"/>
      <dgm:spPr/>
    </dgm:pt>
    <dgm:pt modelId="{67116853-2790-43A1-99BB-50E72C0C43C6}" type="pres">
      <dgm:prSet presAssocID="{16253EEE-9216-46B0-8297-8972F737938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147174F-AA89-4930-A550-E53D836AAF72}" srcId="{30AAD5DA-8D81-471B-A81A-273F5BF0110E}" destId="{98EF2980-8B35-409A-85E5-77348AEFC231}" srcOrd="4" destOrd="0" parTransId="{AF2A19F5-B7FC-4836-8528-D7F5ABFD149C}" sibTransId="{A0BF0085-8571-4806-B866-3D99EDD6012C}"/>
    <dgm:cxn modelId="{5EFCEC0A-43FC-469E-BCC7-EAB6D6C73C48}" type="presOf" srcId="{16253EEE-9216-46B0-8297-8972F737938B}" destId="{67116853-2790-43A1-99BB-50E72C0C43C6}" srcOrd="0" destOrd="0" presId="urn:microsoft.com/office/officeart/2005/8/layout/hProcess9"/>
    <dgm:cxn modelId="{2E50490E-1F1A-4220-8AC2-77A4C17410A6}" srcId="{30AAD5DA-8D81-471B-A81A-273F5BF0110E}" destId="{F398CAE0-7829-4BD5-9C0A-D253A6F3212C}" srcOrd="0" destOrd="0" parTransId="{B22F6ABB-6152-49CB-BAD9-C0B734EB2B13}" sibTransId="{582A741A-D921-40DD-AC8F-5D4FC8FA7B9E}"/>
    <dgm:cxn modelId="{F6CA12D6-449F-41DF-9A64-BE4E9D6526AA}" srcId="{30AAD5DA-8D81-471B-A81A-273F5BF0110E}" destId="{5A122F27-3BCA-4825-BA33-BE6EBEB0391C}" srcOrd="2" destOrd="0" parTransId="{D9F1EADB-F35F-40FD-A6B0-281A1B91DC03}" sibTransId="{17EA97E9-990E-45A0-AF91-6451D41328ED}"/>
    <dgm:cxn modelId="{A3FB0989-4E47-4312-96E4-A7794B113B50}" type="presOf" srcId="{98EF2980-8B35-409A-85E5-77348AEFC231}" destId="{9891964F-F711-4528-AD3B-9A913B848F81}" srcOrd="0" destOrd="0" presId="urn:microsoft.com/office/officeart/2005/8/layout/hProcess9"/>
    <dgm:cxn modelId="{B23B9EE0-49D7-438D-9725-34B98A019A5B}" type="presOf" srcId="{0ACE42CE-D15D-4BCD-9E5E-2C07A99EB7E4}" destId="{7BFFD43F-3399-435B-96BD-7A4FDB763416}" srcOrd="0" destOrd="0" presId="urn:microsoft.com/office/officeart/2005/8/layout/hProcess9"/>
    <dgm:cxn modelId="{8FA1B99A-66A9-44FE-8C2A-E77E4F9BB126}" srcId="{30AAD5DA-8D81-471B-A81A-273F5BF0110E}" destId="{6EBAF82D-BBCF-42AA-A20C-29A63CBD733D}" srcOrd="1" destOrd="0" parTransId="{C41FC061-B4C1-4226-9C3C-27805659DCFD}" sibTransId="{C5B83F02-EDD9-42C9-9FEF-71CB69D0D0A0}"/>
    <dgm:cxn modelId="{693B0B78-97F1-49C5-A5DF-3799F3CEBD4E}" srcId="{30AAD5DA-8D81-471B-A81A-273F5BF0110E}" destId="{0ACE42CE-D15D-4BCD-9E5E-2C07A99EB7E4}" srcOrd="3" destOrd="0" parTransId="{CF3DD768-19FE-4F88-9C74-F4E7FE7BB89E}" sibTransId="{6E408070-C7A6-40B1-8B5B-4022560F901F}"/>
    <dgm:cxn modelId="{C270C543-0BAD-4674-B858-093362729D7B}" type="presOf" srcId="{F398CAE0-7829-4BD5-9C0A-D253A6F3212C}" destId="{1E020437-805B-4B37-8582-C1E82ADDFF13}" srcOrd="0" destOrd="0" presId="urn:microsoft.com/office/officeart/2005/8/layout/hProcess9"/>
    <dgm:cxn modelId="{FFC8D536-8C5F-4730-9E11-DADF784EF8BF}" type="presOf" srcId="{5A122F27-3BCA-4825-BA33-BE6EBEB0391C}" destId="{0BB4C1ED-C8B7-4FD4-B34D-BEE97B4E3865}" srcOrd="0" destOrd="0" presId="urn:microsoft.com/office/officeart/2005/8/layout/hProcess9"/>
    <dgm:cxn modelId="{1481CC3A-65CC-439D-A850-DE1DDFDF1C78}" type="presOf" srcId="{30AAD5DA-8D81-471B-A81A-273F5BF0110E}" destId="{11BC35CF-F5E6-4994-A3B8-45A154583BB8}" srcOrd="0" destOrd="0" presId="urn:microsoft.com/office/officeart/2005/8/layout/hProcess9"/>
    <dgm:cxn modelId="{24E88777-8BC1-4F03-8140-D16760D0BE76}" srcId="{30AAD5DA-8D81-471B-A81A-273F5BF0110E}" destId="{16253EEE-9216-46B0-8297-8972F737938B}" srcOrd="5" destOrd="0" parTransId="{8A430BAC-C7D3-44B6-B669-BEFEA4E1C58F}" sibTransId="{03B7AF89-9006-4D14-A34C-5FB7F086D94D}"/>
    <dgm:cxn modelId="{DC3051D6-6230-4DB9-85F9-A81D8B858C19}" type="presOf" srcId="{6EBAF82D-BBCF-42AA-A20C-29A63CBD733D}" destId="{57A37700-8F18-404D-BD72-9B8252638A82}" srcOrd="0" destOrd="0" presId="urn:microsoft.com/office/officeart/2005/8/layout/hProcess9"/>
    <dgm:cxn modelId="{ED3CD672-2335-444B-8BAA-0BA89CE7D522}" type="presParOf" srcId="{11BC35CF-F5E6-4994-A3B8-45A154583BB8}" destId="{C0C6B73F-9860-40AE-B847-8BB7370034DE}" srcOrd="0" destOrd="0" presId="urn:microsoft.com/office/officeart/2005/8/layout/hProcess9"/>
    <dgm:cxn modelId="{630C8A56-97AB-4940-AFAA-763D0C0054E1}" type="presParOf" srcId="{11BC35CF-F5E6-4994-A3B8-45A154583BB8}" destId="{9D24BA74-A042-4EAE-B198-26E2CF12FEFF}" srcOrd="1" destOrd="0" presId="urn:microsoft.com/office/officeart/2005/8/layout/hProcess9"/>
    <dgm:cxn modelId="{CB918B8D-EC5B-43A8-968D-21D1FEAEAE41}" type="presParOf" srcId="{9D24BA74-A042-4EAE-B198-26E2CF12FEFF}" destId="{1E020437-805B-4B37-8582-C1E82ADDFF13}" srcOrd="0" destOrd="0" presId="urn:microsoft.com/office/officeart/2005/8/layout/hProcess9"/>
    <dgm:cxn modelId="{8F38E32F-865F-43BA-8E45-5026933E774F}" type="presParOf" srcId="{9D24BA74-A042-4EAE-B198-26E2CF12FEFF}" destId="{CA710D20-27FC-495E-903D-9429C0B20FE2}" srcOrd="1" destOrd="0" presId="urn:microsoft.com/office/officeart/2005/8/layout/hProcess9"/>
    <dgm:cxn modelId="{E8257B9E-EF91-434C-8151-5F8804BD5AEA}" type="presParOf" srcId="{9D24BA74-A042-4EAE-B198-26E2CF12FEFF}" destId="{57A37700-8F18-404D-BD72-9B8252638A82}" srcOrd="2" destOrd="0" presId="urn:microsoft.com/office/officeart/2005/8/layout/hProcess9"/>
    <dgm:cxn modelId="{9985A32E-8557-4454-B8A5-364175030735}" type="presParOf" srcId="{9D24BA74-A042-4EAE-B198-26E2CF12FEFF}" destId="{C095D11A-1F99-4098-BBC9-76E0278AB80C}" srcOrd="3" destOrd="0" presId="urn:microsoft.com/office/officeart/2005/8/layout/hProcess9"/>
    <dgm:cxn modelId="{939D7588-628F-4059-939F-FBA1BF649A11}" type="presParOf" srcId="{9D24BA74-A042-4EAE-B198-26E2CF12FEFF}" destId="{0BB4C1ED-C8B7-4FD4-B34D-BEE97B4E3865}" srcOrd="4" destOrd="0" presId="urn:microsoft.com/office/officeart/2005/8/layout/hProcess9"/>
    <dgm:cxn modelId="{F3AD1B84-91EC-4661-9FBD-F2B1487B44E3}" type="presParOf" srcId="{9D24BA74-A042-4EAE-B198-26E2CF12FEFF}" destId="{61F0CACD-6D69-4927-A078-95B0AE693669}" srcOrd="5" destOrd="0" presId="urn:microsoft.com/office/officeart/2005/8/layout/hProcess9"/>
    <dgm:cxn modelId="{CC8871D0-9FCA-417D-AC77-0CE4CB20A41A}" type="presParOf" srcId="{9D24BA74-A042-4EAE-B198-26E2CF12FEFF}" destId="{7BFFD43F-3399-435B-96BD-7A4FDB763416}" srcOrd="6" destOrd="0" presId="urn:microsoft.com/office/officeart/2005/8/layout/hProcess9"/>
    <dgm:cxn modelId="{DD7331C8-12B9-4E6E-BECF-7F7DD03A7F0D}" type="presParOf" srcId="{9D24BA74-A042-4EAE-B198-26E2CF12FEFF}" destId="{0EECEB37-D381-4F28-8026-ABE7BB365652}" srcOrd="7" destOrd="0" presId="urn:microsoft.com/office/officeart/2005/8/layout/hProcess9"/>
    <dgm:cxn modelId="{21526D40-A956-46B1-B882-9C19B9C199C0}" type="presParOf" srcId="{9D24BA74-A042-4EAE-B198-26E2CF12FEFF}" destId="{9891964F-F711-4528-AD3B-9A913B848F81}" srcOrd="8" destOrd="0" presId="urn:microsoft.com/office/officeart/2005/8/layout/hProcess9"/>
    <dgm:cxn modelId="{456836E1-16CD-4E82-B3D5-D719DA3615D6}" type="presParOf" srcId="{9D24BA74-A042-4EAE-B198-26E2CF12FEFF}" destId="{1C248FEA-9377-4446-94FB-BD30EED8FF68}" srcOrd="9" destOrd="0" presId="urn:microsoft.com/office/officeart/2005/8/layout/hProcess9"/>
    <dgm:cxn modelId="{4CB672B8-195D-4A0C-A065-4E9342CFE018}" type="presParOf" srcId="{9D24BA74-A042-4EAE-B198-26E2CF12FEFF}" destId="{67116853-2790-43A1-99BB-50E72C0C43C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ACD3F3-20E5-4C04-9EE1-7C467E15B292}" type="doc">
      <dgm:prSet loTypeId="urn:microsoft.com/office/officeart/2005/8/layout/venn1" loCatId="relationship" qsTypeId="urn:microsoft.com/office/officeart/2005/8/quickstyle/3d4" qsCatId="3D" csTypeId="urn:microsoft.com/office/officeart/2005/8/colors/colorful1#4" csCatId="colorful" phldr="1"/>
      <dgm:spPr/>
    </dgm:pt>
    <dgm:pt modelId="{C9186AA1-2A5F-40CE-883C-A566FCC2109D}">
      <dgm:prSet phldrT="[Texto]"/>
      <dgm:spPr/>
      <dgm:t>
        <a:bodyPr/>
        <a:lstStyle/>
        <a:p>
          <a:r>
            <a:rPr lang="es-CL" dirty="0" smtClean="0"/>
            <a:t>Investigación</a:t>
          </a:r>
          <a:endParaRPr lang="es-CL" dirty="0"/>
        </a:p>
      </dgm:t>
    </dgm:pt>
    <dgm:pt modelId="{55EA4503-8C99-4777-A8B1-72006B6DD1D9}" type="parTrans" cxnId="{6197F6C5-1C1D-470E-A3F9-5E02EBF1F0A4}">
      <dgm:prSet/>
      <dgm:spPr/>
      <dgm:t>
        <a:bodyPr/>
        <a:lstStyle/>
        <a:p>
          <a:endParaRPr lang="es-CL"/>
        </a:p>
      </dgm:t>
    </dgm:pt>
    <dgm:pt modelId="{0E4C1062-1A5E-44E2-9375-622BEC963EC5}" type="sibTrans" cxnId="{6197F6C5-1C1D-470E-A3F9-5E02EBF1F0A4}">
      <dgm:prSet/>
      <dgm:spPr/>
      <dgm:t>
        <a:bodyPr/>
        <a:lstStyle/>
        <a:p>
          <a:endParaRPr lang="es-CL"/>
        </a:p>
      </dgm:t>
    </dgm:pt>
    <dgm:pt modelId="{D63E5FE7-7284-4F90-A3F2-14B2DA37AAA2}">
      <dgm:prSet phldrT="[Texto]"/>
      <dgm:spPr/>
      <dgm:t>
        <a:bodyPr/>
        <a:lstStyle/>
        <a:p>
          <a:r>
            <a:rPr lang="es-CL" dirty="0" smtClean="0"/>
            <a:t>Intervención Psicosocial</a:t>
          </a:r>
          <a:endParaRPr lang="es-CL" dirty="0"/>
        </a:p>
      </dgm:t>
    </dgm:pt>
    <dgm:pt modelId="{6933E9A7-2ABD-4F6E-840C-E99A4BB04FF7}" type="parTrans" cxnId="{57D52D44-BFB8-406C-B309-CFFE9FAA82AB}">
      <dgm:prSet/>
      <dgm:spPr/>
      <dgm:t>
        <a:bodyPr/>
        <a:lstStyle/>
        <a:p>
          <a:endParaRPr lang="es-CL"/>
        </a:p>
      </dgm:t>
    </dgm:pt>
    <dgm:pt modelId="{B8DE77A3-3E4A-4F2A-B02D-A49F8881BF8E}" type="sibTrans" cxnId="{57D52D44-BFB8-406C-B309-CFFE9FAA82AB}">
      <dgm:prSet/>
      <dgm:spPr/>
      <dgm:t>
        <a:bodyPr/>
        <a:lstStyle/>
        <a:p>
          <a:endParaRPr lang="es-CL"/>
        </a:p>
      </dgm:t>
    </dgm:pt>
    <dgm:pt modelId="{A7DDF82B-905C-47AA-9208-0789D7990084}">
      <dgm:prSet phldrT="[Texto]"/>
      <dgm:spPr/>
      <dgm:t>
        <a:bodyPr/>
        <a:lstStyle/>
        <a:p>
          <a:r>
            <a:rPr lang="es-CL" dirty="0" smtClean="0"/>
            <a:t>Estudios Evaluativos</a:t>
          </a:r>
          <a:endParaRPr lang="es-CL" dirty="0"/>
        </a:p>
      </dgm:t>
    </dgm:pt>
    <dgm:pt modelId="{76341A26-E310-451A-9E5F-34966CDE1665}" type="parTrans" cxnId="{E3B65BF3-3E32-414B-9D44-D95ADD3BF20E}">
      <dgm:prSet/>
      <dgm:spPr/>
      <dgm:t>
        <a:bodyPr/>
        <a:lstStyle/>
        <a:p>
          <a:endParaRPr lang="es-CL"/>
        </a:p>
      </dgm:t>
    </dgm:pt>
    <dgm:pt modelId="{2BBB8B6E-1BA7-49C7-B265-4826409B3B78}" type="sibTrans" cxnId="{E3B65BF3-3E32-414B-9D44-D95ADD3BF20E}">
      <dgm:prSet/>
      <dgm:spPr/>
      <dgm:t>
        <a:bodyPr/>
        <a:lstStyle/>
        <a:p>
          <a:endParaRPr lang="es-CL"/>
        </a:p>
      </dgm:t>
    </dgm:pt>
    <dgm:pt modelId="{2086B283-E055-4DE5-AB26-E6813EE968AB}" type="pres">
      <dgm:prSet presAssocID="{00ACD3F3-20E5-4C04-9EE1-7C467E15B292}" presName="compositeShape" presStyleCnt="0">
        <dgm:presLayoutVars>
          <dgm:chMax val="7"/>
          <dgm:dir/>
          <dgm:resizeHandles val="exact"/>
        </dgm:presLayoutVars>
      </dgm:prSet>
      <dgm:spPr/>
    </dgm:pt>
    <dgm:pt modelId="{B49EB95A-0A68-484F-9A74-DF2C0D23E5EB}" type="pres">
      <dgm:prSet presAssocID="{C9186AA1-2A5F-40CE-883C-A566FCC2109D}" presName="circ1" presStyleLbl="vennNode1" presStyleIdx="0" presStyleCnt="3" custScaleX="94076" custScaleY="94076"/>
      <dgm:spPr/>
      <dgm:t>
        <a:bodyPr/>
        <a:lstStyle/>
        <a:p>
          <a:endParaRPr lang="es-CL"/>
        </a:p>
      </dgm:t>
    </dgm:pt>
    <dgm:pt modelId="{73A784BE-2258-4048-99ED-973097334B1A}" type="pres">
      <dgm:prSet presAssocID="{C9186AA1-2A5F-40CE-883C-A566FCC210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BBAA6E-4488-4FBB-9233-0C7DDC0518FD}" type="pres">
      <dgm:prSet presAssocID="{D63E5FE7-7284-4F90-A3F2-14B2DA37AAA2}" presName="circ2" presStyleLbl="vennNode1" presStyleIdx="1" presStyleCnt="3" custScaleX="94076" custScaleY="94076"/>
      <dgm:spPr/>
      <dgm:t>
        <a:bodyPr/>
        <a:lstStyle/>
        <a:p>
          <a:endParaRPr lang="es-CL"/>
        </a:p>
      </dgm:t>
    </dgm:pt>
    <dgm:pt modelId="{90B71967-0F72-4FCD-ADFF-7E75C007FF9D}" type="pres">
      <dgm:prSet presAssocID="{D63E5FE7-7284-4F90-A3F2-14B2DA37AA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7954D9-AA11-4C92-A2CA-46B319B3666E}" type="pres">
      <dgm:prSet presAssocID="{A7DDF82B-905C-47AA-9208-0789D7990084}" presName="circ3" presStyleLbl="vennNode1" presStyleIdx="2" presStyleCnt="3" custScaleX="94076" custScaleY="94076"/>
      <dgm:spPr/>
      <dgm:t>
        <a:bodyPr/>
        <a:lstStyle/>
        <a:p>
          <a:endParaRPr lang="es-CL"/>
        </a:p>
      </dgm:t>
    </dgm:pt>
    <dgm:pt modelId="{7E24EE09-07B0-487F-84F5-B0326215E286}" type="pres">
      <dgm:prSet presAssocID="{A7DDF82B-905C-47AA-9208-0789D79900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4739778-D397-4F7F-B78E-3F64186E049C}" type="presOf" srcId="{C9186AA1-2A5F-40CE-883C-A566FCC2109D}" destId="{73A784BE-2258-4048-99ED-973097334B1A}" srcOrd="1" destOrd="0" presId="urn:microsoft.com/office/officeart/2005/8/layout/venn1"/>
    <dgm:cxn modelId="{E3B65BF3-3E32-414B-9D44-D95ADD3BF20E}" srcId="{00ACD3F3-20E5-4C04-9EE1-7C467E15B292}" destId="{A7DDF82B-905C-47AA-9208-0789D7990084}" srcOrd="2" destOrd="0" parTransId="{76341A26-E310-451A-9E5F-34966CDE1665}" sibTransId="{2BBB8B6E-1BA7-49C7-B265-4826409B3B78}"/>
    <dgm:cxn modelId="{66C280B5-6ED8-45F1-B9C4-4E1CDE231F5B}" type="presOf" srcId="{00ACD3F3-20E5-4C04-9EE1-7C467E15B292}" destId="{2086B283-E055-4DE5-AB26-E6813EE968AB}" srcOrd="0" destOrd="0" presId="urn:microsoft.com/office/officeart/2005/8/layout/venn1"/>
    <dgm:cxn modelId="{57D52D44-BFB8-406C-B309-CFFE9FAA82AB}" srcId="{00ACD3F3-20E5-4C04-9EE1-7C467E15B292}" destId="{D63E5FE7-7284-4F90-A3F2-14B2DA37AAA2}" srcOrd="1" destOrd="0" parTransId="{6933E9A7-2ABD-4F6E-840C-E99A4BB04FF7}" sibTransId="{B8DE77A3-3E4A-4F2A-B02D-A49F8881BF8E}"/>
    <dgm:cxn modelId="{0A6B4EF6-7F27-4B3B-B72E-5942CB677773}" type="presOf" srcId="{D63E5FE7-7284-4F90-A3F2-14B2DA37AAA2}" destId="{90B71967-0F72-4FCD-ADFF-7E75C007FF9D}" srcOrd="1" destOrd="0" presId="urn:microsoft.com/office/officeart/2005/8/layout/venn1"/>
    <dgm:cxn modelId="{E2DC9949-5303-4F0D-886C-1B4F81115F52}" type="presOf" srcId="{C9186AA1-2A5F-40CE-883C-A566FCC2109D}" destId="{B49EB95A-0A68-484F-9A74-DF2C0D23E5EB}" srcOrd="0" destOrd="0" presId="urn:microsoft.com/office/officeart/2005/8/layout/venn1"/>
    <dgm:cxn modelId="{A6E7DF77-5E99-4B32-A6FA-01F1F8700905}" type="presOf" srcId="{A7DDF82B-905C-47AA-9208-0789D7990084}" destId="{A37954D9-AA11-4C92-A2CA-46B319B3666E}" srcOrd="0" destOrd="0" presId="urn:microsoft.com/office/officeart/2005/8/layout/venn1"/>
    <dgm:cxn modelId="{6197F6C5-1C1D-470E-A3F9-5E02EBF1F0A4}" srcId="{00ACD3F3-20E5-4C04-9EE1-7C467E15B292}" destId="{C9186AA1-2A5F-40CE-883C-A566FCC2109D}" srcOrd="0" destOrd="0" parTransId="{55EA4503-8C99-4777-A8B1-72006B6DD1D9}" sibTransId="{0E4C1062-1A5E-44E2-9375-622BEC963EC5}"/>
    <dgm:cxn modelId="{8EB3FE5C-CC5E-451E-846B-86F894964EC4}" type="presOf" srcId="{D63E5FE7-7284-4F90-A3F2-14B2DA37AAA2}" destId="{7CBBAA6E-4488-4FBB-9233-0C7DDC0518FD}" srcOrd="0" destOrd="0" presId="urn:microsoft.com/office/officeart/2005/8/layout/venn1"/>
    <dgm:cxn modelId="{BCFC3105-FC6E-4D06-9FBB-A6EBF44AB900}" type="presOf" srcId="{A7DDF82B-905C-47AA-9208-0789D7990084}" destId="{7E24EE09-07B0-487F-84F5-B0326215E286}" srcOrd="1" destOrd="0" presId="urn:microsoft.com/office/officeart/2005/8/layout/venn1"/>
    <dgm:cxn modelId="{2300C072-1B2D-4685-9632-3C99E6DEAE7D}" type="presParOf" srcId="{2086B283-E055-4DE5-AB26-E6813EE968AB}" destId="{B49EB95A-0A68-484F-9A74-DF2C0D23E5EB}" srcOrd="0" destOrd="0" presId="urn:microsoft.com/office/officeart/2005/8/layout/venn1"/>
    <dgm:cxn modelId="{BAE8A04C-B80B-487F-9AEC-F48FCF16C5D4}" type="presParOf" srcId="{2086B283-E055-4DE5-AB26-E6813EE968AB}" destId="{73A784BE-2258-4048-99ED-973097334B1A}" srcOrd="1" destOrd="0" presId="urn:microsoft.com/office/officeart/2005/8/layout/venn1"/>
    <dgm:cxn modelId="{F6D59CC8-82F9-4E7A-876A-EB4285CF1D8C}" type="presParOf" srcId="{2086B283-E055-4DE5-AB26-E6813EE968AB}" destId="{7CBBAA6E-4488-4FBB-9233-0C7DDC0518FD}" srcOrd="2" destOrd="0" presId="urn:microsoft.com/office/officeart/2005/8/layout/venn1"/>
    <dgm:cxn modelId="{5A96F64D-7311-4458-BF24-60C21D4C4919}" type="presParOf" srcId="{2086B283-E055-4DE5-AB26-E6813EE968AB}" destId="{90B71967-0F72-4FCD-ADFF-7E75C007FF9D}" srcOrd="3" destOrd="0" presId="urn:microsoft.com/office/officeart/2005/8/layout/venn1"/>
    <dgm:cxn modelId="{F9EE0A92-4254-4482-AEEA-6C8B35B3209E}" type="presParOf" srcId="{2086B283-E055-4DE5-AB26-E6813EE968AB}" destId="{A37954D9-AA11-4C92-A2CA-46B319B3666E}" srcOrd="4" destOrd="0" presId="urn:microsoft.com/office/officeart/2005/8/layout/venn1"/>
    <dgm:cxn modelId="{7D0D013C-C731-4DDA-9D5B-48F11C0B5FB1}" type="presParOf" srcId="{2086B283-E055-4DE5-AB26-E6813EE968AB}" destId="{7E24EE09-07B0-487F-84F5-B0326215E2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A03CFD-AEEA-4EF1-8BC6-B633F4AEC0F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66E5D97-5EB2-493C-A4BE-643A0D8D199D}">
      <dgm:prSet phldrT="[Texto]" custT="1"/>
      <dgm:spPr/>
      <dgm:t>
        <a:bodyPr/>
        <a:lstStyle/>
        <a:p>
          <a:r>
            <a:rPr lang="es-CL" sz="1600" dirty="0" smtClean="0"/>
            <a:t>Superar una visión centrada en el esquema clásico de la psicoterapia, ampliar su responsabilidad a nivel de la sociedad y la comunidad.</a:t>
          </a:r>
          <a:endParaRPr lang="es-CL" sz="1600" dirty="0"/>
        </a:p>
      </dgm:t>
    </dgm:pt>
    <dgm:pt modelId="{DB828E36-A655-4CB4-8B2D-BD93C5929C96}" type="parTrans" cxnId="{E8A5A5A6-4C55-4C35-9CF3-8B9FB3B229ED}">
      <dgm:prSet/>
      <dgm:spPr/>
      <dgm:t>
        <a:bodyPr/>
        <a:lstStyle/>
        <a:p>
          <a:endParaRPr lang="es-CL" sz="2400"/>
        </a:p>
      </dgm:t>
    </dgm:pt>
    <dgm:pt modelId="{D21A9DDD-A031-4F5E-AF9D-A3BA35BF82BB}" type="sibTrans" cxnId="{E8A5A5A6-4C55-4C35-9CF3-8B9FB3B229ED}">
      <dgm:prSet/>
      <dgm:spPr/>
      <dgm:t>
        <a:bodyPr/>
        <a:lstStyle/>
        <a:p>
          <a:endParaRPr lang="es-CL" sz="2400"/>
        </a:p>
      </dgm:t>
    </dgm:pt>
    <dgm:pt modelId="{9E909599-0B77-4BCE-B62C-1C2504321892}">
      <dgm:prSet phldrT="[Texto]" custT="1"/>
      <dgm:spPr/>
      <dgm:t>
        <a:bodyPr/>
        <a:lstStyle/>
        <a:p>
          <a:r>
            <a:rPr lang="es-CL" sz="1600" dirty="0" smtClean="0"/>
            <a:t>Resguardar en todo momento una posición ética, fundamentada en el saber profesional  capaz de enfrentar de manera clara y responsable  las presiones del entorno.</a:t>
          </a:r>
        </a:p>
      </dgm:t>
    </dgm:pt>
    <dgm:pt modelId="{DC0092E4-F7E1-47D9-A2F3-BBE7E5C3DB3B}" type="sibTrans" cxnId="{C92B8205-5AC8-4549-8F78-765585936B9D}">
      <dgm:prSet/>
      <dgm:spPr/>
      <dgm:t>
        <a:bodyPr/>
        <a:lstStyle/>
        <a:p>
          <a:endParaRPr lang="es-CL"/>
        </a:p>
      </dgm:t>
    </dgm:pt>
    <dgm:pt modelId="{094C4B09-F8A1-4295-B0C5-E7FFF1141F98}" type="parTrans" cxnId="{C92B8205-5AC8-4549-8F78-765585936B9D}">
      <dgm:prSet/>
      <dgm:spPr/>
      <dgm:t>
        <a:bodyPr/>
        <a:lstStyle/>
        <a:p>
          <a:endParaRPr lang="es-CL"/>
        </a:p>
      </dgm:t>
    </dgm:pt>
    <dgm:pt modelId="{D99D3457-4D2F-483A-9653-AB508FB0E2B3}">
      <dgm:prSet phldrT="[Texto]" custT="1"/>
      <dgm:spPr/>
      <dgm:t>
        <a:bodyPr/>
        <a:lstStyle/>
        <a:p>
          <a:r>
            <a:rPr lang="es-CL" sz="1600" dirty="0" smtClean="0"/>
            <a:t>¿La identidad y auto-concepto de los psicólogos (as) puede ser independiente de las demandas y expectativas que tiene el mercado laboral? ¿Cómo encaja la formación académica con la lógica interdisciplinaria que exige el mercado laboral? </a:t>
          </a:r>
        </a:p>
      </dgm:t>
    </dgm:pt>
    <dgm:pt modelId="{A7DC4FDE-AAF7-494A-A1E3-AEFA4E06FBBF}" type="sibTrans" cxnId="{C39AAB07-C5AD-4697-9068-F59C44088A3E}">
      <dgm:prSet/>
      <dgm:spPr/>
      <dgm:t>
        <a:bodyPr/>
        <a:lstStyle/>
        <a:p>
          <a:endParaRPr lang="es-CL"/>
        </a:p>
      </dgm:t>
    </dgm:pt>
    <dgm:pt modelId="{19ADEDAD-6552-4329-B63E-0FE6EE28089D}" type="parTrans" cxnId="{C39AAB07-C5AD-4697-9068-F59C44088A3E}">
      <dgm:prSet/>
      <dgm:spPr/>
      <dgm:t>
        <a:bodyPr/>
        <a:lstStyle/>
        <a:p>
          <a:endParaRPr lang="es-CL"/>
        </a:p>
      </dgm:t>
    </dgm:pt>
    <dgm:pt modelId="{41912439-3298-48E2-B20F-6C529FB63AB6}" type="pres">
      <dgm:prSet presAssocID="{A1A03CFD-AEEA-4EF1-8BC6-B633F4AEC0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281BB11-E5B2-4848-AD57-0148411ACC17}" type="pres">
      <dgm:prSet presAssocID="{066E5D97-5EB2-493C-A4BE-643A0D8D199D}" presName="parentLin" presStyleCnt="0"/>
      <dgm:spPr/>
    </dgm:pt>
    <dgm:pt modelId="{8791C404-DFF4-4AD0-9E79-6DBC2E0F413C}" type="pres">
      <dgm:prSet presAssocID="{066E5D97-5EB2-493C-A4BE-643A0D8D199D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C3A0D307-94A0-4ACB-9942-A7F5FC4E3496}" type="pres">
      <dgm:prSet presAssocID="{066E5D97-5EB2-493C-A4BE-643A0D8D19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A8084F-6256-46EA-9AD0-E78C4C4A2A21}" type="pres">
      <dgm:prSet presAssocID="{066E5D97-5EB2-493C-A4BE-643A0D8D199D}" presName="negativeSpace" presStyleCnt="0"/>
      <dgm:spPr/>
    </dgm:pt>
    <dgm:pt modelId="{E3C12D0D-AE44-4B91-9971-6A5C8170C2D4}" type="pres">
      <dgm:prSet presAssocID="{066E5D97-5EB2-493C-A4BE-643A0D8D199D}" presName="childText" presStyleLbl="conFgAcc1" presStyleIdx="0" presStyleCnt="3">
        <dgm:presLayoutVars>
          <dgm:bulletEnabled val="1"/>
        </dgm:presLayoutVars>
      </dgm:prSet>
      <dgm:spPr/>
    </dgm:pt>
    <dgm:pt modelId="{0A5FDEF2-8A03-4D72-A500-A0E68073F727}" type="pres">
      <dgm:prSet presAssocID="{D21A9DDD-A031-4F5E-AF9D-A3BA35BF82BB}" presName="spaceBetweenRectangles" presStyleCnt="0"/>
      <dgm:spPr/>
    </dgm:pt>
    <dgm:pt modelId="{C79E23DA-3D7A-47D2-ADFF-A255821946BC}" type="pres">
      <dgm:prSet presAssocID="{D99D3457-4D2F-483A-9653-AB508FB0E2B3}" presName="parentLin" presStyleCnt="0"/>
      <dgm:spPr/>
    </dgm:pt>
    <dgm:pt modelId="{A80D4727-93EB-4A61-AA10-0D1FC5C16578}" type="pres">
      <dgm:prSet presAssocID="{D99D3457-4D2F-483A-9653-AB508FB0E2B3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837C9FF5-2EAB-4EF5-B6BB-B004FAFB5148}" type="pres">
      <dgm:prSet presAssocID="{D99D3457-4D2F-483A-9653-AB508FB0E2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5980E6-4360-467D-B5ED-7ADA3FF97CCD}" type="pres">
      <dgm:prSet presAssocID="{D99D3457-4D2F-483A-9653-AB508FB0E2B3}" presName="negativeSpace" presStyleCnt="0"/>
      <dgm:spPr/>
    </dgm:pt>
    <dgm:pt modelId="{A089D179-C1D1-4C4D-A2E3-6F902FD8D521}" type="pres">
      <dgm:prSet presAssocID="{D99D3457-4D2F-483A-9653-AB508FB0E2B3}" presName="childText" presStyleLbl="conFgAcc1" presStyleIdx="1" presStyleCnt="3">
        <dgm:presLayoutVars>
          <dgm:bulletEnabled val="1"/>
        </dgm:presLayoutVars>
      </dgm:prSet>
      <dgm:spPr/>
    </dgm:pt>
    <dgm:pt modelId="{13BE3317-2FE8-49FC-897F-E68E23FE11C2}" type="pres">
      <dgm:prSet presAssocID="{A7DC4FDE-AAF7-494A-A1E3-AEFA4E06FBBF}" presName="spaceBetweenRectangles" presStyleCnt="0"/>
      <dgm:spPr/>
    </dgm:pt>
    <dgm:pt modelId="{ABFA9421-5B65-47B5-9418-FA3D7D59D166}" type="pres">
      <dgm:prSet presAssocID="{9E909599-0B77-4BCE-B62C-1C2504321892}" presName="parentLin" presStyleCnt="0"/>
      <dgm:spPr/>
    </dgm:pt>
    <dgm:pt modelId="{12CF3527-0EEE-4805-8B3C-A03D41A02DE3}" type="pres">
      <dgm:prSet presAssocID="{9E909599-0B77-4BCE-B62C-1C2504321892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8108C881-A2E1-48EA-93F7-FF5B1630251B}" type="pres">
      <dgm:prSet presAssocID="{9E909599-0B77-4BCE-B62C-1C25043218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C5A17B-DF90-4BF7-858D-EC6ACA179E7A}" type="pres">
      <dgm:prSet presAssocID="{9E909599-0B77-4BCE-B62C-1C2504321892}" presName="negativeSpace" presStyleCnt="0"/>
      <dgm:spPr/>
    </dgm:pt>
    <dgm:pt modelId="{470B3E37-C763-485D-8A67-697D865F953A}" type="pres">
      <dgm:prSet presAssocID="{9E909599-0B77-4BCE-B62C-1C25043218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D1BB0E-3C08-4E6A-A089-4978C24DCED7}" type="presOf" srcId="{D99D3457-4D2F-483A-9653-AB508FB0E2B3}" destId="{A80D4727-93EB-4A61-AA10-0D1FC5C16578}" srcOrd="0" destOrd="0" presId="urn:microsoft.com/office/officeart/2005/8/layout/list1"/>
    <dgm:cxn modelId="{DD4F64EF-FB56-4DE1-BC97-0150D04E9426}" type="presOf" srcId="{9E909599-0B77-4BCE-B62C-1C2504321892}" destId="{12CF3527-0EEE-4805-8B3C-A03D41A02DE3}" srcOrd="0" destOrd="0" presId="urn:microsoft.com/office/officeart/2005/8/layout/list1"/>
    <dgm:cxn modelId="{C92B8205-5AC8-4549-8F78-765585936B9D}" srcId="{A1A03CFD-AEEA-4EF1-8BC6-B633F4AEC0FD}" destId="{9E909599-0B77-4BCE-B62C-1C2504321892}" srcOrd="2" destOrd="0" parTransId="{094C4B09-F8A1-4295-B0C5-E7FFF1141F98}" sibTransId="{DC0092E4-F7E1-47D9-A2F3-BBE7E5C3DB3B}"/>
    <dgm:cxn modelId="{27280131-6406-4AAA-8AF4-068715C2DA37}" type="presOf" srcId="{066E5D97-5EB2-493C-A4BE-643A0D8D199D}" destId="{C3A0D307-94A0-4ACB-9942-A7F5FC4E3496}" srcOrd="1" destOrd="0" presId="urn:microsoft.com/office/officeart/2005/8/layout/list1"/>
    <dgm:cxn modelId="{E8A5A5A6-4C55-4C35-9CF3-8B9FB3B229ED}" srcId="{A1A03CFD-AEEA-4EF1-8BC6-B633F4AEC0FD}" destId="{066E5D97-5EB2-493C-A4BE-643A0D8D199D}" srcOrd="0" destOrd="0" parTransId="{DB828E36-A655-4CB4-8B2D-BD93C5929C96}" sibTransId="{D21A9DDD-A031-4F5E-AF9D-A3BA35BF82BB}"/>
    <dgm:cxn modelId="{375DE6AB-DA2B-443B-95D2-8469B7BA2304}" type="presOf" srcId="{D99D3457-4D2F-483A-9653-AB508FB0E2B3}" destId="{837C9FF5-2EAB-4EF5-B6BB-B004FAFB5148}" srcOrd="1" destOrd="0" presId="urn:microsoft.com/office/officeart/2005/8/layout/list1"/>
    <dgm:cxn modelId="{C39AAB07-C5AD-4697-9068-F59C44088A3E}" srcId="{A1A03CFD-AEEA-4EF1-8BC6-B633F4AEC0FD}" destId="{D99D3457-4D2F-483A-9653-AB508FB0E2B3}" srcOrd="1" destOrd="0" parTransId="{19ADEDAD-6552-4329-B63E-0FE6EE28089D}" sibTransId="{A7DC4FDE-AAF7-494A-A1E3-AEFA4E06FBBF}"/>
    <dgm:cxn modelId="{89F23087-EEE6-476E-A8E4-25287798F94E}" type="presOf" srcId="{066E5D97-5EB2-493C-A4BE-643A0D8D199D}" destId="{8791C404-DFF4-4AD0-9E79-6DBC2E0F413C}" srcOrd="0" destOrd="0" presId="urn:microsoft.com/office/officeart/2005/8/layout/list1"/>
    <dgm:cxn modelId="{9348D6BC-2011-47AB-9F58-0C6769098F7C}" type="presOf" srcId="{A1A03CFD-AEEA-4EF1-8BC6-B633F4AEC0FD}" destId="{41912439-3298-48E2-B20F-6C529FB63AB6}" srcOrd="0" destOrd="0" presId="urn:microsoft.com/office/officeart/2005/8/layout/list1"/>
    <dgm:cxn modelId="{CD393975-F4B9-4C46-9C95-3CD21203D254}" type="presOf" srcId="{9E909599-0B77-4BCE-B62C-1C2504321892}" destId="{8108C881-A2E1-48EA-93F7-FF5B1630251B}" srcOrd="1" destOrd="0" presId="urn:microsoft.com/office/officeart/2005/8/layout/list1"/>
    <dgm:cxn modelId="{1581B5BD-7EBA-4FE7-84A8-C05D774E2987}" type="presParOf" srcId="{41912439-3298-48E2-B20F-6C529FB63AB6}" destId="{3281BB11-E5B2-4848-AD57-0148411ACC17}" srcOrd="0" destOrd="0" presId="urn:microsoft.com/office/officeart/2005/8/layout/list1"/>
    <dgm:cxn modelId="{AE1841DD-65A4-4047-9DC0-B918616EE7C6}" type="presParOf" srcId="{3281BB11-E5B2-4848-AD57-0148411ACC17}" destId="{8791C404-DFF4-4AD0-9E79-6DBC2E0F413C}" srcOrd="0" destOrd="0" presId="urn:microsoft.com/office/officeart/2005/8/layout/list1"/>
    <dgm:cxn modelId="{712F6A85-1ED0-4E08-9A10-EA43F07EEEDE}" type="presParOf" srcId="{3281BB11-E5B2-4848-AD57-0148411ACC17}" destId="{C3A0D307-94A0-4ACB-9942-A7F5FC4E3496}" srcOrd="1" destOrd="0" presId="urn:microsoft.com/office/officeart/2005/8/layout/list1"/>
    <dgm:cxn modelId="{01898FC1-4C76-4DC4-B5B3-56640B2D7841}" type="presParOf" srcId="{41912439-3298-48E2-B20F-6C529FB63AB6}" destId="{8CA8084F-6256-46EA-9AD0-E78C4C4A2A21}" srcOrd="1" destOrd="0" presId="urn:microsoft.com/office/officeart/2005/8/layout/list1"/>
    <dgm:cxn modelId="{8E269826-8A37-484B-AB82-C416C067727E}" type="presParOf" srcId="{41912439-3298-48E2-B20F-6C529FB63AB6}" destId="{E3C12D0D-AE44-4B91-9971-6A5C8170C2D4}" srcOrd="2" destOrd="0" presId="urn:microsoft.com/office/officeart/2005/8/layout/list1"/>
    <dgm:cxn modelId="{C0C8C288-280B-43D8-871C-9AC034A548D6}" type="presParOf" srcId="{41912439-3298-48E2-B20F-6C529FB63AB6}" destId="{0A5FDEF2-8A03-4D72-A500-A0E68073F727}" srcOrd="3" destOrd="0" presId="urn:microsoft.com/office/officeart/2005/8/layout/list1"/>
    <dgm:cxn modelId="{960DFFB7-5E66-47FA-8DA7-456A9958FEE6}" type="presParOf" srcId="{41912439-3298-48E2-B20F-6C529FB63AB6}" destId="{C79E23DA-3D7A-47D2-ADFF-A255821946BC}" srcOrd="4" destOrd="0" presId="urn:microsoft.com/office/officeart/2005/8/layout/list1"/>
    <dgm:cxn modelId="{2A801C0D-FCC9-449D-8769-64F5D9B09AE4}" type="presParOf" srcId="{C79E23DA-3D7A-47D2-ADFF-A255821946BC}" destId="{A80D4727-93EB-4A61-AA10-0D1FC5C16578}" srcOrd="0" destOrd="0" presId="urn:microsoft.com/office/officeart/2005/8/layout/list1"/>
    <dgm:cxn modelId="{97705594-4A30-4850-9567-F1C28EDEE925}" type="presParOf" srcId="{C79E23DA-3D7A-47D2-ADFF-A255821946BC}" destId="{837C9FF5-2EAB-4EF5-B6BB-B004FAFB5148}" srcOrd="1" destOrd="0" presId="urn:microsoft.com/office/officeart/2005/8/layout/list1"/>
    <dgm:cxn modelId="{ED0E6A46-29E4-4A21-A52D-BF387E48AB94}" type="presParOf" srcId="{41912439-3298-48E2-B20F-6C529FB63AB6}" destId="{975980E6-4360-467D-B5ED-7ADA3FF97CCD}" srcOrd="5" destOrd="0" presId="urn:microsoft.com/office/officeart/2005/8/layout/list1"/>
    <dgm:cxn modelId="{ACF0DA09-43F0-4AD6-9B92-6C784E4D2A3A}" type="presParOf" srcId="{41912439-3298-48E2-B20F-6C529FB63AB6}" destId="{A089D179-C1D1-4C4D-A2E3-6F902FD8D521}" srcOrd="6" destOrd="0" presId="urn:microsoft.com/office/officeart/2005/8/layout/list1"/>
    <dgm:cxn modelId="{2E0A8023-C381-4FA2-A5AE-A5B32E1F956C}" type="presParOf" srcId="{41912439-3298-48E2-B20F-6C529FB63AB6}" destId="{13BE3317-2FE8-49FC-897F-E68E23FE11C2}" srcOrd="7" destOrd="0" presId="urn:microsoft.com/office/officeart/2005/8/layout/list1"/>
    <dgm:cxn modelId="{B68C6F21-81E5-4D9C-9A77-F7B86AE226D8}" type="presParOf" srcId="{41912439-3298-48E2-B20F-6C529FB63AB6}" destId="{ABFA9421-5B65-47B5-9418-FA3D7D59D166}" srcOrd="8" destOrd="0" presId="urn:microsoft.com/office/officeart/2005/8/layout/list1"/>
    <dgm:cxn modelId="{DEF2FC5F-4569-4012-B6DA-120D77A63A80}" type="presParOf" srcId="{ABFA9421-5B65-47B5-9418-FA3D7D59D166}" destId="{12CF3527-0EEE-4805-8B3C-A03D41A02DE3}" srcOrd="0" destOrd="0" presId="urn:microsoft.com/office/officeart/2005/8/layout/list1"/>
    <dgm:cxn modelId="{72B1C359-E8FD-447E-A7A2-1301BC9DD1D7}" type="presParOf" srcId="{ABFA9421-5B65-47B5-9418-FA3D7D59D166}" destId="{8108C881-A2E1-48EA-93F7-FF5B1630251B}" srcOrd="1" destOrd="0" presId="urn:microsoft.com/office/officeart/2005/8/layout/list1"/>
    <dgm:cxn modelId="{69604E9B-8056-4FDD-87C0-22669CA36F38}" type="presParOf" srcId="{41912439-3298-48E2-B20F-6C529FB63AB6}" destId="{47C5A17B-DF90-4BF7-858D-EC6ACA179E7A}" srcOrd="9" destOrd="0" presId="urn:microsoft.com/office/officeart/2005/8/layout/list1"/>
    <dgm:cxn modelId="{F36D397C-C133-4D90-A537-ED97B8B7DE6F}" type="presParOf" srcId="{41912439-3298-48E2-B20F-6C529FB63AB6}" destId="{470B3E37-C763-485D-8A67-697D865F95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981772-BA87-433B-8D0A-901679178F38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EA9D7D1-BEEB-4BAA-B352-F371F18F5814}">
      <dgm:prSet phldrT="[Texto]"/>
      <dgm:spPr/>
      <dgm:t>
        <a:bodyPr/>
        <a:lstStyle/>
        <a:p>
          <a:r>
            <a:rPr lang="es-CL" dirty="0" smtClean="0"/>
            <a:t>Investigación</a:t>
          </a:r>
          <a:endParaRPr lang="es-CL" dirty="0"/>
        </a:p>
      </dgm:t>
    </dgm:pt>
    <dgm:pt modelId="{A3C12603-C725-435F-8BE4-53CDE7A81EBD}" type="parTrans" cxnId="{03497E76-D30F-4E4F-9819-48D12D659BD8}">
      <dgm:prSet/>
      <dgm:spPr/>
      <dgm:t>
        <a:bodyPr/>
        <a:lstStyle/>
        <a:p>
          <a:endParaRPr lang="es-CL"/>
        </a:p>
      </dgm:t>
    </dgm:pt>
    <dgm:pt modelId="{41A00629-E1D9-4476-B0F6-822E14ABD194}" type="sibTrans" cxnId="{03497E76-D30F-4E4F-9819-48D12D659BD8}">
      <dgm:prSet/>
      <dgm:spPr/>
      <dgm:t>
        <a:bodyPr/>
        <a:lstStyle/>
        <a:p>
          <a:endParaRPr lang="es-CL"/>
        </a:p>
      </dgm:t>
    </dgm:pt>
    <dgm:pt modelId="{F09C0B31-006E-48B6-BF2E-43845CB3C9CC}">
      <dgm:prSet phldrT="[Texto]"/>
      <dgm:spPr/>
      <dgm:t>
        <a:bodyPr/>
        <a:lstStyle/>
        <a:p>
          <a:r>
            <a:rPr lang="es-CL" dirty="0" smtClean="0"/>
            <a:t>Estudios Evaluativos</a:t>
          </a:r>
          <a:endParaRPr lang="es-CL" dirty="0"/>
        </a:p>
      </dgm:t>
    </dgm:pt>
    <dgm:pt modelId="{D810AC52-EFE1-486A-AEAE-8105CCE4F98E}" type="parTrans" cxnId="{BD98D4D2-3FFF-45EB-AA4F-BD4A11663E69}">
      <dgm:prSet/>
      <dgm:spPr/>
      <dgm:t>
        <a:bodyPr/>
        <a:lstStyle/>
        <a:p>
          <a:endParaRPr lang="es-CL"/>
        </a:p>
      </dgm:t>
    </dgm:pt>
    <dgm:pt modelId="{768EF266-D3E6-4EC3-8F89-001FE48BB8EE}" type="sibTrans" cxnId="{BD98D4D2-3FFF-45EB-AA4F-BD4A11663E69}">
      <dgm:prSet/>
      <dgm:spPr/>
      <dgm:t>
        <a:bodyPr/>
        <a:lstStyle/>
        <a:p>
          <a:endParaRPr lang="es-CL"/>
        </a:p>
      </dgm:t>
    </dgm:pt>
    <dgm:pt modelId="{CAFBEE47-9853-460F-803D-F32227A1A459}">
      <dgm:prSet phldrT="[Texto]"/>
      <dgm:spPr/>
      <dgm:t>
        <a:bodyPr/>
        <a:lstStyle/>
        <a:p>
          <a:r>
            <a:rPr lang="es-CL" dirty="0" smtClean="0"/>
            <a:t>Intervención Psicosocial</a:t>
          </a:r>
          <a:endParaRPr lang="es-CL" dirty="0"/>
        </a:p>
      </dgm:t>
    </dgm:pt>
    <dgm:pt modelId="{33E5A863-DA0A-4B52-9444-7173F6CAD79E}" type="parTrans" cxnId="{165D636D-A9AD-4889-B008-D200AF0E7F4C}">
      <dgm:prSet/>
      <dgm:spPr/>
      <dgm:t>
        <a:bodyPr/>
        <a:lstStyle/>
        <a:p>
          <a:endParaRPr lang="es-CL"/>
        </a:p>
      </dgm:t>
    </dgm:pt>
    <dgm:pt modelId="{428AC1C3-F9BB-4AA4-9EB9-90027192FC4C}" type="sibTrans" cxnId="{165D636D-A9AD-4889-B008-D200AF0E7F4C}">
      <dgm:prSet/>
      <dgm:spPr/>
      <dgm:t>
        <a:bodyPr/>
        <a:lstStyle/>
        <a:p>
          <a:endParaRPr lang="es-CL"/>
        </a:p>
      </dgm:t>
    </dgm:pt>
    <dgm:pt modelId="{5F3C8D48-307A-4BCB-AA33-154482CCE76C}">
      <dgm:prSet custT="1"/>
      <dgm:spPr/>
      <dgm:t>
        <a:bodyPr/>
        <a:lstStyle/>
        <a:p>
          <a:endParaRPr lang="es-CL" sz="1600" dirty="0"/>
        </a:p>
      </dgm:t>
    </dgm:pt>
    <dgm:pt modelId="{E15D0AC8-DC07-499D-8E4E-E5686D2AE518}" type="parTrans" cxnId="{31C240DA-4C58-469C-B7C1-734921C046B0}">
      <dgm:prSet/>
      <dgm:spPr/>
      <dgm:t>
        <a:bodyPr/>
        <a:lstStyle/>
        <a:p>
          <a:endParaRPr lang="es-CL"/>
        </a:p>
      </dgm:t>
    </dgm:pt>
    <dgm:pt modelId="{A64EC158-6A1E-4D5E-AD28-1B72CA554353}" type="sibTrans" cxnId="{31C240DA-4C58-469C-B7C1-734921C046B0}">
      <dgm:prSet/>
      <dgm:spPr/>
      <dgm:t>
        <a:bodyPr/>
        <a:lstStyle/>
        <a:p>
          <a:endParaRPr lang="es-CL"/>
        </a:p>
      </dgm:t>
    </dgm:pt>
    <dgm:pt modelId="{CFF4E089-3551-4009-9514-5C0EEA93D68F}">
      <dgm:prSet custT="1"/>
      <dgm:spPr/>
      <dgm:t>
        <a:bodyPr/>
        <a:lstStyle/>
        <a:p>
          <a:endParaRPr lang="es-CL" sz="1400" dirty="0"/>
        </a:p>
      </dgm:t>
    </dgm:pt>
    <dgm:pt modelId="{8416FF5B-5284-4421-B16E-C86D5C554839}" type="parTrans" cxnId="{4F123DC4-8B69-44AD-AABD-9196A58FBBED}">
      <dgm:prSet/>
      <dgm:spPr/>
      <dgm:t>
        <a:bodyPr/>
        <a:lstStyle/>
        <a:p>
          <a:endParaRPr lang="es-CL"/>
        </a:p>
      </dgm:t>
    </dgm:pt>
    <dgm:pt modelId="{92D3006B-4719-4C1A-BF53-E949D1BA699A}" type="sibTrans" cxnId="{4F123DC4-8B69-44AD-AABD-9196A58FBBED}">
      <dgm:prSet/>
      <dgm:spPr/>
      <dgm:t>
        <a:bodyPr/>
        <a:lstStyle/>
        <a:p>
          <a:endParaRPr lang="es-CL"/>
        </a:p>
      </dgm:t>
    </dgm:pt>
    <dgm:pt modelId="{E8B79989-6639-46B4-9D28-6B15566EB18E}">
      <dgm:prSet custT="1"/>
      <dgm:spPr/>
      <dgm:t>
        <a:bodyPr/>
        <a:lstStyle/>
        <a:p>
          <a:endParaRPr lang="es-CL" sz="1600" dirty="0"/>
        </a:p>
      </dgm:t>
    </dgm:pt>
    <dgm:pt modelId="{E2F48256-7651-4939-81EC-0B9C6AAF210B}" type="parTrans" cxnId="{6894F912-14E3-49F9-91FB-6C05F616313D}">
      <dgm:prSet/>
      <dgm:spPr/>
      <dgm:t>
        <a:bodyPr/>
        <a:lstStyle/>
        <a:p>
          <a:endParaRPr lang="es-CL"/>
        </a:p>
      </dgm:t>
    </dgm:pt>
    <dgm:pt modelId="{E8BB7776-914D-4B65-8FBC-E0F6F025A474}" type="sibTrans" cxnId="{6894F912-14E3-49F9-91FB-6C05F616313D}">
      <dgm:prSet/>
      <dgm:spPr/>
      <dgm:t>
        <a:bodyPr/>
        <a:lstStyle/>
        <a:p>
          <a:endParaRPr lang="es-CL"/>
        </a:p>
      </dgm:t>
    </dgm:pt>
    <dgm:pt modelId="{267AB5D6-8120-41E4-A64A-E1132B94B375}">
      <dgm:prSet custT="1"/>
      <dgm:spPr/>
      <dgm:t>
        <a:bodyPr/>
        <a:lstStyle/>
        <a:p>
          <a:endParaRPr lang="es-CL" sz="1400" dirty="0"/>
        </a:p>
      </dgm:t>
    </dgm:pt>
    <dgm:pt modelId="{0E244BC4-E7A7-4DD6-8CF0-02146587938D}" type="parTrans" cxnId="{CDD96DA7-B5D5-431F-9AD2-A52AE1573737}">
      <dgm:prSet/>
      <dgm:spPr/>
      <dgm:t>
        <a:bodyPr/>
        <a:lstStyle/>
        <a:p>
          <a:endParaRPr lang="es-CL"/>
        </a:p>
      </dgm:t>
    </dgm:pt>
    <dgm:pt modelId="{CA0C1242-4F2E-4A25-AB7F-324403F73063}" type="sibTrans" cxnId="{CDD96DA7-B5D5-431F-9AD2-A52AE1573737}">
      <dgm:prSet/>
      <dgm:spPr/>
      <dgm:t>
        <a:bodyPr/>
        <a:lstStyle/>
        <a:p>
          <a:endParaRPr lang="es-CL"/>
        </a:p>
      </dgm:t>
    </dgm:pt>
    <dgm:pt modelId="{D9E2F920-1EA0-473E-A271-ACA3B993704B}">
      <dgm:prSet custT="1"/>
      <dgm:spPr/>
      <dgm:t>
        <a:bodyPr/>
        <a:lstStyle/>
        <a:p>
          <a:r>
            <a:rPr lang="es-CL" sz="1400" dirty="0" smtClean="0"/>
            <a:t>Revisar sus alcances, “campo prestigiado y restringido”.</a:t>
          </a:r>
          <a:endParaRPr lang="es-CL" sz="1400" dirty="0"/>
        </a:p>
      </dgm:t>
    </dgm:pt>
    <dgm:pt modelId="{968E0D4D-5632-4B2A-916E-8A9D7006944C}" type="parTrans" cxnId="{C473DF6F-2447-4C11-87B8-21D71C4BA42D}">
      <dgm:prSet/>
      <dgm:spPr/>
      <dgm:t>
        <a:bodyPr/>
        <a:lstStyle/>
        <a:p>
          <a:endParaRPr lang="es-CL"/>
        </a:p>
      </dgm:t>
    </dgm:pt>
    <dgm:pt modelId="{12C91234-8668-4CF7-AA60-8DA7D4AE4FCD}" type="sibTrans" cxnId="{C473DF6F-2447-4C11-87B8-21D71C4BA42D}">
      <dgm:prSet/>
      <dgm:spPr/>
      <dgm:t>
        <a:bodyPr/>
        <a:lstStyle/>
        <a:p>
          <a:endParaRPr lang="es-CL"/>
        </a:p>
      </dgm:t>
    </dgm:pt>
    <dgm:pt modelId="{6B11E0B5-8E43-4212-988D-7B1634E94BA8}">
      <dgm:prSet custT="1"/>
      <dgm:spPr/>
      <dgm:t>
        <a:bodyPr/>
        <a:lstStyle/>
        <a:p>
          <a:r>
            <a:rPr lang="es-CL" sz="1400" dirty="0" smtClean="0"/>
            <a:t>Demanda permanente del mercado laboral.</a:t>
          </a:r>
          <a:endParaRPr lang="es-CL" sz="1400" dirty="0"/>
        </a:p>
      </dgm:t>
    </dgm:pt>
    <dgm:pt modelId="{3584AD32-886F-43E4-9934-A268D5751DF1}" type="parTrans" cxnId="{4FAA3B95-7B29-4AEF-9166-F00346343060}">
      <dgm:prSet/>
      <dgm:spPr/>
      <dgm:t>
        <a:bodyPr/>
        <a:lstStyle/>
        <a:p>
          <a:endParaRPr lang="es-CL"/>
        </a:p>
      </dgm:t>
    </dgm:pt>
    <dgm:pt modelId="{C017E535-EBEC-492A-86BE-5B2184EE7422}" type="sibTrans" cxnId="{4FAA3B95-7B29-4AEF-9166-F00346343060}">
      <dgm:prSet/>
      <dgm:spPr/>
      <dgm:t>
        <a:bodyPr/>
        <a:lstStyle/>
        <a:p>
          <a:endParaRPr lang="es-CL"/>
        </a:p>
      </dgm:t>
    </dgm:pt>
    <dgm:pt modelId="{F2D10FB8-0471-44C6-BF67-F2C3556D2546}">
      <dgm:prSet custT="1"/>
      <dgm:spPr/>
      <dgm:t>
        <a:bodyPr/>
        <a:lstStyle/>
        <a:p>
          <a:r>
            <a:rPr lang="es-CL" sz="1400" dirty="0" smtClean="0"/>
            <a:t>Enfocarse en salud mental y trabajo en equipo multidisciplinario.</a:t>
          </a:r>
          <a:endParaRPr lang="es-CL" sz="1400" dirty="0"/>
        </a:p>
      </dgm:t>
    </dgm:pt>
    <dgm:pt modelId="{7F71B301-FEDA-4509-B8C4-A852F6ED5429}" type="parTrans" cxnId="{7C2062FB-55B4-433B-8450-0270E8704786}">
      <dgm:prSet/>
      <dgm:spPr/>
      <dgm:t>
        <a:bodyPr/>
        <a:lstStyle/>
        <a:p>
          <a:endParaRPr lang="es-CL"/>
        </a:p>
      </dgm:t>
    </dgm:pt>
    <dgm:pt modelId="{D8D98D2B-69D3-4EA9-8BCA-67D6D24EE0B5}" type="sibTrans" cxnId="{7C2062FB-55B4-433B-8450-0270E8704786}">
      <dgm:prSet/>
      <dgm:spPr/>
      <dgm:t>
        <a:bodyPr/>
        <a:lstStyle/>
        <a:p>
          <a:endParaRPr lang="es-CL"/>
        </a:p>
      </dgm:t>
    </dgm:pt>
    <dgm:pt modelId="{8D04848C-DA4F-496D-A556-AB6ED26B6C0F}">
      <dgm:prSet custT="1"/>
      <dgm:spPr/>
      <dgm:t>
        <a:bodyPr/>
        <a:lstStyle/>
        <a:p>
          <a:r>
            <a:rPr lang="es-CL" sz="1400" dirty="0" smtClean="0"/>
            <a:t>No renunciar a la responsabilidad de crear conocimiento disciplinar.</a:t>
          </a:r>
          <a:endParaRPr lang="es-CL" sz="1400" dirty="0"/>
        </a:p>
      </dgm:t>
    </dgm:pt>
    <dgm:pt modelId="{C2E4F1DC-F2F4-4D6A-B1D0-E393EB791D18}" type="parTrans" cxnId="{A1A3DFE7-50BA-49FB-83A6-A11C053EF09F}">
      <dgm:prSet/>
      <dgm:spPr/>
      <dgm:t>
        <a:bodyPr/>
        <a:lstStyle/>
        <a:p>
          <a:endParaRPr lang="es-CL"/>
        </a:p>
      </dgm:t>
    </dgm:pt>
    <dgm:pt modelId="{7C1DD52C-BFEB-4F16-AC4F-23FAD935DF09}" type="sibTrans" cxnId="{A1A3DFE7-50BA-49FB-83A6-A11C053EF09F}">
      <dgm:prSet/>
      <dgm:spPr/>
      <dgm:t>
        <a:bodyPr/>
        <a:lstStyle/>
        <a:p>
          <a:endParaRPr lang="es-CL"/>
        </a:p>
      </dgm:t>
    </dgm:pt>
    <dgm:pt modelId="{CFA620A8-0E13-48F3-803B-142B897637B6}">
      <dgm:prSet custT="1"/>
      <dgm:spPr/>
      <dgm:t>
        <a:bodyPr/>
        <a:lstStyle/>
        <a:p>
          <a:r>
            <a:rPr lang="es-CL" sz="1400" dirty="0" smtClean="0"/>
            <a:t>Central la elaboración de informes</a:t>
          </a:r>
          <a:endParaRPr lang="es-CL" sz="1400" dirty="0"/>
        </a:p>
      </dgm:t>
    </dgm:pt>
    <dgm:pt modelId="{BDADAE55-E114-4477-834F-14E566C94FCC}" type="parTrans" cxnId="{347457AA-BB8F-4C5A-831C-F3BB7AA57EED}">
      <dgm:prSet/>
      <dgm:spPr/>
      <dgm:t>
        <a:bodyPr/>
        <a:lstStyle/>
        <a:p>
          <a:endParaRPr lang="es-CL"/>
        </a:p>
      </dgm:t>
    </dgm:pt>
    <dgm:pt modelId="{F72AC37A-CED8-4C8A-88D3-590630FC6EF2}" type="sibTrans" cxnId="{347457AA-BB8F-4C5A-831C-F3BB7AA57EED}">
      <dgm:prSet/>
      <dgm:spPr/>
      <dgm:t>
        <a:bodyPr/>
        <a:lstStyle/>
        <a:p>
          <a:endParaRPr lang="es-CL"/>
        </a:p>
      </dgm:t>
    </dgm:pt>
    <dgm:pt modelId="{CE79C15C-293E-4DA1-917D-4A181CAB94F4}">
      <dgm:prSet custT="1"/>
      <dgm:spPr/>
      <dgm:t>
        <a:bodyPr/>
        <a:lstStyle/>
        <a:p>
          <a:r>
            <a:rPr lang="es-CL" sz="1400" dirty="0" smtClean="0"/>
            <a:t>Esencial instalar capacidad de hacerse preguntas, espíritu crítico y elaborar informes.</a:t>
          </a:r>
          <a:endParaRPr lang="es-CL" sz="1400" dirty="0"/>
        </a:p>
      </dgm:t>
    </dgm:pt>
    <dgm:pt modelId="{614B54D7-8181-4312-B878-4022E348D4FD}" type="parTrans" cxnId="{13469863-9DE0-4FE4-8EE9-188C56A3A59F}">
      <dgm:prSet/>
      <dgm:spPr/>
      <dgm:t>
        <a:bodyPr/>
        <a:lstStyle/>
        <a:p>
          <a:endParaRPr lang="es-CL"/>
        </a:p>
      </dgm:t>
    </dgm:pt>
    <dgm:pt modelId="{D4E87F41-7A17-4B37-AD93-B8E272F8F0D6}" type="sibTrans" cxnId="{13469863-9DE0-4FE4-8EE9-188C56A3A59F}">
      <dgm:prSet/>
      <dgm:spPr/>
      <dgm:t>
        <a:bodyPr/>
        <a:lstStyle/>
        <a:p>
          <a:endParaRPr lang="es-CL"/>
        </a:p>
      </dgm:t>
    </dgm:pt>
    <dgm:pt modelId="{62C89394-A5C2-41A7-9D70-F267E4F49581}">
      <dgm:prSet custT="1"/>
      <dgm:spPr/>
      <dgm:t>
        <a:bodyPr/>
        <a:lstStyle/>
        <a:p>
          <a:r>
            <a:rPr lang="es-CL" sz="1400" dirty="0" smtClean="0"/>
            <a:t>Enfatizar la dimensión ética.</a:t>
          </a:r>
          <a:endParaRPr lang="es-CL" sz="1400" dirty="0"/>
        </a:p>
      </dgm:t>
    </dgm:pt>
    <dgm:pt modelId="{93593554-2090-46FC-8EBA-647D6CAC4E71}" type="parTrans" cxnId="{EFE7D65B-197B-430C-873F-3CF78F35BBE8}">
      <dgm:prSet/>
      <dgm:spPr/>
      <dgm:t>
        <a:bodyPr/>
        <a:lstStyle/>
        <a:p>
          <a:endParaRPr lang="es-CL"/>
        </a:p>
      </dgm:t>
    </dgm:pt>
    <dgm:pt modelId="{81EE2D88-91D2-42AA-9D83-2721B2E34745}" type="sibTrans" cxnId="{EFE7D65B-197B-430C-873F-3CF78F35BBE8}">
      <dgm:prSet/>
      <dgm:spPr/>
      <dgm:t>
        <a:bodyPr/>
        <a:lstStyle/>
        <a:p>
          <a:endParaRPr lang="es-CL"/>
        </a:p>
      </dgm:t>
    </dgm:pt>
    <dgm:pt modelId="{5720DCFA-CF45-4E38-AD5C-4B8A07913BB5}">
      <dgm:prSet custT="1"/>
      <dgm:spPr/>
      <dgm:t>
        <a:bodyPr/>
        <a:lstStyle/>
        <a:p>
          <a:r>
            <a:rPr lang="es-CL" sz="1400" dirty="0" smtClean="0"/>
            <a:t>Prioritario en la formación el saber para qué se aplicará un instrumento, por qué , cuándo, cómo se utilizarán los resultados.</a:t>
          </a:r>
          <a:endParaRPr lang="es-CL" sz="1400" dirty="0"/>
        </a:p>
      </dgm:t>
    </dgm:pt>
    <dgm:pt modelId="{B6DFBAB0-3F39-46DC-9DD3-8149FBCD625D}" type="parTrans" cxnId="{B5294811-1194-4D47-B014-152142DB0B3E}">
      <dgm:prSet/>
      <dgm:spPr/>
      <dgm:t>
        <a:bodyPr/>
        <a:lstStyle/>
        <a:p>
          <a:endParaRPr lang="es-CL"/>
        </a:p>
      </dgm:t>
    </dgm:pt>
    <dgm:pt modelId="{C8D253C6-FAEE-4287-9D01-C38291BA3E94}" type="sibTrans" cxnId="{B5294811-1194-4D47-B014-152142DB0B3E}">
      <dgm:prSet/>
      <dgm:spPr/>
      <dgm:t>
        <a:bodyPr/>
        <a:lstStyle/>
        <a:p>
          <a:endParaRPr lang="es-CL"/>
        </a:p>
      </dgm:t>
    </dgm:pt>
    <dgm:pt modelId="{C718AE14-4E67-4D68-851B-5058018A92CA}">
      <dgm:prSet custT="1"/>
      <dgm:spPr/>
      <dgm:t>
        <a:bodyPr/>
        <a:lstStyle/>
        <a:p>
          <a:r>
            <a:rPr lang="es-CL" sz="1400" dirty="0" smtClean="0"/>
            <a:t>Contar con criterios de estandarización, validez y confiabilidad.</a:t>
          </a:r>
          <a:endParaRPr lang="es-CL" sz="1400" dirty="0"/>
        </a:p>
      </dgm:t>
    </dgm:pt>
    <dgm:pt modelId="{8A658ACD-A423-4022-9233-265A993A0BCE}" type="parTrans" cxnId="{185D6B1C-1CE0-44E4-9CEC-AFBC26FE6B4C}">
      <dgm:prSet/>
      <dgm:spPr/>
      <dgm:t>
        <a:bodyPr/>
        <a:lstStyle/>
        <a:p>
          <a:endParaRPr lang="es-CL"/>
        </a:p>
      </dgm:t>
    </dgm:pt>
    <dgm:pt modelId="{40A99757-A929-4D3A-91F7-7F4D1A72480B}" type="sibTrans" cxnId="{185D6B1C-1CE0-44E4-9CEC-AFBC26FE6B4C}">
      <dgm:prSet/>
      <dgm:spPr/>
      <dgm:t>
        <a:bodyPr/>
        <a:lstStyle/>
        <a:p>
          <a:endParaRPr lang="es-CL"/>
        </a:p>
      </dgm:t>
    </dgm:pt>
    <dgm:pt modelId="{6A361A0B-8D2A-4148-9C71-E98E93E5A9FF}">
      <dgm:prSet custT="1"/>
      <dgm:spPr/>
      <dgm:t>
        <a:bodyPr/>
        <a:lstStyle/>
        <a:p>
          <a:r>
            <a:rPr lang="es-CL" sz="1400" dirty="0" smtClean="0"/>
            <a:t>Incluir competencias asociadas al desarrollo y promoción del cambio en organizaciones.</a:t>
          </a:r>
          <a:endParaRPr lang="es-CL" sz="1400" dirty="0"/>
        </a:p>
      </dgm:t>
    </dgm:pt>
    <dgm:pt modelId="{3CC53AA2-AFA6-4E82-96EB-AF650281FEBF}" type="parTrans" cxnId="{11C95058-FB66-4D7B-AEB1-AE648A5C43C0}">
      <dgm:prSet/>
      <dgm:spPr/>
      <dgm:t>
        <a:bodyPr/>
        <a:lstStyle/>
        <a:p>
          <a:endParaRPr lang="es-CL"/>
        </a:p>
      </dgm:t>
    </dgm:pt>
    <dgm:pt modelId="{46F79F9E-A552-4154-A6E2-9157BCBC06B0}" type="sibTrans" cxnId="{11C95058-FB66-4D7B-AEB1-AE648A5C43C0}">
      <dgm:prSet/>
      <dgm:spPr/>
      <dgm:t>
        <a:bodyPr/>
        <a:lstStyle/>
        <a:p>
          <a:endParaRPr lang="es-CL"/>
        </a:p>
      </dgm:t>
    </dgm:pt>
    <dgm:pt modelId="{E07B7E87-B487-4F1C-8639-ACA16845F60D}">
      <dgm:prSet custT="1"/>
      <dgm:spPr/>
      <dgm:t>
        <a:bodyPr/>
        <a:lstStyle/>
        <a:p>
          <a:r>
            <a:rPr lang="es-CL" sz="1400" dirty="0" smtClean="0"/>
            <a:t>Incluir conocimientos generales de gestión.</a:t>
          </a:r>
          <a:endParaRPr lang="es-CL" sz="1400" dirty="0"/>
        </a:p>
      </dgm:t>
    </dgm:pt>
    <dgm:pt modelId="{539BE45D-A2AD-4C4F-9938-7607858242FB}" type="parTrans" cxnId="{90BCCB60-541C-4F5F-9F86-F8ACACB46E14}">
      <dgm:prSet/>
      <dgm:spPr/>
      <dgm:t>
        <a:bodyPr/>
        <a:lstStyle/>
        <a:p>
          <a:endParaRPr lang="es-CL"/>
        </a:p>
      </dgm:t>
    </dgm:pt>
    <dgm:pt modelId="{E741627F-4838-459D-8BB5-03991DFCA6A0}" type="sibTrans" cxnId="{90BCCB60-541C-4F5F-9F86-F8ACACB46E14}">
      <dgm:prSet/>
      <dgm:spPr/>
      <dgm:t>
        <a:bodyPr/>
        <a:lstStyle/>
        <a:p>
          <a:endParaRPr lang="es-CL"/>
        </a:p>
      </dgm:t>
    </dgm:pt>
    <dgm:pt modelId="{166C0CA4-4858-4986-AD02-481EA83F1148}">
      <dgm:prSet custT="1"/>
      <dgm:spPr/>
      <dgm:t>
        <a:bodyPr/>
        <a:lstStyle/>
        <a:p>
          <a:r>
            <a:rPr lang="es-CL" sz="1400" dirty="0" smtClean="0"/>
            <a:t>Ética en la perspectiva de los derechos humanos de las personas y grupos.</a:t>
          </a:r>
          <a:endParaRPr lang="es-CL" sz="1400" dirty="0"/>
        </a:p>
      </dgm:t>
    </dgm:pt>
    <dgm:pt modelId="{EA56CDE2-2C98-4DD1-B9D4-80FCFCBC70C9}" type="parTrans" cxnId="{9449C138-0A76-42AF-A321-A38EB17B6102}">
      <dgm:prSet/>
      <dgm:spPr/>
      <dgm:t>
        <a:bodyPr/>
        <a:lstStyle/>
        <a:p>
          <a:endParaRPr lang="es-CL"/>
        </a:p>
      </dgm:t>
    </dgm:pt>
    <dgm:pt modelId="{763A02B6-8FA7-4443-A9A0-08546EF0DFA6}" type="sibTrans" cxnId="{9449C138-0A76-42AF-A321-A38EB17B6102}">
      <dgm:prSet/>
      <dgm:spPr/>
      <dgm:t>
        <a:bodyPr/>
        <a:lstStyle/>
        <a:p>
          <a:endParaRPr lang="es-CL"/>
        </a:p>
      </dgm:t>
    </dgm:pt>
    <dgm:pt modelId="{417455A9-58A9-4E4E-A23B-167B43C2F6F8}" type="pres">
      <dgm:prSet presAssocID="{5B981772-BA87-433B-8D0A-901679178F3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0B3DBA9-33E9-4D70-B494-A306BE3B3301}" type="pres">
      <dgm:prSet presAssocID="{AEA9D7D1-BEEB-4BAA-B352-F371F18F5814}" presName="compNode" presStyleCnt="0"/>
      <dgm:spPr/>
    </dgm:pt>
    <dgm:pt modelId="{08CC0D63-DA6C-4F80-8F8F-5913EA79CD89}" type="pres">
      <dgm:prSet presAssocID="{AEA9D7D1-BEEB-4BAA-B352-F371F18F5814}" presName="childRect" presStyleLbl="bgAcc1" presStyleIdx="0" presStyleCnt="3" custScaleY="2525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3B1723-44D9-4E38-895D-AA0FD58589BB}" type="pres">
      <dgm:prSet presAssocID="{AEA9D7D1-BEEB-4BAA-B352-F371F18F58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9D2750-BB2B-46CB-B465-061BDA01C191}" type="pres">
      <dgm:prSet presAssocID="{AEA9D7D1-BEEB-4BAA-B352-F371F18F5814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81B4BF01-E7FB-4F82-86BC-7F04CB050D81}" type="pres">
      <dgm:prSet presAssocID="{AEA9D7D1-BEEB-4BAA-B352-F371F18F581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32A5AF8-8CF3-4DD8-A40B-272BBC0C03E2}" type="pres">
      <dgm:prSet presAssocID="{41A00629-E1D9-4476-B0F6-822E14ABD19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894952D-6288-4A5B-A387-5A4309D257D4}" type="pres">
      <dgm:prSet presAssocID="{F09C0B31-006E-48B6-BF2E-43845CB3C9CC}" presName="compNode" presStyleCnt="0"/>
      <dgm:spPr/>
    </dgm:pt>
    <dgm:pt modelId="{51280B94-8916-421A-AD7C-57628F32EE92}" type="pres">
      <dgm:prSet presAssocID="{F09C0B31-006E-48B6-BF2E-43845CB3C9CC}" presName="childRect" presStyleLbl="bgAcc1" presStyleIdx="1" presStyleCnt="3" custScaleY="251714" custLinFactNeighborX="3171" custLinFactNeighborY="9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78FFE5-10D0-4CFF-82DD-1C05E7BC54F1}" type="pres">
      <dgm:prSet presAssocID="{F09C0B31-006E-48B6-BF2E-43845CB3C9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2B3ABB-480B-48B1-82E3-D06571343E77}" type="pres">
      <dgm:prSet presAssocID="{F09C0B31-006E-48B6-BF2E-43845CB3C9CC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34F34C82-0C4D-43F4-9FCB-1F5E93298B10}" type="pres">
      <dgm:prSet presAssocID="{F09C0B31-006E-48B6-BF2E-43845CB3C9CC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CL"/>
        </a:p>
      </dgm:t>
    </dgm:pt>
    <dgm:pt modelId="{9731CBAF-BD44-4AFB-8EC1-06E9F9115E3B}" type="pres">
      <dgm:prSet presAssocID="{768EF266-D3E6-4EC3-8F89-001FE48BB8E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984A46C5-7BD6-4F26-B0CA-2B807B8463E0}" type="pres">
      <dgm:prSet presAssocID="{CAFBEE47-9853-460F-803D-F32227A1A459}" presName="compNode" presStyleCnt="0"/>
      <dgm:spPr/>
    </dgm:pt>
    <dgm:pt modelId="{317A3C64-98F2-446C-882D-183DAD998AEE}" type="pres">
      <dgm:prSet presAssocID="{CAFBEE47-9853-460F-803D-F32227A1A459}" presName="childRect" presStyleLbl="bgAcc1" presStyleIdx="2" presStyleCnt="3" custScaleY="249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420DF0-91BC-4B67-8C9B-2D40873B3AE1}" type="pres">
      <dgm:prSet presAssocID="{CAFBEE47-9853-460F-803D-F32227A1A4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363EF8-890A-4549-9B98-CAE6578C39EB}" type="pres">
      <dgm:prSet presAssocID="{CAFBEE47-9853-460F-803D-F32227A1A459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089E4EB3-9FA8-4D2E-95A2-4031BA6D011F}" type="pres">
      <dgm:prSet presAssocID="{CAFBEE47-9853-460F-803D-F32227A1A459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</dgm:ptLst>
  <dgm:cxnLst>
    <dgm:cxn modelId="{D6D543C1-D79D-41ED-9929-7046D995AFCC}" type="presOf" srcId="{D9E2F920-1EA0-473E-A271-ACA3B993704B}" destId="{08CC0D63-DA6C-4F80-8F8F-5913EA79CD89}" srcOrd="0" destOrd="1" presId="urn:microsoft.com/office/officeart/2005/8/layout/bList2#2"/>
    <dgm:cxn modelId="{25D0D9C5-BB48-47EA-B9F5-A1D7B5B91863}" type="presOf" srcId="{F2D10FB8-0471-44C6-BF67-F2C3556D2546}" destId="{317A3C64-98F2-446C-882D-183DAD998AEE}" srcOrd="0" destOrd="1" presId="urn:microsoft.com/office/officeart/2005/8/layout/bList2#2"/>
    <dgm:cxn modelId="{B5294811-1194-4D47-B014-152142DB0B3E}" srcId="{F09C0B31-006E-48B6-BF2E-43845CB3C9CC}" destId="{5720DCFA-CF45-4E38-AD5C-4B8A07913BB5}" srcOrd="3" destOrd="0" parTransId="{B6DFBAB0-3F39-46DC-9DD3-8149FBCD625D}" sibTransId="{C8D253C6-FAEE-4287-9D01-C38291BA3E94}"/>
    <dgm:cxn modelId="{BD98D4D2-3FFF-45EB-AA4F-BD4A11663E69}" srcId="{5B981772-BA87-433B-8D0A-901679178F38}" destId="{F09C0B31-006E-48B6-BF2E-43845CB3C9CC}" srcOrd="1" destOrd="0" parTransId="{D810AC52-EFE1-486A-AEAE-8105CCE4F98E}" sibTransId="{768EF266-D3E6-4EC3-8F89-001FE48BB8EE}"/>
    <dgm:cxn modelId="{13469863-9DE0-4FE4-8EE9-188C56A3A59F}" srcId="{AEA9D7D1-BEEB-4BAA-B352-F371F18F5814}" destId="{CE79C15C-293E-4DA1-917D-4A181CAB94F4}" srcOrd="4" destOrd="0" parTransId="{614B54D7-8181-4312-B878-4022E348D4FD}" sibTransId="{D4E87F41-7A17-4B37-AD93-B8E272F8F0D6}"/>
    <dgm:cxn modelId="{9449C138-0A76-42AF-A321-A38EB17B6102}" srcId="{CAFBEE47-9853-460F-803D-F32227A1A459}" destId="{166C0CA4-4858-4986-AD02-481EA83F1148}" srcOrd="4" destOrd="0" parTransId="{EA56CDE2-2C98-4DD1-B9D4-80FCFCBC70C9}" sibTransId="{763A02B6-8FA7-4443-A9A0-08546EF0DFA6}"/>
    <dgm:cxn modelId="{A1A3DFE7-50BA-49FB-83A6-A11C053EF09F}" srcId="{AEA9D7D1-BEEB-4BAA-B352-F371F18F5814}" destId="{8D04848C-DA4F-496D-A556-AB6ED26B6C0F}" srcOrd="2" destOrd="0" parTransId="{C2E4F1DC-F2F4-4D6A-B1D0-E393EB791D18}" sibTransId="{7C1DD52C-BFEB-4F16-AC4F-23FAD935DF09}"/>
    <dgm:cxn modelId="{76E17451-74C0-4B7A-BEF0-B1F591E4A2E0}" type="presOf" srcId="{AEA9D7D1-BEEB-4BAA-B352-F371F18F5814}" destId="{EA9D2750-BB2B-46CB-B465-061BDA01C191}" srcOrd="1" destOrd="0" presId="urn:microsoft.com/office/officeart/2005/8/layout/bList2#2"/>
    <dgm:cxn modelId="{5D34E1F4-6254-49DD-9937-CF01DAA82864}" type="presOf" srcId="{F09C0B31-006E-48B6-BF2E-43845CB3C9CC}" destId="{952B3ABB-480B-48B1-82E3-D06571343E77}" srcOrd="1" destOrd="0" presId="urn:microsoft.com/office/officeart/2005/8/layout/bList2#2"/>
    <dgm:cxn modelId="{A8563E52-BEEC-4181-AA83-E624BB22E76D}" type="presOf" srcId="{CE79C15C-293E-4DA1-917D-4A181CAB94F4}" destId="{08CC0D63-DA6C-4F80-8F8F-5913EA79CD89}" srcOrd="0" destOrd="4" presId="urn:microsoft.com/office/officeart/2005/8/layout/bList2#2"/>
    <dgm:cxn modelId="{4E5F9C71-86DF-4851-876C-31491322B856}" type="presOf" srcId="{41A00629-E1D9-4476-B0F6-822E14ABD194}" destId="{132A5AF8-8CF3-4DD8-A40B-272BBC0C03E2}" srcOrd="0" destOrd="0" presId="urn:microsoft.com/office/officeart/2005/8/layout/bList2#2"/>
    <dgm:cxn modelId="{4F83C58F-C46F-4D8D-9E52-B713CA350E29}" type="presOf" srcId="{62C89394-A5C2-41A7-9D70-F267E4F49581}" destId="{51280B94-8916-421A-AD7C-57628F32EE92}" srcOrd="0" destOrd="2" presId="urn:microsoft.com/office/officeart/2005/8/layout/bList2#2"/>
    <dgm:cxn modelId="{4ED8A265-C242-4450-B382-C5B2B03FD88C}" type="presOf" srcId="{C718AE14-4E67-4D68-851B-5058018A92CA}" destId="{51280B94-8916-421A-AD7C-57628F32EE92}" srcOrd="0" destOrd="4" presId="urn:microsoft.com/office/officeart/2005/8/layout/bList2#2"/>
    <dgm:cxn modelId="{29BB7083-C4FB-4EA3-B95E-7842C2C4D153}" type="presOf" srcId="{E8B79989-6639-46B4-9D28-6B15566EB18E}" destId="{51280B94-8916-421A-AD7C-57628F32EE92}" srcOrd="0" destOrd="5" presId="urn:microsoft.com/office/officeart/2005/8/layout/bList2#2"/>
    <dgm:cxn modelId="{810453D1-348E-4DAC-B32F-63DCCD095296}" type="presOf" srcId="{6B11E0B5-8E43-4212-988D-7B1634E94BA8}" destId="{51280B94-8916-421A-AD7C-57628F32EE92}" srcOrd="0" destOrd="1" presId="urn:microsoft.com/office/officeart/2005/8/layout/bList2#2"/>
    <dgm:cxn modelId="{911DE2F4-FA8A-4D47-A685-66DCCF084953}" type="presOf" srcId="{5F3C8D48-307A-4BCB-AA33-154482CCE76C}" destId="{08CC0D63-DA6C-4F80-8F8F-5913EA79CD89}" srcOrd="0" destOrd="0" presId="urn:microsoft.com/office/officeart/2005/8/layout/bList2#2"/>
    <dgm:cxn modelId="{C473DF6F-2447-4C11-87B8-21D71C4BA42D}" srcId="{AEA9D7D1-BEEB-4BAA-B352-F371F18F5814}" destId="{D9E2F920-1EA0-473E-A271-ACA3B993704B}" srcOrd="1" destOrd="0" parTransId="{968E0D4D-5632-4B2A-916E-8A9D7006944C}" sibTransId="{12C91234-8668-4CF7-AA60-8DA7D4AE4FCD}"/>
    <dgm:cxn modelId="{03497E76-D30F-4E4F-9819-48D12D659BD8}" srcId="{5B981772-BA87-433B-8D0A-901679178F38}" destId="{AEA9D7D1-BEEB-4BAA-B352-F371F18F5814}" srcOrd="0" destOrd="0" parTransId="{A3C12603-C725-435F-8BE4-53CDE7A81EBD}" sibTransId="{41A00629-E1D9-4476-B0F6-822E14ABD194}"/>
    <dgm:cxn modelId="{11C95058-FB66-4D7B-AEB1-AE648A5C43C0}" srcId="{CAFBEE47-9853-460F-803D-F32227A1A459}" destId="{6A361A0B-8D2A-4148-9C71-E98E93E5A9FF}" srcOrd="2" destOrd="0" parTransId="{3CC53AA2-AFA6-4E82-96EB-AF650281FEBF}" sibTransId="{46F79F9E-A552-4154-A6E2-9157BCBC06B0}"/>
    <dgm:cxn modelId="{CB1473CA-83A8-4458-B50E-62CBB1BAF768}" type="presOf" srcId="{E07B7E87-B487-4F1C-8639-ACA16845F60D}" destId="{317A3C64-98F2-446C-882D-183DAD998AEE}" srcOrd="0" destOrd="3" presId="urn:microsoft.com/office/officeart/2005/8/layout/bList2#2"/>
    <dgm:cxn modelId="{90BCCB60-541C-4F5F-9F86-F8ACACB46E14}" srcId="{CAFBEE47-9853-460F-803D-F32227A1A459}" destId="{E07B7E87-B487-4F1C-8639-ACA16845F60D}" srcOrd="3" destOrd="0" parTransId="{539BE45D-A2AD-4C4F-9938-7607858242FB}" sibTransId="{E741627F-4838-459D-8BB5-03991DFCA6A0}"/>
    <dgm:cxn modelId="{80E09464-7CAD-47C4-AF87-D8BA21B101F0}" type="presOf" srcId="{5B981772-BA87-433B-8D0A-901679178F38}" destId="{417455A9-58A9-4E4E-A23B-167B43C2F6F8}" srcOrd="0" destOrd="0" presId="urn:microsoft.com/office/officeart/2005/8/layout/bList2#2"/>
    <dgm:cxn modelId="{185D6B1C-1CE0-44E4-9CEC-AFBC26FE6B4C}" srcId="{F09C0B31-006E-48B6-BF2E-43845CB3C9CC}" destId="{C718AE14-4E67-4D68-851B-5058018A92CA}" srcOrd="4" destOrd="0" parTransId="{8A658ACD-A423-4022-9233-265A993A0BCE}" sibTransId="{40A99757-A929-4D3A-91F7-7F4D1A72480B}"/>
    <dgm:cxn modelId="{395A705D-97B8-4ADE-B856-FB9B994C9177}" type="presOf" srcId="{CFF4E089-3551-4009-9514-5C0EEA93D68F}" destId="{51280B94-8916-421A-AD7C-57628F32EE92}" srcOrd="0" destOrd="0" presId="urn:microsoft.com/office/officeart/2005/8/layout/bList2#2"/>
    <dgm:cxn modelId="{CDD96DA7-B5D5-431F-9AD2-A52AE1573737}" srcId="{CAFBEE47-9853-460F-803D-F32227A1A459}" destId="{267AB5D6-8120-41E4-A64A-E1132B94B375}" srcOrd="0" destOrd="0" parTransId="{0E244BC4-E7A7-4DD6-8CF0-02146587938D}" sibTransId="{CA0C1242-4F2E-4A25-AB7F-324403F73063}"/>
    <dgm:cxn modelId="{73F3592C-65E3-4F47-BDF2-F41F1CCB82FA}" type="presOf" srcId="{8D04848C-DA4F-496D-A556-AB6ED26B6C0F}" destId="{08CC0D63-DA6C-4F80-8F8F-5913EA79CD89}" srcOrd="0" destOrd="2" presId="urn:microsoft.com/office/officeart/2005/8/layout/bList2#2"/>
    <dgm:cxn modelId="{93D349F4-9F35-4D33-B20A-B95C356868D3}" type="presOf" srcId="{AEA9D7D1-BEEB-4BAA-B352-F371F18F5814}" destId="{5A3B1723-44D9-4E38-895D-AA0FD58589BB}" srcOrd="0" destOrd="0" presId="urn:microsoft.com/office/officeart/2005/8/layout/bList2#2"/>
    <dgm:cxn modelId="{712C46D1-CABF-46C6-92AF-5D88B8B056FC}" type="presOf" srcId="{5720DCFA-CF45-4E38-AD5C-4B8A07913BB5}" destId="{51280B94-8916-421A-AD7C-57628F32EE92}" srcOrd="0" destOrd="3" presId="urn:microsoft.com/office/officeart/2005/8/layout/bList2#2"/>
    <dgm:cxn modelId="{E7F469DF-8143-4A5B-8B93-ACC138D16FAA}" type="presOf" srcId="{768EF266-D3E6-4EC3-8F89-001FE48BB8EE}" destId="{9731CBAF-BD44-4AFB-8EC1-06E9F9115E3B}" srcOrd="0" destOrd="0" presId="urn:microsoft.com/office/officeart/2005/8/layout/bList2#2"/>
    <dgm:cxn modelId="{347457AA-BB8F-4C5A-831C-F3BB7AA57EED}" srcId="{AEA9D7D1-BEEB-4BAA-B352-F371F18F5814}" destId="{CFA620A8-0E13-48F3-803B-142B897637B6}" srcOrd="3" destOrd="0" parTransId="{BDADAE55-E114-4477-834F-14E566C94FCC}" sibTransId="{F72AC37A-CED8-4C8A-88D3-590630FC6EF2}"/>
    <dgm:cxn modelId="{5ED738C3-E54C-43A2-93B0-B6C220E4F29F}" type="presOf" srcId="{CFA620A8-0E13-48F3-803B-142B897637B6}" destId="{08CC0D63-DA6C-4F80-8F8F-5913EA79CD89}" srcOrd="0" destOrd="3" presId="urn:microsoft.com/office/officeart/2005/8/layout/bList2#2"/>
    <dgm:cxn modelId="{34996E10-3225-416A-8FB4-9190677E97FD}" type="presOf" srcId="{CAFBEE47-9853-460F-803D-F32227A1A459}" destId="{45363EF8-890A-4549-9B98-CAE6578C39EB}" srcOrd="1" destOrd="0" presId="urn:microsoft.com/office/officeart/2005/8/layout/bList2#2"/>
    <dgm:cxn modelId="{31C240DA-4C58-469C-B7C1-734921C046B0}" srcId="{AEA9D7D1-BEEB-4BAA-B352-F371F18F5814}" destId="{5F3C8D48-307A-4BCB-AA33-154482CCE76C}" srcOrd="0" destOrd="0" parTransId="{E15D0AC8-DC07-499D-8E4E-E5686D2AE518}" sibTransId="{A64EC158-6A1E-4D5E-AD28-1B72CA554353}"/>
    <dgm:cxn modelId="{0BC904F3-E431-463D-A5DB-82CC788010EB}" type="presOf" srcId="{CAFBEE47-9853-460F-803D-F32227A1A459}" destId="{06420DF0-91BC-4B67-8C9B-2D40873B3AE1}" srcOrd="0" destOrd="0" presId="urn:microsoft.com/office/officeart/2005/8/layout/bList2#2"/>
    <dgm:cxn modelId="{EEBF40AD-D8F4-4A48-BF4B-56D204021539}" type="presOf" srcId="{267AB5D6-8120-41E4-A64A-E1132B94B375}" destId="{317A3C64-98F2-446C-882D-183DAD998AEE}" srcOrd="0" destOrd="0" presId="urn:microsoft.com/office/officeart/2005/8/layout/bList2#2"/>
    <dgm:cxn modelId="{934D1A2B-81D4-4321-A8E3-A166D52D3167}" type="presOf" srcId="{166C0CA4-4858-4986-AD02-481EA83F1148}" destId="{317A3C64-98F2-446C-882D-183DAD998AEE}" srcOrd="0" destOrd="4" presId="urn:microsoft.com/office/officeart/2005/8/layout/bList2#2"/>
    <dgm:cxn modelId="{6894F912-14E3-49F9-91FB-6C05F616313D}" srcId="{F09C0B31-006E-48B6-BF2E-43845CB3C9CC}" destId="{E8B79989-6639-46B4-9D28-6B15566EB18E}" srcOrd="5" destOrd="0" parTransId="{E2F48256-7651-4939-81EC-0B9C6AAF210B}" sibTransId="{E8BB7776-914D-4B65-8FBC-E0F6F025A474}"/>
    <dgm:cxn modelId="{E7AA1BB7-7D09-4368-BAEC-9DE042935445}" type="presOf" srcId="{6A361A0B-8D2A-4148-9C71-E98E93E5A9FF}" destId="{317A3C64-98F2-446C-882D-183DAD998AEE}" srcOrd="0" destOrd="2" presId="urn:microsoft.com/office/officeart/2005/8/layout/bList2#2"/>
    <dgm:cxn modelId="{4F123DC4-8B69-44AD-AABD-9196A58FBBED}" srcId="{F09C0B31-006E-48B6-BF2E-43845CB3C9CC}" destId="{CFF4E089-3551-4009-9514-5C0EEA93D68F}" srcOrd="0" destOrd="0" parTransId="{8416FF5B-5284-4421-B16E-C86D5C554839}" sibTransId="{92D3006B-4719-4C1A-BF53-E949D1BA699A}"/>
    <dgm:cxn modelId="{C39C278C-CF27-426A-9785-2AAE5747F87F}" type="presOf" srcId="{F09C0B31-006E-48B6-BF2E-43845CB3C9CC}" destId="{2E78FFE5-10D0-4CFF-82DD-1C05E7BC54F1}" srcOrd="0" destOrd="0" presId="urn:microsoft.com/office/officeart/2005/8/layout/bList2#2"/>
    <dgm:cxn modelId="{4FAA3B95-7B29-4AEF-9166-F00346343060}" srcId="{F09C0B31-006E-48B6-BF2E-43845CB3C9CC}" destId="{6B11E0B5-8E43-4212-988D-7B1634E94BA8}" srcOrd="1" destOrd="0" parTransId="{3584AD32-886F-43E4-9934-A268D5751DF1}" sibTransId="{C017E535-EBEC-492A-86BE-5B2184EE7422}"/>
    <dgm:cxn modelId="{165D636D-A9AD-4889-B008-D200AF0E7F4C}" srcId="{5B981772-BA87-433B-8D0A-901679178F38}" destId="{CAFBEE47-9853-460F-803D-F32227A1A459}" srcOrd="2" destOrd="0" parTransId="{33E5A863-DA0A-4B52-9444-7173F6CAD79E}" sibTransId="{428AC1C3-F9BB-4AA4-9EB9-90027192FC4C}"/>
    <dgm:cxn modelId="{EFE7D65B-197B-430C-873F-3CF78F35BBE8}" srcId="{F09C0B31-006E-48B6-BF2E-43845CB3C9CC}" destId="{62C89394-A5C2-41A7-9D70-F267E4F49581}" srcOrd="2" destOrd="0" parTransId="{93593554-2090-46FC-8EBA-647D6CAC4E71}" sibTransId="{81EE2D88-91D2-42AA-9D83-2721B2E34745}"/>
    <dgm:cxn modelId="{7C2062FB-55B4-433B-8450-0270E8704786}" srcId="{CAFBEE47-9853-460F-803D-F32227A1A459}" destId="{F2D10FB8-0471-44C6-BF67-F2C3556D2546}" srcOrd="1" destOrd="0" parTransId="{7F71B301-FEDA-4509-B8C4-A852F6ED5429}" sibTransId="{D8D98D2B-69D3-4EA9-8BCA-67D6D24EE0B5}"/>
    <dgm:cxn modelId="{56C76936-E413-413E-B5B0-CE0581490087}" type="presParOf" srcId="{417455A9-58A9-4E4E-A23B-167B43C2F6F8}" destId="{30B3DBA9-33E9-4D70-B494-A306BE3B3301}" srcOrd="0" destOrd="0" presId="urn:microsoft.com/office/officeart/2005/8/layout/bList2#2"/>
    <dgm:cxn modelId="{ADF83CAD-9B75-4FE4-B6B6-C8267B04BAEF}" type="presParOf" srcId="{30B3DBA9-33E9-4D70-B494-A306BE3B3301}" destId="{08CC0D63-DA6C-4F80-8F8F-5913EA79CD89}" srcOrd="0" destOrd="0" presId="urn:microsoft.com/office/officeart/2005/8/layout/bList2#2"/>
    <dgm:cxn modelId="{000F44A6-3798-40B1-A5E0-0BB172EC9BC3}" type="presParOf" srcId="{30B3DBA9-33E9-4D70-B494-A306BE3B3301}" destId="{5A3B1723-44D9-4E38-895D-AA0FD58589BB}" srcOrd="1" destOrd="0" presId="urn:microsoft.com/office/officeart/2005/8/layout/bList2#2"/>
    <dgm:cxn modelId="{3C99008F-EB8A-44B8-AB19-BA4905B3EC85}" type="presParOf" srcId="{30B3DBA9-33E9-4D70-B494-A306BE3B3301}" destId="{EA9D2750-BB2B-46CB-B465-061BDA01C191}" srcOrd="2" destOrd="0" presId="urn:microsoft.com/office/officeart/2005/8/layout/bList2#2"/>
    <dgm:cxn modelId="{91D07734-A640-4377-8054-7DFD6E6CD995}" type="presParOf" srcId="{30B3DBA9-33E9-4D70-B494-A306BE3B3301}" destId="{81B4BF01-E7FB-4F82-86BC-7F04CB050D81}" srcOrd="3" destOrd="0" presId="urn:microsoft.com/office/officeart/2005/8/layout/bList2#2"/>
    <dgm:cxn modelId="{B12AE08B-0B3A-41ED-B20E-C509FF7AD8FD}" type="presParOf" srcId="{417455A9-58A9-4E4E-A23B-167B43C2F6F8}" destId="{132A5AF8-8CF3-4DD8-A40B-272BBC0C03E2}" srcOrd="1" destOrd="0" presId="urn:microsoft.com/office/officeart/2005/8/layout/bList2#2"/>
    <dgm:cxn modelId="{A645CC3C-0352-415B-B88D-4141AFBCB738}" type="presParOf" srcId="{417455A9-58A9-4E4E-A23B-167B43C2F6F8}" destId="{7894952D-6288-4A5B-A387-5A4309D257D4}" srcOrd="2" destOrd="0" presId="urn:microsoft.com/office/officeart/2005/8/layout/bList2#2"/>
    <dgm:cxn modelId="{749A8534-9566-4801-AA5D-613DD154137E}" type="presParOf" srcId="{7894952D-6288-4A5B-A387-5A4309D257D4}" destId="{51280B94-8916-421A-AD7C-57628F32EE92}" srcOrd="0" destOrd="0" presId="urn:microsoft.com/office/officeart/2005/8/layout/bList2#2"/>
    <dgm:cxn modelId="{5DE20587-05CB-4BAF-88C4-23E4D0A58FA2}" type="presParOf" srcId="{7894952D-6288-4A5B-A387-5A4309D257D4}" destId="{2E78FFE5-10D0-4CFF-82DD-1C05E7BC54F1}" srcOrd="1" destOrd="0" presId="urn:microsoft.com/office/officeart/2005/8/layout/bList2#2"/>
    <dgm:cxn modelId="{6E270971-215E-483C-A2AB-ED87FCC10599}" type="presParOf" srcId="{7894952D-6288-4A5B-A387-5A4309D257D4}" destId="{952B3ABB-480B-48B1-82E3-D06571343E77}" srcOrd="2" destOrd="0" presId="urn:microsoft.com/office/officeart/2005/8/layout/bList2#2"/>
    <dgm:cxn modelId="{0B2ABFCE-BC6D-4241-89B3-55893FBE5309}" type="presParOf" srcId="{7894952D-6288-4A5B-A387-5A4309D257D4}" destId="{34F34C82-0C4D-43F4-9FCB-1F5E93298B10}" srcOrd="3" destOrd="0" presId="urn:microsoft.com/office/officeart/2005/8/layout/bList2#2"/>
    <dgm:cxn modelId="{5B0AFA7C-3001-4166-A436-7531F535A323}" type="presParOf" srcId="{417455A9-58A9-4E4E-A23B-167B43C2F6F8}" destId="{9731CBAF-BD44-4AFB-8EC1-06E9F9115E3B}" srcOrd="3" destOrd="0" presId="urn:microsoft.com/office/officeart/2005/8/layout/bList2#2"/>
    <dgm:cxn modelId="{94F45AC1-16E9-48AA-90FC-3DBCF5B657FE}" type="presParOf" srcId="{417455A9-58A9-4E4E-A23B-167B43C2F6F8}" destId="{984A46C5-7BD6-4F26-B0CA-2B807B8463E0}" srcOrd="4" destOrd="0" presId="urn:microsoft.com/office/officeart/2005/8/layout/bList2#2"/>
    <dgm:cxn modelId="{03A1106D-F985-499C-9B8C-83E97B098220}" type="presParOf" srcId="{984A46C5-7BD6-4F26-B0CA-2B807B8463E0}" destId="{317A3C64-98F2-446C-882D-183DAD998AEE}" srcOrd="0" destOrd="0" presId="urn:microsoft.com/office/officeart/2005/8/layout/bList2#2"/>
    <dgm:cxn modelId="{AF9CC30C-716B-4932-953E-FBD7D2B50F03}" type="presParOf" srcId="{984A46C5-7BD6-4F26-B0CA-2B807B8463E0}" destId="{06420DF0-91BC-4B67-8C9B-2D40873B3AE1}" srcOrd="1" destOrd="0" presId="urn:microsoft.com/office/officeart/2005/8/layout/bList2#2"/>
    <dgm:cxn modelId="{E59041BC-8859-40E5-AC90-2FF025FD8A3F}" type="presParOf" srcId="{984A46C5-7BD6-4F26-B0CA-2B807B8463E0}" destId="{45363EF8-890A-4549-9B98-CAE6578C39EB}" srcOrd="2" destOrd="0" presId="urn:microsoft.com/office/officeart/2005/8/layout/bList2#2"/>
    <dgm:cxn modelId="{361ED1DE-2576-4898-B797-43D3DABB6CED}" type="presParOf" srcId="{984A46C5-7BD6-4F26-B0CA-2B807B8463E0}" destId="{089E4EB3-9FA8-4D2E-95A2-4031BA6D011F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Comunicación oral y escrita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Desarrollar capacidad de expresarse por escrito de manera clara y coherente.</a:t>
          </a:r>
          <a:endParaRPr lang="es-CL" dirty="0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Interactuar comunicándose con sus interlocutores de manera adecuada  y pertinente. Capacidad de escuchar.</a:t>
          </a:r>
          <a:endParaRPr lang="es-CL" dirty="0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6589045F-5DE9-4256-B75C-EAFF37A76FF8}">
      <dgm:prSet phldrT="[Texto]"/>
      <dgm:spPr/>
      <dgm:t>
        <a:bodyPr/>
        <a:lstStyle/>
        <a:p>
          <a:r>
            <a:rPr lang="es-CL" dirty="0" smtClean="0"/>
            <a:t>Desarrollar capacidad de fundamentar ideas, sintetizar, concluir, etc.</a:t>
          </a:r>
          <a:endParaRPr lang="es-CL" dirty="0"/>
        </a:p>
      </dgm:t>
    </dgm:pt>
    <dgm:pt modelId="{E5B7BDFE-FBF2-4CD6-8DBB-E677D9666F40}" type="parTrans" cxnId="{0A90A0CF-CDF6-4B13-AEA7-EA4461F42BD1}">
      <dgm:prSet/>
      <dgm:spPr/>
      <dgm:t>
        <a:bodyPr/>
        <a:lstStyle/>
        <a:p>
          <a:endParaRPr lang="es-CL"/>
        </a:p>
      </dgm:t>
    </dgm:pt>
    <dgm:pt modelId="{6156586E-5342-4B57-B48B-A3AD31510EE9}" type="sibTrans" cxnId="{0A90A0CF-CDF6-4B13-AEA7-EA4461F42BD1}">
      <dgm:prSet/>
      <dgm:spPr/>
      <dgm:t>
        <a:bodyPr/>
        <a:lstStyle/>
        <a:p>
          <a:endParaRPr lang="es-CL"/>
        </a:p>
      </dgm:t>
    </dgm:pt>
    <dgm:pt modelId="{FC4AEE74-57E2-4661-B693-5898D400815A}">
      <dgm:prSet phldrT="[Texto]"/>
      <dgm:spPr/>
      <dgm:t>
        <a:bodyPr/>
        <a:lstStyle/>
        <a:p>
          <a:r>
            <a:rPr lang="es-CL" dirty="0" smtClean="0"/>
            <a:t>Desarrollar habilidades relacionadas con la lectura comprensiva de textos y de información presentada en diferentes formatos (tablas, gráficos)</a:t>
          </a:r>
          <a:endParaRPr lang="es-CL" dirty="0"/>
        </a:p>
      </dgm:t>
    </dgm:pt>
    <dgm:pt modelId="{6D070613-983C-44BE-9B26-B7DA326FB9AF}" type="parTrans" cxnId="{FF4A2F76-2CFB-49C8-95EA-60ECDD05F375}">
      <dgm:prSet/>
      <dgm:spPr/>
      <dgm:t>
        <a:bodyPr/>
        <a:lstStyle/>
        <a:p>
          <a:endParaRPr lang="es-CL"/>
        </a:p>
      </dgm:t>
    </dgm:pt>
    <dgm:pt modelId="{0BB2C81D-41CF-4F26-A284-0469BE3DF92A}" type="sibTrans" cxnId="{FF4A2F76-2CFB-49C8-95EA-60ECDD05F375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5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5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4"/>
      <dgm:spPr/>
    </dgm:pt>
    <dgm:pt modelId="{D2DDF1B4-3A6E-49F2-ACB4-93DA7F8DDCED}" type="pres">
      <dgm:prSet presAssocID="{41668E5F-2768-449C-9F48-63F6018BF7D3}" presName="vertSpace2b" presStyleCnt="0"/>
      <dgm:spPr/>
    </dgm:pt>
    <dgm:pt modelId="{F0C5CACA-C725-47D7-B6D9-3AD3E5F19CEA}" type="pres">
      <dgm:prSet presAssocID="{FC4AEE74-57E2-4661-B693-5898D400815A}" presName="horz2" presStyleCnt="0"/>
      <dgm:spPr/>
    </dgm:pt>
    <dgm:pt modelId="{831BB59F-7668-4206-857C-DADAB7D3AF74}" type="pres">
      <dgm:prSet presAssocID="{FC4AEE74-57E2-4661-B693-5898D400815A}" presName="horzSpace2" presStyleCnt="0"/>
      <dgm:spPr/>
    </dgm:pt>
    <dgm:pt modelId="{2B8A999C-E813-4EDB-9877-784736F87871}" type="pres">
      <dgm:prSet presAssocID="{FC4AEE74-57E2-4661-B693-5898D400815A}" presName="tx2" presStyleLbl="revTx" presStyleIdx="2" presStyleCnt="5"/>
      <dgm:spPr/>
      <dgm:t>
        <a:bodyPr/>
        <a:lstStyle/>
        <a:p>
          <a:endParaRPr lang="es-CL"/>
        </a:p>
      </dgm:t>
    </dgm:pt>
    <dgm:pt modelId="{960B4E85-EB26-441A-B253-C28EE1344396}" type="pres">
      <dgm:prSet presAssocID="{FC4AEE74-57E2-4661-B693-5898D400815A}" presName="vert2" presStyleCnt="0"/>
      <dgm:spPr/>
    </dgm:pt>
    <dgm:pt modelId="{B6374205-CC61-4E97-9C0F-5D83B72361F8}" type="pres">
      <dgm:prSet presAssocID="{FC4AEE74-57E2-4661-B693-5898D400815A}" presName="thinLine2b" presStyleLbl="callout" presStyleIdx="1" presStyleCnt="4"/>
      <dgm:spPr/>
    </dgm:pt>
    <dgm:pt modelId="{540C44DE-B96A-4F1A-820D-6CBFBD6D8D93}" type="pres">
      <dgm:prSet presAssocID="{FC4AEE74-57E2-4661-B693-5898D400815A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3" presStyleCnt="5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2" presStyleCnt="4"/>
      <dgm:spPr/>
    </dgm:pt>
    <dgm:pt modelId="{FE786CD0-74E2-40AB-BCBF-BA28B86B516B}" type="pres">
      <dgm:prSet presAssocID="{2504200A-F141-4939-A28A-22073B93835B}" presName="vertSpace2b" presStyleCnt="0"/>
      <dgm:spPr/>
    </dgm:pt>
    <dgm:pt modelId="{357B7579-F819-450A-BA05-C4E3FC0EC7D8}" type="pres">
      <dgm:prSet presAssocID="{6589045F-5DE9-4256-B75C-EAFF37A76FF8}" presName="horz2" presStyleCnt="0"/>
      <dgm:spPr/>
    </dgm:pt>
    <dgm:pt modelId="{05FCBE9C-D9CB-43C2-B8D5-4C4E16D21D5E}" type="pres">
      <dgm:prSet presAssocID="{6589045F-5DE9-4256-B75C-EAFF37A76FF8}" presName="horzSpace2" presStyleCnt="0"/>
      <dgm:spPr/>
    </dgm:pt>
    <dgm:pt modelId="{56509413-24CA-4B87-94AC-121209E08DCC}" type="pres">
      <dgm:prSet presAssocID="{6589045F-5DE9-4256-B75C-EAFF37A76FF8}" presName="tx2" presStyleLbl="revTx" presStyleIdx="4" presStyleCnt="5"/>
      <dgm:spPr/>
      <dgm:t>
        <a:bodyPr/>
        <a:lstStyle/>
        <a:p>
          <a:endParaRPr lang="es-CL"/>
        </a:p>
      </dgm:t>
    </dgm:pt>
    <dgm:pt modelId="{DDCC1F70-B3B9-4E0E-A39D-591BD6834028}" type="pres">
      <dgm:prSet presAssocID="{6589045F-5DE9-4256-B75C-EAFF37A76FF8}" presName="vert2" presStyleCnt="0"/>
      <dgm:spPr/>
    </dgm:pt>
    <dgm:pt modelId="{6F7FC42B-653C-4CE1-9099-56FDDF4ACF52}" type="pres">
      <dgm:prSet presAssocID="{6589045F-5DE9-4256-B75C-EAFF37A76FF8}" presName="thinLine2b" presStyleLbl="callout" presStyleIdx="3" presStyleCnt="4"/>
      <dgm:spPr/>
    </dgm:pt>
    <dgm:pt modelId="{20B4433F-7F38-4E0D-960B-D9A02E6DE789}" type="pres">
      <dgm:prSet presAssocID="{6589045F-5DE9-4256-B75C-EAFF37A76FF8}" presName="vertSpace2b" presStyleCnt="0"/>
      <dgm:spPr/>
    </dgm:pt>
  </dgm:ptLst>
  <dgm:cxnLst>
    <dgm:cxn modelId="{0A90A0CF-CDF6-4B13-AEA7-EA4461F42BD1}" srcId="{A49329A1-9E92-4229-8A94-664D60F7FAA7}" destId="{6589045F-5DE9-4256-B75C-EAFF37A76FF8}" srcOrd="3" destOrd="0" parTransId="{E5B7BDFE-FBF2-4CD6-8DBB-E677D9666F40}" sibTransId="{6156586E-5342-4B57-B48B-A3AD31510EE9}"/>
    <dgm:cxn modelId="{9753E086-35E0-4FA3-AE3C-10DE5B37A934}" type="presOf" srcId="{2504200A-F141-4939-A28A-22073B93835B}" destId="{53F54BE9-7360-4004-BB32-5F4E5F3F5512}" srcOrd="0" destOrd="0" presId="urn:microsoft.com/office/officeart/2008/layout/LinedList"/>
    <dgm:cxn modelId="{3FEAB2E5-3356-4067-B263-1069CAEC292F}" type="presOf" srcId="{EC762F38-5AC7-4E26-BFEE-217B26628A2E}" destId="{CC6A8F10-93EC-4AEF-8D55-CDDBC69A32F7}" srcOrd="0" destOrd="0" presId="urn:microsoft.com/office/officeart/2008/layout/LinedList"/>
    <dgm:cxn modelId="{FF4A2F76-2CFB-49C8-95EA-60ECDD05F375}" srcId="{A49329A1-9E92-4229-8A94-664D60F7FAA7}" destId="{FC4AEE74-57E2-4661-B693-5898D400815A}" srcOrd="1" destOrd="0" parTransId="{6D070613-983C-44BE-9B26-B7DA326FB9AF}" sibTransId="{0BB2C81D-41CF-4F26-A284-0469BE3DF92A}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49B8D8B5-D466-42DB-AF17-B93F800311D5}" type="presOf" srcId="{6589045F-5DE9-4256-B75C-EAFF37A76FF8}" destId="{56509413-24CA-4B87-94AC-121209E08DCC}" srcOrd="0" destOrd="0" presId="urn:microsoft.com/office/officeart/2008/layout/LinedList"/>
    <dgm:cxn modelId="{D1E8CF3D-86AA-4418-BF87-0B48E8E10D62}" type="presOf" srcId="{A49329A1-9E92-4229-8A94-664D60F7FAA7}" destId="{E32FD817-4ED6-4DFA-B995-136B54825155}" srcOrd="0" destOrd="0" presId="urn:microsoft.com/office/officeart/2008/layout/LinedList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03E1FD9C-140F-49BE-9532-A57D054BE931}" type="presOf" srcId="{FC4AEE74-57E2-4661-B693-5898D400815A}" destId="{2B8A999C-E813-4EDB-9877-784736F87871}" srcOrd="0" destOrd="0" presId="urn:microsoft.com/office/officeart/2008/layout/LinedList"/>
    <dgm:cxn modelId="{CBD8F8CE-5ADC-446F-84C7-AFFDC2F97FCB}" srcId="{A49329A1-9E92-4229-8A94-664D60F7FAA7}" destId="{2504200A-F141-4939-A28A-22073B93835B}" srcOrd="2" destOrd="0" parTransId="{3C24C4B1-9067-434B-8070-55100587B101}" sibTransId="{CDABB03B-BCDA-419C-AC86-B2D910510C04}"/>
    <dgm:cxn modelId="{34F11B0C-6006-4ADD-B88E-B0015A23B6BD}" type="presOf" srcId="{41668E5F-2768-449C-9F48-63F6018BF7D3}" destId="{C8589E51-FE4F-4E80-8BA1-672FCC056D0E}" srcOrd="0" destOrd="0" presId="urn:microsoft.com/office/officeart/2008/layout/LinedList"/>
    <dgm:cxn modelId="{485C0C14-DAD4-4EFB-BC90-B79C1EF8457D}" type="presParOf" srcId="{CC6A8F10-93EC-4AEF-8D55-CDDBC69A32F7}" destId="{097D928D-1421-4EFF-97D4-5E88EB9FEB98}" srcOrd="0" destOrd="0" presId="urn:microsoft.com/office/officeart/2008/layout/LinedList"/>
    <dgm:cxn modelId="{5953CD01-AD95-4D41-8D9E-4D7C31A7A457}" type="presParOf" srcId="{CC6A8F10-93EC-4AEF-8D55-CDDBC69A32F7}" destId="{99A48F57-C34F-4EC0-996F-E8C3155A6220}" srcOrd="1" destOrd="0" presId="urn:microsoft.com/office/officeart/2008/layout/LinedList"/>
    <dgm:cxn modelId="{B0CD8E25-5AED-416A-9DBC-437ECBCD9B79}" type="presParOf" srcId="{99A48F57-C34F-4EC0-996F-E8C3155A6220}" destId="{E32FD817-4ED6-4DFA-B995-136B54825155}" srcOrd="0" destOrd="0" presId="urn:microsoft.com/office/officeart/2008/layout/LinedList"/>
    <dgm:cxn modelId="{8A283F4C-DBA7-444A-88E1-A4F5FE6FA76F}" type="presParOf" srcId="{99A48F57-C34F-4EC0-996F-E8C3155A6220}" destId="{19883ECC-37C5-4F1A-B43A-EED8515D77B8}" srcOrd="1" destOrd="0" presId="urn:microsoft.com/office/officeart/2008/layout/LinedList"/>
    <dgm:cxn modelId="{99F5629C-6751-4580-8613-7E3567677AF1}" type="presParOf" srcId="{19883ECC-37C5-4F1A-B43A-EED8515D77B8}" destId="{8D570C71-FD6A-4780-AA37-98FC82E29C0C}" srcOrd="0" destOrd="0" presId="urn:microsoft.com/office/officeart/2008/layout/LinedList"/>
    <dgm:cxn modelId="{AD00402A-14F8-4AE2-8FBF-63E5ACF9470E}" type="presParOf" srcId="{19883ECC-37C5-4F1A-B43A-EED8515D77B8}" destId="{05DE747D-DB81-4952-94F9-A80C52C6604A}" srcOrd="1" destOrd="0" presId="urn:microsoft.com/office/officeart/2008/layout/LinedList"/>
    <dgm:cxn modelId="{12DB6F98-9A83-4C44-98B5-1DBB04760334}" type="presParOf" srcId="{05DE747D-DB81-4952-94F9-A80C52C6604A}" destId="{790C6588-E233-46A4-AD01-9F3CE1533812}" srcOrd="0" destOrd="0" presId="urn:microsoft.com/office/officeart/2008/layout/LinedList"/>
    <dgm:cxn modelId="{D1475499-B559-425C-A1C8-B70EE4E170B2}" type="presParOf" srcId="{05DE747D-DB81-4952-94F9-A80C52C6604A}" destId="{C8589E51-FE4F-4E80-8BA1-672FCC056D0E}" srcOrd="1" destOrd="0" presId="urn:microsoft.com/office/officeart/2008/layout/LinedList"/>
    <dgm:cxn modelId="{866DC7BA-D60E-4DC1-A73A-E3288C578F75}" type="presParOf" srcId="{05DE747D-DB81-4952-94F9-A80C52C6604A}" destId="{A1B9D174-1CA9-4046-BE19-793646D95385}" srcOrd="2" destOrd="0" presId="urn:microsoft.com/office/officeart/2008/layout/LinedList"/>
    <dgm:cxn modelId="{C4777CA7-0113-4728-BD26-156670D4C09D}" type="presParOf" srcId="{19883ECC-37C5-4F1A-B43A-EED8515D77B8}" destId="{AC60820E-EB04-440D-8FA5-F7BE3E41AFAF}" srcOrd="2" destOrd="0" presId="urn:microsoft.com/office/officeart/2008/layout/LinedList"/>
    <dgm:cxn modelId="{7E9B4032-5B60-4371-A838-D75CEE9457EB}" type="presParOf" srcId="{19883ECC-37C5-4F1A-B43A-EED8515D77B8}" destId="{D2DDF1B4-3A6E-49F2-ACB4-93DA7F8DDCED}" srcOrd="3" destOrd="0" presId="urn:microsoft.com/office/officeart/2008/layout/LinedList"/>
    <dgm:cxn modelId="{002D9100-B8E2-44AA-AFB6-B717C8483E3F}" type="presParOf" srcId="{19883ECC-37C5-4F1A-B43A-EED8515D77B8}" destId="{F0C5CACA-C725-47D7-B6D9-3AD3E5F19CEA}" srcOrd="4" destOrd="0" presId="urn:microsoft.com/office/officeart/2008/layout/LinedList"/>
    <dgm:cxn modelId="{AEB6FE0C-7894-42D2-A515-5D96A9CBA93B}" type="presParOf" srcId="{F0C5CACA-C725-47D7-B6D9-3AD3E5F19CEA}" destId="{831BB59F-7668-4206-857C-DADAB7D3AF74}" srcOrd="0" destOrd="0" presId="urn:microsoft.com/office/officeart/2008/layout/LinedList"/>
    <dgm:cxn modelId="{F75A3F11-9245-4CF1-B260-E3EB9019649E}" type="presParOf" srcId="{F0C5CACA-C725-47D7-B6D9-3AD3E5F19CEA}" destId="{2B8A999C-E813-4EDB-9877-784736F87871}" srcOrd="1" destOrd="0" presId="urn:microsoft.com/office/officeart/2008/layout/LinedList"/>
    <dgm:cxn modelId="{7585B94D-CA92-40C2-A0DB-FE9742FFA21A}" type="presParOf" srcId="{F0C5CACA-C725-47D7-B6D9-3AD3E5F19CEA}" destId="{960B4E85-EB26-441A-B253-C28EE1344396}" srcOrd="2" destOrd="0" presId="urn:microsoft.com/office/officeart/2008/layout/LinedList"/>
    <dgm:cxn modelId="{954F5173-BB20-4411-A68F-5BF698D4F970}" type="presParOf" srcId="{19883ECC-37C5-4F1A-B43A-EED8515D77B8}" destId="{B6374205-CC61-4E97-9C0F-5D83B72361F8}" srcOrd="5" destOrd="0" presId="urn:microsoft.com/office/officeart/2008/layout/LinedList"/>
    <dgm:cxn modelId="{DF72FDDA-37A4-4552-819C-10EB011E0BAC}" type="presParOf" srcId="{19883ECC-37C5-4F1A-B43A-EED8515D77B8}" destId="{540C44DE-B96A-4F1A-820D-6CBFBD6D8D93}" srcOrd="6" destOrd="0" presId="urn:microsoft.com/office/officeart/2008/layout/LinedList"/>
    <dgm:cxn modelId="{A35A6984-479C-425D-8073-B5DE8EDF9B03}" type="presParOf" srcId="{19883ECC-37C5-4F1A-B43A-EED8515D77B8}" destId="{F781A8E3-8B86-4C7C-880C-019B0ACFD09D}" srcOrd="7" destOrd="0" presId="urn:microsoft.com/office/officeart/2008/layout/LinedList"/>
    <dgm:cxn modelId="{84DF3C22-70C8-41B6-8D85-1BF47BB1BE10}" type="presParOf" srcId="{F781A8E3-8B86-4C7C-880C-019B0ACFD09D}" destId="{60328025-B081-4FCF-9A4E-DEBB5436B0D9}" srcOrd="0" destOrd="0" presId="urn:microsoft.com/office/officeart/2008/layout/LinedList"/>
    <dgm:cxn modelId="{CBC6B7A2-F61C-4751-921D-06B91794DA9D}" type="presParOf" srcId="{F781A8E3-8B86-4C7C-880C-019B0ACFD09D}" destId="{53F54BE9-7360-4004-BB32-5F4E5F3F5512}" srcOrd="1" destOrd="0" presId="urn:microsoft.com/office/officeart/2008/layout/LinedList"/>
    <dgm:cxn modelId="{21C4BFF6-5DE6-40D8-8D07-037B9781BEC3}" type="presParOf" srcId="{F781A8E3-8B86-4C7C-880C-019B0ACFD09D}" destId="{DE96D361-CF2F-44B0-8973-C8AE066E6997}" srcOrd="2" destOrd="0" presId="urn:microsoft.com/office/officeart/2008/layout/LinedList"/>
    <dgm:cxn modelId="{CFB4E61F-3F75-45A9-8A37-D20E1C3D1747}" type="presParOf" srcId="{19883ECC-37C5-4F1A-B43A-EED8515D77B8}" destId="{DD32936F-272D-4621-B5F4-12956B417DA9}" srcOrd="8" destOrd="0" presId="urn:microsoft.com/office/officeart/2008/layout/LinedList"/>
    <dgm:cxn modelId="{86488727-6EB1-49DD-84A9-66D0D4B87677}" type="presParOf" srcId="{19883ECC-37C5-4F1A-B43A-EED8515D77B8}" destId="{FE786CD0-74E2-40AB-BCBF-BA28B86B516B}" srcOrd="9" destOrd="0" presId="urn:microsoft.com/office/officeart/2008/layout/LinedList"/>
    <dgm:cxn modelId="{301E959B-3A5D-4F2B-B04B-31804554D20D}" type="presParOf" srcId="{19883ECC-37C5-4F1A-B43A-EED8515D77B8}" destId="{357B7579-F819-450A-BA05-C4E3FC0EC7D8}" srcOrd="10" destOrd="0" presId="urn:microsoft.com/office/officeart/2008/layout/LinedList"/>
    <dgm:cxn modelId="{A6C6FAEB-9B75-4351-A8B4-38C326DA040B}" type="presParOf" srcId="{357B7579-F819-450A-BA05-C4E3FC0EC7D8}" destId="{05FCBE9C-D9CB-43C2-B8D5-4C4E16D21D5E}" srcOrd="0" destOrd="0" presId="urn:microsoft.com/office/officeart/2008/layout/LinedList"/>
    <dgm:cxn modelId="{12AA76F9-ABB6-4AB1-81F0-2105F4BD2DB8}" type="presParOf" srcId="{357B7579-F819-450A-BA05-C4E3FC0EC7D8}" destId="{56509413-24CA-4B87-94AC-121209E08DCC}" srcOrd="1" destOrd="0" presId="urn:microsoft.com/office/officeart/2008/layout/LinedList"/>
    <dgm:cxn modelId="{DEBE6E60-0448-42C0-B919-E33F0DD15836}" type="presParOf" srcId="{357B7579-F819-450A-BA05-C4E3FC0EC7D8}" destId="{DDCC1F70-B3B9-4E0E-A39D-591BD6834028}" srcOrd="2" destOrd="0" presId="urn:microsoft.com/office/officeart/2008/layout/LinedList"/>
    <dgm:cxn modelId="{A1A6C2AD-43AE-48C6-A9B8-59C8EBAFFDE7}" type="presParOf" srcId="{19883ECC-37C5-4F1A-B43A-EED8515D77B8}" destId="{6F7FC42B-653C-4CE1-9099-56FDDF4ACF52}" srcOrd="11" destOrd="0" presId="urn:microsoft.com/office/officeart/2008/layout/LinedList"/>
    <dgm:cxn modelId="{4CBE1966-5AAF-418A-91F8-F62457102AE9}" type="presParOf" srcId="{19883ECC-37C5-4F1A-B43A-EED8515D77B8}" destId="{20B4433F-7F38-4E0D-960B-D9A02E6DE78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Desarrollo relacional afectivo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Fortalecimiento de la autoestima y autoimagen.</a:t>
          </a:r>
          <a:endParaRPr lang="es-CL" dirty="0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FC4AEE74-57E2-4661-B693-5898D400815A}">
      <dgm:prSet phldrT="[Texto]"/>
      <dgm:spPr/>
      <dgm:t>
        <a:bodyPr/>
        <a:lstStyle/>
        <a:p>
          <a:r>
            <a:rPr lang="es-CL" dirty="0" smtClean="0"/>
            <a:t>Inteligencia emocional.</a:t>
          </a:r>
          <a:endParaRPr lang="es-CL" dirty="0"/>
        </a:p>
      </dgm:t>
    </dgm:pt>
    <dgm:pt modelId="{0BB2C81D-41CF-4F26-A284-0469BE3DF92A}" type="sibTrans" cxnId="{FF4A2F76-2CFB-49C8-95EA-60ECDD05F375}">
      <dgm:prSet/>
      <dgm:spPr/>
      <dgm:t>
        <a:bodyPr/>
        <a:lstStyle/>
        <a:p>
          <a:endParaRPr lang="es-CL"/>
        </a:p>
      </dgm:t>
    </dgm:pt>
    <dgm:pt modelId="{6D070613-983C-44BE-9B26-B7DA326FB9AF}" type="parTrans" cxnId="{FF4A2F76-2CFB-49C8-95EA-60ECDD05F375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Desarrollo personal y emocional de los estudiantes.</a:t>
          </a:r>
          <a:endParaRPr lang="es-CL" dirty="0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4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4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3"/>
      <dgm:spPr/>
    </dgm:pt>
    <dgm:pt modelId="{D2DDF1B4-3A6E-49F2-ACB4-93DA7F8DDCED}" type="pres">
      <dgm:prSet presAssocID="{41668E5F-2768-449C-9F48-63F6018BF7D3}" presName="vertSpace2b" presStyleCnt="0"/>
      <dgm:spPr/>
    </dgm:pt>
    <dgm:pt modelId="{F0C5CACA-C725-47D7-B6D9-3AD3E5F19CEA}" type="pres">
      <dgm:prSet presAssocID="{FC4AEE74-57E2-4661-B693-5898D400815A}" presName="horz2" presStyleCnt="0"/>
      <dgm:spPr/>
    </dgm:pt>
    <dgm:pt modelId="{831BB59F-7668-4206-857C-DADAB7D3AF74}" type="pres">
      <dgm:prSet presAssocID="{FC4AEE74-57E2-4661-B693-5898D400815A}" presName="horzSpace2" presStyleCnt="0"/>
      <dgm:spPr/>
    </dgm:pt>
    <dgm:pt modelId="{2B8A999C-E813-4EDB-9877-784736F87871}" type="pres">
      <dgm:prSet presAssocID="{FC4AEE74-57E2-4661-B693-5898D400815A}" presName="tx2" presStyleLbl="revTx" presStyleIdx="2" presStyleCnt="4"/>
      <dgm:spPr/>
      <dgm:t>
        <a:bodyPr/>
        <a:lstStyle/>
        <a:p>
          <a:endParaRPr lang="es-CL"/>
        </a:p>
      </dgm:t>
    </dgm:pt>
    <dgm:pt modelId="{960B4E85-EB26-441A-B253-C28EE1344396}" type="pres">
      <dgm:prSet presAssocID="{FC4AEE74-57E2-4661-B693-5898D400815A}" presName="vert2" presStyleCnt="0"/>
      <dgm:spPr/>
    </dgm:pt>
    <dgm:pt modelId="{B6374205-CC61-4E97-9C0F-5D83B72361F8}" type="pres">
      <dgm:prSet presAssocID="{FC4AEE74-57E2-4661-B693-5898D400815A}" presName="thinLine2b" presStyleLbl="callout" presStyleIdx="1" presStyleCnt="3"/>
      <dgm:spPr/>
    </dgm:pt>
    <dgm:pt modelId="{540C44DE-B96A-4F1A-820D-6CBFBD6D8D93}" type="pres">
      <dgm:prSet presAssocID="{FC4AEE74-57E2-4661-B693-5898D400815A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3" presStyleCnt="4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2" presStyleCnt="3"/>
      <dgm:spPr/>
    </dgm:pt>
    <dgm:pt modelId="{FE786CD0-74E2-40AB-BCBF-BA28B86B516B}" type="pres">
      <dgm:prSet presAssocID="{2504200A-F141-4939-A28A-22073B93835B}" presName="vertSpace2b" presStyleCnt="0"/>
      <dgm:spPr/>
    </dgm:pt>
  </dgm:ptLst>
  <dgm:cxnLst>
    <dgm:cxn modelId="{6A7AD1FA-4458-4B86-BCFD-0E4E70FAAA8F}" type="presOf" srcId="{EC762F38-5AC7-4E26-BFEE-217B26628A2E}" destId="{CC6A8F10-93EC-4AEF-8D55-CDDBC69A32F7}" srcOrd="0" destOrd="0" presId="urn:microsoft.com/office/officeart/2008/layout/LinedList"/>
    <dgm:cxn modelId="{9B8DA7CB-32A7-4415-AD97-283966418672}" type="presOf" srcId="{A49329A1-9E92-4229-8A94-664D60F7FAA7}" destId="{E32FD817-4ED6-4DFA-B995-136B54825155}" srcOrd="0" destOrd="0" presId="urn:microsoft.com/office/officeart/2008/layout/LinedList"/>
    <dgm:cxn modelId="{3D407B86-A8FD-4429-AB6B-F2126C2355AB}" type="presOf" srcId="{41668E5F-2768-449C-9F48-63F6018BF7D3}" destId="{C8589E51-FE4F-4E80-8BA1-672FCC056D0E}" srcOrd="0" destOrd="0" presId="urn:microsoft.com/office/officeart/2008/layout/LinedList"/>
    <dgm:cxn modelId="{C2AF3D4D-0DF0-405C-A486-36112D905260}" type="presOf" srcId="{FC4AEE74-57E2-4661-B693-5898D400815A}" destId="{2B8A999C-E813-4EDB-9877-784736F87871}" srcOrd="0" destOrd="0" presId="urn:microsoft.com/office/officeart/2008/layout/LinedList"/>
    <dgm:cxn modelId="{FF4A2F76-2CFB-49C8-95EA-60ECDD05F375}" srcId="{A49329A1-9E92-4229-8A94-664D60F7FAA7}" destId="{FC4AEE74-57E2-4661-B693-5898D400815A}" srcOrd="1" destOrd="0" parTransId="{6D070613-983C-44BE-9B26-B7DA326FB9AF}" sibTransId="{0BB2C81D-41CF-4F26-A284-0469BE3DF92A}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CBD8F8CE-5ADC-446F-84C7-AFFDC2F97FCB}" srcId="{A49329A1-9E92-4229-8A94-664D60F7FAA7}" destId="{2504200A-F141-4939-A28A-22073B93835B}" srcOrd="2" destOrd="0" parTransId="{3C24C4B1-9067-434B-8070-55100587B101}" sibTransId="{CDABB03B-BCDA-419C-AC86-B2D910510C04}"/>
    <dgm:cxn modelId="{2B455A75-0E56-4967-9623-98B0EBC7B7DD}" type="presOf" srcId="{2504200A-F141-4939-A28A-22073B93835B}" destId="{53F54BE9-7360-4004-BB32-5F4E5F3F5512}" srcOrd="0" destOrd="0" presId="urn:microsoft.com/office/officeart/2008/layout/LinedList"/>
    <dgm:cxn modelId="{D76FE0D0-726E-435F-9A83-572BA79DF5B4}" type="presParOf" srcId="{CC6A8F10-93EC-4AEF-8D55-CDDBC69A32F7}" destId="{097D928D-1421-4EFF-97D4-5E88EB9FEB98}" srcOrd="0" destOrd="0" presId="urn:microsoft.com/office/officeart/2008/layout/LinedList"/>
    <dgm:cxn modelId="{3C694573-651C-4805-A657-3E993C2C889E}" type="presParOf" srcId="{CC6A8F10-93EC-4AEF-8D55-CDDBC69A32F7}" destId="{99A48F57-C34F-4EC0-996F-E8C3155A6220}" srcOrd="1" destOrd="0" presId="urn:microsoft.com/office/officeart/2008/layout/LinedList"/>
    <dgm:cxn modelId="{399685A4-00D1-4DD7-960B-E49F55292106}" type="presParOf" srcId="{99A48F57-C34F-4EC0-996F-E8C3155A6220}" destId="{E32FD817-4ED6-4DFA-B995-136B54825155}" srcOrd="0" destOrd="0" presId="urn:microsoft.com/office/officeart/2008/layout/LinedList"/>
    <dgm:cxn modelId="{3A307119-40FC-4D2D-919C-BCEA62C28072}" type="presParOf" srcId="{99A48F57-C34F-4EC0-996F-E8C3155A6220}" destId="{19883ECC-37C5-4F1A-B43A-EED8515D77B8}" srcOrd="1" destOrd="0" presId="urn:microsoft.com/office/officeart/2008/layout/LinedList"/>
    <dgm:cxn modelId="{6261A989-20B0-4360-A8FF-7165670CC6D4}" type="presParOf" srcId="{19883ECC-37C5-4F1A-B43A-EED8515D77B8}" destId="{8D570C71-FD6A-4780-AA37-98FC82E29C0C}" srcOrd="0" destOrd="0" presId="urn:microsoft.com/office/officeart/2008/layout/LinedList"/>
    <dgm:cxn modelId="{750A5946-3C11-491D-8322-5B287B0424E5}" type="presParOf" srcId="{19883ECC-37C5-4F1A-B43A-EED8515D77B8}" destId="{05DE747D-DB81-4952-94F9-A80C52C6604A}" srcOrd="1" destOrd="0" presId="urn:microsoft.com/office/officeart/2008/layout/LinedList"/>
    <dgm:cxn modelId="{533A6347-17CE-4406-A614-E692CE0D0A78}" type="presParOf" srcId="{05DE747D-DB81-4952-94F9-A80C52C6604A}" destId="{790C6588-E233-46A4-AD01-9F3CE1533812}" srcOrd="0" destOrd="0" presId="urn:microsoft.com/office/officeart/2008/layout/LinedList"/>
    <dgm:cxn modelId="{F4E981F5-F644-40BA-AC47-4CD8DBDC1528}" type="presParOf" srcId="{05DE747D-DB81-4952-94F9-A80C52C6604A}" destId="{C8589E51-FE4F-4E80-8BA1-672FCC056D0E}" srcOrd="1" destOrd="0" presId="urn:microsoft.com/office/officeart/2008/layout/LinedList"/>
    <dgm:cxn modelId="{C0E2B19F-02EF-4000-95EF-22141E57CCE6}" type="presParOf" srcId="{05DE747D-DB81-4952-94F9-A80C52C6604A}" destId="{A1B9D174-1CA9-4046-BE19-793646D95385}" srcOrd="2" destOrd="0" presId="urn:microsoft.com/office/officeart/2008/layout/LinedList"/>
    <dgm:cxn modelId="{AC772724-7D10-48FD-BF92-EBA9DD2DBD7F}" type="presParOf" srcId="{19883ECC-37C5-4F1A-B43A-EED8515D77B8}" destId="{AC60820E-EB04-440D-8FA5-F7BE3E41AFAF}" srcOrd="2" destOrd="0" presId="urn:microsoft.com/office/officeart/2008/layout/LinedList"/>
    <dgm:cxn modelId="{03FC0CA5-773E-4052-B55F-210359201D03}" type="presParOf" srcId="{19883ECC-37C5-4F1A-B43A-EED8515D77B8}" destId="{D2DDF1B4-3A6E-49F2-ACB4-93DA7F8DDCED}" srcOrd="3" destOrd="0" presId="urn:microsoft.com/office/officeart/2008/layout/LinedList"/>
    <dgm:cxn modelId="{F6924FF5-30AE-4C5E-95D0-F9153416FB5E}" type="presParOf" srcId="{19883ECC-37C5-4F1A-B43A-EED8515D77B8}" destId="{F0C5CACA-C725-47D7-B6D9-3AD3E5F19CEA}" srcOrd="4" destOrd="0" presId="urn:microsoft.com/office/officeart/2008/layout/LinedList"/>
    <dgm:cxn modelId="{0B23C610-EF78-43DC-99D7-D2B24AAFFBF1}" type="presParOf" srcId="{F0C5CACA-C725-47D7-B6D9-3AD3E5F19CEA}" destId="{831BB59F-7668-4206-857C-DADAB7D3AF74}" srcOrd="0" destOrd="0" presId="urn:microsoft.com/office/officeart/2008/layout/LinedList"/>
    <dgm:cxn modelId="{8D0CF492-10BC-4DFD-8167-240094855E00}" type="presParOf" srcId="{F0C5CACA-C725-47D7-B6D9-3AD3E5F19CEA}" destId="{2B8A999C-E813-4EDB-9877-784736F87871}" srcOrd="1" destOrd="0" presId="urn:microsoft.com/office/officeart/2008/layout/LinedList"/>
    <dgm:cxn modelId="{0BF56217-F974-4C44-AB14-E1CAE0617C48}" type="presParOf" srcId="{F0C5CACA-C725-47D7-B6D9-3AD3E5F19CEA}" destId="{960B4E85-EB26-441A-B253-C28EE1344396}" srcOrd="2" destOrd="0" presId="urn:microsoft.com/office/officeart/2008/layout/LinedList"/>
    <dgm:cxn modelId="{E0C589C0-D559-4CBB-B6B4-500D24404F7B}" type="presParOf" srcId="{19883ECC-37C5-4F1A-B43A-EED8515D77B8}" destId="{B6374205-CC61-4E97-9C0F-5D83B72361F8}" srcOrd="5" destOrd="0" presId="urn:microsoft.com/office/officeart/2008/layout/LinedList"/>
    <dgm:cxn modelId="{96154D20-E705-4853-849B-FF4C129D47AD}" type="presParOf" srcId="{19883ECC-37C5-4F1A-B43A-EED8515D77B8}" destId="{540C44DE-B96A-4F1A-820D-6CBFBD6D8D93}" srcOrd="6" destOrd="0" presId="urn:microsoft.com/office/officeart/2008/layout/LinedList"/>
    <dgm:cxn modelId="{5F438A27-825F-44DD-AB65-2EB475455234}" type="presParOf" srcId="{19883ECC-37C5-4F1A-B43A-EED8515D77B8}" destId="{F781A8E3-8B86-4C7C-880C-019B0ACFD09D}" srcOrd="7" destOrd="0" presId="urn:microsoft.com/office/officeart/2008/layout/LinedList"/>
    <dgm:cxn modelId="{5A1F266E-E8C5-47D3-AF8E-70B8854D24D5}" type="presParOf" srcId="{F781A8E3-8B86-4C7C-880C-019B0ACFD09D}" destId="{60328025-B081-4FCF-9A4E-DEBB5436B0D9}" srcOrd="0" destOrd="0" presId="urn:microsoft.com/office/officeart/2008/layout/LinedList"/>
    <dgm:cxn modelId="{526073CC-4F9C-4855-80B7-8CC497D81668}" type="presParOf" srcId="{F781A8E3-8B86-4C7C-880C-019B0ACFD09D}" destId="{53F54BE9-7360-4004-BB32-5F4E5F3F5512}" srcOrd="1" destOrd="0" presId="urn:microsoft.com/office/officeart/2008/layout/LinedList"/>
    <dgm:cxn modelId="{A36341A1-9F41-4406-9C15-B5A905F2D7EA}" type="presParOf" srcId="{F781A8E3-8B86-4C7C-880C-019B0ACFD09D}" destId="{DE96D361-CF2F-44B0-8973-C8AE066E6997}" srcOrd="2" destOrd="0" presId="urn:microsoft.com/office/officeart/2008/layout/LinedList"/>
    <dgm:cxn modelId="{1F398E43-73A2-4590-9724-328BEC518C6C}" type="presParOf" srcId="{19883ECC-37C5-4F1A-B43A-EED8515D77B8}" destId="{DD32936F-272D-4621-B5F4-12956B417DA9}" srcOrd="8" destOrd="0" presId="urn:microsoft.com/office/officeart/2008/layout/LinedList"/>
    <dgm:cxn modelId="{46AE0497-A304-49A1-B1DA-078E2E24F25F}" type="presParOf" srcId="{19883ECC-37C5-4F1A-B43A-EED8515D77B8}" destId="{FE786CD0-74E2-40AB-BCBF-BA28B86B516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Posición ética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Conocer y analizar la ética como una posición esencial en psicología, considerando las presiones del entorno y la necesidad de fundamentar todas las actividades involucradas en el ejercicio profesional.</a:t>
          </a:r>
          <a:endParaRPr lang="es-CL" dirty="0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FC4AEE74-57E2-4661-B693-5898D400815A}">
      <dgm:prSet phldrT="[Texto]"/>
      <dgm:spPr/>
      <dgm:t>
        <a:bodyPr/>
        <a:lstStyle/>
        <a:p>
          <a:r>
            <a:rPr lang="es-CL" dirty="0" smtClean="0"/>
            <a:t>Fortalecer la posición ética como una conducta que se expresa en valores y actitudes que deben regir todo proceso de intervención.</a:t>
          </a:r>
          <a:endParaRPr lang="es-CL" dirty="0"/>
        </a:p>
      </dgm:t>
    </dgm:pt>
    <dgm:pt modelId="{0BB2C81D-41CF-4F26-A284-0469BE3DF92A}" type="sibTrans" cxnId="{FF4A2F76-2CFB-49C8-95EA-60ECDD05F375}">
      <dgm:prSet/>
      <dgm:spPr/>
      <dgm:t>
        <a:bodyPr/>
        <a:lstStyle/>
        <a:p>
          <a:endParaRPr lang="es-CL"/>
        </a:p>
      </dgm:t>
    </dgm:pt>
    <dgm:pt modelId="{6D070613-983C-44BE-9B26-B7DA326FB9AF}" type="parTrans" cxnId="{FF4A2F76-2CFB-49C8-95EA-60ECDD05F375}">
      <dgm:prSet/>
      <dgm:spPr/>
      <dgm:t>
        <a:bodyPr/>
        <a:lstStyle/>
        <a:p>
          <a:endParaRPr lang="es-CL"/>
        </a:p>
      </dgm:t>
    </dgm:pt>
    <dgm:pt modelId="{3404696B-1615-41ED-8446-0F1E2D5C24E3}">
      <dgm:prSet phldrT="[Texto]"/>
      <dgm:spPr/>
      <dgm:t>
        <a:bodyPr/>
        <a:lstStyle/>
        <a:p>
          <a:r>
            <a:rPr lang="es-CL" dirty="0" smtClean="0"/>
            <a:t>Comprender y vivenciar la ética en diversas situaciones académicas y profesionales.</a:t>
          </a:r>
          <a:endParaRPr lang="es-CL" dirty="0"/>
        </a:p>
      </dgm:t>
    </dgm:pt>
    <dgm:pt modelId="{3186C0DD-7AE9-4EF2-B1E9-079F82A09622}" type="parTrans" cxnId="{1F25DBB7-84E2-4A32-88CE-DF0F9B311DFF}">
      <dgm:prSet/>
      <dgm:spPr/>
      <dgm:t>
        <a:bodyPr/>
        <a:lstStyle/>
        <a:p>
          <a:endParaRPr lang="es-CL"/>
        </a:p>
      </dgm:t>
    </dgm:pt>
    <dgm:pt modelId="{DC6C3468-3E2F-42CF-BD62-F95D4709F063}" type="sibTrans" cxnId="{1F25DBB7-84E2-4A32-88CE-DF0F9B311DFF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4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6A965DD5-D8AE-4099-82AC-B7920CAE65F1}" type="pres">
      <dgm:prSet presAssocID="{3404696B-1615-41ED-8446-0F1E2D5C24E3}" presName="vertSpace2a" presStyleCnt="0"/>
      <dgm:spPr/>
    </dgm:pt>
    <dgm:pt modelId="{793F1C92-EB1D-46AF-9BC0-0B1B6B70FA6C}" type="pres">
      <dgm:prSet presAssocID="{3404696B-1615-41ED-8446-0F1E2D5C24E3}" presName="horz2" presStyleCnt="0"/>
      <dgm:spPr/>
    </dgm:pt>
    <dgm:pt modelId="{C6D26EE1-F063-4475-AAA4-9E6CFD0C0B94}" type="pres">
      <dgm:prSet presAssocID="{3404696B-1615-41ED-8446-0F1E2D5C24E3}" presName="horzSpace2" presStyleCnt="0"/>
      <dgm:spPr/>
    </dgm:pt>
    <dgm:pt modelId="{A7CF1A18-0F2A-4282-862A-9B4B15E978D2}" type="pres">
      <dgm:prSet presAssocID="{3404696B-1615-41ED-8446-0F1E2D5C24E3}" presName="tx2" presStyleLbl="revTx" presStyleIdx="1" presStyleCnt="4"/>
      <dgm:spPr/>
      <dgm:t>
        <a:bodyPr/>
        <a:lstStyle/>
        <a:p>
          <a:endParaRPr lang="es-CL"/>
        </a:p>
      </dgm:t>
    </dgm:pt>
    <dgm:pt modelId="{F9B53929-CE96-4532-82B0-4338A9C9841F}" type="pres">
      <dgm:prSet presAssocID="{3404696B-1615-41ED-8446-0F1E2D5C24E3}" presName="vert2" presStyleCnt="0"/>
      <dgm:spPr/>
    </dgm:pt>
    <dgm:pt modelId="{E4A71776-7DD5-4119-B255-9C3A09ADDB56}" type="pres">
      <dgm:prSet presAssocID="{3404696B-1615-41ED-8446-0F1E2D5C24E3}" presName="thinLine2b" presStyleLbl="callout" presStyleIdx="0" presStyleCnt="3"/>
      <dgm:spPr/>
    </dgm:pt>
    <dgm:pt modelId="{AEFD15BB-22DD-4F46-AB21-95078C6060B1}" type="pres">
      <dgm:prSet presAssocID="{3404696B-1615-41ED-8446-0F1E2D5C24E3}" presName="vertSpace2b" presStyleCnt="0"/>
      <dgm:spPr/>
    </dgm:pt>
    <dgm:pt modelId="{F0C5CACA-C725-47D7-B6D9-3AD3E5F19CEA}" type="pres">
      <dgm:prSet presAssocID="{FC4AEE74-57E2-4661-B693-5898D400815A}" presName="horz2" presStyleCnt="0"/>
      <dgm:spPr/>
    </dgm:pt>
    <dgm:pt modelId="{831BB59F-7668-4206-857C-DADAB7D3AF74}" type="pres">
      <dgm:prSet presAssocID="{FC4AEE74-57E2-4661-B693-5898D400815A}" presName="horzSpace2" presStyleCnt="0"/>
      <dgm:spPr/>
    </dgm:pt>
    <dgm:pt modelId="{2B8A999C-E813-4EDB-9877-784736F87871}" type="pres">
      <dgm:prSet presAssocID="{FC4AEE74-57E2-4661-B693-5898D400815A}" presName="tx2" presStyleLbl="revTx" presStyleIdx="2" presStyleCnt="4"/>
      <dgm:spPr/>
      <dgm:t>
        <a:bodyPr/>
        <a:lstStyle/>
        <a:p>
          <a:endParaRPr lang="es-CL"/>
        </a:p>
      </dgm:t>
    </dgm:pt>
    <dgm:pt modelId="{960B4E85-EB26-441A-B253-C28EE1344396}" type="pres">
      <dgm:prSet presAssocID="{FC4AEE74-57E2-4661-B693-5898D400815A}" presName="vert2" presStyleCnt="0"/>
      <dgm:spPr/>
    </dgm:pt>
    <dgm:pt modelId="{B6374205-CC61-4E97-9C0F-5D83B72361F8}" type="pres">
      <dgm:prSet presAssocID="{FC4AEE74-57E2-4661-B693-5898D400815A}" presName="thinLine2b" presStyleLbl="callout" presStyleIdx="1" presStyleCnt="3"/>
      <dgm:spPr/>
    </dgm:pt>
    <dgm:pt modelId="{540C44DE-B96A-4F1A-820D-6CBFBD6D8D93}" type="pres">
      <dgm:prSet presAssocID="{FC4AEE74-57E2-4661-B693-5898D400815A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3" presStyleCnt="4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2" presStyleCnt="3"/>
      <dgm:spPr/>
    </dgm:pt>
    <dgm:pt modelId="{FE786CD0-74E2-40AB-BCBF-BA28B86B516B}" type="pres">
      <dgm:prSet presAssocID="{2504200A-F141-4939-A28A-22073B93835B}" presName="vertSpace2b" presStyleCnt="0"/>
      <dgm:spPr/>
    </dgm:pt>
  </dgm:ptLst>
  <dgm:cxnLst>
    <dgm:cxn modelId="{1F25DBB7-84E2-4A32-88CE-DF0F9B311DFF}" srcId="{A49329A1-9E92-4229-8A94-664D60F7FAA7}" destId="{3404696B-1615-41ED-8446-0F1E2D5C24E3}" srcOrd="0" destOrd="0" parTransId="{3186C0DD-7AE9-4EF2-B1E9-079F82A09622}" sibTransId="{DC6C3468-3E2F-42CF-BD62-F95D4709F063}"/>
    <dgm:cxn modelId="{FF4A2F76-2CFB-49C8-95EA-60ECDD05F375}" srcId="{A49329A1-9E92-4229-8A94-664D60F7FAA7}" destId="{FC4AEE74-57E2-4661-B693-5898D400815A}" srcOrd="1" destOrd="0" parTransId="{6D070613-983C-44BE-9B26-B7DA326FB9AF}" sibTransId="{0BB2C81D-41CF-4F26-A284-0469BE3DF92A}"/>
    <dgm:cxn modelId="{B972F74D-CCA3-43EE-BAAB-FEBB57BCAF18}" type="presOf" srcId="{FC4AEE74-57E2-4661-B693-5898D400815A}" destId="{2B8A999C-E813-4EDB-9877-784736F87871}" srcOrd="0" destOrd="0" presId="urn:microsoft.com/office/officeart/2008/layout/LinedList"/>
    <dgm:cxn modelId="{29BF1C70-7DBB-4504-B4F4-C79FA4538D9D}" type="presOf" srcId="{EC762F38-5AC7-4E26-BFEE-217B26628A2E}" destId="{CC6A8F10-93EC-4AEF-8D55-CDDBC69A32F7}" srcOrd="0" destOrd="0" presId="urn:microsoft.com/office/officeart/2008/layout/LinedList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35F35BCC-C93A-4FAF-B689-1D60F88EA111}" type="presOf" srcId="{A49329A1-9E92-4229-8A94-664D60F7FAA7}" destId="{E32FD817-4ED6-4DFA-B995-136B54825155}" srcOrd="0" destOrd="0" presId="urn:microsoft.com/office/officeart/2008/layout/LinedList"/>
    <dgm:cxn modelId="{CBD8F8CE-5ADC-446F-84C7-AFFDC2F97FCB}" srcId="{A49329A1-9E92-4229-8A94-664D60F7FAA7}" destId="{2504200A-F141-4939-A28A-22073B93835B}" srcOrd="2" destOrd="0" parTransId="{3C24C4B1-9067-434B-8070-55100587B101}" sibTransId="{CDABB03B-BCDA-419C-AC86-B2D910510C04}"/>
    <dgm:cxn modelId="{B6ACC0E1-BCD3-408F-9AAA-70095BA70643}" type="presOf" srcId="{2504200A-F141-4939-A28A-22073B93835B}" destId="{53F54BE9-7360-4004-BB32-5F4E5F3F5512}" srcOrd="0" destOrd="0" presId="urn:microsoft.com/office/officeart/2008/layout/LinedList"/>
    <dgm:cxn modelId="{1564D1A0-F844-40E6-A4CD-8FC1E49F28C5}" type="presOf" srcId="{3404696B-1615-41ED-8446-0F1E2D5C24E3}" destId="{A7CF1A18-0F2A-4282-862A-9B4B15E978D2}" srcOrd="0" destOrd="0" presId="urn:microsoft.com/office/officeart/2008/layout/LinedList"/>
    <dgm:cxn modelId="{1EA1FD6A-E32A-4A79-9033-7EC0C60E013D}" type="presParOf" srcId="{CC6A8F10-93EC-4AEF-8D55-CDDBC69A32F7}" destId="{097D928D-1421-4EFF-97D4-5E88EB9FEB98}" srcOrd="0" destOrd="0" presId="urn:microsoft.com/office/officeart/2008/layout/LinedList"/>
    <dgm:cxn modelId="{5E583B6E-1732-4741-A923-43399482F1DA}" type="presParOf" srcId="{CC6A8F10-93EC-4AEF-8D55-CDDBC69A32F7}" destId="{99A48F57-C34F-4EC0-996F-E8C3155A6220}" srcOrd="1" destOrd="0" presId="urn:microsoft.com/office/officeart/2008/layout/LinedList"/>
    <dgm:cxn modelId="{3940A62F-3E20-4270-A64A-1C4CFF35871B}" type="presParOf" srcId="{99A48F57-C34F-4EC0-996F-E8C3155A6220}" destId="{E32FD817-4ED6-4DFA-B995-136B54825155}" srcOrd="0" destOrd="0" presId="urn:microsoft.com/office/officeart/2008/layout/LinedList"/>
    <dgm:cxn modelId="{C09A6053-0579-4C72-8C64-EB6C58345CFA}" type="presParOf" srcId="{99A48F57-C34F-4EC0-996F-E8C3155A6220}" destId="{19883ECC-37C5-4F1A-B43A-EED8515D77B8}" srcOrd="1" destOrd="0" presId="urn:microsoft.com/office/officeart/2008/layout/LinedList"/>
    <dgm:cxn modelId="{C691797E-FDD3-4623-B4FF-1CD644114CB4}" type="presParOf" srcId="{19883ECC-37C5-4F1A-B43A-EED8515D77B8}" destId="{6A965DD5-D8AE-4099-82AC-B7920CAE65F1}" srcOrd="0" destOrd="0" presId="urn:microsoft.com/office/officeart/2008/layout/LinedList"/>
    <dgm:cxn modelId="{6D7D28FB-4C08-4D13-86F8-87484B63F79D}" type="presParOf" srcId="{19883ECC-37C5-4F1A-B43A-EED8515D77B8}" destId="{793F1C92-EB1D-46AF-9BC0-0B1B6B70FA6C}" srcOrd="1" destOrd="0" presId="urn:microsoft.com/office/officeart/2008/layout/LinedList"/>
    <dgm:cxn modelId="{19967C11-48A3-43CD-9CA4-6968851EC0FB}" type="presParOf" srcId="{793F1C92-EB1D-46AF-9BC0-0B1B6B70FA6C}" destId="{C6D26EE1-F063-4475-AAA4-9E6CFD0C0B94}" srcOrd="0" destOrd="0" presId="urn:microsoft.com/office/officeart/2008/layout/LinedList"/>
    <dgm:cxn modelId="{730AF2CF-8396-4727-9C44-0F0970628546}" type="presParOf" srcId="{793F1C92-EB1D-46AF-9BC0-0B1B6B70FA6C}" destId="{A7CF1A18-0F2A-4282-862A-9B4B15E978D2}" srcOrd="1" destOrd="0" presId="urn:microsoft.com/office/officeart/2008/layout/LinedList"/>
    <dgm:cxn modelId="{AA064782-645F-4AED-854A-08DDE291236E}" type="presParOf" srcId="{793F1C92-EB1D-46AF-9BC0-0B1B6B70FA6C}" destId="{F9B53929-CE96-4532-82B0-4338A9C9841F}" srcOrd="2" destOrd="0" presId="urn:microsoft.com/office/officeart/2008/layout/LinedList"/>
    <dgm:cxn modelId="{36651FE7-037F-4DE3-906A-E034B60143CA}" type="presParOf" srcId="{19883ECC-37C5-4F1A-B43A-EED8515D77B8}" destId="{E4A71776-7DD5-4119-B255-9C3A09ADDB56}" srcOrd="2" destOrd="0" presId="urn:microsoft.com/office/officeart/2008/layout/LinedList"/>
    <dgm:cxn modelId="{9FDFBF19-820E-4604-B399-E97061526640}" type="presParOf" srcId="{19883ECC-37C5-4F1A-B43A-EED8515D77B8}" destId="{AEFD15BB-22DD-4F46-AB21-95078C6060B1}" srcOrd="3" destOrd="0" presId="urn:microsoft.com/office/officeart/2008/layout/LinedList"/>
    <dgm:cxn modelId="{CB12003F-AD12-4C11-BEA3-7387841BA09A}" type="presParOf" srcId="{19883ECC-37C5-4F1A-B43A-EED8515D77B8}" destId="{F0C5CACA-C725-47D7-B6D9-3AD3E5F19CEA}" srcOrd="4" destOrd="0" presId="urn:microsoft.com/office/officeart/2008/layout/LinedList"/>
    <dgm:cxn modelId="{19F432B2-54E9-45BF-896C-B543B9489C52}" type="presParOf" srcId="{F0C5CACA-C725-47D7-B6D9-3AD3E5F19CEA}" destId="{831BB59F-7668-4206-857C-DADAB7D3AF74}" srcOrd="0" destOrd="0" presId="urn:microsoft.com/office/officeart/2008/layout/LinedList"/>
    <dgm:cxn modelId="{1B090AEC-1CE5-4E2C-99A1-3ADEB55879BA}" type="presParOf" srcId="{F0C5CACA-C725-47D7-B6D9-3AD3E5F19CEA}" destId="{2B8A999C-E813-4EDB-9877-784736F87871}" srcOrd="1" destOrd="0" presId="urn:microsoft.com/office/officeart/2008/layout/LinedList"/>
    <dgm:cxn modelId="{19A9E16D-2DBF-4E61-9629-C7AD46CBD422}" type="presParOf" srcId="{F0C5CACA-C725-47D7-B6D9-3AD3E5F19CEA}" destId="{960B4E85-EB26-441A-B253-C28EE1344396}" srcOrd="2" destOrd="0" presId="urn:microsoft.com/office/officeart/2008/layout/LinedList"/>
    <dgm:cxn modelId="{E019AE1D-F9DB-4B98-BE2D-FDE5B9FEEC1C}" type="presParOf" srcId="{19883ECC-37C5-4F1A-B43A-EED8515D77B8}" destId="{B6374205-CC61-4E97-9C0F-5D83B72361F8}" srcOrd="5" destOrd="0" presId="urn:microsoft.com/office/officeart/2008/layout/LinedList"/>
    <dgm:cxn modelId="{9D0FA2DD-CA9C-4E57-BC31-B2D56B8EC2DE}" type="presParOf" srcId="{19883ECC-37C5-4F1A-B43A-EED8515D77B8}" destId="{540C44DE-B96A-4F1A-820D-6CBFBD6D8D93}" srcOrd="6" destOrd="0" presId="urn:microsoft.com/office/officeart/2008/layout/LinedList"/>
    <dgm:cxn modelId="{6ECEF5DC-3EE7-44E2-A275-344EA544A447}" type="presParOf" srcId="{19883ECC-37C5-4F1A-B43A-EED8515D77B8}" destId="{F781A8E3-8B86-4C7C-880C-019B0ACFD09D}" srcOrd="7" destOrd="0" presId="urn:microsoft.com/office/officeart/2008/layout/LinedList"/>
    <dgm:cxn modelId="{C2FF2188-1982-4D7B-B501-13E24CC6F38D}" type="presParOf" srcId="{F781A8E3-8B86-4C7C-880C-019B0ACFD09D}" destId="{60328025-B081-4FCF-9A4E-DEBB5436B0D9}" srcOrd="0" destOrd="0" presId="urn:microsoft.com/office/officeart/2008/layout/LinedList"/>
    <dgm:cxn modelId="{7D69E7C4-8115-452A-A264-3B90CB3D7A64}" type="presParOf" srcId="{F781A8E3-8B86-4C7C-880C-019B0ACFD09D}" destId="{53F54BE9-7360-4004-BB32-5F4E5F3F5512}" srcOrd="1" destOrd="0" presId="urn:microsoft.com/office/officeart/2008/layout/LinedList"/>
    <dgm:cxn modelId="{EECE526A-1209-4C27-B9E5-109FC0A2EC34}" type="presParOf" srcId="{F781A8E3-8B86-4C7C-880C-019B0ACFD09D}" destId="{DE96D361-CF2F-44B0-8973-C8AE066E6997}" srcOrd="2" destOrd="0" presId="urn:microsoft.com/office/officeart/2008/layout/LinedList"/>
    <dgm:cxn modelId="{2A3E1846-4F25-4364-8948-A2EA173FC385}" type="presParOf" srcId="{19883ECC-37C5-4F1A-B43A-EED8515D77B8}" destId="{DD32936F-272D-4621-B5F4-12956B417DA9}" srcOrd="8" destOrd="0" presId="urn:microsoft.com/office/officeart/2008/layout/LinedList"/>
    <dgm:cxn modelId="{1A74B1F5-2B2E-435C-A9C2-FD230743113D}" type="presParOf" srcId="{19883ECC-37C5-4F1A-B43A-EED8515D77B8}" destId="{FE786CD0-74E2-40AB-BCBF-BA28B86B516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6634C3-E10D-4B02-9D5D-635FD2CE125A}" type="doc">
      <dgm:prSet loTypeId="urn:microsoft.com/office/officeart/2005/8/layout/vList3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04BBE43-C93E-4C42-91B9-B3787729A640}">
      <dgm:prSet phldrT="[Texto]" custT="1"/>
      <dgm:spPr/>
      <dgm:t>
        <a:bodyPr/>
        <a:lstStyle/>
        <a:p>
          <a:r>
            <a:rPr lang="es-ES" sz="1800" dirty="0" smtClean="0"/>
            <a:t>El psicólogo/a tiene como principal  herramienta de su propio trabajo; el desarrollo personal y ético de los estudiantes es central.</a:t>
          </a:r>
          <a:endParaRPr lang="es-CL" sz="1800" dirty="0"/>
        </a:p>
      </dgm:t>
    </dgm:pt>
    <dgm:pt modelId="{51DB0F7C-9B89-4AEB-9980-6DAA6E6FB35D}" type="parTrans" cxnId="{D185F9ED-038A-449B-B424-D81710DEE3F2}">
      <dgm:prSet/>
      <dgm:spPr/>
      <dgm:t>
        <a:bodyPr/>
        <a:lstStyle/>
        <a:p>
          <a:endParaRPr lang="es-CL"/>
        </a:p>
      </dgm:t>
    </dgm:pt>
    <dgm:pt modelId="{DC202F83-A77F-4254-9DD3-DF916406AF25}" type="sibTrans" cxnId="{D185F9ED-038A-449B-B424-D81710DEE3F2}">
      <dgm:prSet/>
      <dgm:spPr/>
      <dgm:t>
        <a:bodyPr/>
        <a:lstStyle/>
        <a:p>
          <a:endParaRPr lang="es-CL"/>
        </a:p>
      </dgm:t>
    </dgm:pt>
    <dgm:pt modelId="{3C6FD09C-0282-4BC2-A4DC-48FF416A9E93}">
      <dgm:prSet phldrT="[Texto]" custT="1"/>
      <dgm:spPr/>
      <dgm:t>
        <a:bodyPr/>
        <a:lstStyle/>
        <a:p>
          <a:r>
            <a:rPr lang="es-CL" sz="1800" dirty="0" smtClean="0"/>
            <a:t>Las competencias básicas de expresión escrita, lectura comprensiva y razonamiento lógico deben estar a lo largo de toda la formación.</a:t>
          </a:r>
          <a:endParaRPr lang="es-CL" sz="1800" dirty="0"/>
        </a:p>
      </dgm:t>
    </dgm:pt>
    <dgm:pt modelId="{D4608BF4-4CE3-4290-8947-5F4B8AD8A148}" type="parTrans" cxnId="{7E38426D-42D3-4488-8889-3CBB9BEADE59}">
      <dgm:prSet/>
      <dgm:spPr/>
      <dgm:t>
        <a:bodyPr/>
        <a:lstStyle/>
        <a:p>
          <a:endParaRPr lang="es-CL"/>
        </a:p>
      </dgm:t>
    </dgm:pt>
    <dgm:pt modelId="{0F3409B7-543F-41AA-934D-3437E872A943}" type="sibTrans" cxnId="{7E38426D-42D3-4488-8889-3CBB9BEADE59}">
      <dgm:prSet/>
      <dgm:spPr/>
      <dgm:t>
        <a:bodyPr/>
        <a:lstStyle/>
        <a:p>
          <a:endParaRPr lang="es-CL"/>
        </a:p>
      </dgm:t>
    </dgm:pt>
    <dgm:pt modelId="{E38F24E6-8A1E-4276-B568-989E4132015B}">
      <dgm:prSet phldrT="[Texto]" custT="1"/>
      <dgm:spPr/>
      <dgm:t>
        <a:bodyPr/>
        <a:lstStyle/>
        <a:p>
          <a:r>
            <a:rPr lang="es-CL" sz="1800" dirty="0" smtClean="0"/>
            <a:t>Las competencias de búsqueda y procesamiento de la información deben ser parte de todo el proceso de formación.</a:t>
          </a:r>
          <a:endParaRPr lang="es-CL" sz="1800" dirty="0"/>
        </a:p>
      </dgm:t>
    </dgm:pt>
    <dgm:pt modelId="{34CE1251-A0DF-4233-8698-3D900DC9C811}" type="parTrans" cxnId="{1443715C-89DC-4649-93C3-799CAB07BD7F}">
      <dgm:prSet/>
      <dgm:spPr/>
      <dgm:t>
        <a:bodyPr/>
        <a:lstStyle/>
        <a:p>
          <a:endParaRPr lang="es-CL"/>
        </a:p>
      </dgm:t>
    </dgm:pt>
    <dgm:pt modelId="{2FF23523-4B37-42A0-BEEC-0EBCCBBBCBB0}" type="sibTrans" cxnId="{1443715C-89DC-4649-93C3-799CAB07BD7F}">
      <dgm:prSet/>
      <dgm:spPr/>
      <dgm:t>
        <a:bodyPr/>
        <a:lstStyle/>
        <a:p>
          <a:endParaRPr lang="es-CL"/>
        </a:p>
      </dgm:t>
    </dgm:pt>
    <dgm:pt modelId="{F7FE54B4-B26C-4EF8-B423-0F8169F5AA00}" type="pres">
      <dgm:prSet presAssocID="{D86634C3-E10D-4B02-9D5D-635FD2CE12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7CF5CB-569E-4A9E-B984-0CA2DF7DBA5F}" type="pres">
      <dgm:prSet presAssocID="{404BBE43-C93E-4C42-91B9-B3787729A640}" presName="composite" presStyleCnt="0"/>
      <dgm:spPr/>
    </dgm:pt>
    <dgm:pt modelId="{58C28124-C693-405A-9A75-38A35C70AB09}" type="pres">
      <dgm:prSet presAssocID="{404BBE43-C93E-4C42-91B9-B3787729A64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L"/>
        </a:p>
      </dgm:t>
    </dgm:pt>
    <dgm:pt modelId="{3FBD6108-2EEA-4BA5-BD58-37DDF98559A4}" type="pres">
      <dgm:prSet presAssocID="{404BBE43-C93E-4C42-91B9-B3787729A64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D586AA-29F7-4F64-9455-2F434B1DCA89}" type="pres">
      <dgm:prSet presAssocID="{DC202F83-A77F-4254-9DD3-DF916406AF25}" presName="spacing" presStyleCnt="0"/>
      <dgm:spPr/>
    </dgm:pt>
    <dgm:pt modelId="{5BD5C652-F0DA-49B3-81AE-EFE56200F93F}" type="pres">
      <dgm:prSet presAssocID="{3C6FD09C-0282-4BC2-A4DC-48FF416A9E93}" presName="composite" presStyleCnt="0"/>
      <dgm:spPr/>
    </dgm:pt>
    <dgm:pt modelId="{19A7C950-982B-4106-B99E-63CFD12636F2}" type="pres">
      <dgm:prSet presAssocID="{3C6FD09C-0282-4BC2-A4DC-48FF416A9E9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01824841-BF0E-486F-8C76-3B4C010ECC32}" type="pres">
      <dgm:prSet presAssocID="{3C6FD09C-0282-4BC2-A4DC-48FF416A9E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3679E1-26AD-4963-A2BE-24E3978B210C}" type="pres">
      <dgm:prSet presAssocID="{0F3409B7-543F-41AA-934D-3437E872A943}" presName="spacing" presStyleCnt="0"/>
      <dgm:spPr/>
    </dgm:pt>
    <dgm:pt modelId="{0A212849-8DC9-49B3-A4F6-D6214F10B73E}" type="pres">
      <dgm:prSet presAssocID="{E38F24E6-8A1E-4276-B568-989E4132015B}" presName="composite" presStyleCnt="0"/>
      <dgm:spPr/>
    </dgm:pt>
    <dgm:pt modelId="{13F753C9-8C0D-485C-A520-0999F6C13F27}" type="pres">
      <dgm:prSet presAssocID="{E38F24E6-8A1E-4276-B568-989E4132015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DAA9D6EA-916C-40C9-A51D-3B29E1BBE74C}" type="pres">
      <dgm:prSet presAssocID="{E38F24E6-8A1E-4276-B568-989E413201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337C595-112E-409B-B8F6-D599E001181D}" type="presOf" srcId="{D86634C3-E10D-4B02-9D5D-635FD2CE125A}" destId="{F7FE54B4-B26C-4EF8-B423-0F8169F5AA00}" srcOrd="0" destOrd="0" presId="urn:microsoft.com/office/officeart/2005/8/layout/vList3#2"/>
    <dgm:cxn modelId="{7E38426D-42D3-4488-8889-3CBB9BEADE59}" srcId="{D86634C3-E10D-4B02-9D5D-635FD2CE125A}" destId="{3C6FD09C-0282-4BC2-A4DC-48FF416A9E93}" srcOrd="1" destOrd="0" parTransId="{D4608BF4-4CE3-4290-8947-5F4B8AD8A148}" sibTransId="{0F3409B7-543F-41AA-934D-3437E872A943}"/>
    <dgm:cxn modelId="{D185F9ED-038A-449B-B424-D81710DEE3F2}" srcId="{D86634C3-E10D-4B02-9D5D-635FD2CE125A}" destId="{404BBE43-C93E-4C42-91B9-B3787729A640}" srcOrd="0" destOrd="0" parTransId="{51DB0F7C-9B89-4AEB-9980-6DAA6E6FB35D}" sibTransId="{DC202F83-A77F-4254-9DD3-DF916406AF25}"/>
    <dgm:cxn modelId="{D6CCF3F2-7D47-4D0F-BD23-D1D79158D836}" type="presOf" srcId="{E38F24E6-8A1E-4276-B568-989E4132015B}" destId="{DAA9D6EA-916C-40C9-A51D-3B29E1BBE74C}" srcOrd="0" destOrd="0" presId="urn:microsoft.com/office/officeart/2005/8/layout/vList3#2"/>
    <dgm:cxn modelId="{15D34B7A-68D7-4FBF-8E92-4189175764F8}" type="presOf" srcId="{3C6FD09C-0282-4BC2-A4DC-48FF416A9E93}" destId="{01824841-BF0E-486F-8C76-3B4C010ECC32}" srcOrd="0" destOrd="0" presId="urn:microsoft.com/office/officeart/2005/8/layout/vList3#2"/>
    <dgm:cxn modelId="{1443715C-89DC-4649-93C3-799CAB07BD7F}" srcId="{D86634C3-E10D-4B02-9D5D-635FD2CE125A}" destId="{E38F24E6-8A1E-4276-B568-989E4132015B}" srcOrd="2" destOrd="0" parTransId="{34CE1251-A0DF-4233-8698-3D900DC9C811}" sibTransId="{2FF23523-4B37-42A0-BEEC-0EBCCBBBCBB0}"/>
    <dgm:cxn modelId="{C534E396-3DC8-4FFF-B7B5-C11D51666E9F}" type="presOf" srcId="{404BBE43-C93E-4C42-91B9-B3787729A640}" destId="{3FBD6108-2EEA-4BA5-BD58-37DDF98559A4}" srcOrd="0" destOrd="0" presId="urn:microsoft.com/office/officeart/2005/8/layout/vList3#2"/>
    <dgm:cxn modelId="{CDA99F27-4338-466E-9866-2F71772602F0}" type="presParOf" srcId="{F7FE54B4-B26C-4EF8-B423-0F8169F5AA00}" destId="{6C7CF5CB-569E-4A9E-B984-0CA2DF7DBA5F}" srcOrd="0" destOrd="0" presId="urn:microsoft.com/office/officeart/2005/8/layout/vList3#2"/>
    <dgm:cxn modelId="{6F51CE9D-1957-428F-A3D2-5686D0422D87}" type="presParOf" srcId="{6C7CF5CB-569E-4A9E-B984-0CA2DF7DBA5F}" destId="{58C28124-C693-405A-9A75-38A35C70AB09}" srcOrd="0" destOrd="0" presId="urn:microsoft.com/office/officeart/2005/8/layout/vList3#2"/>
    <dgm:cxn modelId="{BD76DFC6-F05D-4C41-954F-2BB8C8825935}" type="presParOf" srcId="{6C7CF5CB-569E-4A9E-B984-0CA2DF7DBA5F}" destId="{3FBD6108-2EEA-4BA5-BD58-37DDF98559A4}" srcOrd="1" destOrd="0" presId="urn:microsoft.com/office/officeart/2005/8/layout/vList3#2"/>
    <dgm:cxn modelId="{8BC00D87-809E-45AC-A0EC-0F491D929D05}" type="presParOf" srcId="{F7FE54B4-B26C-4EF8-B423-0F8169F5AA00}" destId="{16D586AA-29F7-4F64-9455-2F434B1DCA89}" srcOrd="1" destOrd="0" presId="urn:microsoft.com/office/officeart/2005/8/layout/vList3#2"/>
    <dgm:cxn modelId="{6A7FDF0A-D548-44BF-9B85-71199D34E353}" type="presParOf" srcId="{F7FE54B4-B26C-4EF8-B423-0F8169F5AA00}" destId="{5BD5C652-F0DA-49B3-81AE-EFE56200F93F}" srcOrd="2" destOrd="0" presId="urn:microsoft.com/office/officeart/2005/8/layout/vList3#2"/>
    <dgm:cxn modelId="{BC73B753-B183-4D85-8505-9A67F749B2FA}" type="presParOf" srcId="{5BD5C652-F0DA-49B3-81AE-EFE56200F93F}" destId="{19A7C950-982B-4106-B99E-63CFD12636F2}" srcOrd="0" destOrd="0" presId="urn:microsoft.com/office/officeart/2005/8/layout/vList3#2"/>
    <dgm:cxn modelId="{C1E33EE5-EE1D-4D83-8A5A-4434DE643952}" type="presParOf" srcId="{5BD5C652-F0DA-49B3-81AE-EFE56200F93F}" destId="{01824841-BF0E-486F-8C76-3B4C010ECC32}" srcOrd="1" destOrd="0" presId="urn:microsoft.com/office/officeart/2005/8/layout/vList3#2"/>
    <dgm:cxn modelId="{9868383C-3FAB-4348-9C49-CE7AFB58AA6F}" type="presParOf" srcId="{F7FE54B4-B26C-4EF8-B423-0F8169F5AA00}" destId="{7D3679E1-26AD-4963-A2BE-24E3978B210C}" srcOrd="3" destOrd="0" presId="urn:microsoft.com/office/officeart/2005/8/layout/vList3#2"/>
    <dgm:cxn modelId="{C5EAF58E-80CF-4DDF-95A1-F11EE3336C26}" type="presParOf" srcId="{F7FE54B4-B26C-4EF8-B423-0F8169F5AA00}" destId="{0A212849-8DC9-49B3-A4F6-D6214F10B73E}" srcOrd="4" destOrd="0" presId="urn:microsoft.com/office/officeart/2005/8/layout/vList3#2"/>
    <dgm:cxn modelId="{F77A2FFF-0ED3-4079-9EC1-1178E98C886F}" type="presParOf" srcId="{0A212849-8DC9-49B3-A4F6-D6214F10B73E}" destId="{13F753C9-8C0D-485C-A520-0999F6C13F27}" srcOrd="0" destOrd="0" presId="urn:microsoft.com/office/officeart/2005/8/layout/vList3#2"/>
    <dgm:cxn modelId="{A317C937-2787-4A01-B765-B2ACA0F5E4D0}" type="presParOf" srcId="{0A212849-8DC9-49B3-A4F6-D6214F10B73E}" destId="{DAA9D6EA-916C-40C9-A51D-3B29E1BBE74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6634C3-E10D-4B02-9D5D-635FD2CE125A}" type="doc">
      <dgm:prSet loTypeId="urn:microsoft.com/office/officeart/2005/8/layout/vList3#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04BBE43-C93E-4C42-91B9-B3787729A640}">
      <dgm:prSet phldrT="[Texto]" custT="1"/>
      <dgm:spPr/>
      <dgm:t>
        <a:bodyPr/>
        <a:lstStyle/>
        <a:p>
          <a:r>
            <a:rPr lang="es-CL" sz="1800" dirty="0" smtClean="0"/>
            <a:t>Desarrollar capacidad de trabajo en equipo entre los psicólogos y con otras profesiones.</a:t>
          </a:r>
          <a:endParaRPr lang="es-CL" sz="1800" dirty="0"/>
        </a:p>
      </dgm:t>
    </dgm:pt>
    <dgm:pt modelId="{51DB0F7C-9B89-4AEB-9980-6DAA6E6FB35D}" type="parTrans" cxnId="{D185F9ED-038A-449B-B424-D81710DEE3F2}">
      <dgm:prSet/>
      <dgm:spPr/>
      <dgm:t>
        <a:bodyPr/>
        <a:lstStyle/>
        <a:p>
          <a:endParaRPr lang="es-CL"/>
        </a:p>
      </dgm:t>
    </dgm:pt>
    <dgm:pt modelId="{DC202F83-A77F-4254-9DD3-DF916406AF25}" type="sibTrans" cxnId="{D185F9ED-038A-449B-B424-D81710DEE3F2}">
      <dgm:prSet/>
      <dgm:spPr/>
      <dgm:t>
        <a:bodyPr/>
        <a:lstStyle/>
        <a:p>
          <a:endParaRPr lang="es-CL"/>
        </a:p>
      </dgm:t>
    </dgm:pt>
    <dgm:pt modelId="{3C6FD09C-0282-4BC2-A4DC-48FF416A9E93}">
      <dgm:prSet phldrT="[Texto]" custT="1"/>
      <dgm:spPr/>
      <dgm:t>
        <a:bodyPr/>
        <a:lstStyle/>
        <a:p>
          <a:r>
            <a:rPr lang="es-CL" sz="1800" dirty="0" smtClean="0"/>
            <a:t>La formación debe tener como foco las personas, la salud mental de organizaciones e individuos.</a:t>
          </a:r>
          <a:endParaRPr lang="es-CL" sz="1800" dirty="0"/>
        </a:p>
      </dgm:t>
    </dgm:pt>
    <dgm:pt modelId="{D4608BF4-4CE3-4290-8947-5F4B8AD8A148}" type="parTrans" cxnId="{7E38426D-42D3-4488-8889-3CBB9BEADE59}">
      <dgm:prSet/>
      <dgm:spPr/>
      <dgm:t>
        <a:bodyPr/>
        <a:lstStyle/>
        <a:p>
          <a:endParaRPr lang="es-CL"/>
        </a:p>
      </dgm:t>
    </dgm:pt>
    <dgm:pt modelId="{0F3409B7-543F-41AA-934D-3437E872A943}" type="sibTrans" cxnId="{7E38426D-42D3-4488-8889-3CBB9BEADE59}">
      <dgm:prSet/>
      <dgm:spPr/>
      <dgm:t>
        <a:bodyPr/>
        <a:lstStyle/>
        <a:p>
          <a:endParaRPr lang="es-CL"/>
        </a:p>
      </dgm:t>
    </dgm:pt>
    <dgm:pt modelId="{E38F24E6-8A1E-4276-B568-989E4132015B}">
      <dgm:prSet phldrT="[Texto]" custT="1"/>
      <dgm:spPr/>
      <dgm:t>
        <a:bodyPr/>
        <a:lstStyle/>
        <a:p>
          <a:r>
            <a:rPr lang="es-CL" sz="1800" dirty="0" smtClean="0"/>
            <a:t>El desafío consiste en generar condiciones pedagógicas y metodológicas que favorezcan el desarrollo de las competencias</a:t>
          </a:r>
          <a:endParaRPr lang="es-CL" sz="1800" dirty="0"/>
        </a:p>
      </dgm:t>
    </dgm:pt>
    <dgm:pt modelId="{34CE1251-A0DF-4233-8698-3D900DC9C811}" type="parTrans" cxnId="{1443715C-89DC-4649-93C3-799CAB07BD7F}">
      <dgm:prSet/>
      <dgm:spPr/>
      <dgm:t>
        <a:bodyPr/>
        <a:lstStyle/>
        <a:p>
          <a:endParaRPr lang="es-CL"/>
        </a:p>
      </dgm:t>
    </dgm:pt>
    <dgm:pt modelId="{2FF23523-4B37-42A0-BEEC-0EBCCBBBCBB0}" type="sibTrans" cxnId="{1443715C-89DC-4649-93C3-799CAB07BD7F}">
      <dgm:prSet/>
      <dgm:spPr/>
      <dgm:t>
        <a:bodyPr/>
        <a:lstStyle/>
        <a:p>
          <a:endParaRPr lang="es-CL"/>
        </a:p>
      </dgm:t>
    </dgm:pt>
    <dgm:pt modelId="{FA01B90B-4FF7-46B1-BF04-829154F9A6A9}">
      <dgm:prSet phldrT="[Texto]" custT="1"/>
      <dgm:spPr/>
      <dgm:t>
        <a:bodyPr/>
        <a:lstStyle/>
        <a:p>
          <a:r>
            <a:rPr lang="es-CL" sz="1800" dirty="0" smtClean="0"/>
            <a:t>Incorporar en la formación las nuevos medios de acceder a la comunicación e información que inciden en el aprendizaje de los estudiantes.</a:t>
          </a:r>
          <a:endParaRPr lang="es-CL" sz="1800" dirty="0"/>
        </a:p>
      </dgm:t>
    </dgm:pt>
    <dgm:pt modelId="{D2D44242-EC36-4FBF-A93C-3A49D2283B91}" type="parTrans" cxnId="{E6BC6268-E219-49E3-9A01-7627A6FE6B85}">
      <dgm:prSet/>
      <dgm:spPr/>
      <dgm:t>
        <a:bodyPr/>
        <a:lstStyle/>
        <a:p>
          <a:endParaRPr lang="es-CL"/>
        </a:p>
      </dgm:t>
    </dgm:pt>
    <dgm:pt modelId="{9270F582-F6A1-4601-A0B3-372B65ADEC58}" type="sibTrans" cxnId="{E6BC6268-E219-49E3-9A01-7627A6FE6B85}">
      <dgm:prSet/>
      <dgm:spPr/>
      <dgm:t>
        <a:bodyPr/>
        <a:lstStyle/>
        <a:p>
          <a:endParaRPr lang="es-CL"/>
        </a:p>
      </dgm:t>
    </dgm:pt>
    <dgm:pt modelId="{F7FE54B4-B26C-4EF8-B423-0F8169F5AA00}" type="pres">
      <dgm:prSet presAssocID="{D86634C3-E10D-4B02-9D5D-635FD2CE12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7CF5CB-569E-4A9E-B984-0CA2DF7DBA5F}" type="pres">
      <dgm:prSet presAssocID="{404BBE43-C93E-4C42-91B9-B3787729A640}" presName="composite" presStyleCnt="0"/>
      <dgm:spPr/>
    </dgm:pt>
    <dgm:pt modelId="{58C28124-C693-405A-9A75-38A35C70AB09}" type="pres">
      <dgm:prSet presAssocID="{404BBE43-C93E-4C42-91B9-B3787729A640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CL"/>
        </a:p>
      </dgm:t>
    </dgm:pt>
    <dgm:pt modelId="{3FBD6108-2EEA-4BA5-BD58-37DDF98559A4}" type="pres">
      <dgm:prSet presAssocID="{404BBE43-C93E-4C42-91B9-B3787729A64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D586AA-29F7-4F64-9455-2F434B1DCA89}" type="pres">
      <dgm:prSet presAssocID="{DC202F83-A77F-4254-9DD3-DF916406AF25}" presName="spacing" presStyleCnt="0"/>
      <dgm:spPr/>
    </dgm:pt>
    <dgm:pt modelId="{5BD5C652-F0DA-49B3-81AE-EFE56200F93F}" type="pres">
      <dgm:prSet presAssocID="{3C6FD09C-0282-4BC2-A4DC-48FF416A9E93}" presName="composite" presStyleCnt="0"/>
      <dgm:spPr/>
    </dgm:pt>
    <dgm:pt modelId="{19A7C950-982B-4106-B99E-63CFD12636F2}" type="pres">
      <dgm:prSet presAssocID="{3C6FD09C-0282-4BC2-A4DC-48FF416A9E93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01824841-BF0E-486F-8C76-3B4C010ECC32}" type="pres">
      <dgm:prSet presAssocID="{3C6FD09C-0282-4BC2-A4DC-48FF416A9E9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3679E1-26AD-4963-A2BE-24E3978B210C}" type="pres">
      <dgm:prSet presAssocID="{0F3409B7-543F-41AA-934D-3437E872A943}" presName="spacing" presStyleCnt="0"/>
      <dgm:spPr/>
    </dgm:pt>
    <dgm:pt modelId="{0A212849-8DC9-49B3-A4F6-D6214F10B73E}" type="pres">
      <dgm:prSet presAssocID="{E38F24E6-8A1E-4276-B568-989E4132015B}" presName="composite" presStyleCnt="0"/>
      <dgm:spPr/>
    </dgm:pt>
    <dgm:pt modelId="{13F753C9-8C0D-485C-A520-0999F6C13F27}" type="pres">
      <dgm:prSet presAssocID="{E38F24E6-8A1E-4276-B568-989E4132015B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DAA9D6EA-916C-40C9-A51D-3B29E1BBE74C}" type="pres">
      <dgm:prSet presAssocID="{E38F24E6-8A1E-4276-B568-989E4132015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C9BE1A-07ED-4AFE-87E8-89278996A1EB}" type="pres">
      <dgm:prSet presAssocID="{2FF23523-4B37-42A0-BEEC-0EBCCBBBCBB0}" presName="spacing" presStyleCnt="0"/>
      <dgm:spPr/>
    </dgm:pt>
    <dgm:pt modelId="{4286D08A-06F7-46B4-BC78-911DD52E9838}" type="pres">
      <dgm:prSet presAssocID="{FA01B90B-4FF7-46B1-BF04-829154F9A6A9}" presName="composite" presStyleCnt="0"/>
      <dgm:spPr/>
    </dgm:pt>
    <dgm:pt modelId="{FD8A5EDE-C2A6-4392-AE92-D47E17D5D6DA}" type="pres">
      <dgm:prSet presAssocID="{FA01B90B-4FF7-46B1-BF04-829154F9A6A9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267C635D-AB46-4C57-AA80-45DB86A046ED}" type="pres">
      <dgm:prSet presAssocID="{FA01B90B-4FF7-46B1-BF04-829154F9A6A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443715C-89DC-4649-93C3-799CAB07BD7F}" srcId="{D86634C3-E10D-4B02-9D5D-635FD2CE125A}" destId="{E38F24E6-8A1E-4276-B568-989E4132015B}" srcOrd="2" destOrd="0" parTransId="{34CE1251-A0DF-4233-8698-3D900DC9C811}" sibTransId="{2FF23523-4B37-42A0-BEEC-0EBCCBBBCBB0}"/>
    <dgm:cxn modelId="{AEA5A872-DF6E-4C51-9BB7-F470DEF3A9C3}" type="presOf" srcId="{E38F24E6-8A1E-4276-B568-989E4132015B}" destId="{DAA9D6EA-916C-40C9-A51D-3B29E1BBE74C}" srcOrd="0" destOrd="0" presId="urn:microsoft.com/office/officeart/2005/8/layout/vList3#3"/>
    <dgm:cxn modelId="{4F1FB996-03B4-4B19-A7BB-9A75F0F93497}" type="presOf" srcId="{D86634C3-E10D-4B02-9D5D-635FD2CE125A}" destId="{F7FE54B4-B26C-4EF8-B423-0F8169F5AA00}" srcOrd="0" destOrd="0" presId="urn:microsoft.com/office/officeart/2005/8/layout/vList3#3"/>
    <dgm:cxn modelId="{020D7A06-971F-4EA2-A21C-7AB55C534171}" type="presOf" srcId="{404BBE43-C93E-4C42-91B9-B3787729A640}" destId="{3FBD6108-2EEA-4BA5-BD58-37DDF98559A4}" srcOrd="0" destOrd="0" presId="urn:microsoft.com/office/officeart/2005/8/layout/vList3#3"/>
    <dgm:cxn modelId="{76AA85B2-62EF-40A2-A723-A8C71D41BE4E}" type="presOf" srcId="{3C6FD09C-0282-4BC2-A4DC-48FF416A9E93}" destId="{01824841-BF0E-486F-8C76-3B4C010ECC32}" srcOrd="0" destOrd="0" presId="urn:microsoft.com/office/officeart/2005/8/layout/vList3#3"/>
    <dgm:cxn modelId="{D185F9ED-038A-449B-B424-D81710DEE3F2}" srcId="{D86634C3-E10D-4B02-9D5D-635FD2CE125A}" destId="{404BBE43-C93E-4C42-91B9-B3787729A640}" srcOrd="0" destOrd="0" parTransId="{51DB0F7C-9B89-4AEB-9980-6DAA6E6FB35D}" sibTransId="{DC202F83-A77F-4254-9DD3-DF916406AF25}"/>
    <dgm:cxn modelId="{7E38426D-42D3-4488-8889-3CBB9BEADE59}" srcId="{D86634C3-E10D-4B02-9D5D-635FD2CE125A}" destId="{3C6FD09C-0282-4BC2-A4DC-48FF416A9E93}" srcOrd="1" destOrd="0" parTransId="{D4608BF4-4CE3-4290-8947-5F4B8AD8A148}" sibTransId="{0F3409B7-543F-41AA-934D-3437E872A943}"/>
    <dgm:cxn modelId="{6F9A165E-86A7-4B0A-BC6A-8540D793DF5E}" type="presOf" srcId="{FA01B90B-4FF7-46B1-BF04-829154F9A6A9}" destId="{267C635D-AB46-4C57-AA80-45DB86A046ED}" srcOrd="0" destOrd="0" presId="urn:microsoft.com/office/officeart/2005/8/layout/vList3#3"/>
    <dgm:cxn modelId="{E6BC6268-E219-49E3-9A01-7627A6FE6B85}" srcId="{D86634C3-E10D-4B02-9D5D-635FD2CE125A}" destId="{FA01B90B-4FF7-46B1-BF04-829154F9A6A9}" srcOrd="3" destOrd="0" parTransId="{D2D44242-EC36-4FBF-A93C-3A49D2283B91}" sibTransId="{9270F582-F6A1-4601-A0B3-372B65ADEC58}"/>
    <dgm:cxn modelId="{06F67093-7939-43D2-9AB4-3B066256DCFA}" type="presParOf" srcId="{F7FE54B4-B26C-4EF8-B423-0F8169F5AA00}" destId="{6C7CF5CB-569E-4A9E-B984-0CA2DF7DBA5F}" srcOrd="0" destOrd="0" presId="urn:microsoft.com/office/officeart/2005/8/layout/vList3#3"/>
    <dgm:cxn modelId="{2968D85C-2346-4D1A-B1FB-A780500552D6}" type="presParOf" srcId="{6C7CF5CB-569E-4A9E-B984-0CA2DF7DBA5F}" destId="{58C28124-C693-405A-9A75-38A35C70AB09}" srcOrd="0" destOrd="0" presId="urn:microsoft.com/office/officeart/2005/8/layout/vList3#3"/>
    <dgm:cxn modelId="{1FE57958-A090-4C78-880A-7A704D83841F}" type="presParOf" srcId="{6C7CF5CB-569E-4A9E-B984-0CA2DF7DBA5F}" destId="{3FBD6108-2EEA-4BA5-BD58-37DDF98559A4}" srcOrd="1" destOrd="0" presId="urn:microsoft.com/office/officeart/2005/8/layout/vList3#3"/>
    <dgm:cxn modelId="{9A0A0E97-7606-40BD-9338-E700620C041B}" type="presParOf" srcId="{F7FE54B4-B26C-4EF8-B423-0F8169F5AA00}" destId="{16D586AA-29F7-4F64-9455-2F434B1DCA89}" srcOrd="1" destOrd="0" presId="urn:microsoft.com/office/officeart/2005/8/layout/vList3#3"/>
    <dgm:cxn modelId="{1ADD2E96-AC3A-4F13-B23E-7EC0C081A0DC}" type="presParOf" srcId="{F7FE54B4-B26C-4EF8-B423-0F8169F5AA00}" destId="{5BD5C652-F0DA-49B3-81AE-EFE56200F93F}" srcOrd="2" destOrd="0" presId="urn:microsoft.com/office/officeart/2005/8/layout/vList3#3"/>
    <dgm:cxn modelId="{AD6DE5FD-1563-4475-A5F3-A8318D831493}" type="presParOf" srcId="{5BD5C652-F0DA-49B3-81AE-EFE56200F93F}" destId="{19A7C950-982B-4106-B99E-63CFD12636F2}" srcOrd="0" destOrd="0" presId="urn:microsoft.com/office/officeart/2005/8/layout/vList3#3"/>
    <dgm:cxn modelId="{180F212C-1E01-4D60-B64B-DAD075A31333}" type="presParOf" srcId="{5BD5C652-F0DA-49B3-81AE-EFE56200F93F}" destId="{01824841-BF0E-486F-8C76-3B4C010ECC32}" srcOrd="1" destOrd="0" presId="urn:microsoft.com/office/officeart/2005/8/layout/vList3#3"/>
    <dgm:cxn modelId="{A8302C57-891E-4CFD-89EC-AA7C30C1DF82}" type="presParOf" srcId="{F7FE54B4-B26C-4EF8-B423-0F8169F5AA00}" destId="{7D3679E1-26AD-4963-A2BE-24E3978B210C}" srcOrd="3" destOrd="0" presId="urn:microsoft.com/office/officeart/2005/8/layout/vList3#3"/>
    <dgm:cxn modelId="{0C2CE20C-BFE2-44CB-A14C-4C12585F111C}" type="presParOf" srcId="{F7FE54B4-B26C-4EF8-B423-0F8169F5AA00}" destId="{0A212849-8DC9-49B3-A4F6-D6214F10B73E}" srcOrd="4" destOrd="0" presId="urn:microsoft.com/office/officeart/2005/8/layout/vList3#3"/>
    <dgm:cxn modelId="{640174FF-A322-4353-A3B9-ECDD2DA187E7}" type="presParOf" srcId="{0A212849-8DC9-49B3-A4F6-D6214F10B73E}" destId="{13F753C9-8C0D-485C-A520-0999F6C13F27}" srcOrd="0" destOrd="0" presId="urn:microsoft.com/office/officeart/2005/8/layout/vList3#3"/>
    <dgm:cxn modelId="{5F08A683-CE1D-49F2-A6E9-033833433521}" type="presParOf" srcId="{0A212849-8DC9-49B3-A4F6-D6214F10B73E}" destId="{DAA9D6EA-916C-40C9-A51D-3B29E1BBE74C}" srcOrd="1" destOrd="0" presId="urn:microsoft.com/office/officeart/2005/8/layout/vList3#3"/>
    <dgm:cxn modelId="{B4D18399-F1A7-4D73-B0F9-627BEFD2EA8E}" type="presParOf" srcId="{F7FE54B4-B26C-4EF8-B423-0F8169F5AA00}" destId="{32C9BE1A-07ED-4AFE-87E8-89278996A1EB}" srcOrd="5" destOrd="0" presId="urn:microsoft.com/office/officeart/2005/8/layout/vList3#3"/>
    <dgm:cxn modelId="{6F4A5F2F-1686-4F8F-8B4E-620F21FF1C75}" type="presParOf" srcId="{F7FE54B4-B26C-4EF8-B423-0F8169F5AA00}" destId="{4286D08A-06F7-46B4-BC78-911DD52E9838}" srcOrd="6" destOrd="0" presId="urn:microsoft.com/office/officeart/2005/8/layout/vList3#3"/>
    <dgm:cxn modelId="{A261ED0D-AAC9-47DF-8D9D-00A7AD129BEA}" type="presParOf" srcId="{4286D08A-06F7-46B4-BC78-911DD52E9838}" destId="{FD8A5EDE-C2A6-4392-AE92-D47E17D5D6DA}" srcOrd="0" destOrd="0" presId="urn:microsoft.com/office/officeart/2005/8/layout/vList3#3"/>
    <dgm:cxn modelId="{1E2F227E-E1EA-4514-9746-72B5378A4473}" type="presParOf" srcId="{4286D08A-06F7-46B4-BC78-911DD52E9838}" destId="{267C635D-AB46-4C57-AA80-45DB86A046ED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AAD5DA-8D81-471B-A81A-273F5BF0110E}" type="doc">
      <dgm:prSet loTypeId="urn:microsoft.com/office/officeart/2005/8/layout/hProcess9" loCatId="process" qsTypeId="urn:microsoft.com/office/officeart/2005/8/quickstyle/simple1" qsCatId="simple" csTypeId="urn:microsoft.com/office/officeart/2005/8/colors/colorful1#5" csCatId="colorful" phldr="1"/>
      <dgm:spPr/>
    </dgm:pt>
    <dgm:pt modelId="{F398CAE0-7829-4BD5-9C0A-D253A6F3212C}">
      <dgm:prSet phldrT="[Texto]"/>
      <dgm:spPr/>
      <dgm:t>
        <a:bodyPr/>
        <a:lstStyle/>
        <a:p>
          <a:r>
            <a:rPr lang="es-CL" dirty="0" smtClean="0"/>
            <a:t>Dominios de egreso, proceso interno (agosto-octubre)</a:t>
          </a:r>
          <a:endParaRPr lang="es-CL" dirty="0"/>
        </a:p>
      </dgm:t>
    </dgm:pt>
    <dgm:pt modelId="{B22F6ABB-6152-49CB-BAD9-C0B734EB2B13}" type="parTrans" cxnId="{2E50490E-1F1A-4220-8AC2-77A4C17410A6}">
      <dgm:prSet/>
      <dgm:spPr/>
      <dgm:t>
        <a:bodyPr/>
        <a:lstStyle/>
        <a:p>
          <a:endParaRPr lang="es-CL"/>
        </a:p>
      </dgm:t>
    </dgm:pt>
    <dgm:pt modelId="{582A741A-D921-40DD-AC8F-5D4FC8FA7B9E}" type="sibTrans" cxnId="{2E50490E-1F1A-4220-8AC2-77A4C17410A6}">
      <dgm:prSet/>
      <dgm:spPr/>
      <dgm:t>
        <a:bodyPr/>
        <a:lstStyle/>
        <a:p>
          <a:endParaRPr lang="es-CL"/>
        </a:p>
      </dgm:t>
    </dgm:pt>
    <dgm:pt modelId="{6EBAF82D-BBCF-42AA-A20C-29A63CBD733D}">
      <dgm:prSet phldrT="[Texto]"/>
      <dgm:spPr/>
      <dgm:t>
        <a:bodyPr/>
        <a:lstStyle/>
        <a:p>
          <a:r>
            <a:rPr lang="es-CL" dirty="0" smtClean="0"/>
            <a:t>Levantamiento preliminar  de Competencias por dominio (noviembre)</a:t>
          </a:r>
          <a:endParaRPr lang="es-CL" dirty="0"/>
        </a:p>
      </dgm:t>
    </dgm:pt>
    <dgm:pt modelId="{C41FC061-B4C1-4226-9C3C-27805659DCFD}" type="parTrans" cxnId="{8FA1B99A-66A9-44FE-8C2A-E77E4F9BB126}">
      <dgm:prSet/>
      <dgm:spPr/>
      <dgm:t>
        <a:bodyPr/>
        <a:lstStyle/>
        <a:p>
          <a:endParaRPr lang="es-CL"/>
        </a:p>
      </dgm:t>
    </dgm:pt>
    <dgm:pt modelId="{C5B83F02-EDD9-42C9-9FEF-71CB69D0D0A0}" type="sibTrans" cxnId="{8FA1B99A-66A9-44FE-8C2A-E77E4F9BB126}">
      <dgm:prSet/>
      <dgm:spPr/>
      <dgm:t>
        <a:bodyPr/>
        <a:lstStyle/>
        <a:p>
          <a:endParaRPr lang="es-CL"/>
        </a:p>
      </dgm:t>
    </dgm:pt>
    <dgm:pt modelId="{5A122F27-3BCA-4825-BA33-BE6EBEB0391C}">
      <dgm:prSet phldrT="[Texto]"/>
      <dgm:spPr/>
      <dgm:t>
        <a:bodyPr/>
        <a:lstStyle/>
        <a:p>
          <a:r>
            <a:rPr lang="es-CL" dirty="0" smtClean="0"/>
            <a:t>Validación y jerarquización (</a:t>
          </a:r>
          <a:r>
            <a:rPr lang="es-CL" i="1" dirty="0" err="1" smtClean="0"/>
            <a:t>focus</a:t>
          </a:r>
          <a:r>
            <a:rPr lang="es-CL" i="1" dirty="0" smtClean="0"/>
            <a:t> </a:t>
          </a:r>
          <a:r>
            <a:rPr lang="es-CL" i="1" dirty="0" err="1" smtClean="0"/>
            <a:t>group</a:t>
          </a:r>
          <a:r>
            <a:rPr lang="es-CL" dirty="0" smtClean="0"/>
            <a:t>), participantes ocho profesionales en Santiago</a:t>
          </a:r>
          <a:endParaRPr lang="es-CL" dirty="0"/>
        </a:p>
      </dgm:t>
    </dgm:pt>
    <dgm:pt modelId="{D9F1EADB-F35F-40FD-A6B0-281A1B91DC03}" type="parTrans" cxnId="{F6CA12D6-449F-41DF-9A64-BE4E9D6526AA}">
      <dgm:prSet/>
      <dgm:spPr/>
      <dgm:t>
        <a:bodyPr/>
        <a:lstStyle/>
        <a:p>
          <a:endParaRPr lang="es-CL"/>
        </a:p>
      </dgm:t>
    </dgm:pt>
    <dgm:pt modelId="{17EA97E9-990E-45A0-AF91-6451D41328ED}" type="sibTrans" cxnId="{F6CA12D6-449F-41DF-9A64-BE4E9D6526AA}">
      <dgm:prSet/>
      <dgm:spPr/>
      <dgm:t>
        <a:bodyPr/>
        <a:lstStyle/>
        <a:p>
          <a:endParaRPr lang="es-CL"/>
        </a:p>
      </dgm:t>
    </dgm:pt>
    <dgm:pt modelId="{0ACE42CE-D15D-4BCD-9E5E-2C07A99EB7E4}">
      <dgm:prSet phldrT="[Texto]"/>
      <dgm:spPr/>
      <dgm:t>
        <a:bodyPr/>
        <a:lstStyle/>
        <a:p>
          <a:r>
            <a:rPr lang="es-CL" dirty="0" smtClean="0"/>
            <a:t>Aplicación de pauta de jerarquización a través de medios virtuales (15 respuestas)</a:t>
          </a:r>
          <a:endParaRPr lang="es-CL" dirty="0"/>
        </a:p>
      </dgm:t>
    </dgm:pt>
    <dgm:pt modelId="{CF3DD768-19FE-4F88-9C74-F4E7FE7BB89E}" type="parTrans" cxnId="{693B0B78-97F1-49C5-A5DF-3799F3CEBD4E}">
      <dgm:prSet/>
      <dgm:spPr/>
      <dgm:t>
        <a:bodyPr/>
        <a:lstStyle/>
        <a:p>
          <a:endParaRPr lang="es-CL"/>
        </a:p>
      </dgm:t>
    </dgm:pt>
    <dgm:pt modelId="{6E408070-C7A6-40B1-8B5B-4022560F901F}" type="sibTrans" cxnId="{693B0B78-97F1-49C5-A5DF-3799F3CEBD4E}">
      <dgm:prSet/>
      <dgm:spPr/>
      <dgm:t>
        <a:bodyPr/>
        <a:lstStyle/>
        <a:p>
          <a:endParaRPr lang="es-CL"/>
        </a:p>
      </dgm:t>
    </dgm:pt>
    <dgm:pt modelId="{98EF2980-8B35-409A-85E5-77348AEFC231}">
      <dgm:prSet phldrT="[Texto]"/>
      <dgm:spPr/>
      <dgm:t>
        <a:bodyPr/>
        <a:lstStyle/>
        <a:p>
          <a:r>
            <a:rPr lang="es-CL" dirty="0" smtClean="0"/>
            <a:t>Elaboración de documento de trabajo</a:t>
          </a:r>
          <a:endParaRPr lang="es-CL" dirty="0"/>
        </a:p>
      </dgm:t>
    </dgm:pt>
    <dgm:pt modelId="{AF2A19F5-B7FC-4836-8528-D7F5ABFD149C}" type="parTrans" cxnId="{4147174F-AA89-4930-A550-E53D836AAF72}">
      <dgm:prSet/>
      <dgm:spPr/>
      <dgm:t>
        <a:bodyPr/>
        <a:lstStyle/>
        <a:p>
          <a:endParaRPr lang="es-CL"/>
        </a:p>
      </dgm:t>
    </dgm:pt>
    <dgm:pt modelId="{A0BF0085-8571-4806-B866-3D99EDD6012C}" type="sibTrans" cxnId="{4147174F-AA89-4930-A550-E53D836AAF72}">
      <dgm:prSet/>
      <dgm:spPr/>
      <dgm:t>
        <a:bodyPr/>
        <a:lstStyle/>
        <a:p>
          <a:endParaRPr lang="es-CL"/>
        </a:p>
      </dgm:t>
    </dgm:pt>
    <dgm:pt modelId="{16253EEE-9216-46B0-8297-8972F737938B}">
      <dgm:prSet phldrT="[Texto]"/>
      <dgm:spPr/>
      <dgm:t>
        <a:bodyPr/>
        <a:lstStyle/>
        <a:p>
          <a:r>
            <a:rPr lang="es-CL" dirty="0" smtClean="0"/>
            <a:t>Análisis comité curricular ampliado</a:t>
          </a:r>
          <a:endParaRPr lang="es-CL" dirty="0"/>
        </a:p>
      </dgm:t>
    </dgm:pt>
    <dgm:pt modelId="{8A430BAC-C7D3-44B6-B669-BEFEA4E1C58F}" type="parTrans" cxnId="{24E88777-8BC1-4F03-8140-D16760D0BE76}">
      <dgm:prSet/>
      <dgm:spPr/>
      <dgm:t>
        <a:bodyPr/>
        <a:lstStyle/>
        <a:p>
          <a:endParaRPr lang="es-CL"/>
        </a:p>
      </dgm:t>
    </dgm:pt>
    <dgm:pt modelId="{03B7AF89-9006-4D14-A34C-5FB7F086D94D}" type="sibTrans" cxnId="{24E88777-8BC1-4F03-8140-D16760D0BE76}">
      <dgm:prSet/>
      <dgm:spPr/>
      <dgm:t>
        <a:bodyPr/>
        <a:lstStyle/>
        <a:p>
          <a:endParaRPr lang="es-CL"/>
        </a:p>
      </dgm:t>
    </dgm:pt>
    <dgm:pt modelId="{11BC35CF-F5E6-4994-A3B8-45A154583BB8}" type="pres">
      <dgm:prSet presAssocID="{30AAD5DA-8D81-471B-A81A-273F5BF0110E}" presName="CompostProcess" presStyleCnt="0">
        <dgm:presLayoutVars>
          <dgm:dir/>
          <dgm:resizeHandles val="exact"/>
        </dgm:presLayoutVars>
      </dgm:prSet>
      <dgm:spPr/>
    </dgm:pt>
    <dgm:pt modelId="{C0C6B73F-9860-40AE-B847-8BB7370034DE}" type="pres">
      <dgm:prSet presAssocID="{30AAD5DA-8D81-471B-A81A-273F5BF0110E}" presName="arrow" presStyleLbl="bgShp" presStyleIdx="0" presStyleCnt="1"/>
      <dgm:spPr/>
    </dgm:pt>
    <dgm:pt modelId="{9D24BA74-A042-4EAE-B198-26E2CF12FEFF}" type="pres">
      <dgm:prSet presAssocID="{30AAD5DA-8D81-471B-A81A-273F5BF0110E}" presName="linearProcess" presStyleCnt="0"/>
      <dgm:spPr/>
    </dgm:pt>
    <dgm:pt modelId="{1E020437-805B-4B37-8582-C1E82ADDFF13}" type="pres">
      <dgm:prSet presAssocID="{F398CAE0-7829-4BD5-9C0A-D253A6F321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710D20-27FC-495E-903D-9429C0B20FE2}" type="pres">
      <dgm:prSet presAssocID="{582A741A-D921-40DD-AC8F-5D4FC8FA7B9E}" presName="sibTrans" presStyleCnt="0"/>
      <dgm:spPr/>
    </dgm:pt>
    <dgm:pt modelId="{57A37700-8F18-404D-BD72-9B8252638A82}" type="pres">
      <dgm:prSet presAssocID="{6EBAF82D-BBCF-42AA-A20C-29A63CBD733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095D11A-1F99-4098-BBC9-76E0278AB80C}" type="pres">
      <dgm:prSet presAssocID="{C5B83F02-EDD9-42C9-9FEF-71CB69D0D0A0}" presName="sibTrans" presStyleCnt="0"/>
      <dgm:spPr/>
    </dgm:pt>
    <dgm:pt modelId="{0BB4C1ED-C8B7-4FD4-B34D-BEE97B4E3865}" type="pres">
      <dgm:prSet presAssocID="{5A122F27-3BCA-4825-BA33-BE6EBEB0391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F0CACD-6D69-4927-A078-95B0AE693669}" type="pres">
      <dgm:prSet presAssocID="{17EA97E9-990E-45A0-AF91-6451D41328ED}" presName="sibTrans" presStyleCnt="0"/>
      <dgm:spPr/>
    </dgm:pt>
    <dgm:pt modelId="{7BFFD43F-3399-435B-96BD-7A4FDB763416}" type="pres">
      <dgm:prSet presAssocID="{0ACE42CE-D15D-4BCD-9E5E-2C07A99EB7E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ECEB37-D381-4F28-8026-ABE7BB365652}" type="pres">
      <dgm:prSet presAssocID="{6E408070-C7A6-40B1-8B5B-4022560F901F}" presName="sibTrans" presStyleCnt="0"/>
      <dgm:spPr/>
    </dgm:pt>
    <dgm:pt modelId="{9891964F-F711-4528-AD3B-9A913B848F81}" type="pres">
      <dgm:prSet presAssocID="{98EF2980-8B35-409A-85E5-77348AEFC23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248FEA-9377-4446-94FB-BD30EED8FF68}" type="pres">
      <dgm:prSet presAssocID="{A0BF0085-8571-4806-B866-3D99EDD6012C}" presName="sibTrans" presStyleCnt="0"/>
      <dgm:spPr/>
    </dgm:pt>
    <dgm:pt modelId="{67116853-2790-43A1-99BB-50E72C0C43C6}" type="pres">
      <dgm:prSet presAssocID="{16253EEE-9216-46B0-8297-8972F737938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93B0B78-97F1-49C5-A5DF-3799F3CEBD4E}" srcId="{30AAD5DA-8D81-471B-A81A-273F5BF0110E}" destId="{0ACE42CE-D15D-4BCD-9E5E-2C07A99EB7E4}" srcOrd="3" destOrd="0" parTransId="{CF3DD768-19FE-4F88-9C74-F4E7FE7BB89E}" sibTransId="{6E408070-C7A6-40B1-8B5B-4022560F901F}"/>
    <dgm:cxn modelId="{1A33CB8C-3EF6-4F0D-9EF6-455A7E310C4F}" type="presOf" srcId="{0ACE42CE-D15D-4BCD-9E5E-2C07A99EB7E4}" destId="{7BFFD43F-3399-435B-96BD-7A4FDB763416}" srcOrd="0" destOrd="0" presId="urn:microsoft.com/office/officeart/2005/8/layout/hProcess9"/>
    <dgm:cxn modelId="{4EFBCC3E-E867-4D53-9921-4A21D58365C8}" type="presOf" srcId="{30AAD5DA-8D81-471B-A81A-273F5BF0110E}" destId="{11BC35CF-F5E6-4994-A3B8-45A154583BB8}" srcOrd="0" destOrd="0" presId="urn:microsoft.com/office/officeart/2005/8/layout/hProcess9"/>
    <dgm:cxn modelId="{2E50490E-1F1A-4220-8AC2-77A4C17410A6}" srcId="{30AAD5DA-8D81-471B-A81A-273F5BF0110E}" destId="{F398CAE0-7829-4BD5-9C0A-D253A6F3212C}" srcOrd="0" destOrd="0" parTransId="{B22F6ABB-6152-49CB-BAD9-C0B734EB2B13}" sibTransId="{582A741A-D921-40DD-AC8F-5D4FC8FA7B9E}"/>
    <dgm:cxn modelId="{F6CA12D6-449F-41DF-9A64-BE4E9D6526AA}" srcId="{30AAD5DA-8D81-471B-A81A-273F5BF0110E}" destId="{5A122F27-3BCA-4825-BA33-BE6EBEB0391C}" srcOrd="2" destOrd="0" parTransId="{D9F1EADB-F35F-40FD-A6B0-281A1B91DC03}" sibTransId="{17EA97E9-990E-45A0-AF91-6451D41328ED}"/>
    <dgm:cxn modelId="{21DFEF63-9512-4659-8AA8-333619878120}" type="presOf" srcId="{98EF2980-8B35-409A-85E5-77348AEFC231}" destId="{9891964F-F711-4528-AD3B-9A913B848F81}" srcOrd="0" destOrd="0" presId="urn:microsoft.com/office/officeart/2005/8/layout/hProcess9"/>
    <dgm:cxn modelId="{4147174F-AA89-4930-A550-E53D836AAF72}" srcId="{30AAD5DA-8D81-471B-A81A-273F5BF0110E}" destId="{98EF2980-8B35-409A-85E5-77348AEFC231}" srcOrd="4" destOrd="0" parTransId="{AF2A19F5-B7FC-4836-8528-D7F5ABFD149C}" sibTransId="{A0BF0085-8571-4806-B866-3D99EDD6012C}"/>
    <dgm:cxn modelId="{B2800EDF-8F53-4CCE-B341-C30EE1B1153B}" type="presOf" srcId="{16253EEE-9216-46B0-8297-8972F737938B}" destId="{67116853-2790-43A1-99BB-50E72C0C43C6}" srcOrd="0" destOrd="0" presId="urn:microsoft.com/office/officeart/2005/8/layout/hProcess9"/>
    <dgm:cxn modelId="{673B73C7-66DA-442B-A1C9-295181C19744}" type="presOf" srcId="{F398CAE0-7829-4BD5-9C0A-D253A6F3212C}" destId="{1E020437-805B-4B37-8582-C1E82ADDFF13}" srcOrd="0" destOrd="0" presId="urn:microsoft.com/office/officeart/2005/8/layout/hProcess9"/>
    <dgm:cxn modelId="{45E091E9-F4AA-4BE5-92DE-5B0A9DF07421}" type="presOf" srcId="{6EBAF82D-BBCF-42AA-A20C-29A63CBD733D}" destId="{57A37700-8F18-404D-BD72-9B8252638A82}" srcOrd="0" destOrd="0" presId="urn:microsoft.com/office/officeart/2005/8/layout/hProcess9"/>
    <dgm:cxn modelId="{8FA1B99A-66A9-44FE-8C2A-E77E4F9BB126}" srcId="{30AAD5DA-8D81-471B-A81A-273F5BF0110E}" destId="{6EBAF82D-BBCF-42AA-A20C-29A63CBD733D}" srcOrd="1" destOrd="0" parTransId="{C41FC061-B4C1-4226-9C3C-27805659DCFD}" sibTransId="{C5B83F02-EDD9-42C9-9FEF-71CB69D0D0A0}"/>
    <dgm:cxn modelId="{24E88777-8BC1-4F03-8140-D16760D0BE76}" srcId="{30AAD5DA-8D81-471B-A81A-273F5BF0110E}" destId="{16253EEE-9216-46B0-8297-8972F737938B}" srcOrd="5" destOrd="0" parTransId="{8A430BAC-C7D3-44B6-B669-BEFEA4E1C58F}" sibTransId="{03B7AF89-9006-4D14-A34C-5FB7F086D94D}"/>
    <dgm:cxn modelId="{2073772A-4790-4BB3-A41B-277417932C66}" type="presOf" srcId="{5A122F27-3BCA-4825-BA33-BE6EBEB0391C}" destId="{0BB4C1ED-C8B7-4FD4-B34D-BEE97B4E3865}" srcOrd="0" destOrd="0" presId="urn:microsoft.com/office/officeart/2005/8/layout/hProcess9"/>
    <dgm:cxn modelId="{7D763E3A-8438-4684-AED5-0220E48631E0}" type="presParOf" srcId="{11BC35CF-F5E6-4994-A3B8-45A154583BB8}" destId="{C0C6B73F-9860-40AE-B847-8BB7370034DE}" srcOrd="0" destOrd="0" presId="urn:microsoft.com/office/officeart/2005/8/layout/hProcess9"/>
    <dgm:cxn modelId="{E19FA05F-1044-45D5-8359-16E30ECE095B}" type="presParOf" srcId="{11BC35CF-F5E6-4994-A3B8-45A154583BB8}" destId="{9D24BA74-A042-4EAE-B198-26E2CF12FEFF}" srcOrd="1" destOrd="0" presId="urn:microsoft.com/office/officeart/2005/8/layout/hProcess9"/>
    <dgm:cxn modelId="{63FE825F-9782-4910-BEBC-A6B25E3FCCBB}" type="presParOf" srcId="{9D24BA74-A042-4EAE-B198-26E2CF12FEFF}" destId="{1E020437-805B-4B37-8582-C1E82ADDFF13}" srcOrd="0" destOrd="0" presId="urn:microsoft.com/office/officeart/2005/8/layout/hProcess9"/>
    <dgm:cxn modelId="{F91E07B5-9A15-448C-A463-FFEC17996C4A}" type="presParOf" srcId="{9D24BA74-A042-4EAE-B198-26E2CF12FEFF}" destId="{CA710D20-27FC-495E-903D-9429C0B20FE2}" srcOrd="1" destOrd="0" presId="urn:microsoft.com/office/officeart/2005/8/layout/hProcess9"/>
    <dgm:cxn modelId="{32E1E77A-5398-4814-A46F-25919D869077}" type="presParOf" srcId="{9D24BA74-A042-4EAE-B198-26E2CF12FEFF}" destId="{57A37700-8F18-404D-BD72-9B8252638A82}" srcOrd="2" destOrd="0" presId="urn:microsoft.com/office/officeart/2005/8/layout/hProcess9"/>
    <dgm:cxn modelId="{20541A98-CBC4-4093-887D-3A324B3716EA}" type="presParOf" srcId="{9D24BA74-A042-4EAE-B198-26E2CF12FEFF}" destId="{C095D11A-1F99-4098-BBC9-76E0278AB80C}" srcOrd="3" destOrd="0" presId="urn:microsoft.com/office/officeart/2005/8/layout/hProcess9"/>
    <dgm:cxn modelId="{44082836-432E-47E8-A621-89DA2CA9DDA1}" type="presParOf" srcId="{9D24BA74-A042-4EAE-B198-26E2CF12FEFF}" destId="{0BB4C1ED-C8B7-4FD4-B34D-BEE97B4E3865}" srcOrd="4" destOrd="0" presId="urn:microsoft.com/office/officeart/2005/8/layout/hProcess9"/>
    <dgm:cxn modelId="{827BE40C-0378-48DD-A34A-FA0767B8EA0C}" type="presParOf" srcId="{9D24BA74-A042-4EAE-B198-26E2CF12FEFF}" destId="{61F0CACD-6D69-4927-A078-95B0AE693669}" srcOrd="5" destOrd="0" presId="urn:microsoft.com/office/officeart/2005/8/layout/hProcess9"/>
    <dgm:cxn modelId="{6D530EE9-1A65-4444-91BE-A5815025C8E0}" type="presParOf" srcId="{9D24BA74-A042-4EAE-B198-26E2CF12FEFF}" destId="{7BFFD43F-3399-435B-96BD-7A4FDB763416}" srcOrd="6" destOrd="0" presId="urn:microsoft.com/office/officeart/2005/8/layout/hProcess9"/>
    <dgm:cxn modelId="{329BC163-85EA-43FB-A5EC-EAFEC5FCDB8A}" type="presParOf" srcId="{9D24BA74-A042-4EAE-B198-26E2CF12FEFF}" destId="{0EECEB37-D381-4F28-8026-ABE7BB365652}" srcOrd="7" destOrd="0" presId="urn:microsoft.com/office/officeart/2005/8/layout/hProcess9"/>
    <dgm:cxn modelId="{BD47849B-A976-4913-9246-DD7B89546E9A}" type="presParOf" srcId="{9D24BA74-A042-4EAE-B198-26E2CF12FEFF}" destId="{9891964F-F711-4528-AD3B-9A913B848F81}" srcOrd="8" destOrd="0" presId="urn:microsoft.com/office/officeart/2005/8/layout/hProcess9"/>
    <dgm:cxn modelId="{BDA1AD1E-A8D9-43FB-89F2-6D2CF16ACBCD}" type="presParOf" srcId="{9D24BA74-A042-4EAE-B198-26E2CF12FEFF}" destId="{1C248FEA-9377-4446-94FB-BD30EED8FF68}" srcOrd="9" destOrd="0" presId="urn:microsoft.com/office/officeart/2005/8/layout/hProcess9"/>
    <dgm:cxn modelId="{4F13B1AD-9FE5-48B7-935E-23433623A51A}" type="presParOf" srcId="{9D24BA74-A042-4EAE-B198-26E2CF12FEFF}" destId="{67116853-2790-43A1-99BB-50E72C0C43C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1A03CFD-AEEA-4EF1-8BC6-B633F4AEC0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66E5D97-5EB2-493C-A4BE-643A0D8D199D}">
      <dgm:prSet phldrT="[Texto]" custT="1"/>
      <dgm:spPr/>
      <dgm:t>
        <a:bodyPr/>
        <a:lstStyle/>
        <a:p>
          <a:r>
            <a:rPr lang="es-CL" sz="1600" dirty="0" smtClean="0"/>
            <a:t>Enfoque </a:t>
          </a:r>
          <a:r>
            <a:rPr lang="es-CL" sz="1600" i="1" dirty="0" smtClean="0"/>
            <a:t>“</a:t>
          </a:r>
          <a:r>
            <a:rPr lang="es-CL" sz="1600" i="1" dirty="0" err="1" smtClean="0"/>
            <a:t>profesionalizante</a:t>
          </a:r>
          <a:r>
            <a:rPr lang="es-CL" sz="1600" i="1" dirty="0" smtClean="0"/>
            <a:t>” </a:t>
          </a:r>
          <a:r>
            <a:rPr lang="es-CL" sz="1600" dirty="0" smtClean="0"/>
            <a:t>versus intelectual- político. </a:t>
          </a:r>
          <a:endParaRPr lang="es-CL" sz="1600" dirty="0"/>
        </a:p>
      </dgm:t>
    </dgm:pt>
    <dgm:pt modelId="{DB828E36-A655-4CB4-8B2D-BD93C5929C96}" type="parTrans" cxnId="{E8A5A5A6-4C55-4C35-9CF3-8B9FB3B229ED}">
      <dgm:prSet/>
      <dgm:spPr/>
      <dgm:t>
        <a:bodyPr/>
        <a:lstStyle/>
        <a:p>
          <a:endParaRPr lang="es-CL" sz="2400"/>
        </a:p>
      </dgm:t>
    </dgm:pt>
    <dgm:pt modelId="{D21A9DDD-A031-4F5E-AF9D-A3BA35BF82BB}" type="sibTrans" cxnId="{E8A5A5A6-4C55-4C35-9CF3-8B9FB3B229ED}">
      <dgm:prSet/>
      <dgm:spPr/>
      <dgm:t>
        <a:bodyPr/>
        <a:lstStyle/>
        <a:p>
          <a:endParaRPr lang="es-CL" sz="2400"/>
        </a:p>
      </dgm:t>
    </dgm:pt>
    <dgm:pt modelId="{B3AC7901-2964-4E3C-BE74-621A9B6FAC17}">
      <dgm:prSet phldrT="[Texto]" custT="1"/>
      <dgm:spPr/>
      <dgm:t>
        <a:bodyPr/>
        <a:lstStyle/>
        <a:p>
          <a:r>
            <a:rPr lang="es-CL" sz="1600" dirty="0" smtClean="0"/>
            <a:t>¿Qué es lo específico de los sociólogos? “Plasticidad” y multiplicidad de inserción </a:t>
          </a:r>
          <a:endParaRPr lang="es-CL" sz="1600" dirty="0"/>
        </a:p>
      </dgm:t>
    </dgm:pt>
    <dgm:pt modelId="{FB1921F9-9DE1-4710-8292-DE0F09E514EC}" type="parTrans" cxnId="{B01A0F7A-91CE-4A3E-98BA-B3059FBE1985}">
      <dgm:prSet/>
      <dgm:spPr/>
      <dgm:t>
        <a:bodyPr/>
        <a:lstStyle/>
        <a:p>
          <a:endParaRPr lang="es-CL" sz="2400"/>
        </a:p>
      </dgm:t>
    </dgm:pt>
    <dgm:pt modelId="{B1E6A5B9-2CA6-4EB2-8DF4-CE1656A2F238}" type="sibTrans" cxnId="{B01A0F7A-91CE-4A3E-98BA-B3059FBE1985}">
      <dgm:prSet/>
      <dgm:spPr/>
      <dgm:t>
        <a:bodyPr/>
        <a:lstStyle/>
        <a:p>
          <a:endParaRPr lang="es-CL" sz="2400"/>
        </a:p>
      </dgm:t>
    </dgm:pt>
    <dgm:pt modelId="{4F6021BC-8E37-410B-AC9C-220A389D7266}">
      <dgm:prSet phldrT="[Texto]" custT="1"/>
      <dgm:spPr/>
      <dgm:t>
        <a:bodyPr/>
        <a:lstStyle/>
        <a:p>
          <a:r>
            <a:rPr lang="es-CL" sz="1600" dirty="0" smtClean="0"/>
            <a:t>¿Qué debiera tener más peso en la formación? ¿la investigación es el sello distintivo? ¿la reflexión crítica? ¿cómo se articulan ambas?</a:t>
          </a:r>
          <a:endParaRPr lang="es-CL" sz="1600" dirty="0"/>
        </a:p>
      </dgm:t>
    </dgm:pt>
    <dgm:pt modelId="{F6CD05A0-407C-437A-82D0-C89A96B6AFE1}" type="parTrans" cxnId="{067B161E-416E-4B4D-99AA-626865F351E8}">
      <dgm:prSet/>
      <dgm:spPr/>
      <dgm:t>
        <a:bodyPr/>
        <a:lstStyle/>
        <a:p>
          <a:endParaRPr lang="es-CL" sz="2400"/>
        </a:p>
      </dgm:t>
    </dgm:pt>
    <dgm:pt modelId="{7C28FCC5-016E-4195-81E6-43A660826198}" type="sibTrans" cxnId="{067B161E-416E-4B4D-99AA-626865F351E8}">
      <dgm:prSet/>
      <dgm:spPr/>
      <dgm:t>
        <a:bodyPr/>
        <a:lstStyle/>
        <a:p>
          <a:endParaRPr lang="es-CL" sz="2400"/>
        </a:p>
      </dgm:t>
    </dgm:pt>
    <dgm:pt modelId="{54EA8DCC-8F1A-4E6E-8D84-05A6474678EF}">
      <dgm:prSet phldrT="[Texto]" custT="1"/>
      <dgm:spPr/>
      <dgm:t>
        <a:bodyPr/>
        <a:lstStyle/>
        <a:p>
          <a:r>
            <a:rPr lang="es-CL" sz="1600" dirty="0" smtClean="0"/>
            <a:t>Pre-grado es solo una base, ¿cuánto de las competencias propuestas corresponden al post-grado y/o a la experiencia profesional?</a:t>
          </a:r>
          <a:endParaRPr lang="es-CL" sz="1600" dirty="0"/>
        </a:p>
      </dgm:t>
    </dgm:pt>
    <dgm:pt modelId="{36F9BF7E-8308-46B7-83F2-BD25B0C93DAC}" type="parTrans" cxnId="{793C9B6C-9312-4BE4-AE5A-E51DCB971D97}">
      <dgm:prSet/>
      <dgm:spPr/>
      <dgm:t>
        <a:bodyPr/>
        <a:lstStyle/>
        <a:p>
          <a:endParaRPr lang="es-CL" sz="2400"/>
        </a:p>
      </dgm:t>
    </dgm:pt>
    <dgm:pt modelId="{61913835-976C-4332-B548-9507C23A560E}" type="sibTrans" cxnId="{793C9B6C-9312-4BE4-AE5A-E51DCB971D97}">
      <dgm:prSet/>
      <dgm:spPr/>
      <dgm:t>
        <a:bodyPr/>
        <a:lstStyle/>
        <a:p>
          <a:endParaRPr lang="es-CL" sz="2400"/>
        </a:p>
      </dgm:t>
    </dgm:pt>
    <dgm:pt modelId="{DFC649CF-4881-4E0D-B492-EFF51FDA86BF}" type="pres">
      <dgm:prSet presAssocID="{A1A03CFD-AEEA-4EF1-8BC6-B633F4AEC0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934827B8-2D42-4110-800D-A1B1C2D2FE22}" type="pres">
      <dgm:prSet presAssocID="{A1A03CFD-AEEA-4EF1-8BC6-B633F4AEC0FD}" presName="Name1" presStyleCnt="0"/>
      <dgm:spPr/>
    </dgm:pt>
    <dgm:pt modelId="{493C2F71-1C70-4ACA-829D-CD7ACDDB41EA}" type="pres">
      <dgm:prSet presAssocID="{A1A03CFD-AEEA-4EF1-8BC6-B633F4AEC0FD}" presName="cycle" presStyleCnt="0"/>
      <dgm:spPr/>
    </dgm:pt>
    <dgm:pt modelId="{983F35D8-AA74-428D-A19D-525E69585D90}" type="pres">
      <dgm:prSet presAssocID="{A1A03CFD-AEEA-4EF1-8BC6-B633F4AEC0FD}" presName="srcNode" presStyleLbl="node1" presStyleIdx="0" presStyleCnt="4"/>
      <dgm:spPr/>
    </dgm:pt>
    <dgm:pt modelId="{4BC860BD-77B6-46FF-9046-92979A4857B1}" type="pres">
      <dgm:prSet presAssocID="{A1A03CFD-AEEA-4EF1-8BC6-B633F4AEC0FD}" presName="conn" presStyleLbl="parChTrans1D2" presStyleIdx="0" presStyleCnt="1"/>
      <dgm:spPr/>
      <dgm:t>
        <a:bodyPr/>
        <a:lstStyle/>
        <a:p>
          <a:endParaRPr lang="es-CL"/>
        </a:p>
      </dgm:t>
    </dgm:pt>
    <dgm:pt modelId="{EA87C30C-EF11-485B-A28D-B1E320A24151}" type="pres">
      <dgm:prSet presAssocID="{A1A03CFD-AEEA-4EF1-8BC6-B633F4AEC0FD}" presName="extraNode" presStyleLbl="node1" presStyleIdx="0" presStyleCnt="4"/>
      <dgm:spPr/>
    </dgm:pt>
    <dgm:pt modelId="{0CBB0D13-784C-4EB6-A286-BBD8BC3AAA3A}" type="pres">
      <dgm:prSet presAssocID="{A1A03CFD-AEEA-4EF1-8BC6-B633F4AEC0FD}" presName="dstNode" presStyleLbl="node1" presStyleIdx="0" presStyleCnt="4"/>
      <dgm:spPr/>
    </dgm:pt>
    <dgm:pt modelId="{1C66BE37-8BE3-4C5E-8860-31B67ACD452B}" type="pres">
      <dgm:prSet presAssocID="{066E5D97-5EB2-493C-A4BE-643A0D8D199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3CD59D5-A6AD-450E-8F95-0203CB4D4ED4}" type="pres">
      <dgm:prSet presAssocID="{066E5D97-5EB2-493C-A4BE-643A0D8D199D}" presName="accent_1" presStyleCnt="0"/>
      <dgm:spPr/>
    </dgm:pt>
    <dgm:pt modelId="{78830A37-9DE9-4939-943B-DD557C631DAA}" type="pres">
      <dgm:prSet presAssocID="{066E5D97-5EB2-493C-A4BE-643A0D8D199D}" presName="accentRepeatNode" presStyleLbl="solidFgAcc1" presStyleIdx="0" presStyleCnt="4"/>
      <dgm:spPr/>
    </dgm:pt>
    <dgm:pt modelId="{B3B7DF31-E815-4450-AFC1-0D622CFFA1A9}" type="pres">
      <dgm:prSet presAssocID="{B3AC7901-2964-4E3C-BE74-621A9B6FAC1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59E009-EEDA-4227-8CCE-4F80FA937688}" type="pres">
      <dgm:prSet presAssocID="{B3AC7901-2964-4E3C-BE74-621A9B6FAC17}" presName="accent_2" presStyleCnt="0"/>
      <dgm:spPr/>
    </dgm:pt>
    <dgm:pt modelId="{F6D27FFD-8D5F-463D-BC3E-3D2AF7FC9E66}" type="pres">
      <dgm:prSet presAssocID="{B3AC7901-2964-4E3C-BE74-621A9B6FAC17}" presName="accentRepeatNode" presStyleLbl="solidFgAcc1" presStyleIdx="1" presStyleCnt="4"/>
      <dgm:spPr/>
    </dgm:pt>
    <dgm:pt modelId="{9E2D13B9-7951-4C03-8E0F-B87F3ABF5C6C}" type="pres">
      <dgm:prSet presAssocID="{4F6021BC-8E37-410B-AC9C-220A389D726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4803FC-E52F-4B81-9661-B3D0A6A263BE}" type="pres">
      <dgm:prSet presAssocID="{4F6021BC-8E37-410B-AC9C-220A389D7266}" presName="accent_3" presStyleCnt="0"/>
      <dgm:spPr/>
    </dgm:pt>
    <dgm:pt modelId="{B4FB89B2-D726-486E-8F09-25B3FE7BD6EF}" type="pres">
      <dgm:prSet presAssocID="{4F6021BC-8E37-410B-AC9C-220A389D7266}" presName="accentRepeatNode" presStyleLbl="solidFgAcc1" presStyleIdx="2" presStyleCnt="4"/>
      <dgm:spPr/>
    </dgm:pt>
    <dgm:pt modelId="{DE6107CE-E77A-43A3-B1BF-6F55814C6BCE}" type="pres">
      <dgm:prSet presAssocID="{54EA8DCC-8F1A-4E6E-8D84-05A6474678E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A5B44D-2041-4068-A566-3FF98204D3D0}" type="pres">
      <dgm:prSet presAssocID="{54EA8DCC-8F1A-4E6E-8D84-05A6474678EF}" presName="accent_4" presStyleCnt="0"/>
      <dgm:spPr/>
    </dgm:pt>
    <dgm:pt modelId="{BB0DD4C3-5FFB-4435-BD16-76CB06DD727C}" type="pres">
      <dgm:prSet presAssocID="{54EA8DCC-8F1A-4E6E-8D84-05A6474678EF}" presName="accentRepeatNode" presStyleLbl="solidFgAcc1" presStyleIdx="3" presStyleCnt="4"/>
      <dgm:spPr/>
    </dgm:pt>
  </dgm:ptLst>
  <dgm:cxnLst>
    <dgm:cxn modelId="{793C9B6C-9312-4BE4-AE5A-E51DCB971D97}" srcId="{A1A03CFD-AEEA-4EF1-8BC6-B633F4AEC0FD}" destId="{54EA8DCC-8F1A-4E6E-8D84-05A6474678EF}" srcOrd="3" destOrd="0" parTransId="{36F9BF7E-8308-46B7-83F2-BD25B0C93DAC}" sibTransId="{61913835-976C-4332-B548-9507C23A560E}"/>
    <dgm:cxn modelId="{E5790EAA-32FD-4B9B-8DD0-49FDC91203E8}" type="presOf" srcId="{D21A9DDD-A031-4F5E-AF9D-A3BA35BF82BB}" destId="{4BC860BD-77B6-46FF-9046-92979A4857B1}" srcOrd="0" destOrd="0" presId="urn:microsoft.com/office/officeart/2008/layout/VerticalCurvedList"/>
    <dgm:cxn modelId="{66E55438-DE16-49CA-93C1-1C654CB485BA}" type="presOf" srcId="{A1A03CFD-AEEA-4EF1-8BC6-B633F4AEC0FD}" destId="{DFC649CF-4881-4E0D-B492-EFF51FDA86BF}" srcOrd="0" destOrd="0" presId="urn:microsoft.com/office/officeart/2008/layout/VerticalCurvedList"/>
    <dgm:cxn modelId="{E8A5A5A6-4C55-4C35-9CF3-8B9FB3B229ED}" srcId="{A1A03CFD-AEEA-4EF1-8BC6-B633F4AEC0FD}" destId="{066E5D97-5EB2-493C-A4BE-643A0D8D199D}" srcOrd="0" destOrd="0" parTransId="{DB828E36-A655-4CB4-8B2D-BD93C5929C96}" sibTransId="{D21A9DDD-A031-4F5E-AF9D-A3BA35BF82BB}"/>
    <dgm:cxn modelId="{D6CC40BE-C8DB-4DB0-BB62-6A52A436309D}" type="presOf" srcId="{4F6021BC-8E37-410B-AC9C-220A389D7266}" destId="{9E2D13B9-7951-4C03-8E0F-B87F3ABF5C6C}" srcOrd="0" destOrd="0" presId="urn:microsoft.com/office/officeart/2008/layout/VerticalCurvedList"/>
    <dgm:cxn modelId="{0182EFBC-C8E3-4FF3-AB4F-4169A57C701C}" type="presOf" srcId="{B3AC7901-2964-4E3C-BE74-621A9B6FAC17}" destId="{B3B7DF31-E815-4450-AFC1-0D622CFFA1A9}" srcOrd="0" destOrd="0" presId="urn:microsoft.com/office/officeart/2008/layout/VerticalCurvedList"/>
    <dgm:cxn modelId="{D903675C-0E2C-4DEC-ADDC-80E6BB8BEDEA}" type="presOf" srcId="{066E5D97-5EB2-493C-A4BE-643A0D8D199D}" destId="{1C66BE37-8BE3-4C5E-8860-31B67ACD452B}" srcOrd="0" destOrd="0" presId="urn:microsoft.com/office/officeart/2008/layout/VerticalCurvedList"/>
    <dgm:cxn modelId="{76088AFD-79CA-40BE-A7BC-6015E14815D0}" type="presOf" srcId="{54EA8DCC-8F1A-4E6E-8D84-05A6474678EF}" destId="{DE6107CE-E77A-43A3-B1BF-6F55814C6BCE}" srcOrd="0" destOrd="0" presId="urn:microsoft.com/office/officeart/2008/layout/VerticalCurvedList"/>
    <dgm:cxn modelId="{067B161E-416E-4B4D-99AA-626865F351E8}" srcId="{A1A03CFD-AEEA-4EF1-8BC6-B633F4AEC0FD}" destId="{4F6021BC-8E37-410B-AC9C-220A389D7266}" srcOrd="2" destOrd="0" parTransId="{F6CD05A0-407C-437A-82D0-C89A96B6AFE1}" sibTransId="{7C28FCC5-016E-4195-81E6-43A660826198}"/>
    <dgm:cxn modelId="{B01A0F7A-91CE-4A3E-98BA-B3059FBE1985}" srcId="{A1A03CFD-AEEA-4EF1-8BC6-B633F4AEC0FD}" destId="{B3AC7901-2964-4E3C-BE74-621A9B6FAC17}" srcOrd="1" destOrd="0" parTransId="{FB1921F9-9DE1-4710-8292-DE0F09E514EC}" sibTransId="{B1E6A5B9-2CA6-4EB2-8DF4-CE1656A2F238}"/>
    <dgm:cxn modelId="{9AD2F8E0-39DF-4C31-A3CE-6538317DBB08}" type="presParOf" srcId="{DFC649CF-4881-4E0D-B492-EFF51FDA86BF}" destId="{934827B8-2D42-4110-800D-A1B1C2D2FE22}" srcOrd="0" destOrd="0" presId="urn:microsoft.com/office/officeart/2008/layout/VerticalCurvedList"/>
    <dgm:cxn modelId="{9CE570CE-1557-49A5-9B2D-82CC0F43E127}" type="presParOf" srcId="{934827B8-2D42-4110-800D-A1B1C2D2FE22}" destId="{493C2F71-1C70-4ACA-829D-CD7ACDDB41EA}" srcOrd="0" destOrd="0" presId="urn:microsoft.com/office/officeart/2008/layout/VerticalCurvedList"/>
    <dgm:cxn modelId="{4FEF4D41-DFE1-4535-A060-E5FE3E522380}" type="presParOf" srcId="{493C2F71-1C70-4ACA-829D-CD7ACDDB41EA}" destId="{983F35D8-AA74-428D-A19D-525E69585D90}" srcOrd="0" destOrd="0" presId="urn:microsoft.com/office/officeart/2008/layout/VerticalCurvedList"/>
    <dgm:cxn modelId="{49BE026D-72A7-49B8-B925-F1B286DA400C}" type="presParOf" srcId="{493C2F71-1C70-4ACA-829D-CD7ACDDB41EA}" destId="{4BC860BD-77B6-46FF-9046-92979A4857B1}" srcOrd="1" destOrd="0" presId="urn:microsoft.com/office/officeart/2008/layout/VerticalCurvedList"/>
    <dgm:cxn modelId="{D41B7D5D-8762-4404-B9B1-53A27231A56B}" type="presParOf" srcId="{493C2F71-1C70-4ACA-829D-CD7ACDDB41EA}" destId="{EA87C30C-EF11-485B-A28D-B1E320A24151}" srcOrd="2" destOrd="0" presId="urn:microsoft.com/office/officeart/2008/layout/VerticalCurvedList"/>
    <dgm:cxn modelId="{5CB07C2B-B8F8-4DC8-A667-FF036C798859}" type="presParOf" srcId="{493C2F71-1C70-4ACA-829D-CD7ACDDB41EA}" destId="{0CBB0D13-784C-4EB6-A286-BBD8BC3AAA3A}" srcOrd="3" destOrd="0" presId="urn:microsoft.com/office/officeart/2008/layout/VerticalCurvedList"/>
    <dgm:cxn modelId="{C8A0BABE-3AB2-45D2-A987-74E0F61E2B17}" type="presParOf" srcId="{934827B8-2D42-4110-800D-A1B1C2D2FE22}" destId="{1C66BE37-8BE3-4C5E-8860-31B67ACD452B}" srcOrd="1" destOrd="0" presId="urn:microsoft.com/office/officeart/2008/layout/VerticalCurvedList"/>
    <dgm:cxn modelId="{321D1B34-2242-4336-BB5A-5C107E286BF1}" type="presParOf" srcId="{934827B8-2D42-4110-800D-A1B1C2D2FE22}" destId="{23CD59D5-A6AD-450E-8F95-0203CB4D4ED4}" srcOrd="2" destOrd="0" presId="urn:microsoft.com/office/officeart/2008/layout/VerticalCurvedList"/>
    <dgm:cxn modelId="{F11FF73A-28D6-458B-A596-A544C53B0659}" type="presParOf" srcId="{23CD59D5-A6AD-450E-8F95-0203CB4D4ED4}" destId="{78830A37-9DE9-4939-943B-DD557C631DAA}" srcOrd="0" destOrd="0" presId="urn:microsoft.com/office/officeart/2008/layout/VerticalCurvedList"/>
    <dgm:cxn modelId="{90259980-842E-4FAA-A4DD-2F74D2D42F7B}" type="presParOf" srcId="{934827B8-2D42-4110-800D-A1B1C2D2FE22}" destId="{B3B7DF31-E815-4450-AFC1-0D622CFFA1A9}" srcOrd="3" destOrd="0" presId="urn:microsoft.com/office/officeart/2008/layout/VerticalCurvedList"/>
    <dgm:cxn modelId="{311A4603-3547-4F3E-A223-965A1C8C80F2}" type="presParOf" srcId="{934827B8-2D42-4110-800D-A1B1C2D2FE22}" destId="{D759E009-EEDA-4227-8CCE-4F80FA937688}" srcOrd="4" destOrd="0" presId="urn:microsoft.com/office/officeart/2008/layout/VerticalCurvedList"/>
    <dgm:cxn modelId="{E1977584-157F-4B0C-B083-1800FA9290EA}" type="presParOf" srcId="{D759E009-EEDA-4227-8CCE-4F80FA937688}" destId="{F6D27FFD-8D5F-463D-BC3E-3D2AF7FC9E66}" srcOrd="0" destOrd="0" presId="urn:microsoft.com/office/officeart/2008/layout/VerticalCurvedList"/>
    <dgm:cxn modelId="{2214C27C-533D-4D16-AA94-B523682FAC83}" type="presParOf" srcId="{934827B8-2D42-4110-800D-A1B1C2D2FE22}" destId="{9E2D13B9-7951-4C03-8E0F-B87F3ABF5C6C}" srcOrd="5" destOrd="0" presId="urn:microsoft.com/office/officeart/2008/layout/VerticalCurvedList"/>
    <dgm:cxn modelId="{29EF983E-914B-420C-8BA4-554DEF7E1596}" type="presParOf" srcId="{934827B8-2D42-4110-800D-A1B1C2D2FE22}" destId="{924803FC-E52F-4B81-9661-B3D0A6A263BE}" srcOrd="6" destOrd="0" presId="urn:microsoft.com/office/officeart/2008/layout/VerticalCurvedList"/>
    <dgm:cxn modelId="{B3D949A1-6113-449C-B4AB-FD44AE2284D1}" type="presParOf" srcId="{924803FC-E52F-4B81-9661-B3D0A6A263BE}" destId="{B4FB89B2-D726-486E-8F09-25B3FE7BD6EF}" srcOrd="0" destOrd="0" presId="urn:microsoft.com/office/officeart/2008/layout/VerticalCurvedList"/>
    <dgm:cxn modelId="{4FC01A83-78DB-4424-9E6A-9CAEFF0528E3}" type="presParOf" srcId="{934827B8-2D42-4110-800D-A1B1C2D2FE22}" destId="{DE6107CE-E77A-43A3-B1BF-6F55814C6BCE}" srcOrd="7" destOrd="0" presId="urn:microsoft.com/office/officeart/2008/layout/VerticalCurvedList"/>
    <dgm:cxn modelId="{7834814E-BDC6-4544-AB11-51AB30BD864E}" type="presParOf" srcId="{934827B8-2D42-4110-800D-A1B1C2D2FE22}" destId="{55A5B44D-2041-4068-A566-3FF98204D3D0}" srcOrd="8" destOrd="0" presId="urn:microsoft.com/office/officeart/2008/layout/VerticalCurvedList"/>
    <dgm:cxn modelId="{7C45AA3C-8ADD-4DD9-B708-CCAA58D3C183}" type="presParOf" srcId="{55A5B44D-2041-4068-A566-3FF98204D3D0}" destId="{BB0DD4C3-5FFB-4435-BD16-76CB06DD72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03CFD-AEEA-4EF1-8BC6-B633F4AEC0F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66E5D97-5EB2-493C-A4BE-643A0D8D199D}">
      <dgm:prSet phldrT="[Texto]" custT="1"/>
      <dgm:spPr/>
      <dgm:t>
        <a:bodyPr/>
        <a:lstStyle/>
        <a:p>
          <a:r>
            <a:rPr lang="es-CL" sz="1600" dirty="0" smtClean="0"/>
            <a:t>Superar un enfoque restringido, ligado al trabajo de base muy local que se desarrolla de manera aislada y con un enfoque tradicional, centrado en el “caso”.  </a:t>
          </a:r>
          <a:endParaRPr lang="es-CL" sz="1600" dirty="0"/>
        </a:p>
      </dgm:t>
    </dgm:pt>
    <dgm:pt modelId="{DB828E36-A655-4CB4-8B2D-BD93C5929C96}" type="parTrans" cxnId="{E8A5A5A6-4C55-4C35-9CF3-8B9FB3B229ED}">
      <dgm:prSet/>
      <dgm:spPr/>
      <dgm:t>
        <a:bodyPr/>
        <a:lstStyle/>
        <a:p>
          <a:endParaRPr lang="es-CL" sz="2400"/>
        </a:p>
      </dgm:t>
    </dgm:pt>
    <dgm:pt modelId="{D21A9DDD-A031-4F5E-AF9D-A3BA35BF82BB}" type="sibTrans" cxnId="{E8A5A5A6-4C55-4C35-9CF3-8B9FB3B229ED}">
      <dgm:prSet/>
      <dgm:spPr/>
      <dgm:t>
        <a:bodyPr/>
        <a:lstStyle/>
        <a:p>
          <a:endParaRPr lang="es-CL" sz="2400"/>
        </a:p>
      </dgm:t>
    </dgm:pt>
    <dgm:pt modelId="{D99D3457-4D2F-483A-9653-AB508FB0E2B3}">
      <dgm:prSet phldrT="[Texto]" custT="1"/>
      <dgm:spPr/>
      <dgm:t>
        <a:bodyPr/>
        <a:lstStyle/>
        <a:p>
          <a:r>
            <a:rPr lang="es-CL" sz="1600" dirty="0" smtClean="0"/>
            <a:t>Incorporar un enfoque que potencie el Trabajo Social, fortaleciendo un cuerpo teórico que permita entender fenómenos complejos y contar con herramientas para analizar y actuar en diversos contextos y situaciones.</a:t>
          </a:r>
        </a:p>
      </dgm:t>
    </dgm:pt>
    <dgm:pt modelId="{19ADEDAD-6552-4329-B63E-0FE6EE28089D}" type="parTrans" cxnId="{C39AAB07-C5AD-4697-9068-F59C44088A3E}">
      <dgm:prSet/>
      <dgm:spPr/>
      <dgm:t>
        <a:bodyPr/>
        <a:lstStyle/>
        <a:p>
          <a:endParaRPr lang="es-CL"/>
        </a:p>
      </dgm:t>
    </dgm:pt>
    <dgm:pt modelId="{A7DC4FDE-AAF7-494A-A1E3-AEFA4E06FBBF}" type="sibTrans" cxnId="{C39AAB07-C5AD-4697-9068-F59C44088A3E}">
      <dgm:prSet/>
      <dgm:spPr/>
      <dgm:t>
        <a:bodyPr/>
        <a:lstStyle/>
        <a:p>
          <a:endParaRPr lang="es-CL"/>
        </a:p>
      </dgm:t>
    </dgm:pt>
    <dgm:pt modelId="{9E909599-0B77-4BCE-B62C-1C2504321892}">
      <dgm:prSet phldrT="[Texto]" custT="1"/>
      <dgm:spPr/>
      <dgm:t>
        <a:bodyPr/>
        <a:lstStyle/>
        <a:p>
          <a:endParaRPr lang="es-CL" sz="1600" dirty="0" smtClean="0"/>
        </a:p>
        <a:p>
          <a:r>
            <a:rPr lang="es-CL" sz="1600" dirty="0" smtClean="0"/>
            <a:t>Asumir que el trabajo se realiza con sujetos sociales, individuales y colectivos, que ocupan una determinada posición en las estructuras sociales y que interactúan a partir de su propia cultura.  </a:t>
          </a:r>
          <a:endParaRPr lang="es-CL" sz="1600" dirty="0"/>
        </a:p>
      </dgm:t>
    </dgm:pt>
    <dgm:pt modelId="{094C4B09-F8A1-4295-B0C5-E7FFF1141F98}" type="parTrans" cxnId="{C92B8205-5AC8-4549-8F78-765585936B9D}">
      <dgm:prSet/>
      <dgm:spPr/>
      <dgm:t>
        <a:bodyPr/>
        <a:lstStyle/>
        <a:p>
          <a:endParaRPr lang="es-CL"/>
        </a:p>
      </dgm:t>
    </dgm:pt>
    <dgm:pt modelId="{DC0092E4-F7E1-47D9-A2F3-BBE7E5C3DB3B}" type="sibTrans" cxnId="{C92B8205-5AC8-4549-8F78-765585936B9D}">
      <dgm:prSet/>
      <dgm:spPr/>
      <dgm:t>
        <a:bodyPr/>
        <a:lstStyle/>
        <a:p>
          <a:endParaRPr lang="es-CL"/>
        </a:p>
      </dgm:t>
    </dgm:pt>
    <dgm:pt modelId="{41912439-3298-48E2-B20F-6C529FB63AB6}" type="pres">
      <dgm:prSet presAssocID="{A1A03CFD-AEEA-4EF1-8BC6-B633F4AEC0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281BB11-E5B2-4848-AD57-0148411ACC17}" type="pres">
      <dgm:prSet presAssocID="{066E5D97-5EB2-493C-A4BE-643A0D8D199D}" presName="parentLin" presStyleCnt="0"/>
      <dgm:spPr/>
    </dgm:pt>
    <dgm:pt modelId="{8791C404-DFF4-4AD0-9E79-6DBC2E0F413C}" type="pres">
      <dgm:prSet presAssocID="{066E5D97-5EB2-493C-A4BE-643A0D8D199D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C3A0D307-94A0-4ACB-9942-A7F5FC4E3496}" type="pres">
      <dgm:prSet presAssocID="{066E5D97-5EB2-493C-A4BE-643A0D8D19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A8084F-6256-46EA-9AD0-E78C4C4A2A21}" type="pres">
      <dgm:prSet presAssocID="{066E5D97-5EB2-493C-A4BE-643A0D8D199D}" presName="negativeSpace" presStyleCnt="0"/>
      <dgm:spPr/>
    </dgm:pt>
    <dgm:pt modelId="{E3C12D0D-AE44-4B91-9971-6A5C8170C2D4}" type="pres">
      <dgm:prSet presAssocID="{066E5D97-5EB2-493C-A4BE-643A0D8D199D}" presName="childText" presStyleLbl="conFgAcc1" presStyleIdx="0" presStyleCnt="3">
        <dgm:presLayoutVars>
          <dgm:bulletEnabled val="1"/>
        </dgm:presLayoutVars>
      </dgm:prSet>
      <dgm:spPr/>
    </dgm:pt>
    <dgm:pt modelId="{0A5FDEF2-8A03-4D72-A500-A0E68073F727}" type="pres">
      <dgm:prSet presAssocID="{D21A9DDD-A031-4F5E-AF9D-A3BA35BF82BB}" presName="spaceBetweenRectangles" presStyleCnt="0"/>
      <dgm:spPr/>
    </dgm:pt>
    <dgm:pt modelId="{C79E23DA-3D7A-47D2-ADFF-A255821946BC}" type="pres">
      <dgm:prSet presAssocID="{D99D3457-4D2F-483A-9653-AB508FB0E2B3}" presName="parentLin" presStyleCnt="0"/>
      <dgm:spPr/>
    </dgm:pt>
    <dgm:pt modelId="{A80D4727-93EB-4A61-AA10-0D1FC5C16578}" type="pres">
      <dgm:prSet presAssocID="{D99D3457-4D2F-483A-9653-AB508FB0E2B3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837C9FF5-2EAB-4EF5-B6BB-B004FAFB5148}" type="pres">
      <dgm:prSet presAssocID="{D99D3457-4D2F-483A-9653-AB508FB0E2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5980E6-4360-467D-B5ED-7ADA3FF97CCD}" type="pres">
      <dgm:prSet presAssocID="{D99D3457-4D2F-483A-9653-AB508FB0E2B3}" presName="negativeSpace" presStyleCnt="0"/>
      <dgm:spPr/>
    </dgm:pt>
    <dgm:pt modelId="{A089D179-C1D1-4C4D-A2E3-6F902FD8D521}" type="pres">
      <dgm:prSet presAssocID="{D99D3457-4D2F-483A-9653-AB508FB0E2B3}" presName="childText" presStyleLbl="conFgAcc1" presStyleIdx="1" presStyleCnt="3">
        <dgm:presLayoutVars>
          <dgm:bulletEnabled val="1"/>
        </dgm:presLayoutVars>
      </dgm:prSet>
      <dgm:spPr/>
    </dgm:pt>
    <dgm:pt modelId="{13BE3317-2FE8-49FC-897F-E68E23FE11C2}" type="pres">
      <dgm:prSet presAssocID="{A7DC4FDE-AAF7-494A-A1E3-AEFA4E06FBBF}" presName="spaceBetweenRectangles" presStyleCnt="0"/>
      <dgm:spPr/>
    </dgm:pt>
    <dgm:pt modelId="{ABFA9421-5B65-47B5-9418-FA3D7D59D166}" type="pres">
      <dgm:prSet presAssocID="{9E909599-0B77-4BCE-B62C-1C2504321892}" presName="parentLin" presStyleCnt="0"/>
      <dgm:spPr/>
    </dgm:pt>
    <dgm:pt modelId="{12CF3527-0EEE-4805-8B3C-A03D41A02DE3}" type="pres">
      <dgm:prSet presAssocID="{9E909599-0B77-4BCE-B62C-1C2504321892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8108C881-A2E1-48EA-93F7-FF5B1630251B}" type="pres">
      <dgm:prSet presAssocID="{9E909599-0B77-4BCE-B62C-1C25043218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C5A17B-DF90-4BF7-858D-EC6ACA179E7A}" type="pres">
      <dgm:prSet presAssocID="{9E909599-0B77-4BCE-B62C-1C2504321892}" presName="negativeSpace" presStyleCnt="0"/>
      <dgm:spPr/>
    </dgm:pt>
    <dgm:pt modelId="{470B3E37-C763-485D-8A67-697D865F953A}" type="pres">
      <dgm:prSet presAssocID="{9E909599-0B77-4BCE-B62C-1C25043218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62B1F4-64FC-425E-AA73-CB697B356FE6}" type="presOf" srcId="{066E5D97-5EB2-493C-A4BE-643A0D8D199D}" destId="{C3A0D307-94A0-4ACB-9942-A7F5FC4E3496}" srcOrd="1" destOrd="0" presId="urn:microsoft.com/office/officeart/2005/8/layout/list1"/>
    <dgm:cxn modelId="{C92B8205-5AC8-4549-8F78-765585936B9D}" srcId="{A1A03CFD-AEEA-4EF1-8BC6-B633F4AEC0FD}" destId="{9E909599-0B77-4BCE-B62C-1C2504321892}" srcOrd="2" destOrd="0" parTransId="{094C4B09-F8A1-4295-B0C5-E7FFF1141F98}" sibTransId="{DC0092E4-F7E1-47D9-A2F3-BBE7E5C3DB3B}"/>
    <dgm:cxn modelId="{F269B6AF-C638-41B6-8BF8-8646761A2CCC}" type="presOf" srcId="{9E909599-0B77-4BCE-B62C-1C2504321892}" destId="{12CF3527-0EEE-4805-8B3C-A03D41A02DE3}" srcOrd="0" destOrd="0" presId="urn:microsoft.com/office/officeart/2005/8/layout/list1"/>
    <dgm:cxn modelId="{97B80E58-3EED-4D48-B3CE-84271E15561B}" type="presOf" srcId="{A1A03CFD-AEEA-4EF1-8BC6-B633F4AEC0FD}" destId="{41912439-3298-48E2-B20F-6C529FB63AB6}" srcOrd="0" destOrd="0" presId="urn:microsoft.com/office/officeart/2005/8/layout/list1"/>
    <dgm:cxn modelId="{E8A5A5A6-4C55-4C35-9CF3-8B9FB3B229ED}" srcId="{A1A03CFD-AEEA-4EF1-8BC6-B633F4AEC0FD}" destId="{066E5D97-5EB2-493C-A4BE-643A0D8D199D}" srcOrd="0" destOrd="0" parTransId="{DB828E36-A655-4CB4-8B2D-BD93C5929C96}" sibTransId="{D21A9DDD-A031-4F5E-AF9D-A3BA35BF82BB}"/>
    <dgm:cxn modelId="{360B122D-8366-4D6E-AEB6-BC532BC14E6C}" type="presOf" srcId="{9E909599-0B77-4BCE-B62C-1C2504321892}" destId="{8108C881-A2E1-48EA-93F7-FF5B1630251B}" srcOrd="1" destOrd="0" presId="urn:microsoft.com/office/officeart/2005/8/layout/list1"/>
    <dgm:cxn modelId="{23C4B60D-1E6D-4C6C-80D7-CA2AE0E272E0}" type="presOf" srcId="{066E5D97-5EB2-493C-A4BE-643A0D8D199D}" destId="{8791C404-DFF4-4AD0-9E79-6DBC2E0F413C}" srcOrd="0" destOrd="0" presId="urn:microsoft.com/office/officeart/2005/8/layout/list1"/>
    <dgm:cxn modelId="{C05950A0-7914-41D7-BFE7-3354E28DF8F7}" type="presOf" srcId="{D99D3457-4D2F-483A-9653-AB508FB0E2B3}" destId="{837C9FF5-2EAB-4EF5-B6BB-B004FAFB5148}" srcOrd="1" destOrd="0" presId="urn:microsoft.com/office/officeart/2005/8/layout/list1"/>
    <dgm:cxn modelId="{2D9A6C26-3268-4C22-B0D8-52D1121ACC89}" type="presOf" srcId="{D99D3457-4D2F-483A-9653-AB508FB0E2B3}" destId="{A80D4727-93EB-4A61-AA10-0D1FC5C16578}" srcOrd="0" destOrd="0" presId="urn:microsoft.com/office/officeart/2005/8/layout/list1"/>
    <dgm:cxn modelId="{C39AAB07-C5AD-4697-9068-F59C44088A3E}" srcId="{A1A03CFD-AEEA-4EF1-8BC6-B633F4AEC0FD}" destId="{D99D3457-4D2F-483A-9653-AB508FB0E2B3}" srcOrd="1" destOrd="0" parTransId="{19ADEDAD-6552-4329-B63E-0FE6EE28089D}" sibTransId="{A7DC4FDE-AAF7-494A-A1E3-AEFA4E06FBBF}"/>
    <dgm:cxn modelId="{68B734B5-92D8-47C8-82BC-DC82B40B150C}" type="presParOf" srcId="{41912439-3298-48E2-B20F-6C529FB63AB6}" destId="{3281BB11-E5B2-4848-AD57-0148411ACC17}" srcOrd="0" destOrd="0" presId="urn:microsoft.com/office/officeart/2005/8/layout/list1"/>
    <dgm:cxn modelId="{38C2AAE4-F7E7-4CAA-9F5B-0E1C4E5333B1}" type="presParOf" srcId="{3281BB11-E5B2-4848-AD57-0148411ACC17}" destId="{8791C404-DFF4-4AD0-9E79-6DBC2E0F413C}" srcOrd="0" destOrd="0" presId="urn:microsoft.com/office/officeart/2005/8/layout/list1"/>
    <dgm:cxn modelId="{ABD838B4-8FB2-49C5-BAED-1BB970866C41}" type="presParOf" srcId="{3281BB11-E5B2-4848-AD57-0148411ACC17}" destId="{C3A0D307-94A0-4ACB-9942-A7F5FC4E3496}" srcOrd="1" destOrd="0" presId="urn:microsoft.com/office/officeart/2005/8/layout/list1"/>
    <dgm:cxn modelId="{13E42050-0A5F-4827-AE9A-B9982644DE9E}" type="presParOf" srcId="{41912439-3298-48E2-B20F-6C529FB63AB6}" destId="{8CA8084F-6256-46EA-9AD0-E78C4C4A2A21}" srcOrd="1" destOrd="0" presId="urn:microsoft.com/office/officeart/2005/8/layout/list1"/>
    <dgm:cxn modelId="{8F04E10E-4F42-47A6-9FF1-020AE031EDE3}" type="presParOf" srcId="{41912439-3298-48E2-B20F-6C529FB63AB6}" destId="{E3C12D0D-AE44-4B91-9971-6A5C8170C2D4}" srcOrd="2" destOrd="0" presId="urn:microsoft.com/office/officeart/2005/8/layout/list1"/>
    <dgm:cxn modelId="{0B13C884-0FD1-4944-9D79-DC4F96F5ED9C}" type="presParOf" srcId="{41912439-3298-48E2-B20F-6C529FB63AB6}" destId="{0A5FDEF2-8A03-4D72-A500-A0E68073F727}" srcOrd="3" destOrd="0" presId="urn:microsoft.com/office/officeart/2005/8/layout/list1"/>
    <dgm:cxn modelId="{B46CB1EB-CB95-4E11-BDC7-0B2792975BD2}" type="presParOf" srcId="{41912439-3298-48E2-B20F-6C529FB63AB6}" destId="{C79E23DA-3D7A-47D2-ADFF-A255821946BC}" srcOrd="4" destOrd="0" presId="urn:microsoft.com/office/officeart/2005/8/layout/list1"/>
    <dgm:cxn modelId="{86DC1A99-BB13-497A-8345-28E70FE7DFBD}" type="presParOf" srcId="{C79E23DA-3D7A-47D2-ADFF-A255821946BC}" destId="{A80D4727-93EB-4A61-AA10-0D1FC5C16578}" srcOrd="0" destOrd="0" presId="urn:microsoft.com/office/officeart/2005/8/layout/list1"/>
    <dgm:cxn modelId="{0717BDB2-B855-4468-8922-05726E2A112C}" type="presParOf" srcId="{C79E23DA-3D7A-47D2-ADFF-A255821946BC}" destId="{837C9FF5-2EAB-4EF5-B6BB-B004FAFB5148}" srcOrd="1" destOrd="0" presId="urn:microsoft.com/office/officeart/2005/8/layout/list1"/>
    <dgm:cxn modelId="{75B3B9C3-0118-4DFC-BFC2-BA7973486A22}" type="presParOf" srcId="{41912439-3298-48E2-B20F-6C529FB63AB6}" destId="{975980E6-4360-467D-B5ED-7ADA3FF97CCD}" srcOrd="5" destOrd="0" presId="urn:microsoft.com/office/officeart/2005/8/layout/list1"/>
    <dgm:cxn modelId="{48A209D1-647A-403B-AB84-CDBF238029BE}" type="presParOf" srcId="{41912439-3298-48E2-B20F-6C529FB63AB6}" destId="{A089D179-C1D1-4C4D-A2E3-6F902FD8D521}" srcOrd="6" destOrd="0" presId="urn:microsoft.com/office/officeart/2005/8/layout/list1"/>
    <dgm:cxn modelId="{7EBBF870-69DD-4A66-8971-7200A837081F}" type="presParOf" srcId="{41912439-3298-48E2-B20F-6C529FB63AB6}" destId="{13BE3317-2FE8-49FC-897F-E68E23FE11C2}" srcOrd="7" destOrd="0" presId="urn:microsoft.com/office/officeart/2005/8/layout/list1"/>
    <dgm:cxn modelId="{4F658B5C-99A7-43D2-ABCD-CBF5AD946FCE}" type="presParOf" srcId="{41912439-3298-48E2-B20F-6C529FB63AB6}" destId="{ABFA9421-5B65-47B5-9418-FA3D7D59D166}" srcOrd="8" destOrd="0" presId="urn:microsoft.com/office/officeart/2005/8/layout/list1"/>
    <dgm:cxn modelId="{4B9833D7-6A6F-46D3-8C57-92435178AD8E}" type="presParOf" srcId="{ABFA9421-5B65-47B5-9418-FA3D7D59D166}" destId="{12CF3527-0EEE-4805-8B3C-A03D41A02DE3}" srcOrd="0" destOrd="0" presId="urn:microsoft.com/office/officeart/2005/8/layout/list1"/>
    <dgm:cxn modelId="{5C09E1CA-0E2D-4A55-9625-C6A4DF5236F1}" type="presParOf" srcId="{ABFA9421-5B65-47B5-9418-FA3D7D59D166}" destId="{8108C881-A2E1-48EA-93F7-FF5B1630251B}" srcOrd="1" destOrd="0" presId="urn:microsoft.com/office/officeart/2005/8/layout/list1"/>
    <dgm:cxn modelId="{047F046D-F166-4FFB-91EC-71972CE2935B}" type="presParOf" srcId="{41912439-3298-48E2-B20F-6C529FB63AB6}" destId="{47C5A17B-DF90-4BF7-858D-EC6ACA179E7A}" srcOrd="9" destOrd="0" presId="urn:microsoft.com/office/officeart/2005/8/layout/list1"/>
    <dgm:cxn modelId="{683E700B-F9BF-49FE-9192-7ECE02AFA031}" type="presParOf" srcId="{41912439-3298-48E2-B20F-6C529FB63AB6}" destId="{470B3E37-C763-485D-8A67-697D865F95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ACD3F3-20E5-4C04-9EE1-7C467E15B292}" type="doc">
      <dgm:prSet loTypeId="urn:microsoft.com/office/officeart/2005/8/layout/venn1" loCatId="relationship" qsTypeId="urn:microsoft.com/office/officeart/2005/8/quickstyle/3d4" qsCatId="3D" csTypeId="urn:microsoft.com/office/officeart/2005/8/colors/colorful1#6" csCatId="colorful" phldr="1"/>
      <dgm:spPr/>
    </dgm:pt>
    <dgm:pt modelId="{C9186AA1-2A5F-40CE-883C-A566FCC2109D}">
      <dgm:prSet phldrT="[Texto]"/>
      <dgm:spPr/>
      <dgm:t>
        <a:bodyPr/>
        <a:lstStyle/>
        <a:p>
          <a:r>
            <a:rPr lang="es-CL" dirty="0" smtClean="0"/>
            <a:t>Investigación aplicada</a:t>
          </a:r>
          <a:endParaRPr lang="es-CL" dirty="0"/>
        </a:p>
      </dgm:t>
    </dgm:pt>
    <dgm:pt modelId="{55EA4503-8C99-4777-A8B1-72006B6DD1D9}" type="parTrans" cxnId="{6197F6C5-1C1D-470E-A3F9-5E02EBF1F0A4}">
      <dgm:prSet/>
      <dgm:spPr/>
      <dgm:t>
        <a:bodyPr/>
        <a:lstStyle/>
        <a:p>
          <a:endParaRPr lang="es-CL"/>
        </a:p>
      </dgm:t>
    </dgm:pt>
    <dgm:pt modelId="{0E4C1062-1A5E-44E2-9375-622BEC963EC5}" type="sibTrans" cxnId="{6197F6C5-1C1D-470E-A3F9-5E02EBF1F0A4}">
      <dgm:prSet/>
      <dgm:spPr/>
      <dgm:t>
        <a:bodyPr/>
        <a:lstStyle/>
        <a:p>
          <a:endParaRPr lang="es-CL"/>
        </a:p>
      </dgm:t>
    </dgm:pt>
    <dgm:pt modelId="{D63E5FE7-7284-4F90-A3F2-14B2DA37AAA2}">
      <dgm:prSet phldrT="[Texto]"/>
      <dgm:spPr/>
      <dgm:t>
        <a:bodyPr/>
        <a:lstStyle/>
        <a:p>
          <a:r>
            <a:rPr lang="es-CL" dirty="0" smtClean="0"/>
            <a:t>Reflexión Crítica y Comprensión Social</a:t>
          </a:r>
          <a:endParaRPr lang="es-CL" dirty="0"/>
        </a:p>
      </dgm:t>
    </dgm:pt>
    <dgm:pt modelId="{6933E9A7-2ABD-4F6E-840C-E99A4BB04FF7}" type="parTrans" cxnId="{57D52D44-BFB8-406C-B309-CFFE9FAA82AB}">
      <dgm:prSet/>
      <dgm:spPr/>
      <dgm:t>
        <a:bodyPr/>
        <a:lstStyle/>
        <a:p>
          <a:endParaRPr lang="es-CL"/>
        </a:p>
      </dgm:t>
    </dgm:pt>
    <dgm:pt modelId="{B8DE77A3-3E4A-4F2A-B02D-A49F8881BF8E}" type="sibTrans" cxnId="{57D52D44-BFB8-406C-B309-CFFE9FAA82AB}">
      <dgm:prSet/>
      <dgm:spPr/>
      <dgm:t>
        <a:bodyPr/>
        <a:lstStyle/>
        <a:p>
          <a:endParaRPr lang="es-CL"/>
        </a:p>
      </dgm:t>
    </dgm:pt>
    <dgm:pt modelId="{A7DDF82B-905C-47AA-9208-0789D7990084}">
      <dgm:prSet phldrT="[Texto]"/>
      <dgm:spPr/>
      <dgm:t>
        <a:bodyPr/>
        <a:lstStyle/>
        <a:p>
          <a:r>
            <a:rPr lang="es-CL" dirty="0" smtClean="0"/>
            <a:t>Planificación y Gestión</a:t>
          </a:r>
          <a:endParaRPr lang="es-CL" dirty="0"/>
        </a:p>
      </dgm:t>
    </dgm:pt>
    <dgm:pt modelId="{76341A26-E310-451A-9E5F-34966CDE1665}" type="parTrans" cxnId="{E3B65BF3-3E32-414B-9D44-D95ADD3BF20E}">
      <dgm:prSet/>
      <dgm:spPr/>
      <dgm:t>
        <a:bodyPr/>
        <a:lstStyle/>
        <a:p>
          <a:endParaRPr lang="es-CL"/>
        </a:p>
      </dgm:t>
    </dgm:pt>
    <dgm:pt modelId="{2BBB8B6E-1BA7-49C7-B265-4826409B3B78}" type="sibTrans" cxnId="{E3B65BF3-3E32-414B-9D44-D95ADD3BF20E}">
      <dgm:prSet/>
      <dgm:spPr/>
      <dgm:t>
        <a:bodyPr/>
        <a:lstStyle/>
        <a:p>
          <a:endParaRPr lang="es-CL"/>
        </a:p>
      </dgm:t>
    </dgm:pt>
    <dgm:pt modelId="{2086B283-E055-4DE5-AB26-E6813EE968AB}" type="pres">
      <dgm:prSet presAssocID="{00ACD3F3-20E5-4C04-9EE1-7C467E15B292}" presName="compositeShape" presStyleCnt="0">
        <dgm:presLayoutVars>
          <dgm:chMax val="7"/>
          <dgm:dir/>
          <dgm:resizeHandles val="exact"/>
        </dgm:presLayoutVars>
      </dgm:prSet>
      <dgm:spPr/>
    </dgm:pt>
    <dgm:pt modelId="{B49EB95A-0A68-484F-9A74-DF2C0D23E5EB}" type="pres">
      <dgm:prSet presAssocID="{C9186AA1-2A5F-40CE-883C-A566FCC2109D}" presName="circ1" presStyleLbl="vennNode1" presStyleIdx="0" presStyleCnt="3" custScaleX="120954" custScaleY="120954"/>
      <dgm:spPr/>
      <dgm:t>
        <a:bodyPr/>
        <a:lstStyle/>
        <a:p>
          <a:endParaRPr lang="es-CL"/>
        </a:p>
      </dgm:t>
    </dgm:pt>
    <dgm:pt modelId="{73A784BE-2258-4048-99ED-973097334B1A}" type="pres">
      <dgm:prSet presAssocID="{C9186AA1-2A5F-40CE-883C-A566FCC210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BBAA6E-4488-4FBB-9233-0C7DDC0518FD}" type="pres">
      <dgm:prSet presAssocID="{D63E5FE7-7284-4F90-A3F2-14B2DA37AAA2}" presName="circ2" presStyleLbl="vennNode1" presStyleIdx="1" presStyleCnt="3" custScaleX="120954" custScaleY="120954"/>
      <dgm:spPr/>
      <dgm:t>
        <a:bodyPr/>
        <a:lstStyle/>
        <a:p>
          <a:endParaRPr lang="es-CL"/>
        </a:p>
      </dgm:t>
    </dgm:pt>
    <dgm:pt modelId="{90B71967-0F72-4FCD-ADFF-7E75C007FF9D}" type="pres">
      <dgm:prSet presAssocID="{D63E5FE7-7284-4F90-A3F2-14B2DA37AA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7954D9-AA11-4C92-A2CA-46B319B3666E}" type="pres">
      <dgm:prSet presAssocID="{A7DDF82B-905C-47AA-9208-0789D7990084}" presName="circ3" presStyleLbl="vennNode1" presStyleIdx="2" presStyleCnt="3" custScaleX="87356" custScaleY="87356"/>
      <dgm:spPr/>
      <dgm:t>
        <a:bodyPr/>
        <a:lstStyle/>
        <a:p>
          <a:endParaRPr lang="es-CL"/>
        </a:p>
      </dgm:t>
    </dgm:pt>
    <dgm:pt modelId="{7E24EE09-07B0-487F-84F5-B0326215E286}" type="pres">
      <dgm:prSet presAssocID="{A7DDF82B-905C-47AA-9208-0789D79900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7A51F15-4791-4E18-9BC3-00822D36221F}" type="presOf" srcId="{00ACD3F3-20E5-4C04-9EE1-7C467E15B292}" destId="{2086B283-E055-4DE5-AB26-E6813EE968AB}" srcOrd="0" destOrd="0" presId="urn:microsoft.com/office/officeart/2005/8/layout/venn1"/>
    <dgm:cxn modelId="{A6CC1ACD-BB8D-4BBE-8BA7-EF3E3DE0B5C5}" type="presOf" srcId="{D63E5FE7-7284-4F90-A3F2-14B2DA37AAA2}" destId="{90B71967-0F72-4FCD-ADFF-7E75C007FF9D}" srcOrd="1" destOrd="0" presId="urn:microsoft.com/office/officeart/2005/8/layout/venn1"/>
    <dgm:cxn modelId="{503C97B6-8C79-4C77-93EA-D799ABD04C72}" type="presOf" srcId="{A7DDF82B-905C-47AA-9208-0789D7990084}" destId="{A37954D9-AA11-4C92-A2CA-46B319B3666E}" srcOrd="0" destOrd="0" presId="urn:microsoft.com/office/officeart/2005/8/layout/venn1"/>
    <dgm:cxn modelId="{E3B65BF3-3E32-414B-9D44-D95ADD3BF20E}" srcId="{00ACD3F3-20E5-4C04-9EE1-7C467E15B292}" destId="{A7DDF82B-905C-47AA-9208-0789D7990084}" srcOrd="2" destOrd="0" parTransId="{76341A26-E310-451A-9E5F-34966CDE1665}" sibTransId="{2BBB8B6E-1BA7-49C7-B265-4826409B3B78}"/>
    <dgm:cxn modelId="{57D52D44-BFB8-406C-B309-CFFE9FAA82AB}" srcId="{00ACD3F3-20E5-4C04-9EE1-7C467E15B292}" destId="{D63E5FE7-7284-4F90-A3F2-14B2DA37AAA2}" srcOrd="1" destOrd="0" parTransId="{6933E9A7-2ABD-4F6E-840C-E99A4BB04FF7}" sibTransId="{B8DE77A3-3E4A-4F2A-B02D-A49F8881BF8E}"/>
    <dgm:cxn modelId="{C6B3BB7D-3365-4628-823F-FF208395F113}" type="presOf" srcId="{D63E5FE7-7284-4F90-A3F2-14B2DA37AAA2}" destId="{7CBBAA6E-4488-4FBB-9233-0C7DDC0518FD}" srcOrd="0" destOrd="0" presId="urn:microsoft.com/office/officeart/2005/8/layout/venn1"/>
    <dgm:cxn modelId="{5DBD9D12-8DD8-4E44-9668-83852DA707FF}" type="presOf" srcId="{C9186AA1-2A5F-40CE-883C-A566FCC2109D}" destId="{73A784BE-2258-4048-99ED-973097334B1A}" srcOrd="1" destOrd="0" presId="urn:microsoft.com/office/officeart/2005/8/layout/venn1"/>
    <dgm:cxn modelId="{F7ABFD97-CC5D-461C-9759-A6112825E843}" type="presOf" srcId="{C9186AA1-2A5F-40CE-883C-A566FCC2109D}" destId="{B49EB95A-0A68-484F-9A74-DF2C0D23E5EB}" srcOrd="0" destOrd="0" presId="urn:microsoft.com/office/officeart/2005/8/layout/venn1"/>
    <dgm:cxn modelId="{6197F6C5-1C1D-470E-A3F9-5E02EBF1F0A4}" srcId="{00ACD3F3-20E5-4C04-9EE1-7C467E15B292}" destId="{C9186AA1-2A5F-40CE-883C-A566FCC2109D}" srcOrd="0" destOrd="0" parTransId="{55EA4503-8C99-4777-A8B1-72006B6DD1D9}" sibTransId="{0E4C1062-1A5E-44E2-9375-622BEC963EC5}"/>
    <dgm:cxn modelId="{63E82C9F-D695-4CD5-BDF7-57AC9954BD2B}" type="presOf" srcId="{A7DDF82B-905C-47AA-9208-0789D7990084}" destId="{7E24EE09-07B0-487F-84F5-B0326215E286}" srcOrd="1" destOrd="0" presId="urn:microsoft.com/office/officeart/2005/8/layout/venn1"/>
    <dgm:cxn modelId="{C240F071-5565-43E7-9505-148635C45113}" type="presParOf" srcId="{2086B283-E055-4DE5-AB26-E6813EE968AB}" destId="{B49EB95A-0A68-484F-9A74-DF2C0D23E5EB}" srcOrd="0" destOrd="0" presId="urn:microsoft.com/office/officeart/2005/8/layout/venn1"/>
    <dgm:cxn modelId="{E8A0FD5C-CE58-4BFF-BBA2-26741E0D2BE9}" type="presParOf" srcId="{2086B283-E055-4DE5-AB26-E6813EE968AB}" destId="{73A784BE-2258-4048-99ED-973097334B1A}" srcOrd="1" destOrd="0" presId="urn:microsoft.com/office/officeart/2005/8/layout/venn1"/>
    <dgm:cxn modelId="{B2AEB934-0F49-433D-84D1-B5E8EC1EA6EC}" type="presParOf" srcId="{2086B283-E055-4DE5-AB26-E6813EE968AB}" destId="{7CBBAA6E-4488-4FBB-9233-0C7DDC0518FD}" srcOrd="2" destOrd="0" presId="urn:microsoft.com/office/officeart/2005/8/layout/venn1"/>
    <dgm:cxn modelId="{24C3F07A-8884-4FEA-9927-4155C06B96FA}" type="presParOf" srcId="{2086B283-E055-4DE5-AB26-E6813EE968AB}" destId="{90B71967-0F72-4FCD-ADFF-7E75C007FF9D}" srcOrd="3" destOrd="0" presId="urn:microsoft.com/office/officeart/2005/8/layout/venn1"/>
    <dgm:cxn modelId="{AC2F538D-A463-43F9-9C95-336790AA46E0}" type="presParOf" srcId="{2086B283-E055-4DE5-AB26-E6813EE968AB}" destId="{A37954D9-AA11-4C92-A2CA-46B319B3666E}" srcOrd="4" destOrd="0" presId="urn:microsoft.com/office/officeart/2005/8/layout/venn1"/>
    <dgm:cxn modelId="{5B390B58-9BB4-499A-AE10-9B94E4A0B4F2}" type="presParOf" srcId="{2086B283-E055-4DE5-AB26-E6813EE968AB}" destId="{7E24EE09-07B0-487F-84F5-B0326215E2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981772-BA87-433B-8D0A-901679178F38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EA9D7D1-BEEB-4BAA-B352-F371F18F5814}">
      <dgm:prSet phldrT="[Texto]"/>
      <dgm:spPr/>
      <dgm:t>
        <a:bodyPr/>
        <a:lstStyle/>
        <a:p>
          <a:r>
            <a:rPr lang="es-CL" dirty="0" smtClean="0"/>
            <a:t>Investigación aplicada</a:t>
          </a:r>
          <a:endParaRPr lang="es-CL" dirty="0"/>
        </a:p>
      </dgm:t>
    </dgm:pt>
    <dgm:pt modelId="{A3C12603-C725-435F-8BE4-53CDE7A81EBD}" type="parTrans" cxnId="{03497E76-D30F-4E4F-9819-48D12D659BD8}">
      <dgm:prSet/>
      <dgm:spPr/>
      <dgm:t>
        <a:bodyPr/>
        <a:lstStyle/>
        <a:p>
          <a:endParaRPr lang="es-CL"/>
        </a:p>
      </dgm:t>
    </dgm:pt>
    <dgm:pt modelId="{41A00629-E1D9-4476-B0F6-822E14ABD194}" type="sibTrans" cxnId="{03497E76-D30F-4E4F-9819-48D12D659BD8}">
      <dgm:prSet/>
      <dgm:spPr/>
      <dgm:t>
        <a:bodyPr/>
        <a:lstStyle/>
        <a:p>
          <a:endParaRPr lang="es-CL"/>
        </a:p>
      </dgm:t>
    </dgm:pt>
    <dgm:pt modelId="{F09C0B31-006E-48B6-BF2E-43845CB3C9CC}">
      <dgm:prSet phldrT="[Texto]"/>
      <dgm:spPr/>
      <dgm:t>
        <a:bodyPr/>
        <a:lstStyle/>
        <a:p>
          <a:r>
            <a:rPr lang="es-CL" dirty="0" smtClean="0"/>
            <a:t>Planificación y Gestión</a:t>
          </a:r>
          <a:endParaRPr lang="es-CL" dirty="0"/>
        </a:p>
      </dgm:t>
    </dgm:pt>
    <dgm:pt modelId="{D810AC52-EFE1-486A-AEAE-8105CCE4F98E}" type="parTrans" cxnId="{BD98D4D2-3FFF-45EB-AA4F-BD4A11663E69}">
      <dgm:prSet/>
      <dgm:spPr/>
      <dgm:t>
        <a:bodyPr/>
        <a:lstStyle/>
        <a:p>
          <a:endParaRPr lang="es-CL"/>
        </a:p>
      </dgm:t>
    </dgm:pt>
    <dgm:pt modelId="{768EF266-D3E6-4EC3-8F89-001FE48BB8EE}" type="sibTrans" cxnId="{BD98D4D2-3FFF-45EB-AA4F-BD4A11663E69}">
      <dgm:prSet/>
      <dgm:spPr/>
      <dgm:t>
        <a:bodyPr/>
        <a:lstStyle/>
        <a:p>
          <a:endParaRPr lang="es-CL"/>
        </a:p>
      </dgm:t>
    </dgm:pt>
    <dgm:pt modelId="{CAFBEE47-9853-460F-803D-F32227A1A459}">
      <dgm:prSet phldrT="[Texto]"/>
      <dgm:spPr/>
      <dgm:t>
        <a:bodyPr/>
        <a:lstStyle/>
        <a:p>
          <a:r>
            <a:rPr lang="es-CL" dirty="0" smtClean="0"/>
            <a:t>Reflexión crítica y comprensión social</a:t>
          </a:r>
          <a:endParaRPr lang="es-CL" dirty="0"/>
        </a:p>
      </dgm:t>
    </dgm:pt>
    <dgm:pt modelId="{33E5A863-DA0A-4B52-9444-7173F6CAD79E}" type="parTrans" cxnId="{165D636D-A9AD-4889-B008-D200AF0E7F4C}">
      <dgm:prSet/>
      <dgm:spPr/>
      <dgm:t>
        <a:bodyPr/>
        <a:lstStyle/>
        <a:p>
          <a:endParaRPr lang="es-CL"/>
        </a:p>
      </dgm:t>
    </dgm:pt>
    <dgm:pt modelId="{428AC1C3-F9BB-4AA4-9EB9-90027192FC4C}" type="sibTrans" cxnId="{165D636D-A9AD-4889-B008-D200AF0E7F4C}">
      <dgm:prSet/>
      <dgm:spPr/>
      <dgm:t>
        <a:bodyPr/>
        <a:lstStyle/>
        <a:p>
          <a:endParaRPr lang="es-CL"/>
        </a:p>
      </dgm:t>
    </dgm:pt>
    <dgm:pt modelId="{79D776B8-284E-48CE-95E8-6B72274B8131}">
      <dgm:prSet custT="1"/>
      <dgm:spPr/>
      <dgm:t>
        <a:bodyPr/>
        <a:lstStyle/>
        <a:p>
          <a:r>
            <a:rPr lang="es-CL" sz="1600" dirty="0" smtClean="0"/>
            <a:t>Responde a las posibilidades de inserción en el mercado laboral</a:t>
          </a:r>
          <a:endParaRPr lang="es-CL" sz="1600" dirty="0"/>
        </a:p>
      </dgm:t>
    </dgm:pt>
    <dgm:pt modelId="{E78DCDF3-0159-4560-941E-1EE93A744F3F}" type="parTrans" cxnId="{C322D052-4452-4972-81BF-915C1687A3BB}">
      <dgm:prSet/>
      <dgm:spPr/>
      <dgm:t>
        <a:bodyPr/>
        <a:lstStyle/>
        <a:p>
          <a:endParaRPr lang="es-CL"/>
        </a:p>
      </dgm:t>
    </dgm:pt>
    <dgm:pt modelId="{4869BC66-25A6-4864-8BD6-765D9D361024}" type="sibTrans" cxnId="{C322D052-4452-4972-81BF-915C1687A3BB}">
      <dgm:prSet/>
      <dgm:spPr/>
      <dgm:t>
        <a:bodyPr/>
        <a:lstStyle/>
        <a:p>
          <a:endParaRPr lang="es-CL"/>
        </a:p>
      </dgm:t>
    </dgm:pt>
    <dgm:pt modelId="{5F3C8D48-307A-4BCB-AA33-154482CCE76C}">
      <dgm:prSet custT="1"/>
      <dgm:spPr/>
      <dgm:t>
        <a:bodyPr/>
        <a:lstStyle/>
        <a:p>
          <a:r>
            <a:rPr lang="es-CL" sz="1600" dirty="0" smtClean="0"/>
            <a:t>Central y distintivo del sociólogo</a:t>
          </a:r>
          <a:endParaRPr lang="es-CL" sz="1600" dirty="0"/>
        </a:p>
      </dgm:t>
    </dgm:pt>
    <dgm:pt modelId="{E15D0AC8-DC07-499D-8E4E-E5686D2AE518}" type="parTrans" cxnId="{31C240DA-4C58-469C-B7C1-734921C046B0}">
      <dgm:prSet/>
      <dgm:spPr/>
      <dgm:t>
        <a:bodyPr/>
        <a:lstStyle/>
        <a:p>
          <a:endParaRPr lang="es-CL"/>
        </a:p>
      </dgm:t>
    </dgm:pt>
    <dgm:pt modelId="{A64EC158-6A1E-4D5E-AD28-1B72CA554353}" type="sibTrans" cxnId="{31C240DA-4C58-469C-B7C1-734921C046B0}">
      <dgm:prSet/>
      <dgm:spPr/>
      <dgm:t>
        <a:bodyPr/>
        <a:lstStyle/>
        <a:p>
          <a:endParaRPr lang="es-CL"/>
        </a:p>
      </dgm:t>
    </dgm:pt>
    <dgm:pt modelId="{49413E6B-27D9-49EA-8CD6-82D27AF9E165}">
      <dgm:prSet custT="1"/>
      <dgm:spPr/>
      <dgm:t>
        <a:bodyPr/>
        <a:lstStyle/>
        <a:p>
          <a:r>
            <a:rPr lang="es-CL" sz="1600" dirty="0" smtClean="0"/>
            <a:t>Requiere capacidad “simbólica” de  análisis, interpretación y comunicación de resultados</a:t>
          </a:r>
          <a:r>
            <a:rPr lang="es-CL" sz="1100" dirty="0" smtClean="0"/>
            <a:t>.</a:t>
          </a:r>
          <a:endParaRPr lang="es-CL" sz="1100" dirty="0"/>
        </a:p>
      </dgm:t>
    </dgm:pt>
    <dgm:pt modelId="{894BF132-96B1-436D-8525-3EF06215CF4A}" type="parTrans" cxnId="{41D1A212-6078-48B6-B8D3-E3C9B80EFF73}">
      <dgm:prSet/>
      <dgm:spPr/>
      <dgm:t>
        <a:bodyPr/>
        <a:lstStyle/>
        <a:p>
          <a:endParaRPr lang="es-CL"/>
        </a:p>
      </dgm:t>
    </dgm:pt>
    <dgm:pt modelId="{3A462712-329D-4855-96D9-920DE2117A8E}" type="sibTrans" cxnId="{41D1A212-6078-48B6-B8D3-E3C9B80EFF73}">
      <dgm:prSet/>
      <dgm:spPr/>
      <dgm:t>
        <a:bodyPr/>
        <a:lstStyle/>
        <a:p>
          <a:endParaRPr lang="es-CL"/>
        </a:p>
      </dgm:t>
    </dgm:pt>
    <dgm:pt modelId="{CFF4E089-3551-4009-9514-5C0EEA93D68F}">
      <dgm:prSet custT="1"/>
      <dgm:spPr/>
      <dgm:t>
        <a:bodyPr/>
        <a:lstStyle/>
        <a:p>
          <a:r>
            <a:rPr lang="es-CL" sz="1600" dirty="0" smtClean="0"/>
            <a:t>Dominio con menor peso.</a:t>
          </a:r>
          <a:endParaRPr lang="es-CL" sz="1600" dirty="0"/>
        </a:p>
      </dgm:t>
    </dgm:pt>
    <dgm:pt modelId="{8416FF5B-5284-4421-B16E-C86D5C554839}" type="parTrans" cxnId="{4F123DC4-8B69-44AD-AABD-9196A58FBBED}">
      <dgm:prSet/>
      <dgm:spPr/>
      <dgm:t>
        <a:bodyPr/>
        <a:lstStyle/>
        <a:p>
          <a:endParaRPr lang="es-CL"/>
        </a:p>
      </dgm:t>
    </dgm:pt>
    <dgm:pt modelId="{92D3006B-4719-4C1A-BF53-E949D1BA699A}" type="sibTrans" cxnId="{4F123DC4-8B69-44AD-AABD-9196A58FBBED}">
      <dgm:prSet/>
      <dgm:spPr/>
      <dgm:t>
        <a:bodyPr/>
        <a:lstStyle/>
        <a:p>
          <a:endParaRPr lang="es-CL"/>
        </a:p>
      </dgm:t>
    </dgm:pt>
    <dgm:pt modelId="{F2E50CB1-5591-4C9D-BC25-F08E5F49B308}">
      <dgm:prSet custT="1"/>
      <dgm:spPr/>
      <dgm:t>
        <a:bodyPr/>
        <a:lstStyle/>
        <a:p>
          <a:r>
            <a:rPr lang="es-CL" sz="1600" dirty="0" smtClean="0"/>
            <a:t>Se comparte con otras profesiones, puede ser una especialización</a:t>
          </a:r>
          <a:endParaRPr lang="es-CL" sz="1600" dirty="0"/>
        </a:p>
      </dgm:t>
    </dgm:pt>
    <dgm:pt modelId="{FFC24130-5E17-42E0-B741-25819473AC6E}" type="parTrans" cxnId="{058C130A-FC61-4552-B0B7-16EFB84EBDBB}">
      <dgm:prSet/>
      <dgm:spPr/>
      <dgm:t>
        <a:bodyPr/>
        <a:lstStyle/>
        <a:p>
          <a:endParaRPr lang="es-CL"/>
        </a:p>
      </dgm:t>
    </dgm:pt>
    <dgm:pt modelId="{894E74F2-421A-4222-BBA2-355C2A099BF7}" type="sibTrans" cxnId="{058C130A-FC61-4552-B0B7-16EFB84EBDBB}">
      <dgm:prSet/>
      <dgm:spPr/>
      <dgm:t>
        <a:bodyPr/>
        <a:lstStyle/>
        <a:p>
          <a:endParaRPr lang="es-CL"/>
        </a:p>
      </dgm:t>
    </dgm:pt>
    <dgm:pt modelId="{E8B79989-6639-46B4-9D28-6B15566EB18E}">
      <dgm:prSet custT="1"/>
      <dgm:spPr/>
      <dgm:t>
        <a:bodyPr/>
        <a:lstStyle/>
        <a:p>
          <a:r>
            <a:rPr lang="es-CL" sz="1600" dirty="0" smtClean="0"/>
            <a:t>Tema emergente asociado a estudio de las organizaciones.</a:t>
          </a:r>
          <a:endParaRPr lang="es-CL" sz="1600" dirty="0"/>
        </a:p>
      </dgm:t>
    </dgm:pt>
    <dgm:pt modelId="{E2F48256-7651-4939-81EC-0B9C6AAF210B}" type="parTrans" cxnId="{6894F912-14E3-49F9-91FB-6C05F616313D}">
      <dgm:prSet/>
      <dgm:spPr/>
      <dgm:t>
        <a:bodyPr/>
        <a:lstStyle/>
        <a:p>
          <a:endParaRPr lang="es-CL"/>
        </a:p>
      </dgm:t>
    </dgm:pt>
    <dgm:pt modelId="{E8BB7776-914D-4B65-8FBC-E0F6F025A474}" type="sibTrans" cxnId="{6894F912-14E3-49F9-91FB-6C05F616313D}">
      <dgm:prSet/>
      <dgm:spPr/>
      <dgm:t>
        <a:bodyPr/>
        <a:lstStyle/>
        <a:p>
          <a:endParaRPr lang="es-CL"/>
        </a:p>
      </dgm:t>
    </dgm:pt>
    <dgm:pt modelId="{267AB5D6-8120-41E4-A64A-E1132B94B375}">
      <dgm:prSet custT="1"/>
      <dgm:spPr/>
      <dgm:t>
        <a:bodyPr/>
        <a:lstStyle/>
        <a:p>
          <a:r>
            <a:rPr lang="es-CL" sz="1600" dirty="0" smtClean="0"/>
            <a:t>Sello propio de la sociología, “explicar fenómenos complejos para entender dinámica social”.</a:t>
          </a:r>
          <a:endParaRPr lang="es-CL" sz="1600" dirty="0"/>
        </a:p>
      </dgm:t>
    </dgm:pt>
    <dgm:pt modelId="{0E244BC4-E7A7-4DD6-8CF0-02146587938D}" type="parTrans" cxnId="{CDD96DA7-B5D5-431F-9AD2-A52AE1573737}">
      <dgm:prSet/>
      <dgm:spPr/>
      <dgm:t>
        <a:bodyPr/>
        <a:lstStyle/>
        <a:p>
          <a:endParaRPr lang="es-CL"/>
        </a:p>
      </dgm:t>
    </dgm:pt>
    <dgm:pt modelId="{CA0C1242-4F2E-4A25-AB7F-324403F73063}" type="sibTrans" cxnId="{CDD96DA7-B5D5-431F-9AD2-A52AE1573737}">
      <dgm:prSet/>
      <dgm:spPr/>
      <dgm:t>
        <a:bodyPr/>
        <a:lstStyle/>
        <a:p>
          <a:endParaRPr lang="es-CL"/>
        </a:p>
      </dgm:t>
    </dgm:pt>
    <dgm:pt modelId="{D38B8C62-4EDD-469D-9F03-1B5937C07C52}">
      <dgm:prSet custT="1"/>
      <dgm:spPr/>
      <dgm:t>
        <a:bodyPr/>
        <a:lstStyle/>
        <a:p>
          <a:r>
            <a:rPr lang="es-CL" sz="1600" dirty="0" smtClean="0"/>
            <a:t>Articula evidencias  provenientes de los datos y la teoría.</a:t>
          </a:r>
          <a:endParaRPr lang="es-CL" sz="1600" dirty="0"/>
        </a:p>
      </dgm:t>
    </dgm:pt>
    <dgm:pt modelId="{0436E77D-966B-4CC3-AD0F-02E01E46647D}" type="parTrans" cxnId="{9CC8F9D0-6BCF-40A0-93B4-867834B4DC1B}">
      <dgm:prSet/>
      <dgm:spPr/>
      <dgm:t>
        <a:bodyPr/>
        <a:lstStyle/>
        <a:p>
          <a:endParaRPr lang="es-CL"/>
        </a:p>
      </dgm:t>
    </dgm:pt>
    <dgm:pt modelId="{9A0C0CCF-ED82-45A2-9039-4CBFC9570916}" type="sibTrans" cxnId="{9CC8F9D0-6BCF-40A0-93B4-867834B4DC1B}">
      <dgm:prSet/>
      <dgm:spPr/>
      <dgm:t>
        <a:bodyPr/>
        <a:lstStyle/>
        <a:p>
          <a:endParaRPr lang="es-CL"/>
        </a:p>
      </dgm:t>
    </dgm:pt>
    <dgm:pt modelId="{D66CAA31-5776-4A18-BB6E-6CEF3A74CD91}">
      <dgm:prSet custT="1"/>
      <dgm:spPr/>
      <dgm:t>
        <a:bodyPr/>
        <a:lstStyle/>
        <a:p>
          <a:r>
            <a:rPr lang="es-CL" sz="1600" dirty="0" smtClean="0"/>
            <a:t>Ligado a la investigación del siglo XXI y formulación de nuevas preguntas</a:t>
          </a:r>
          <a:r>
            <a:rPr lang="es-CL" sz="1400" dirty="0" smtClean="0"/>
            <a:t>.</a:t>
          </a:r>
          <a:endParaRPr lang="es-CL" sz="1400" dirty="0"/>
        </a:p>
      </dgm:t>
    </dgm:pt>
    <dgm:pt modelId="{627092BC-3E0F-4D89-8826-12AEB10F76C4}" type="parTrans" cxnId="{B0572884-B09C-436E-8800-A964AA6F426B}">
      <dgm:prSet/>
      <dgm:spPr/>
      <dgm:t>
        <a:bodyPr/>
        <a:lstStyle/>
        <a:p>
          <a:endParaRPr lang="es-CL"/>
        </a:p>
      </dgm:t>
    </dgm:pt>
    <dgm:pt modelId="{EC86B216-B9D1-4714-A95B-F78DCEEECBD2}" type="sibTrans" cxnId="{B0572884-B09C-436E-8800-A964AA6F426B}">
      <dgm:prSet/>
      <dgm:spPr/>
      <dgm:t>
        <a:bodyPr/>
        <a:lstStyle/>
        <a:p>
          <a:endParaRPr lang="es-CL"/>
        </a:p>
      </dgm:t>
    </dgm:pt>
    <dgm:pt modelId="{A2D00888-EC02-4A47-BE77-A4C3A601E249}">
      <dgm:prSet custT="1"/>
      <dgm:spPr/>
      <dgm:t>
        <a:bodyPr/>
        <a:lstStyle/>
        <a:p>
          <a:r>
            <a:rPr lang="es-CL" sz="1600" dirty="0" smtClean="0"/>
            <a:t>Desafío: abordar la P y G desde la perspectiva de los fenómenos sociales.</a:t>
          </a:r>
          <a:endParaRPr lang="es-CL" sz="1600" dirty="0"/>
        </a:p>
      </dgm:t>
    </dgm:pt>
    <dgm:pt modelId="{2B7D8CB2-4792-42E8-B448-A33349B7447E}" type="parTrans" cxnId="{EA4AC168-2C94-4643-B730-ECCE162BC7E8}">
      <dgm:prSet/>
      <dgm:spPr/>
      <dgm:t>
        <a:bodyPr/>
        <a:lstStyle/>
        <a:p>
          <a:endParaRPr lang="es-CL"/>
        </a:p>
      </dgm:t>
    </dgm:pt>
    <dgm:pt modelId="{D20807B8-032E-4FFF-8F94-E59A141D9160}" type="sibTrans" cxnId="{EA4AC168-2C94-4643-B730-ECCE162BC7E8}">
      <dgm:prSet/>
      <dgm:spPr/>
      <dgm:t>
        <a:bodyPr/>
        <a:lstStyle/>
        <a:p>
          <a:endParaRPr lang="es-CL"/>
        </a:p>
      </dgm:t>
    </dgm:pt>
    <dgm:pt modelId="{417455A9-58A9-4E4E-A23B-167B43C2F6F8}" type="pres">
      <dgm:prSet presAssocID="{5B981772-BA87-433B-8D0A-901679178F3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0B3DBA9-33E9-4D70-B494-A306BE3B3301}" type="pres">
      <dgm:prSet presAssocID="{AEA9D7D1-BEEB-4BAA-B352-F371F18F5814}" presName="compNode" presStyleCnt="0"/>
      <dgm:spPr/>
    </dgm:pt>
    <dgm:pt modelId="{08CC0D63-DA6C-4F80-8F8F-5913EA79CD89}" type="pres">
      <dgm:prSet presAssocID="{AEA9D7D1-BEEB-4BAA-B352-F371F18F5814}" presName="childRect" presStyleLbl="bgAcc1" presStyleIdx="0" presStyleCnt="3" custScaleY="2189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3B1723-44D9-4E38-895D-AA0FD58589BB}" type="pres">
      <dgm:prSet presAssocID="{AEA9D7D1-BEEB-4BAA-B352-F371F18F58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9D2750-BB2B-46CB-B465-061BDA01C191}" type="pres">
      <dgm:prSet presAssocID="{AEA9D7D1-BEEB-4BAA-B352-F371F18F5814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81B4BF01-E7FB-4F82-86BC-7F04CB050D81}" type="pres">
      <dgm:prSet presAssocID="{AEA9D7D1-BEEB-4BAA-B352-F371F18F581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132A5AF8-8CF3-4DD8-A40B-272BBC0C03E2}" type="pres">
      <dgm:prSet presAssocID="{41A00629-E1D9-4476-B0F6-822E14ABD19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894952D-6288-4A5B-A387-5A4309D257D4}" type="pres">
      <dgm:prSet presAssocID="{F09C0B31-006E-48B6-BF2E-43845CB3C9CC}" presName="compNode" presStyleCnt="0"/>
      <dgm:spPr/>
    </dgm:pt>
    <dgm:pt modelId="{51280B94-8916-421A-AD7C-57628F32EE92}" type="pres">
      <dgm:prSet presAssocID="{F09C0B31-006E-48B6-BF2E-43845CB3C9CC}" presName="childRect" presStyleLbl="bgAcc1" presStyleIdx="1" presStyleCnt="3" custScaleY="2189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78FFE5-10D0-4CFF-82DD-1C05E7BC54F1}" type="pres">
      <dgm:prSet presAssocID="{F09C0B31-006E-48B6-BF2E-43845CB3C9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2B3ABB-480B-48B1-82E3-D06571343E77}" type="pres">
      <dgm:prSet presAssocID="{F09C0B31-006E-48B6-BF2E-43845CB3C9CC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34F34C82-0C4D-43F4-9FCB-1F5E93298B10}" type="pres">
      <dgm:prSet presAssocID="{F09C0B31-006E-48B6-BF2E-43845CB3C9CC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1000" r="-41000"/>
          </a:stretch>
        </a:blipFill>
      </dgm:spPr>
    </dgm:pt>
    <dgm:pt modelId="{9731CBAF-BD44-4AFB-8EC1-06E9F9115E3B}" type="pres">
      <dgm:prSet presAssocID="{768EF266-D3E6-4EC3-8F89-001FE48BB8E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984A46C5-7BD6-4F26-B0CA-2B807B8463E0}" type="pres">
      <dgm:prSet presAssocID="{CAFBEE47-9853-460F-803D-F32227A1A459}" presName="compNode" presStyleCnt="0"/>
      <dgm:spPr/>
    </dgm:pt>
    <dgm:pt modelId="{317A3C64-98F2-446C-882D-183DAD998AEE}" type="pres">
      <dgm:prSet presAssocID="{CAFBEE47-9853-460F-803D-F32227A1A459}" presName="childRect" presStyleLbl="bgAcc1" presStyleIdx="2" presStyleCnt="3" custScaleY="2189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420DF0-91BC-4B67-8C9B-2D40873B3AE1}" type="pres">
      <dgm:prSet presAssocID="{CAFBEE47-9853-460F-803D-F32227A1A4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363EF8-890A-4549-9B98-CAE6578C39EB}" type="pres">
      <dgm:prSet presAssocID="{CAFBEE47-9853-460F-803D-F32227A1A459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089E4EB3-9FA8-4D2E-95A2-4031BA6D011F}" type="pres">
      <dgm:prSet presAssocID="{CAFBEE47-9853-460F-803D-F32227A1A459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44CD6D8-67CB-45A2-B886-3F2DAE93D9A9}" type="presOf" srcId="{A2D00888-EC02-4A47-BE77-A4C3A601E249}" destId="{51280B94-8916-421A-AD7C-57628F32EE92}" srcOrd="0" destOrd="2" presId="urn:microsoft.com/office/officeart/2005/8/layout/bList2#3"/>
    <dgm:cxn modelId="{41D1A212-6078-48B6-B8D3-E3C9B80EFF73}" srcId="{AEA9D7D1-BEEB-4BAA-B352-F371F18F5814}" destId="{49413E6B-27D9-49EA-8CD6-82D27AF9E165}" srcOrd="2" destOrd="0" parTransId="{894BF132-96B1-436D-8525-3EF06215CF4A}" sibTransId="{3A462712-329D-4855-96D9-920DE2117A8E}"/>
    <dgm:cxn modelId="{D6792513-FF21-4A2D-BF58-583E5D0400D8}" type="presOf" srcId="{D38B8C62-4EDD-469D-9F03-1B5937C07C52}" destId="{317A3C64-98F2-446C-882D-183DAD998AEE}" srcOrd="0" destOrd="1" presId="urn:microsoft.com/office/officeart/2005/8/layout/bList2#3"/>
    <dgm:cxn modelId="{19A5F6CB-66FA-4D4B-B9AC-8F56E58D7016}" type="presOf" srcId="{41A00629-E1D9-4476-B0F6-822E14ABD194}" destId="{132A5AF8-8CF3-4DD8-A40B-272BBC0C03E2}" srcOrd="0" destOrd="0" presId="urn:microsoft.com/office/officeart/2005/8/layout/bList2#3"/>
    <dgm:cxn modelId="{71BCF70C-95D3-4F44-ADE5-62B0D7457CA4}" type="presOf" srcId="{49413E6B-27D9-49EA-8CD6-82D27AF9E165}" destId="{08CC0D63-DA6C-4F80-8F8F-5913EA79CD89}" srcOrd="0" destOrd="2" presId="urn:microsoft.com/office/officeart/2005/8/layout/bList2#3"/>
    <dgm:cxn modelId="{31C240DA-4C58-469C-B7C1-734921C046B0}" srcId="{AEA9D7D1-BEEB-4BAA-B352-F371F18F5814}" destId="{5F3C8D48-307A-4BCB-AA33-154482CCE76C}" srcOrd="0" destOrd="0" parTransId="{E15D0AC8-DC07-499D-8E4E-E5686D2AE518}" sibTransId="{A64EC158-6A1E-4D5E-AD28-1B72CA554353}"/>
    <dgm:cxn modelId="{165D636D-A9AD-4889-B008-D200AF0E7F4C}" srcId="{5B981772-BA87-433B-8D0A-901679178F38}" destId="{CAFBEE47-9853-460F-803D-F32227A1A459}" srcOrd="2" destOrd="0" parTransId="{33E5A863-DA0A-4B52-9444-7173F6CAD79E}" sibTransId="{428AC1C3-F9BB-4AA4-9EB9-90027192FC4C}"/>
    <dgm:cxn modelId="{0D13B2DE-B076-4B26-AB79-4F74AB4E1310}" type="presOf" srcId="{CFF4E089-3551-4009-9514-5C0EEA93D68F}" destId="{51280B94-8916-421A-AD7C-57628F32EE92}" srcOrd="0" destOrd="0" presId="urn:microsoft.com/office/officeart/2005/8/layout/bList2#3"/>
    <dgm:cxn modelId="{058C130A-FC61-4552-B0B7-16EFB84EBDBB}" srcId="{F09C0B31-006E-48B6-BF2E-43845CB3C9CC}" destId="{F2E50CB1-5591-4C9D-BC25-F08E5F49B308}" srcOrd="1" destOrd="0" parTransId="{FFC24130-5E17-42E0-B741-25819473AC6E}" sibTransId="{894E74F2-421A-4222-BBA2-355C2A099BF7}"/>
    <dgm:cxn modelId="{BD98D4D2-3FFF-45EB-AA4F-BD4A11663E69}" srcId="{5B981772-BA87-433B-8D0A-901679178F38}" destId="{F09C0B31-006E-48B6-BF2E-43845CB3C9CC}" srcOrd="1" destOrd="0" parTransId="{D810AC52-EFE1-486A-AEAE-8105CCE4F98E}" sibTransId="{768EF266-D3E6-4EC3-8F89-001FE48BB8EE}"/>
    <dgm:cxn modelId="{3C9BA37F-7E89-475D-8073-D06C826FA0D3}" type="presOf" srcId="{AEA9D7D1-BEEB-4BAA-B352-F371F18F5814}" destId="{5A3B1723-44D9-4E38-895D-AA0FD58589BB}" srcOrd="0" destOrd="0" presId="urn:microsoft.com/office/officeart/2005/8/layout/bList2#3"/>
    <dgm:cxn modelId="{F09FF461-7B91-46DF-83C8-BA386F157A46}" type="presOf" srcId="{D66CAA31-5776-4A18-BB6E-6CEF3A74CD91}" destId="{317A3C64-98F2-446C-882D-183DAD998AEE}" srcOrd="0" destOrd="2" presId="urn:microsoft.com/office/officeart/2005/8/layout/bList2#3"/>
    <dgm:cxn modelId="{A7C8885B-EA28-49ED-8809-E280541FFE97}" type="presOf" srcId="{AEA9D7D1-BEEB-4BAA-B352-F371F18F5814}" destId="{EA9D2750-BB2B-46CB-B465-061BDA01C191}" srcOrd="1" destOrd="0" presId="urn:microsoft.com/office/officeart/2005/8/layout/bList2#3"/>
    <dgm:cxn modelId="{4F123DC4-8B69-44AD-AABD-9196A58FBBED}" srcId="{F09C0B31-006E-48B6-BF2E-43845CB3C9CC}" destId="{CFF4E089-3551-4009-9514-5C0EEA93D68F}" srcOrd="0" destOrd="0" parTransId="{8416FF5B-5284-4421-B16E-C86D5C554839}" sibTransId="{92D3006B-4719-4C1A-BF53-E949D1BA699A}"/>
    <dgm:cxn modelId="{F9614216-49E2-4A0C-912D-BF4C322A72F8}" type="presOf" srcId="{5F3C8D48-307A-4BCB-AA33-154482CCE76C}" destId="{08CC0D63-DA6C-4F80-8F8F-5913EA79CD89}" srcOrd="0" destOrd="0" presId="urn:microsoft.com/office/officeart/2005/8/layout/bList2#3"/>
    <dgm:cxn modelId="{3CCAC252-9FB4-43E1-8E55-DF0CBE4A77E5}" type="presOf" srcId="{F09C0B31-006E-48B6-BF2E-43845CB3C9CC}" destId="{2E78FFE5-10D0-4CFF-82DD-1C05E7BC54F1}" srcOrd="0" destOrd="0" presId="urn:microsoft.com/office/officeart/2005/8/layout/bList2#3"/>
    <dgm:cxn modelId="{EA4AC168-2C94-4643-B730-ECCE162BC7E8}" srcId="{F09C0B31-006E-48B6-BF2E-43845CB3C9CC}" destId="{A2D00888-EC02-4A47-BE77-A4C3A601E249}" srcOrd="2" destOrd="0" parTransId="{2B7D8CB2-4792-42E8-B448-A33349B7447E}" sibTransId="{D20807B8-032E-4FFF-8F94-E59A141D9160}"/>
    <dgm:cxn modelId="{46C3D117-70A2-4BEE-B57A-F7280D7BC7FB}" type="presOf" srcId="{F2E50CB1-5591-4C9D-BC25-F08E5F49B308}" destId="{51280B94-8916-421A-AD7C-57628F32EE92}" srcOrd="0" destOrd="1" presId="urn:microsoft.com/office/officeart/2005/8/layout/bList2#3"/>
    <dgm:cxn modelId="{9CC8F9D0-6BCF-40A0-93B4-867834B4DC1B}" srcId="{CAFBEE47-9853-460F-803D-F32227A1A459}" destId="{D38B8C62-4EDD-469D-9F03-1B5937C07C52}" srcOrd="1" destOrd="0" parTransId="{0436E77D-966B-4CC3-AD0F-02E01E46647D}" sibTransId="{9A0C0CCF-ED82-45A2-9039-4CBFC9570916}"/>
    <dgm:cxn modelId="{BFB0077C-F3C0-4DFF-8E7C-2F689DA1457C}" type="presOf" srcId="{79D776B8-284E-48CE-95E8-6B72274B8131}" destId="{08CC0D63-DA6C-4F80-8F8F-5913EA79CD89}" srcOrd="0" destOrd="1" presId="urn:microsoft.com/office/officeart/2005/8/layout/bList2#3"/>
    <dgm:cxn modelId="{C518FF01-BC0E-41A4-9097-E2FB56D01D6A}" type="presOf" srcId="{267AB5D6-8120-41E4-A64A-E1132B94B375}" destId="{317A3C64-98F2-446C-882D-183DAD998AEE}" srcOrd="0" destOrd="0" presId="urn:microsoft.com/office/officeart/2005/8/layout/bList2#3"/>
    <dgm:cxn modelId="{5DD8DA38-6F31-4817-B45F-3870508BCEE7}" type="presOf" srcId="{E8B79989-6639-46B4-9D28-6B15566EB18E}" destId="{51280B94-8916-421A-AD7C-57628F32EE92}" srcOrd="0" destOrd="3" presId="urn:microsoft.com/office/officeart/2005/8/layout/bList2#3"/>
    <dgm:cxn modelId="{2B482E03-D622-48A9-8F6F-38D0FD49A3C8}" type="presOf" srcId="{F09C0B31-006E-48B6-BF2E-43845CB3C9CC}" destId="{952B3ABB-480B-48B1-82E3-D06571343E77}" srcOrd="1" destOrd="0" presId="urn:microsoft.com/office/officeart/2005/8/layout/bList2#3"/>
    <dgm:cxn modelId="{C1981B55-5993-4B49-8EF6-CBF2CB5C0F61}" type="presOf" srcId="{CAFBEE47-9853-460F-803D-F32227A1A459}" destId="{45363EF8-890A-4549-9B98-CAE6578C39EB}" srcOrd="1" destOrd="0" presId="urn:microsoft.com/office/officeart/2005/8/layout/bList2#3"/>
    <dgm:cxn modelId="{552389C3-8193-46DD-8824-2273A2354156}" type="presOf" srcId="{5B981772-BA87-433B-8D0A-901679178F38}" destId="{417455A9-58A9-4E4E-A23B-167B43C2F6F8}" srcOrd="0" destOrd="0" presId="urn:microsoft.com/office/officeart/2005/8/layout/bList2#3"/>
    <dgm:cxn modelId="{20A1A90E-CBD0-442D-8944-B9001CF2BA35}" type="presOf" srcId="{CAFBEE47-9853-460F-803D-F32227A1A459}" destId="{06420DF0-91BC-4B67-8C9B-2D40873B3AE1}" srcOrd="0" destOrd="0" presId="urn:microsoft.com/office/officeart/2005/8/layout/bList2#3"/>
    <dgm:cxn modelId="{6894F912-14E3-49F9-91FB-6C05F616313D}" srcId="{F09C0B31-006E-48B6-BF2E-43845CB3C9CC}" destId="{E8B79989-6639-46B4-9D28-6B15566EB18E}" srcOrd="3" destOrd="0" parTransId="{E2F48256-7651-4939-81EC-0B9C6AAF210B}" sibTransId="{E8BB7776-914D-4B65-8FBC-E0F6F025A474}"/>
    <dgm:cxn modelId="{C322D052-4452-4972-81BF-915C1687A3BB}" srcId="{AEA9D7D1-BEEB-4BAA-B352-F371F18F5814}" destId="{79D776B8-284E-48CE-95E8-6B72274B8131}" srcOrd="1" destOrd="0" parTransId="{E78DCDF3-0159-4560-941E-1EE93A744F3F}" sibTransId="{4869BC66-25A6-4864-8BD6-765D9D361024}"/>
    <dgm:cxn modelId="{DB888B46-12B5-4EC3-9302-E4DCB822B76F}" type="presOf" srcId="{768EF266-D3E6-4EC3-8F89-001FE48BB8EE}" destId="{9731CBAF-BD44-4AFB-8EC1-06E9F9115E3B}" srcOrd="0" destOrd="0" presId="urn:microsoft.com/office/officeart/2005/8/layout/bList2#3"/>
    <dgm:cxn modelId="{03497E76-D30F-4E4F-9819-48D12D659BD8}" srcId="{5B981772-BA87-433B-8D0A-901679178F38}" destId="{AEA9D7D1-BEEB-4BAA-B352-F371F18F5814}" srcOrd="0" destOrd="0" parTransId="{A3C12603-C725-435F-8BE4-53CDE7A81EBD}" sibTransId="{41A00629-E1D9-4476-B0F6-822E14ABD194}"/>
    <dgm:cxn modelId="{B0572884-B09C-436E-8800-A964AA6F426B}" srcId="{CAFBEE47-9853-460F-803D-F32227A1A459}" destId="{D66CAA31-5776-4A18-BB6E-6CEF3A74CD91}" srcOrd="2" destOrd="0" parTransId="{627092BC-3E0F-4D89-8826-12AEB10F76C4}" sibTransId="{EC86B216-B9D1-4714-A95B-F78DCEEECBD2}"/>
    <dgm:cxn modelId="{CDD96DA7-B5D5-431F-9AD2-A52AE1573737}" srcId="{CAFBEE47-9853-460F-803D-F32227A1A459}" destId="{267AB5D6-8120-41E4-A64A-E1132B94B375}" srcOrd="0" destOrd="0" parTransId="{0E244BC4-E7A7-4DD6-8CF0-02146587938D}" sibTransId="{CA0C1242-4F2E-4A25-AB7F-324403F73063}"/>
    <dgm:cxn modelId="{6A38B028-80D2-4AAB-A514-C64493A3B33B}" type="presParOf" srcId="{417455A9-58A9-4E4E-A23B-167B43C2F6F8}" destId="{30B3DBA9-33E9-4D70-B494-A306BE3B3301}" srcOrd="0" destOrd="0" presId="urn:microsoft.com/office/officeart/2005/8/layout/bList2#3"/>
    <dgm:cxn modelId="{74FB0410-35FC-4F4F-9D6A-F9A26D900AEF}" type="presParOf" srcId="{30B3DBA9-33E9-4D70-B494-A306BE3B3301}" destId="{08CC0D63-DA6C-4F80-8F8F-5913EA79CD89}" srcOrd="0" destOrd="0" presId="urn:microsoft.com/office/officeart/2005/8/layout/bList2#3"/>
    <dgm:cxn modelId="{8EAF1CC7-2223-4BE8-82C1-25863B2C0E73}" type="presParOf" srcId="{30B3DBA9-33E9-4D70-B494-A306BE3B3301}" destId="{5A3B1723-44D9-4E38-895D-AA0FD58589BB}" srcOrd="1" destOrd="0" presId="urn:microsoft.com/office/officeart/2005/8/layout/bList2#3"/>
    <dgm:cxn modelId="{6C40324F-3E55-42D1-8B00-C5E070504DAE}" type="presParOf" srcId="{30B3DBA9-33E9-4D70-B494-A306BE3B3301}" destId="{EA9D2750-BB2B-46CB-B465-061BDA01C191}" srcOrd="2" destOrd="0" presId="urn:microsoft.com/office/officeart/2005/8/layout/bList2#3"/>
    <dgm:cxn modelId="{5952340E-BE02-4051-AD97-E5DF6C95108C}" type="presParOf" srcId="{30B3DBA9-33E9-4D70-B494-A306BE3B3301}" destId="{81B4BF01-E7FB-4F82-86BC-7F04CB050D81}" srcOrd="3" destOrd="0" presId="urn:microsoft.com/office/officeart/2005/8/layout/bList2#3"/>
    <dgm:cxn modelId="{CFB903AE-6A9E-4AA4-80E5-14EB60D17C59}" type="presParOf" srcId="{417455A9-58A9-4E4E-A23B-167B43C2F6F8}" destId="{132A5AF8-8CF3-4DD8-A40B-272BBC0C03E2}" srcOrd="1" destOrd="0" presId="urn:microsoft.com/office/officeart/2005/8/layout/bList2#3"/>
    <dgm:cxn modelId="{12D3EFE6-5BB3-4A78-BEFB-4F8A19B62E5B}" type="presParOf" srcId="{417455A9-58A9-4E4E-A23B-167B43C2F6F8}" destId="{7894952D-6288-4A5B-A387-5A4309D257D4}" srcOrd="2" destOrd="0" presId="urn:microsoft.com/office/officeart/2005/8/layout/bList2#3"/>
    <dgm:cxn modelId="{20EF2EC1-E098-426B-9337-89D2F8322ED9}" type="presParOf" srcId="{7894952D-6288-4A5B-A387-5A4309D257D4}" destId="{51280B94-8916-421A-AD7C-57628F32EE92}" srcOrd="0" destOrd="0" presId="urn:microsoft.com/office/officeart/2005/8/layout/bList2#3"/>
    <dgm:cxn modelId="{17D591EB-1D3E-4617-9001-4335721FDC19}" type="presParOf" srcId="{7894952D-6288-4A5B-A387-5A4309D257D4}" destId="{2E78FFE5-10D0-4CFF-82DD-1C05E7BC54F1}" srcOrd="1" destOrd="0" presId="urn:microsoft.com/office/officeart/2005/8/layout/bList2#3"/>
    <dgm:cxn modelId="{2BA4EFF3-1D0E-40C9-8E4C-B095C06EB225}" type="presParOf" srcId="{7894952D-6288-4A5B-A387-5A4309D257D4}" destId="{952B3ABB-480B-48B1-82E3-D06571343E77}" srcOrd="2" destOrd="0" presId="urn:microsoft.com/office/officeart/2005/8/layout/bList2#3"/>
    <dgm:cxn modelId="{197633F7-4BB0-4840-8C5F-2D765CD4F169}" type="presParOf" srcId="{7894952D-6288-4A5B-A387-5A4309D257D4}" destId="{34F34C82-0C4D-43F4-9FCB-1F5E93298B10}" srcOrd="3" destOrd="0" presId="urn:microsoft.com/office/officeart/2005/8/layout/bList2#3"/>
    <dgm:cxn modelId="{A58962A5-8036-4721-A848-71FC076B1849}" type="presParOf" srcId="{417455A9-58A9-4E4E-A23B-167B43C2F6F8}" destId="{9731CBAF-BD44-4AFB-8EC1-06E9F9115E3B}" srcOrd="3" destOrd="0" presId="urn:microsoft.com/office/officeart/2005/8/layout/bList2#3"/>
    <dgm:cxn modelId="{5253833A-A290-44AE-A8B9-67F57DA3CC7D}" type="presParOf" srcId="{417455A9-58A9-4E4E-A23B-167B43C2F6F8}" destId="{984A46C5-7BD6-4F26-B0CA-2B807B8463E0}" srcOrd="4" destOrd="0" presId="urn:microsoft.com/office/officeart/2005/8/layout/bList2#3"/>
    <dgm:cxn modelId="{45F70862-30B1-4070-9296-463915412C62}" type="presParOf" srcId="{984A46C5-7BD6-4F26-B0CA-2B807B8463E0}" destId="{317A3C64-98F2-446C-882D-183DAD998AEE}" srcOrd="0" destOrd="0" presId="urn:microsoft.com/office/officeart/2005/8/layout/bList2#3"/>
    <dgm:cxn modelId="{AC86F41A-4FAD-44E8-9F5B-CC667807BC56}" type="presParOf" srcId="{984A46C5-7BD6-4F26-B0CA-2B807B8463E0}" destId="{06420DF0-91BC-4B67-8C9B-2D40873B3AE1}" srcOrd="1" destOrd="0" presId="urn:microsoft.com/office/officeart/2005/8/layout/bList2#3"/>
    <dgm:cxn modelId="{696FAE67-93D8-4AEA-BD98-41769DC399D1}" type="presParOf" srcId="{984A46C5-7BD6-4F26-B0CA-2B807B8463E0}" destId="{45363EF8-890A-4549-9B98-CAE6578C39EB}" srcOrd="2" destOrd="0" presId="urn:microsoft.com/office/officeart/2005/8/layout/bList2#3"/>
    <dgm:cxn modelId="{6269573B-BAF6-4F2D-AD49-A1D1C7E4749F}" type="presParOf" srcId="{984A46C5-7BD6-4F26-B0CA-2B807B8463E0}" destId="{089E4EB3-9FA8-4D2E-95A2-4031BA6D011F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Comunicación oral y escrita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Desarrollar capacidad de expresarse por escrito según diferentes propósitos (desde una minuta hasta comunicar resultados de investigación)</a:t>
          </a:r>
          <a:endParaRPr lang="es-CL" dirty="0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Interactuar comunicándose con sus interlocutores de manera adecuada  y pertinente</a:t>
          </a:r>
          <a:endParaRPr lang="es-CL" dirty="0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6589045F-5DE9-4256-B75C-EAFF37A76FF8}">
      <dgm:prSet phldrT="[Texto]"/>
      <dgm:spPr/>
      <dgm:t>
        <a:bodyPr/>
        <a:lstStyle/>
        <a:p>
          <a:r>
            <a:rPr lang="es-CL" dirty="0" smtClean="0"/>
            <a:t>Desarrollar capacidad de debatir, de discutir con argumentos</a:t>
          </a:r>
          <a:endParaRPr lang="es-CL" dirty="0"/>
        </a:p>
      </dgm:t>
    </dgm:pt>
    <dgm:pt modelId="{E5B7BDFE-FBF2-4CD6-8DBB-E677D9666F40}" type="parTrans" cxnId="{0A90A0CF-CDF6-4B13-AEA7-EA4461F42BD1}">
      <dgm:prSet/>
      <dgm:spPr/>
      <dgm:t>
        <a:bodyPr/>
        <a:lstStyle/>
        <a:p>
          <a:endParaRPr lang="es-CL"/>
        </a:p>
      </dgm:t>
    </dgm:pt>
    <dgm:pt modelId="{6156586E-5342-4B57-B48B-A3AD31510EE9}" type="sibTrans" cxnId="{0A90A0CF-CDF6-4B13-AEA7-EA4461F42BD1}">
      <dgm:prSet/>
      <dgm:spPr/>
      <dgm:t>
        <a:bodyPr/>
        <a:lstStyle/>
        <a:p>
          <a:endParaRPr lang="es-CL"/>
        </a:p>
      </dgm:t>
    </dgm:pt>
    <dgm:pt modelId="{FC4AEE74-57E2-4661-B693-5898D400815A}">
      <dgm:prSet phldrT="[Texto]"/>
      <dgm:spPr/>
      <dgm:t>
        <a:bodyPr/>
        <a:lstStyle/>
        <a:p>
          <a:r>
            <a:rPr lang="es-CL" dirty="0" smtClean="0"/>
            <a:t>Desarrollar capacidad de leer comprensivamente un texto del área de ciencias sociales.</a:t>
          </a:r>
          <a:endParaRPr lang="es-CL" dirty="0"/>
        </a:p>
      </dgm:t>
    </dgm:pt>
    <dgm:pt modelId="{6D070613-983C-44BE-9B26-B7DA326FB9AF}" type="parTrans" cxnId="{FF4A2F76-2CFB-49C8-95EA-60ECDD05F375}">
      <dgm:prSet/>
      <dgm:spPr/>
      <dgm:t>
        <a:bodyPr/>
        <a:lstStyle/>
        <a:p>
          <a:endParaRPr lang="es-CL"/>
        </a:p>
      </dgm:t>
    </dgm:pt>
    <dgm:pt modelId="{0BB2C81D-41CF-4F26-A284-0469BE3DF92A}" type="sibTrans" cxnId="{FF4A2F76-2CFB-49C8-95EA-60ECDD05F375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5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5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4"/>
      <dgm:spPr/>
    </dgm:pt>
    <dgm:pt modelId="{D2DDF1B4-3A6E-49F2-ACB4-93DA7F8DDCED}" type="pres">
      <dgm:prSet presAssocID="{41668E5F-2768-449C-9F48-63F6018BF7D3}" presName="vertSpace2b" presStyleCnt="0"/>
      <dgm:spPr/>
    </dgm:pt>
    <dgm:pt modelId="{F0C5CACA-C725-47D7-B6D9-3AD3E5F19CEA}" type="pres">
      <dgm:prSet presAssocID="{FC4AEE74-57E2-4661-B693-5898D400815A}" presName="horz2" presStyleCnt="0"/>
      <dgm:spPr/>
    </dgm:pt>
    <dgm:pt modelId="{831BB59F-7668-4206-857C-DADAB7D3AF74}" type="pres">
      <dgm:prSet presAssocID="{FC4AEE74-57E2-4661-B693-5898D400815A}" presName="horzSpace2" presStyleCnt="0"/>
      <dgm:spPr/>
    </dgm:pt>
    <dgm:pt modelId="{2B8A999C-E813-4EDB-9877-784736F87871}" type="pres">
      <dgm:prSet presAssocID="{FC4AEE74-57E2-4661-B693-5898D400815A}" presName="tx2" presStyleLbl="revTx" presStyleIdx="2" presStyleCnt="5"/>
      <dgm:spPr/>
      <dgm:t>
        <a:bodyPr/>
        <a:lstStyle/>
        <a:p>
          <a:endParaRPr lang="es-CL"/>
        </a:p>
      </dgm:t>
    </dgm:pt>
    <dgm:pt modelId="{960B4E85-EB26-441A-B253-C28EE1344396}" type="pres">
      <dgm:prSet presAssocID="{FC4AEE74-57E2-4661-B693-5898D400815A}" presName="vert2" presStyleCnt="0"/>
      <dgm:spPr/>
    </dgm:pt>
    <dgm:pt modelId="{B6374205-CC61-4E97-9C0F-5D83B72361F8}" type="pres">
      <dgm:prSet presAssocID="{FC4AEE74-57E2-4661-B693-5898D400815A}" presName="thinLine2b" presStyleLbl="callout" presStyleIdx="1" presStyleCnt="4"/>
      <dgm:spPr/>
    </dgm:pt>
    <dgm:pt modelId="{540C44DE-B96A-4F1A-820D-6CBFBD6D8D93}" type="pres">
      <dgm:prSet presAssocID="{FC4AEE74-57E2-4661-B693-5898D400815A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3" presStyleCnt="5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2" presStyleCnt="4"/>
      <dgm:spPr/>
    </dgm:pt>
    <dgm:pt modelId="{FE786CD0-74E2-40AB-BCBF-BA28B86B516B}" type="pres">
      <dgm:prSet presAssocID="{2504200A-F141-4939-A28A-22073B93835B}" presName="vertSpace2b" presStyleCnt="0"/>
      <dgm:spPr/>
    </dgm:pt>
    <dgm:pt modelId="{357B7579-F819-450A-BA05-C4E3FC0EC7D8}" type="pres">
      <dgm:prSet presAssocID="{6589045F-5DE9-4256-B75C-EAFF37A76FF8}" presName="horz2" presStyleCnt="0"/>
      <dgm:spPr/>
    </dgm:pt>
    <dgm:pt modelId="{05FCBE9C-D9CB-43C2-B8D5-4C4E16D21D5E}" type="pres">
      <dgm:prSet presAssocID="{6589045F-5DE9-4256-B75C-EAFF37A76FF8}" presName="horzSpace2" presStyleCnt="0"/>
      <dgm:spPr/>
    </dgm:pt>
    <dgm:pt modelId="{56509413-24CA-4B87-94AC-121209E08DCC}" type="pres">
      <dgm:prSet presAssocID="{6589045F-5DE9-4256-B75C-EAFF37A76FF8}" presName="tx2" presStyleLbl="revTx" presStyleIdx="4" presStyleCnt="5"/>
      <dgm:spPr/>
      <dgm:t>
        <a:bodyPr/>
        <a:lstStyle/>
        <a:p>
          <a:endParaRPr lang="es-CL"/>
        </a:p>
      </dgm:t>
    </dgm:pt>
    <dgm:pt modelId="{DDCC1F70-B3B9-4E0E-A39D-591BD6834028}" type="pres">
      <dgm:prSet presAssocID="{6589045F-5DE9-4256-B75C-EAFF37A76FF8}" presName="vert2" presStyleCnt="0"/>
      <dgm:spPr/>
    </dgm:pt>
    <dgm:pt modelId="{6F7FC42B-653C-4CE1-9099-56FDDF4ACF52}" type="pres">
      <dgm:prSet presAssocID="{6589045F-5DE9-4256-B75C-EAFF37A76FF8}" presName="thinLine2b" presStyleLbl="callout" presStyleIdx="3" presStyleCnt="4"/>
      <dgm:spPr/>
    </dgm:pt>
    <dgm:pt modelId="{20B4433F-7F38-4E0D-960B-D9A02E6DE789}" type="pres">
      <dgm:prSet presAssocID="{6589045F-5DE9-4256-B75C-EAFF37A76FF8}" presName="vertSpace2b" presStyleCnt="0"/>
      <dgm:spPr/>
    </dgm:pt>
  </dgm:ptLst>
  <dgm:cxnLst>
    <dgm:cxn modelId="{BCFED5D4-F6F7-4A45-8125-2D5D4E9CBADF}" type="presOf" srcId="{2504200A-F141-4939-A28A-22073B93835B}" destId="{53F54BE9-7360-4004-BB32-5F4E5F3F5512}" srcOrd="0" destOrd="0" presId="urn:microsoft.com/office/officeart/2008/layout/LinedList"/>
    <dgm:cxn modelId="{775292A9-80AE-4C4C-9FDB-86CA99729E80}" type="presOf" srcId="{41668E5F-2768-449C-9F48-63F6018BF7D3}" destId="{C8589E51-FE4F-4E80-8BA1-672FCC056D0E}" srcOrd="0" destOrd="0" presId="urn:microsoft.com/office/officeart/2008/layout/LinedList"/>
    <dgm:cxn modelId="{0A90A0CF-CDF6-4B13-AEA7-EA4461F42BD1}" srcId="{A49329A1-9E92-4229-8A94-664D60F7FAA7}" destId="{6589045F-5DE9-4256-B75C-EAFF37A76FF8}" srcOrd="3" destOrd="0" parTransId="{E5B7BDFE-FBF2-4CD6-8DBB-E677D9666F40}" sibTransId="{6156586E-5342-4B57-B48B-A3AD31510EE9}"/>
    <dgm:cxn modelId="{FF4A2F76-2CFB-49C8-95EA-60ECDD05F375}" srcId="{A49329A1-9E92-4229-8A94-664D60F7FAA7}" destId="{FC4AEE74-57E2-4661-B693-5898D400815A}" srcOrd="1" destOrd="0" parTransId="{6D070613-983C-44BE-9B26-B7DA326FB9AF}" sibTransId="{0BB2C81D-41CF-4F26-A284-0469BE3DF92A}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CBD8F8CE-5ADC-446F-84C7-AFFDC2F97FCB}" srcId="{A49329A1-9E92-4229-8A94-664D60F7FAA7}" destId="{2504200A-F141-4939-A28A-22073B93835B}" srcOrd="2" destOrd="0" parTransId="{3C24C4B1-9067-434B-8070-55100587B101}" sibTransId="{CDABB03B-BCDA-419C-AC86-B2D910510C04}"/>
    <dgm:cxn modelId="{642EA3E9-C25D-44E1-BA7F-F71292553DBC}" type="presOf" srcId="{EC762F38-5AC7-4E26-BFEE-217B26628A2E}" destId="{CC6A8F10-93EC-4AEF-8D55-CDDBC69A32F7}" srcOrd="0" destOrd="0" presId="urn:microsoft.com/office/officeart/2008/layout/LinedList"/>
    <dgm:cxn modelId="{540EA113-8558-42A9-BDF2-F33BECB29640}" type="presOf" srcId="{FC4AEE74-57E2-4661-B693-5898D400815A}" destId="{2B8A999C-E813-4EDB-9877-784736F87871}" srcOrd="0" destOrd="0" presId="urn:microsoft.com/office/officeart/2008/layout/LinedList"/>
    <dgm:cxn modelId="{7DDFB64D-D587-475C-91DD-BCEE0B1D06F3}" type="presOf" srcId="{6589045F-5DE9-4256-B75C-EAFF37A76FF8}" destId="{56509413-24CA-4B87-94AC-121209E08DCC}" srcOrd="0" destOrd="0" presId="urn:microsoft.com/office/officeart/2008/layout/LinedList"/>
    <dgm:cxn modelId="{436B2760-7A9E-4C79-AA9D-7C08281673F3}" type="presOf" srcId="{A49329A1-9E92-4229-8A94-664D60F7FAA7}" destId="{E32FD817-4ED6-4DFA-B995-136B54825155}" srcOrd="0" destOrd="0" presId="urn:microsoft.com/office/officeart/2008/layout/LinedList"/>
    <dgm:cxn modelId="{8EBE6C07-C6BF-45D2-B603-50F01073AEA9}" type="presParOf" srcId="{CC6A8F10-93EC-4AEF-8D55-CDDBC69A32F7}" destId="{097D928D-1421-4EFF-97D4-5E88EB9FEB98}" srcOrd="0" destOrd="0" presId="urn:microsoft.com/office/officeart/2008/layout/LinedList"/>
    <dgm:cxn modelId="{C47312A3-7A2E-4AFC-B84D-7F816BF7BE41}" type="presParOf" srcId="{CC6A8F10-93EC-4AEF-8D55-CDDBC69A32F7}" destId="{99A48F57-C34F-4EC0-996F-E8C3155A6220}" srcOrd="1" destOrd="0" presId="urn:microsoft.com/office/officeart/2008/layout/LinedList"/>
    <dgm:cxn modelId="{FBC37F20-FB56-43BA-A6EE-B60419F03D36}" type="presParOf" srcId="{99A48F57-C34F-4EC0-996F-E8C3155A6220}" destId="{E32FD817-4ED6-4DFA-B995-136B54825155}" srcOrd="0" destOrd="0" presId="urn:microsoft.com/office/officeart/2008/layout/LinedList"/>
    <dgm:cxn modelId="{9E0D7B04-B544-4C02-BC9D-AB22C131B6A4}" type="presParOf" srcId="{99A48F57-C34F-4EC0-996F-E8C3155A6220}" destId="{19883ECC-37C5-4F1A-B43A-EED8515D77B8}" srcOrd="1" destOrd="0" presId="urn:microsoft.com/office/officeart/2008/layout/LinedList"/>
    <dgm:cxn modelId="{B17CEE06-B6BA-417F-8FDD-DE9E2F652C40}" type="presParOf" srcId="{19883ECC-37C5-4F1A-B43A-EED8515D77B8}" destId="{8D570C71-FD6A-4780-AA37-98FC82E29C0C}" srcOrd="0" destOrd="0" presId="urn:microsoft.com/office/officeart/2008/layout/LinedList"/>
    <dgm:cxn modelId="{AA68BE2B-D047-4526-93B9-09E37526E502}" type="presParOf" srcId="{19883ECC-37C5-4F1A-B43A-EED8515D77B8}" destId="{05DE747D-DB81-4952-94F9-A80C52C6604A}" srcOrd="1" destOrd="0" presId="urn:microsoft.com/office/officeart/2008/layout/LinedList"/>
    <dgm:cxn modelId="{CBC780A1-016D-4F9C-B9CF-3D779F061D33}" type="presParOf" srcId="{05DE747D-DB81-4952-94F9-A80C52C6604A}" destId="{790C6588-E233-46A4-AD01-9F3CE1533812}" srcOrd="0" destOrd="0" presId="urn:microsoft.com/office/officeart/2008/layout/LinedList"/>
    <dgm:cxn modelId="{DD715E5B-3BCF-4356-A474-E92E29A084B6}" type="presParOf" srcId="{05DE747D-DB81-4952-94F9-A80C52C6604A}" destId="{C8589E51-FE4F-4E80-8BA1-672FCC056D0E}" srcOrd="1" destOrd="0" presId="urn:microsoft.com/office/officeart/2008/layout/LinedList"/>
    <dgm:cxn modelId="{845FD7AB-6F45-4B2F-B98E-9197EAAE84BC}" type="presParOf" srcId="{05DE747D-DB81-4952-94F9-A80C52C6604A}" destId="{A1B9D174-1CA9-4046-BE19-793646D95385}" srcOrd="2" destOrd="0" presId="urn:microsoft.com/office/officeart/2008/layout/LinedList"/>
    <dgm:cxn modelId="{68F5F76B-BA7D-4D60-ACCC-562D897BC2EF}" type="presParOf" srcId="{19883ECC-37C5-4F1A-B43A-EED8515D77B8}" destId="{AC60820E-EB04-440D-8FA5-F7BE3E41AFAF}" srcOrd="2" destOrd="0" presId="urn:microsoft.com/office/officeart/2008/layout/LinedList"/>
    <dgm:cxn modelId="{78594F63-7850-4792-9BE6-FE0AD97ACD1D}" type="presParOf" srcId="{19883ECC-37C5-4F1A-B43A-EED8515D77B8}" destId="{D2DDF1B4-3A6E-49F2-ACB4-93DA7F8DDCED}" srcOrd="3" destOrd="0" presId="urn:microsoft.com/office/officeart/2008/layout/LinedList"/>
    <dgm:cxn modelId="{261205AE-ED1C-44F7-A59E-CCACBFEDE2A7}" type="presParOf" srcId="{19883ECC-37C5-4F1A-B43A-EED8515D77B8}" destId="{F0C5CACA-C725-47D7-B6D9-3AD3E5F19CEA}" srcOrd="4" destOrd="0" presId="urn:microsoft.com/office/officeart/2008/layout/LinedList"/>
    <dgm:cxn modelId="{6FB358CF-5D77-4164-800B-2AECF7BF9B2A}" type="presParOf" srcId="{F0C5CACA-C725-47D7-B6D9-3AD3E5F19CEA}" destId="{831BB59F-7668-4206-857C-DADAB7D3AF74}" srcOrd="0" destOrd="0" presId="urn:microsoft.com/office/officeart/2008/layout/LinedList"/>
    <dgm:cxn modelId="{E09479CC-5D16-4DB5-A36C-986D65C9AA0C}" type="presParOf" srcId="{F0C5CACA-C725-47D7-B6D9-3AD3E5F19CEA}" destId="{2B8A999C-E813-4EDB-9877-784736F87871}" srcOrd="1" destOrd="0" presId="urn:microsoft.com/office/officeart/2008/layout/LinedList"/>
    <dgm:cxn modelId="{4028018B-319C-4696-8C25-DEB17DD307E2}" type="presParOf" srcId="{F0C5CACA-C725-47D7-B6D9-3AD3E5F19CEA}" destId="{960B4E85-EB26-441A-B253-C28EE1344396}" srcOrd="2" destOrd="0" presId="urn:microsoft.com/office/officeart/2008/layout/LinedList"/>
    <dgm:cxn modelId="{286F1E07-8BA8-4EAD-BA4F-0AC8BB6D7928}" type="presParOf" srcId="{19883ECC-37C5-4F1A-B43A-EED8515D77B8}" destId="{B6374205-CC61-4E97-9C0F-5D83B72361F8}" srcOrd="5" destOrd="0" presId="urn:microsoft.com/office/officeart/2008/layout/LinedList"/>
    <dgm:cxn modelId="{53829148-F6F9-45B8-A54A-9820B90C338B}" type="presParOf" srcId="{19883ECC-37C5-4F1A-B43A-EED8515D77B8}" destId="{540C44DE-B96A-4F1A-820D-6CBFBD6D8D93}" srcOrd="6" destOrd="0" presId="urn:microsoft.com/office/officeart/2008/layout/LinedList"/>
    <dgm:cxn modelId="{9D09C0DE-BEDB-49AD-BA15-BBEC760A4F6F}" type="presParOf" srcId="{19883ECC-37C5-4F1A-B43A-EED8515D77B8}" destId="{F781A8E3-8B86-4C7C-880C-019B0ACFD09D}" srcOrd="7" destOrd="0" presId="urn:microsoft.com/office/officeart/2008/layout/LinedList"/>
    <dgm:cxn modelId="{1C12D420-26DD-4E4C-AAF9-B76B17CCBC58}" type="presParOf" srcId="{F781A8E3-8B86-4C7C-880C-019B0ACFD09D}" destId="{60328025-B081-4FCF-9A4E-DEBB5436B0D9}" srcOrd="0" destOrd="0" presId="urn:microsoft.com/office/officeart/2008/layout/LinedList"/>
    <dgm:cxn modelId="{CED90659-6BCF-41E7-8440-0A4DD985BA09}" type="presParOf" srcId="{F781A8E3-8B86-4C7C-880C-019B0ACFD09D}" destId="{53F54BE9-7360-4004-BB32-5F4E5F3F5512}" srcOrd="1" destOrd="0" presId="urn:microsoft.com/office/officeart/2008/layout/LinedList"/>
    <dgm:cxn modelId="{86C7699A-B598-4ABE-A109-18E729AA5784}" type="presParOf" srcId="{F781A8E3-8B86-4C7C-880C-019B0ACFD09D}" destId="{DE96D361-CF2F-44B0-8973-C8AE066E6997}" srcOrd="2" destOrd="0" presId="urn:microsoft.com/office/officeart/2008/layout/LinedList"/>
    <dgm:cxn modelId="{61D173BB-1351-4037-AF0C-A9CC6EF79310}" type="presParOf" srcId="{19883ECC-37C5-4F1A-B43A-EED8515D77B8}" destId="{DD32936F-272D-4621-B5F4-12956B417DA9}" srcOrd="8" destOrd="0" presId="urn:microsoft.com/office/officeart/2008/layout/LinedList"/>
    <dgm:cxn modelId="{0FD53357-0923-4DFE-970A-29CEA5829B43}" type="presParOf" srcId="{19883ECC-37C5-4F1A-B43A-EED8515D77B8}" destId="{FE786CD0-74E2-40AB-BCBF-BA28B86B516B}" srcOrd="9" destOrd="0" presId="urn:microsoft.com/office/officeart/2008/layout/LinedList"/>
    <dgm:cxn modelId="{6739E050-D87E-4809-B55E-0AA5FFB5694D}" type="presParOf" srcId="{19883ECC-37C5-4F1A-B43A-EED8515D77B8}" destId="{357B7579-F819-450A-BA05-C4E3FC0EC7D8}" srcOrd="10" destOrd="0" presId="urn:microsoft.com/office/officeart/2008/layout/LinedList"/>
    <dgm:cxn modelId="{88E67132-0AB9-4621-8D5E-C8545CE9A83B}" type="presParOf" srcId="{357B7579-F819-450A-BA05-C4E3FC0EC7D8}" destId="{05FCBE9C-D9CB-43C2-B8D5-4C4E16D21D5E}" srcOrd="0" destOrd="0" presId="urn:microsoft.com/office/officeart/2008/layout/LinedList"/>
    <dgm:cxn modelId="{5AB22031-50BE-4043-9BD9-E3F7159B4E99}" type="presParOf" srcId="{357B7579-F819-450A-BA05-C4E3FC0EC7D8}" destId="{56509413-24CA-4B87-94AC-121209E08DCC}" srcOrd="1" destOrd="0" presId="urn:microsoft.com/office/officeart/2008/layout/LinedList"/>
    <dgm:cxn modelId="{ACCF3358-3E00-4923-B897-0D075C13AD36}" type="presParOf" srcId="{357B7579-F819-450A-BA05-C4E3FC0EC7D8}" destId="{DDCC1F70-B3B9-4E0E-A39D-591BD6834028}" srcOrd="2" destOrd="0" presId="urn:microsoft.com/office/officeart/2008/layout/LinedList"/>
    <dgm:cxn modelId="{95846B33-83E3-4C6C-9009-D11D774DD2C4}" type="presParOf" srcId="{19883ECC-37C5-4F1A-B43A-EED8515D77B8}" destId="{6F7FC42B-653C-4CE1-9099-56FDDF4ACF52}" srcOrd="11" destOrd="0" presId="urn:microsoft.com/office/officeart/2008/layout/LinedList"/>
    <dgm:cxn modelId="{637D3D26-689F-4841-A997-231327735DF3}" type="presParOf" srcId="{19883ECC-37C5-4F1A-B43A-EED8515D77B8}" destId="{20B4433F-7F38-4E0D-960B-D9A02E6DE78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Uso de la tecnología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Disponer de criterios de búsqueda de información</a:t>
          </a:r>
          <a:endParaRPr lang="es-CL" dirty="0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Saber interactuar con la “ciudadanía digital”</a:t>
          </a:r>
          <a:endParaRPr lang="es-CL" dirty="0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6589045F-5DE9-4256-B75C-EAFF37A76FF8}">
      <dgm:prSet phldrT="[Texto]"/>
      <dgm:spPr/>
      <dgm:t>
        <a:bodyPr/>
        <a:lstStyle/>
        <a:p>
          <a:r>
            <a:rPr lang="es-CL" dirty="0" smtClean="0"/>
            <a:t>Generar capacidad para usar de manera adecuada los recursos tecnológicos y programas.</a:t>
          </a:r>
          <a:endParaRPr lang="es-CL" dirty="0"/>
        </a:p>
      </dgm:t>
    </dgm:pt>
    <dgm:pt modelId="{E5B7BDFE-FBF2-4CD6-8DBB-E677D9666F40}" type="parTrans" cxnId="{0A90A0CF-CDF6-4B13-AEA7-EA4461F42BD1}">
      <dgm:prSet/>
      <dgm:spPr/>
      <dgm:t>
        <a:bodyPr/>
        <a:lstStyle/>
        <a:p>
          <a:endParaRPr lang="es-CL"/>
        </a:p>
      </dgm:t>
    </dgm:pt>
    <dgm:pt modelId="{6156586E-5342-4B57-B48B-A3AD31510EE9}" type="sibTrans" cxnId="{0A90A0CF-CDF6-4B13-AEA7-EA4461F42BD1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4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4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3"/>
      <dgm:spPr/>
    </dgm:pt>
    <dgm:pt modelId="{D2DDF1B4-3A6E-49F2-ACB4-93DA7F8DDCED}" type="pres">
      <dgm:prSet presAssocID="{41668E5F-2768-449C-9F48-63F6018BF7D3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2" presStyleCnt="4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1" presStyleCnt="3"/>
      <dgm:spPr/>
    </dgm:pt>
    <dgm:pt modelId="{FE786CD0-74E2-40AB-BCBF-BA28B86B516B}" type="pres">
      <dgm:prSet presAssocID="{2504200A-F141-4939-A28A-22073B93835B}" presName="vertSpace2b" presStyleCnt="0"/>
      <dgm:spPr/>
    </dgm:pt>
    <dgm:pt modelId="{357B7579-F819-450A-BA05-C4E3FC0EC7D8}" type="pres">
      <dgm:prSet presAssocID="{6589045F-5DE9-4256-B75C-EAFF37A76FF8}" presName="horz2" presStyleCnt="0"/>
      <dgm:spPr/>
    </dgm:pt>
    <dgm:pt modelId="{05FCBE9C-D9CB-43C2-B8D5-4C4E16D21D5E}" type="pres">
      <dgm:prSet presAssocID="{6589045F-5DE9-4256-B75C-EAFF37A76FF8}" presName="horzSpace2" presStyleCnt="0"/>
      <dgm:spPr/>
    </dgm:pt>
    <dgm:pt modelId="{56509413-24CA-4B87-94AC-121209E08DCC}" type="pres">
      <dgm:prSet presAssocID="{6589045F-5DE9-4256-B75C-EAFF37A76FF8}" presName="tx2" presStyleLbl="revTx" presStyleIdx="3" presStyleCnt="4"/>
      <dgm:spPr/>
      <dgm:t>
        <a:bodyPr/>
        <a:lstStyle/>
        <a:p>
          <a:endParaRPr lang="es-CL"/>
        </a:p>
      </dgm:t>
    </dgm:pt>
    <dgm:pt modelId="{DDCC1F70-B3B9-4E0E-A39D-591BD6834028}" type="pres">
      <dgm:prSet presAssocID="{6589045F-5DE9-4256-B75C-EAFF37A76FF8}" presName="vert2" presStyleCnt="0"/>
      <dgm:spPr/>
    </dgm:pt>
    <dgm:pt modelId="{6F7FC42B-653C-4CE1-9099-56FDDF4ACF52}" type="pres">
      <dgm:prSet presAssocID="{6589045F-5DE9-4256-B75C-EAFF37A76FF8}" presName="thinLine2b" presStyleLbl="callout" presStyleIdx="2" presStyleCnt="3"/>
      <dgm:spPr/>
    </dgm:pt>
    <dgm:pt modelId="{20B4433F-7F38-4E0D-960B-D9A02E6DE789}" type="pres">
      <dgm:prSet presAssocID="{6589045F-5DE9-4256-B75C-EAFF37A76FF8}" presName="vertSpace2b" presStyleCnt="0"/>
      <dgm:spPr/>
    </dgm:pt>
  </dgm:ptLst>
  <dgm:cxnLst>
    <dgm:cxn modelId="{0A90A0CF-CDF6-4B13-AEA7-EA4461F42BD1}" srcId="{A49329A1-9E92-4229-8A94-664D60F7FAA7}" destId="{6589045F-5DE9-4256-B75C-EAFF37A76FF8}" srcOrd="2" destOrd="0" parTransId="{E5B7BDFE-FBF2-4CD6-8DBB-E677D9666F40}" sibTransId="{6156586E-5342-4B57-B48B-A3AD31510EE9}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FBA7ECC0-17D9-4EA1-A03E-B03BEB165BCF}" type="presOf" srcId="{A49329A1-9E92-4229-8A94-664D60F7FAA7}" destId="{E32FD817-4ED6-4DFA-B995-136B54825155}" srcOrd="0" destOrd="0" presId="urn:microsoft.com/office/officeart/2008/layout/LinedList"/>
    <dgm:cxn modelId="{EDA18FB7-7EF1-44DD-BB8B-41D87DB0410E}" type="presOf" srcId="{2504200A-F141-4939-A28A-22073B93835B}" destId="{53F54BE9-7360-4004-BB32-5F4E5F3F5512}" srcOrd="0" destOrd="0" presId="urn:microsoft.com/office/officeart/2008/layout/LinedList"/>
    <dgm:cxn modelId="{CBD8F8CE-5ADC-446F-84C7-AFFDC2F97FCB}" srcId="{A49329A1-9E92-4229-8A94-664D60F7FAA7}" destId="{2504200A-F141-4939-A28A-22073B93835B}" srcOrd="1" destOrd="0" parTransId="{3C24C4B1-9067-434B-8070-55100587B101}" sibTransId="{CDABB03B-BCDA-419C-AC86-B2D910510C04}"/>
    <dgm:cxn modelId="{35CED384-0CFC-45B8-97D1-FC6D0A0DEBB4}" type="presOf" srcId="{41668E5F-2768-449C-9F48-63F6018BF7D3}" destId="{C8589E51-FE4F-4E80-8BA1-672FCC056D0E}" srcOrd="0" destOrd="0" presId="urn:microsoft.com/office/officeart/2008/layout/LinedList"/>
    <dgm:cxn modelId="{20D3DA16-0C55-4171-84FD-CDE57E4EFD21}" type="presOf" srcId="{6589045F-5DE9-4256-B75C-EAFF37A76FF8}" destId="{56509413-24CA-4B87-94AC-121209E08DCC}" srcOrd="0" destOrd="0" presId="urn:microsoft.com/office/officeart/2008/layout/LinedList"/>
    <dgm:cxn modelId="{03ECD2F2-12DA-48E0-B29F-E669B95DC2CE}" type="presOf" srcId="{EC762F38-5AC7-4E26-BFEE-217B26628A2E}" destId="{CC6A8F10-93EC-4AEF-8D55-CDDBC69A32F7}" srcOrd="0" destOrd="0" presId="urn:microsoft.com/office/officeart/2008/layout/LinedList"/>
    <dgm:cxn modelId="{45280E8B-EA11-4C55-94BC-30C19BD2E16D}" type="presParOf" srcId="{CC6A8F10-93EC-4AEF-8D55-CDDBC69A32F7}" destId="{097D928D-1421-4EFF-97D4-5E88EB9FEB98}" srcOrd="0" destOrd="0" presId="urn:microsoft.com/office/officeart/2008/layout/LinedList"/>
    <dgm:cxn modelId="{F07DF7AD-8423-46D0-BF8B-5C633ADD769F}" type="presParOf" srcId="{CC6A8F10-93EC-4AEF-8D55-CDDBC69A32F7}" destId="{99A48F57-C34F-4EC0-996F-E8C3155A6220}" srcOrd="1" destOrd="0" presId="urn:microsoft.com/office/officeart/2008/layout/LinedList"/>
    <dgm:cxn modelId="{672B7C13-5A65-49CD-934E-532EB33B28AF}" type="presParOf" srcId="{99A48F57-C34F-4EC0-996F-E8C3155A6220}" destId="{E32FD817-4ED6-4DFA-B995-136B54825155}" srcOrd="0" destOrd="0" presId="urn:microsoft.com/office/officeart/2008/layout/LinedList"/>
    <dgm:cxn modelId="{1990A16D-1E6E-408F-8393-408CF7FE5D59}" type="presParOf" srcId="{99A48F57-C34F-4EC0-996F-E8C3155A6220}" destId="{19883ECC-37C5-4F1A-B43A-EED8515D77B8}" srcOrd="1" destOrd="0" presId="urn:microsoft.com/office/officeart/2008/layout/LinedList"/>
    <dgm:cxn modelId="{CFF19F3F-09DF-4D92-B48B-283FC163068E}" type="presParOf" srcId="{19883ECC-37C5-4F1A-B43A-EED8515D77B8}" destId="{8D570C71-FD6A-4780-AA37-98FC82E29C0C}" srcOrd="0" destOrd="0" presId="urn:microsoft.com/office/officeart/2008/layout/LinedList"/>
    <dgm:cxn modelId="{B0EA6C90-F9A1-4BA6-961E-852BD4AB3D83}" type="presParOf" srcId="{19883ECC-37C5-4F1A-B43A-EED8515D77B8}" destId="{05DE747D-DB81-4952-94F9-A80C52C6604A}" srcOrd="1" destOrd="0" presId="urn:microsoft.com/office/officeart/2008/layout/LinedList"/>
    <dgm:cxn modelId="{0B1002F0-1D0A-4960-A66E-6B5D5F10A313}" type="presParOf" srcId="{05DE747D-DB81-4952-94F9-A80C52C6604A}" destId="{790C6588-E233-46A4-AD01-9F3CE1533812}" srcOrd="0" destOrd="0" presId="urn:microsoft.com/office/officeart/2008/layout/LinedList"/>
    <dgm:cxn modelId="{9B5193B6-0964-424B-B4DB-127C8B8E8196}" type="presParOf" srcId="{05DE747D-DB81-4952-94F9-A80C52C6604A}" destId="{C8589E51-FE4F-4E80-8BA1-672FCC056D0E}" srcOrd="1" destOrd="0" presId="urn:microsoft.com/office/officeart/2008/layout/LinedList"/>
    <dgm:cxn modelId="{7DEB0F3F-20B7-4A09-BC88-4AFAFBA11EC1}" type="presParOf" srcId="{05DE747D-DB81-4952-94F9-A80C52C6604A}" destId="{A1B9D174-1CA9-4046-BE19-793646D95385}" srcOrd="2" destOrd="0" presId="urn:microsoft.com/office/officeart/2008/layout/LinedList"/>
    <dgm:cxn modelId="{75E4C7EB-DE78-45C6-A2C9-A5BD03B23BC7}" type="presParOf" srcId="{19883ECC-37C5-4F1A-B43A-EED8515D77B8}" destId="{AC60820E-EB04-440D-8FA5-F7BE3E41AFAF}" srcOrd="2" destOrd="0" presId="urn:microsoft.com/office/officeart/2008/layout/LinedList"/>
    <dgm:cxn modelId="{B6583E1B-2120-4BDB-AB1E-E8920744090D}" type="presParOf" srcId="{19883ECC-37C5-4F1A-B43A-EED8515D77B8}" destId="{D2DDF1B4-3A6E-49F2-ACB4-93DA7F8DDCED}" srcOrd="3" destOrd="0" presId="urn:microsoft.com/office/officeart/2008/layout/LinedList"/>
    <dgm:cxn modelId="{016B6C96-E11C-49FE-B213-26784757AC6C}" type="presParOf" srcId="{19883ECC-37C5-4F1A-B43A-EED8515D77B8}" destId="{F781A8E3-8B86-4C7C-880C-019B0ACFD09D}" srcOrd="4" destOrd="0" presId="urn:microsoft.com/office/officeart/2008/layout/LinedList"/>
    <dgm:cxn modelId="{F8130FF5-55C9-42C6-B96A-3E80EF658343}" type="presParOf" srcId="{F781A8E3-8B86-4C7C-880C-019B0ACFD09D}" destId="{60328025-B081-4FCF-9A4E-DEBB5436B0D9}" srcOrd="0" destOrd="0" presId="urn:microsoft.com/office/officeart/2008/layout/LinedList"/>
    <dgm:cxn modelId="{977DE6B9-990C-4077-A4D4-3B7D805D659B}" type="presParOf" srcId="{F781A8E3-8B86-4C7C-880C-019B0ACFD09D}" destId="{53F54BE9-7360-4004-BB32-5F4E5F3F5512}" srcOrd="1" destOrd="0" presId="urn:microsoft.com/office/officeart/2008/layout/LinedList"/>
    <dgm:cxn modelId="{B8AF1AFD-6525-4252-9ADA-781BF0B3373C}" type="presParOf" srcId="{F781A8E3-8B86-4C7C-880C-019B0ACFD09D}" destId="{DE96D361-CF2F-44B0-8973-C8AE066E6997}" srcOrd="2" destOrd="0" presId="urn:microsoft.com/office/officeart/2008/layout/LinedList"/>
    <dgm:cxn modelId="{F136506E-E863-4B33-887A-2A3145F6BEC6}" type="presParOf" srcId="{19883ECC-37C5-4F1A-B43A-EED8515D77B8}" destId="{DD32936F-272D-4621-B5F4-12956B417DA9}" srcOrd="5" destOrd="0" presId="urn:microsoft.com/office/officeart/2008/layout/LinedList"/>
    <dgm:cxn modelId="{01DE5040-E099-4A61-A906-02893C2A5005}" type="presParOf" srcId="{19883ECC-37C5-4F1A-B43A-EED8515D77B8}" destId="{FE786CD0-74E2-40AB-BCBF-BA28B86B516B}" srcOrd="6" destOrd="0" presId="urn:microsoft.com/office/officeart/2008/layout/LinedList"/>
    <dgm:cxn modelId="{C04789FE-310B-48B6-9846-CB19501EA607}" type="presParOf" srcId="{19883ECC-37C5-4F1A-B43A-EED8515D77B8}" destId="{357B7579-F819-450A-BA05-C4E3FC0EC7D8}" srcOrd="7" destOrd="0" presId="urn:microsoft.com/office/officeart/2008/layout/LinedList"/>
    <dgm:cxn modelId="{7EE2C94C-3B49-4C44-933A-C3C7BA8310F7}" type="presParOf" srcId="{357B7579-F819-450A-BA05-C4E3FC0EC7D8}" destId="{05FCBE9C-D9CB-43C2-B8D5-4C4E16D21D5E}" srcOrd="0" destOrd="0" presId="urn:microsoft.com/office/officeart/2008/layout/LinedList"/>
    <dgm:cxn modelId="{5F1E5CB3-C02F-4C09-8D2C-76ABCE9E383F}" type="presParOf" srcId="{357B7579-F819-450A-BA05-C4E3FC0EC7D8}" destId="{56509413-24CA-4B87-94AC-121209E08DCC}" srcOrd="1" destOrd="0" presId="urn:microsoft.com/office/officeart/2008/layout/LinedList"/>
    <dgm:cxn modelId="{DD48D983-21A6-4745-8A26-FB1942333E07}" type="presParOf" srcId="{357B7579-F819-450A-BA05-C4E3FC0EC7D8}" destId="{DDCC1F70-B3B9-4E0E-A39D-591BD6834028}" srcOrd="2" destOrd="0" presId="urn:microsoft.com/office/officeart/2008/layout/LinedList"/>
    <dgm:cxn modelId="{0DF3BCA7-32D6-4A24-9A58-B1639921F908}" type="presParOf" srcId="{19883ECC-37C5-4F1A-B43A-EED8515D77B8}" destId="{6F7FC42B-653C-4CE1-9099-56FDDF4ACF52}" srcOrd="8" destOrd="0" presId="urn:microsoft.com/office/officeart/2008/layout/LinedList"/>
    <dgm:cxn modelId="{7C62AF0C-EBFA-4999-A5F1-3205CC644C18}" type="presParOf" srcId="{19883ECC-37C5-4F1A-B43A-EED8515D77B8}" destId="{20B4433F-7F38-4E0D-960B-D9A02E6DE78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6634C3-E10D-4B02-9D5D-635FD2CE125A}" type="doc">
      <dgm:prSet loTypeId="urn:microsoft.com/office/officeart/2005/8/layout/vList3#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04BBE43-C93E-4C42-91B9-B3787729A640}">
      <dgm:prSet phldrT="[Texto]" custT="1"/>
      <dgm:spPr/>
      <dgm:t>
        <a:bodyPr/>
        <a:lstStyle/>
        <a:p>
          <a:r>
            <a:rPr lang="es-CL" sz="1800" dirty="0" smtClean="0"/>
            <a:t>Estimular desde el inicio el ejercicio de la expresión escrita y comprensión lectora para ciencias sociales.</a:t>
          </a:r>
          <a:endParaRPr lang="es-CL" sz="1800" dirty="0"/>
        </a:p>
      </dgm:t>
    </dgm:pt>
    <dgm:pt modelId="{51DB0F7C-9B89-4AEB-9980-6DAA6E6FB35D}" type="parTrans" cxnId="{D185F9ED-038A-449B-B424-D81710DEE3F2}">
      <dgm:prSet/>
      <dgm:spPr/>
      <dgm:t>
        <a:bodyPr/>
        <a:lstStyle/>
        <a:p>
          <a:endParaRPr lang="es-CL"/>
        </a:p>
      </dgm:t>
    </dgm:pt>
    <dgm:pt modelId="{DC202F83-A77F-4254-9DD3-DF916406AF25}" type="sibTrans" cxnId="{D185F9ED-038A-449B-B424-D81710DEE3F2}">
      <dgm:prSet/>
      <dgm:spPr/>
      <dgm:t>
        <a:bodyPr/>
        <a:lstStyle/>
        <a:p>
          <a:endParaRPr lang="es-CL"/>
        </a:p>
      </dgm:t>
    </dgm:pt>
    <dgm:pt modelId="{3C6FD09C-0282-4BC2-A4DC-48FF416A9E93}">
      <dgm:prSet phldrT="[Texto]" custT="1"/>
      <dgm:spPr/>
      <dgm:t>
        <a:bodyPr/>
        <a:lstStyle/>
        <a:p>
          <a:r>
            <a:rPr lang="es-CL" sz="1800" dirty="0" smtClean="0"/>
            <a:t>Motivar a la reflexión e intercambio de ideas</a:t>
          </a:r>
          <a:endParaRPr lang="es-CL" sz="1800" dirty="0"/>
        </a:p>
      </dgm:t>
    </dgm:pt>
    <dgm:pt modelId="{D4608BF4-4CE3-4290-8947-5F4B8AD8A148}" type="parTrans" cxnId="{7E38426D-42D3-4488-8889-3CBB9BEADE59}">
      <dgm:prSet/>
      <dgm:spPr/>
      <dgm:t>
        <a:bodyPr/>
        <a:lstStyle/>
        <a:p>
          <a:endParaRPr lang="es-CL"/>
        </a:p>
      </dgm:t>
    </dgm:pt>
    <dgm:pt modelId="{0F3409B7-543F-41AA-934D-3437E872A943}" type="sibTrans" cxnId="{7E38426D-42D3-4488-8889-3CBB9BEADE59}">
      <dgm:prSet/>
      <dgm:spPr/>
      <dgm:t>
        <a:bodyPr/>
        <a:lstStyle/>
        <a:p>
          <a:endParaRPr lang="es-CL"/>
        </a:p>
      </dgm:t>
    </dgm:pt>
    <dgm:pt modelId="{CD2F5FEA-8E31-48C8-8E99-8E9F8EB49B7E}">
      <dgm:prSet phldrT="[Texto]" custT="1"/>
      <dgm:spPr/>
      <dgm:t>
        <a:bodyPr/>
        <a:lstStyle/>
        <a:p>
          <a:r>
            <a:rPr lang="es-CL" sz="1800" dirty="0" smtClean="0"/>
            <a:t>Flexibilizar las mallas y facilitar trayectorias académicas</a:t>
          </a:r>
          <a:endParaRPr lang="es-CL" sz="1800" dirty="0"/>
        </a:p>
      </dgm:t>
    </dgm:pt>
    <dgm:pt modelId="{80839A50-B119-43B5-83B3-81B7609A299A}" type="parTrans" cxnId="{3AACA9AC-FE0A-44DB-89D3-7DDE7549A76C}">
      <dgm:prSet/>
      <dgm:spPr/>
      <dgm:t>
        <a:bodyPr/>
        <a:lstStyle/>
        <a:p>
          <a:endParaRPr lang="es-CL"/>
        </a:p>
      </dgm:t>
    </dgm:pt>
    <dgm:pt modelId="{2516B9B2-D55A-40C5-A662-06ABFD2894F3}" type="sibTrans" cxnId="{3AACA9AC-FE0A-44DB-89D3-7DDE7549A76C}">
      <dgm:prSet/>
      <dgm:spPr/>
      <dgm:t>
        <a:bodyPr/>
        <a:lstStyle/>
        <a:p>
          <a:endParaRPr lang="es-CL"/>
        </a:p>
      </dgm:t>
    </dgm:pt>
    <dgm:pt modelId="{F7FE54B4-B26C-4EF8-B423-0F8169F5AA00}" type="pres">
      <dgm:prSet presAssocID="{D86634C3-E10D-4B02-9D5D-635FD2CE12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7CF5CB-569E-4A9E-B984-0CA2DF7DBA5F}" type="pres">
      <dgm:prSet presAssocID="{404BBE43-C93E-4C42-91B9-B3787729A640}" presName="composite" presStyleCnt="0"/>
      <dgm:spPr/>
    </dgm:pt>
    <dgm:pt modelId="{58C28124-C693-405A-9A75-38A35C70AB09}" type="pres">
      <dgm:prSet presAssocID="{404BBE43-C93E-4C42-91B9-B3787729A64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3FBD6108-2EEA-4BA5-BD58-37DDF98559A4}" type="pres">
      <dgm:prSet presAssocID="{404BBE43-C93E-4C42-91B9-B3787729A64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D586AA-29F7-4F64-9455-2F434B1DCA89}" type="pres">
      <dgm:prSet presAssocID="{DC202F83-A77F-4254-9DD3-DF916406AF25}" presName="spacing" presStyleCnt="0"/>
      <dgm:spPr/>
    </dgm:pt>
    <dgm:pt modelId="{5BD5C652-F0DA-49B3-81AE-EFE56200F93F}" type="pres">
      <dgm:prSet presAssocID="{3C6FD09C-0282-4BC2-A4DC-48FF416A9E93}" presName="composite" presStyleCnt="0"/>
      <dgm:spPr/>
    </dgm:pt>
    <dgm:pt modelId="{19A7C950-982B-4106-B99E-63CFD12636F2}" type="pres">
      <dgm:prSet presAssocID="{3C6FD09C-0282-4BC2-A4DC-48FF416A9E9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01824841-BF0E-486F-8C76-3B4C010ECC32}" type="pres">
      <dgm:prSet presAssocID="{3C6FD09C-0282-4BC2-A4DC-48FF416A9E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3679E1-26AD-4963-A2BE-24E3978B210C}" type="pres">
      <dgm:prSet presAssocID="{0F3409B7-543F-41AA-934D-3437E872A943}" presName="spacing" presStyleCnt="0"/>
      <dgm:spPr/>
    </dgm:pt>
    <dgm:pt modelId="{5F2BE531-9A6C-48C3-948F-6208897A27E9}" type="pres">
      <dgm:prSet presAssocID="{CD2F5FEA-8E31-48C8-8E99-8E9F8EB49B7E}" presName="composite" presStyleCnt="0"/>
      <dgm:spPr/>
    </dgm:pt>
    <dgm:pt modelId="{49462E9B-33FB-4C4D-A6EA-29ABFEF4600E}" type="pres">
      <dgm:prSet presAssocID="{CD2F5FEA-8E31-48C8-8E99-8E9F8EB49B7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98863141-E133-4DAF-BFAE-0EBA6752368B}" type="pres">
      <dgm:prSet presAssocID="{CD2F5FEA-8E31-48C8-8E99-8E9F8EB49B7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AF24A96-1BE8-4A96-8223-CDD757439523}" type="presOf" srcId="{404BBE43-C93E-4C42-91B9-B3787729A640}" destId="{3FBD6108-2EEA-4BA5-BD58-37DDF98559A4}" srcOrd="0" destOrd="0" presId="urn:microsoft.com/office/officeart/2005/8/layout/vList3#4"/>
    <dgm:cxn modelId="{55AF0FF9-4B89-4CF6-BCFB-B923C0A06784}" type="presOf" srcId="{D86634C3-E10D-4B02-9D5D-635FD2CE125A}" destId="{F7FE54B4-B26C-4EF8-B423-0F8169F5AA00}" srcOrd="0" destOrd="0" presId="urn:microsoft.com/office/officeart/2005/8/layout/vList3#4"/>
    <dgm:cxn modelId="{D185F9ED-038A-449B-B424-D81710DEE3F2}" srcId="{D86634C3-E10D-4B02-9D5D-635FD2CE125A}" destId="{404BBE43-C93E-4C42-91B9-B3787729A640}" srcOrd="0" destOrd="0" parTransId="{51DB0F7C-9B89-4AEB-9980-6DAA6E6FB35D}" sibTransId="{DC202F83-A77F-4254-9DD3-DF916406AF25}"/>
    <dgm:cxn modelId="{7E38426D-42D3-4488-8889-3CBB9BEADE59}" srcId="{D86634C3-E10D-4B02-9D5D-635FD2CE125A}" destId="{3C6FD09C-0282-4BC2-A4DC-48FF416A9E93}" srcOrd="1" destOrd="0" parTransId="{D4608BF4-4CE3-4290-8947-5F4B8AD8A148}" sibTransId="{0F3409B7-543F-41AA-934D-3437E872A943}"/>
    <dgm:cxn modelId="{682EB6CA-9950-4E83-95F1-7F223FAD54A5}" type="presOf" srcId="{3C6FD09C-0282-4BC2-A4DC-48FF416A9E93}" destId="{01824841-BF0E-486F-8C76-3B4C010ECC32}" srcOrd="0" destOrd="0" presId="urn:microsoft.com/office/officeart/2005/8/layout/vList3#4"/>
    <dgm:cxn modelId="{3AACA9AC-FE0A-44DB-89D3-7DDE7549A76C}" srcId="{D86634C3-E10D-4B02-9D5D-635FD2CE125A}" destId="{CD2F5FEA-8E31-48C8-8E99-8E9F8EB49B7E}" srcOrd="2" destOrd="0" parTransId="{80839A50-B119-43B5-83B3-81B7609A299A}" sibTransId="{2516B9B2-D55A-40C5-A662-06ABFD2894F3}"/>
    <dgm:cxn modelId="{D7ED10B1-40AF-4FBD-9B9E-B16C495BF058}" type="presOf" srcId="{CD2F5FEA-8E31-48C8-8E99-8E9F8EB49B7E}" destId="{98863141-E133-4DAF-BFAE-0EBA6752368B}" srcOrd="0" destOrd="0" presId="urn:microsoft.com/office/officeart/2005/8/layout/vList3#4"/>
    <dgm:cxn modelId="{DA9CB932-8EBF-4EF1-96C9-B14F1F5DBF87}" type="presParOf" srcId="{F7FE54B4-B26C-4EF8-B423-0F8169F5AA00}" destId="{6C7CF5CB-569E-4A9E-B984-0CA2DF7DBA5F}" srcOrd="0" destOrd="0" presId="urn:microsoft.com/office/officeart/2005/8/layout/vList3#4"/>
    <dgm:cxn modelId="{34FB7B36-5D4A-4385-BBB2-7AE7A4689FBF}" type="presParOf" srcId="{6C7CF5CB-569E-4A9E-B984-0CA2DF7DBA5F}" destId="{58C28124-C693-405A-9A75-38A35C70AB09}" srcOrd="0" destOrd="0" presId="urn:microsoft.com/office/officeart/2005/8/layout/vList3#4"/>
    <dgm:cxn modelId="{A8C8879A-7AB6-487F-BB6A-E6ECE365AE52}" type="presParOf" srcId="{6C7CF5CB-569E-4A9E-B984-0CA2DF7DBA5F}" destId="{3FBD6108-2EEA-4BA5-BD58-37DDF98559A4}" srcOrd="1" destOrd="0" presId="urn:microsoft.com/office/officeart/2005/8/layout/vList3#4"/>
    <dgm:cxn modelId="{08973AAF-42E3-4A9D-AAE3-1BDC6A0C4126}" type="presParOf" srcId="{F7FE54B4-B26C-4EF8-B423-0F8169F5AA00}" destId="{16D586AA-29F7-4F64-9455-2F434B1DCA89}" srcOrd="1" destOrd="0" presId="urn:microsoft.com/office/officeart/2005/8/layout/vList3#4"/>
    <dgm:cxn modelId="{25A5B6B1-3F49-4525-973D-7884928EFA59}" type="presParOf" srcId="{F7FE54B4-B26C-4EF8-B423-0F8169F5AA00}" destId="{5BD5C652-F0DA-49B3-81AE-EFE56200F93F}" srcOrd="2" destOrd="0" presId="urn:microsoft.com/office/officeart/2005/8/layout/vList3#4"/>
    <dgm:cxn modelId="{52E8C58D-5187-496C-A91A-6A58ACA2E227}" type="presParOf" srcId="{5BD5C652-F0DA-49B3-81AE-EFE56200F93F}" destId="{19A7C950-982B-4106-B99E-63CFD12636F2}" srcOrd="0" destOrd="0" presId="urn:microsoft.com/office/officeart/2005/8/layout/vList3#4"/>
    <dgm:cxn modelId="{7BD85DAE-9E9C-40BD-9AB5-C987F27B54C6}" type="presParOf" srcId="{5BD5C652-F0DA-49B3-81AE-EFE56200F93F}" destId="{01824841-BF0E-486F-8C76-3B4C010ECC32}" srcOrd="1" destOrd="0" presId="urn:microsoft.com/office/officeart/2005/8/layout/vList3#4"/>
    <dgm:cxn modelId="{FB70696B-7129-4DF9-8146-CF2FA3528C51}" type="presParOf" srcId="{F7FE54B4-B26C-4EF8-B423-0F8169F5AA00}" destId="{7D3679E1-26AD-4963-A2BE-24E3978B210C}" srcOrd="3" destOrd="0" presId="urn:microsoft.com/office/officeart/2005/8/layout/vList3#4"/>
    <dgm:cxn modelId="{FC64B4DB-66A2-46E2-958D-F6FD5E7E459A}" type="presParOf" srcId="{F7FE54B4-B26C-4EF8-B423-0F8169F5AA00}" destId="{5F2BE531-9A6C-48C3-948F-6208897A27E9}" srcOrd="4" destOrd="0" presId="urn:microsoft.com/office/officeart/2005/8/layout/vList3#4"/>
    <dgm:cxn modelId="{6EE3B69C-61F4-4465-A634-14A8C8A7A717}" type="presParOf" srcId="{5F2BE531-9A6C-48C3-948F-6208897A27E9}" destId="{49462E9B-33FB-4C4D-A6EA-29ABFEF4600E}" srcOrd="0" destOrd="0" presId="urn:microsoft.com/office/officeart/2005/8/layout/vList3#4"/>
    <dgm:cxn modelId="{F5DF79E2-48AF-4B4F-8684-CDCF2E12294D}" type="presParOf" srcId="{5F2BE531-9A6C-48C3-948F-6208897A27E9}" destId="{98863141-E133-4DAF-BFAE-0EBA6752368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86634C3-E10D-4B02-9D5D-635FD2CE125A}" type="doc">
      <dgm:prSet loTypeId="urn:microsoft.com/office/officeart/2005/8/layout/vList3#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04BBE43-C93E-4C42-91B9-B3787729A640}">
      <dgm:prSet phldrT="[Texto]" custT="1"/>
      <dgm:spPr/>
      <dgm:t>
        <a:bodyPr/>
        <a:lstStyle/>
        <a:p>
          <a:r>
            <a:rPr lang="es-CL" sz="1800" dirty="0" smtClean="0"/>
            <a:t>Incentivar actividades prácticas en la malla curricular</a:t>
          </a:r>
          <a:endParaRPr lang="es-CL" sz="1800" dirty="0"/>
        </a:p>
      </dgm:t>
    </dgm:pt>
    <dgm:pt modelId="{51DB0F7C-9B89-4AEB-9980-6DAA6E6FB35D}" type="parTrans" cxnId="{D185F9ED-038A-449B-B424-D81710DEE3F2}">
      <dgm:prSet/>
      <dgm:spPr/>
      <dgm:t>
        <a:bodyPr/>
        <a:lstStyle/>
        <a:p>
          <a:endParaRPr lang="es-CL"/>
        </a:p>
      </dgm:t>
    </dgm:pt>
    <dgm:pt modelId="{DC202F83-A77F-4254-9DD3-DF916406AF25}" type="sibTrans" cxnId="{D185F9ED-038A-449B-B424-D81710DEE3F2}">
      <dgm:prSet/>
      <dgm:spPr/>
      <dgm:t>
        <a:bodyPr/>
        <a:lstStyle/>
        <a:p>
          <a:endParaRPr lang="es-CL"/>
        </a:p>
      </dgm:t>
    </dgm:pt>
    <dgm:pt modelId="{3C6FD09C-0282-4BC2-A4DC-48FF416A9E93}">
      <dgm:prSet phldrT="[Texto]" custT="1"/>
      <dgm:spPr/>
      <dgm:t>
        <a:bodyPr/>
        <a:lstStyle/>
        <a:p>
          <a:r>
            <a:rPr lang="es-CL" sz="1800" dirty="0" smtClean="0"/>
            <a:t>Desarrollo de estrategias que se hagan cargo del perfil de ingreso de los estudiantes.</a:t>
          </a:r>
          <a:endParaRPr lang="es-CL" sz="1800" dirty="0"/>
        </a:p>
      </dgm:t>
    </dgm:pt>
    <dgm:pt modelId="{D4608BF4-4CE3-4290-8947-5F4B8AD8A148}" type="parTrans" cxnId="{7E38426D-42D3-4488-8889-3CBB9BEADE59}">
      <dgm:prSet/>
      <dgm:spPr/>
      <dgm:t>
        <a:bodyPr/>
        <a:lstStyle/>
        <a:p>
          <a:endParaRPr lang="es-CL"/>
        </a:p>
      </dgm:t>
    </dgm:pt>
    <dgm:pt modelId="{0F3409B7-543F-41AA-934D-3437E872A943}" type="sibTrans" cxnId="{7E38426D-42D3-4488-8889-3CBB9BEADE59}">
      <dgm:prSet/>
      <dgm:spPr/>
      <dgm:t>
        <a:bodyPr/>
        <a:lstStyle/>
        <a:p>
          <a:endParaRPr lang="es-CL"/>
        </a:p>
      </dgm:t>
    </dgm:pt>
    <dgm:pt modelId="{E38F24E6-8A1E-4276-B568-989E4132015B}">
      <dgm:prSet phldrT="[Texto]" custT="1"/>
      <dgm:spPr/>
      <dgm:t>
        <a:bodyPr/>
        <a:lstStyle/>
        <a:p>
          <a:r>
            <a:rPr lang="es-CL" sz="1800" dirty="0" smtClean="0"/>
            <a:t>Asumir desafíos pedagógicos ¿Cómo enseñar teoría sociológica</a:t>
          </a:r>
          <a:r>
            <a:rPr lang="es-CL" sz="2000" dirty="0" smtClean="0"/>
            <a:t> </a:t>
          </a:r>
          <a:r>
            <a:rPr lang="es-CL" sz="1800" dirty="0" smtClean="0"/>
            <a:t>con una metodología participativa?</a:t>
          </a:r>
          <a:endParaRPr lang="es-CL" sz="900" dirty="0"/>
        </a:p>
      </dgm:t>
    </dgm:pt>
    <dgm:pt modelId="{34CE1251-A0DF-4233-8698-3D900DC9C811}" type="parTrans" cxnId="{1443715C-89DC-4649-93C3-799CAB07BD7F}">
      <dgm:prSet/>
      <dgm:spPr/>
      <dgm:t>
        <a:bodyPr/>
        <a:lstStyle/>
        <a:p>
          <a:endParaRPr lang="es-CL"/>
        </a:p>
      </dgm:t>
    </dgm:pt>
    <dgm:pt modelId="{2FF23523-4B37-42A0-BEEC-0EBCCBBBCBB0}" type="sibTrans" cxnId="{1443715C-89DC-4649-93C3-799CAB07BD7F}">
      <dgm:prSet/>
      <dgm:spPr/>
      <dgm:t>
        <a:bodyPr/>
        <a:lstStyle/>
        <a:p>
          <a:endParaRPr lang="es-CL"/>
        </a:p>
      </dgm:t>
    </dgm:pt>
    <dgm:pt modelId="{F7FE54B4-B26C-4EF8-B423-0F8169F5AA00}" type="pres">
      <dgm:prSet presAssocID="{D86634C3-E10D-4B02-9D5D-635FD2CE12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7CF5CB-569E-4A9E-B984-0CA2DF7DBA5F}" type="pres">
      <dgm:prSet presAssocID="{404BBE43-C93E-4C42-91B9-B3787729A640}" presName="composite" presStyleCnt="0"/>
      <dgm:spPr/>
    </dgm:pt>
    <dgm:pt modelId="{58C28124-C693-405A-9A75-38A35C70AB09}" type="pres">
      <dgm:prSet presAssocID="{404BBE43-C93E-4C42-91B9-B3787729A64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3FBD6108-2EEA-4BA5-BD58-37DDF98559A4}" type="pres">
      <dgm:prSet presAssocID="{404BBE43-C93E-4C42-91B9-B3787729A64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D586AA-29F7-4F64-9455-2F434B1DCA89}" type="pres">
      <dgm:prSet presAssocID="{DC202F83-A77F-4254-9DD3-DF916406AF25}" presName="spacing" presStyleCnt="0"/>
      <dgm:spPr/>
    </dgm:pt>
    <dgm:pt modelId="{5BD5C652-F0DA-49B3-81AE-EFE56200F93F}" type="pres">
      <dgm:prSet presAssocID="{3C6FD09C-0282-4BC2-A4DC-48FF416A9E93}" presName="composite" presStyleCnt="0"/>
      <dgm:spPr/>
    </dgm:pt>
    <dgm:pt modelId="{19A7C950-982B-4106-B99E-63CFD12636F2}" type="pres">
      <dgm:prSet presAssocID="{3C6FD09C-0282-4BC2-A4DC-48FF416A9E9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01824841-BF0E-486F-8C76-3B4C010ECC32}" type="pres">
      <dgm:prSet presAssocID="{3C6FD09C-0282-4BC2-A4DC-48FF416A9E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3679E1-26AD-4963-A2BE-24E3978B210C}" type="pres">
      <dgm:prSet presAssocID="{0F3409B7-543F-41AA-934D-3437E872A943}" presName="spacing" presStyleCnt="0"/>
      <dgm:spPr/>
    </dgm:pt>
    <dgm:pt modelId="{0A212849-8DC9-49B3-A4F6-D6214F10B73E}" type="pres">
      <dgm:prSet presAssocID="{E38F24E6-8A1E-4276-B568-989E4132015B}" presName="composite" presStyleCnt="0"/>
      <dgm:spPr/>
    </dgm:pt>
    <dgm:pt modelId="{13F753C9-8C0D-485C-A520-0999F6C13F27}" type="pres">
      <dgm:prSet presAssocID="{E38F24E6-8A1E-4276-B568-989E4132015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DAA9D6EA-916C-40C9-A51D-3B29E1BBE74C}" type="pres">
      <dgm:prSet presAssocID="{E38F24E6-8A1E-4276-B568-989E413201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53B301E-7CCB-43BE-9660-69B3BB7E142B}" type="presOf" srcId="{3C6FD09C-0282-4BC2-A4DC-48FF416A9E93}" destId="{01824841-BF0E-486F-8C76-3B4C010ECC32}" srcOrd="0" destOrd="0" presId="urn:microsoft.com/office/officeart/2005/8/layout/vList3#5"/>
    <dgm:cxn modelId="{D185F9ED-038A-449B-B424-D81710DEE3F2}" srcId="{D86634C3-E10D-4B02-9D5D-635FD2CE125A}" destId="{404BBE43-C93E-4C42-91B9-B3787729A640}" srcOrd="0" destOrd="0" parTransId="{51DB0F7C-9B89-4AEB-9980-6DAA6E6FB35D}" sibTransId="{DC202F83-A77F-4254-9DD3-DF916406AF25}"/>
    <dgm:cxn modelId="{7E38426D-42D3-4488-8889-3CBB9BEADE59}" srcId="{D86634C3-E10D-4B02-9D5D-635FD2CE125A}" destId="{3C6FD09C-0282-4BC2-A4DC-48FF416A9E93}" srcOrd="1" destOrd="0" parTransId="{D4608BF4-4CE3-4290-8947-5F4B8AD8A148}" sibTransId="{0F3409B7-543F-41AA-934D-3437E872A943}"/>
    <dgm:cxn modelId="{3AA59E5B-7E26-401F-B829-CF2154F322C2}" type="presOf" srcId="{D86634C3-E10D-4B02-9D5D-635FD2CE125A}" destId="{F7FE54B4-B26C-4EF8-B423-0F8169F5AA00}" srcOrd="0" destOrd="0" presId="urn:microsoft.com/office/officeart/2005/8/layout/vList3#5"/>
    <dgm:cxn modelId="{1443715C-89DC-4649-93C3-799CAB07BD7F}" srcId="{D86634C3-E10D-4B02-9D5D-635FD2CE125A}" destId="{E38F24E6-8A1E-4276-B568-989E4132015B}" srcOrd="2" destOrd="0" parTransId="{34CE1251-A0DF-4233-8698-3D900DC9C811}" sibTransId="{2FF23523-4B37-42A0-BEEC-0EBCCBBBCBB0}"/>
    <dgm:cxn modelId="{BEB8BFF5-D683-4C70-B10B-28966AB9B99D}" type="presOf" srcId="{E38F24E6-8A1E-4276-B568-989E4132015B}" destId="{DAA9D6EA-916C-40C9-A51D-3B29E1BBE74C}" srcOrd="0" destOrd="0" presId="urn:microsoft.com/office/officeart/2005/8/layout/vList3#5"/>
    <dgm:cxn modelId="{AAA4CFEB-88E4-415A-AE2A-358E27BD69CE}" type="presOf" srcId="{404BBE43-C93E-4C42-91B9-B3787729A640}" destId="{3FBD6108-2EEA-4BA5-BD58-37DDF98559A4}" srcOrd="0" destOrd="0" presId="urn:microsoft.com/office/officeart/2005/8/layout/vList3#5"/>
    <dgm:cxn modelId="{8E72795F-89EA-408C-B6CA-E5F6C3AA2EA5}" type="presParOf" srcId="{F7FE54B4-B26C-4EF8-B423-0F8169F5AA00}" destId="{6C7CF5CB-569E-4A9E-B984-0CA2DF7DBA5F}" srcOrd="0" destOrd="0" presId="urn:microsoft.com/office/officeart/2005/8/layout/vList3#5"/>
    <dgm:cxn modelId="{8928EFA2-7790-45DD-913D-ED65FC0529AC}" type="presParOf" srcId="{6C7CF5CB-569E-4A9E-B984-0CA2DF7DBA5F}" destId="{58C28124-C693-405A-9A75-38A35C70AB09}" srcOrd="0" destOrd="0" presId="urn:microsoft.com/office/officeart/2005/8/layout/vList3#5"/>
    <dgm:cxn modelId="{34651C86-9E7A-4A1B-B5C5-F82EBAB1225A}" type="presParOf" srcId="{6C7CF5CB-569E-4A9E-B984-0CA2DF7DBA5F}" destId="{3FBD6108-2EEA-4BA5-BD58-37DDF98559A4}" srcOrd="1" destOrd="0" presId="urn:microsoft.com/office/officeart/2005/8/layout/vList3#5"/>
    <dgm:cxn modelId="{101A22C0-778D-4416-9D0B-418056AFC168}" type="presParOf" srcId="{F7FE54B4-B26C-4EF8-B423-0F8169F5AA00}" destId="{16D586AA-29F7-4F64-9455-2F434B1DCA89}" srcOrd="1" destOrd="0" presId="urn:microsoft.com/office/officeart/2005/8/layout/vList3#5"/>
    <dgm:cxn modelId="{6539B3B2-811F-428C-8669-763E65F7EDDD}" type="presParOf" srcId="{F7FE54B4-B26C-4EF8-B423-0F8169F5AA00}" destId="{5BD5C652-F0DA-49B3-81AE-EFE56200F93F}" srcOrd="2" destOrd="0" presId="urn:microsoft.com/office/officeart/2005/8/layout/vList3#5"/>
    <dgm:cxn modelId="{539B5D28-68BA-444C-9C46-31B9E71B252D}" type="presParOf" srcId="{5BD5C652-F0DA-49B3-81AE-EFE56200F93F}" destId="{19A7C950-982B-4106-B99E-63CFD12636F2}" srcOrd="0" destOrd="0" presId="urn:microsoft.com/office/officeart/2005/8/layout/vList3#5"/>
    <dgm:cxn modelId="{71A516C5-9069-4F70-959E-45CC003AA4A0}" type="presParOf" srcId="{5BD5C652-F0DA-49B3-81AE-EFE56200F93F}" destId="{01824841-BF0E-486F-8C76-3B4C010ECC32}" srcOrd="1" destOrd="0" presId="urn:microsoft.com/office/officeart/2005/8/layout/vList3#5"/>
    <dgm:cxn modelId="{5D0DD05F-AB6E-420E-A32D-C7A86F267DA9}" type="presParOf" srcId="{F7FE54B4-B26C-4EF8-B423-0F8169F5AA00}" destId="{7D3679E1-26AD-4963-A2BE-24E3978B210C}" srcOrd="3" destOrd="0" presId="urn:microsoft.com/office/officeart/2005/8/layout/vList3#5"/>
    <dgm:cxn modelId="{7926A7DB-EC8D-4FF1-A8E2-DAFC6534C52B}" type="presParOf" srcId="{F7FE54B4-B26C-4EF8-B423-0F8169F5AA00}" destId="{0A212849-8DC9-49B3-A4F6-D6214F10B73E}" srcOrd="4" destOrd="0" presId="urn:microsoft.com/office/officeart/2005/8/layout/vList3#5"/>
    <dgm:cxn modelId="{EE881007-22F7-44BF-BDF6-0DB34791EA6D}" type="presParOf" srcId="{0A212849-8DC9-49B3-A4F6-D6214F10B73E}" destId="{13F753C9-8C0D-485C-A520-0999F6C13F27}" srcOrd="0" destOrd="0" presId="urn:microsoft.com/office/officeart/2005/8/layout/vList3#5"/>
    <dgm:cxn modelId="{21EA06C4-5E1E-4506-B70E-FBC7DEE03A85}" type="presParOf" srcId="{0A212849-8DC9-49B3-A4F6-D6214F10B73E}" destId="{DAA9D6EA-916C-40C9-A51D-3B29E1BBE74C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538F48C-20F3-43FA-B840-A97533A4360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1C85D17-4EED-410E-968C-32B39513A194}">
      <dgm:prSet phldrT="[Texto]"/>
      <dgm:spPr/>
      <dgm:t>
        <a:bodyPr/>
        <a:lstStyle/>
        <a:p>
          <a:pPr algn="just"/>
          <a:r>
            <a:rPr lang="es-CL" dirty="0" smtClean="0"/>
            <a:t>¿Cuáles competencias corresponden al pre grado o se adquieren a través de la experiencia profesional? Por tanto: ¿Con qué nivel de profundidad deben desarrollarse en pregrado? </a:t>
          </a:r>
          <a:endParaRPr lang="es-CL" dirty="0"/>
        </a:p>
      </dgm:t>
    </dgm:pt>
    <dgm:pt modelId="{C1A245D9-5A96-4621-A3BA-9C402159EF74}" type="parTrans" cxnId="{9413CCFA-3EDA-4BC6-B15E-5D445F28E861}">
      <dgm:prSet/>
      <dgm:spPr/>
      <dgm:t>
        <a:bodyPr/>
        <a:lstStyle/>
        <a:p>
          <a:endParaRPr lang="es-CL"/>
        </a:p>
      </dgm:t>
    </dgm:pt>
    <dgm:pt modelId="{BA023AF2-71C2-4633-BCE4-FC898BCA0A70}" type="sibTrans" cxnId="{9413CCFA-3EDA-4BC6-B15E-5D445F28E861}">
      <dgm:prSet/>
      <dgm:spPr/>
      <dgm:t>
        <a:bodyPr/>
        <a:lstStyle/>
        <a:p>
          <a:endParaRPr lang="es-CL"/>
        </a:p>
      </dgm:t>
    </dgm:pt>
    <dgm:pt modelId="{F3FF757C-BA9D-4C71-82AC-A6FAA15DF319}">
      <dgm:prSet phldrT="[Texto]"/>
      <dgm:spPr/>
      <dgm:t>
        <a:bodyPr/>
        <a:lstStyle/>
        <a:p>
          <a:r>
            <a:rPr lang="es-CL" dirty="0" smtClean="0"/>
            <a:t>Estas definiciones se relacionan con el compromiso de formación de la FACSO hacia sus estudiantes y la comunidad</a:t>
          </a:r>
          <a:endParaRPr lang="es-CL" dirty="0"/>
        </a:p>
      </dgm:t>
    </dgm:pt>
    <dgm:pt modelId="{CBEF7DAA-7A5B-4919-B0FB-04E6DE0EA9C3}" type="sibTrans" cxnId="{A480FF0F-585D-4381-8038-6E3C84DA2A62}">
      <dgm:prSet/>
      <dgm:spPr/>
    </dgm:pt>
    <dgm:pt modelId="{725C8CCF-0C34-4458-806E-B97BD6175616}" type="parTrans" cxnId="{A480FF0F-585D-4381-8038-6E3C84DA2A62}">
      <dgm:prSet/>
      <dgm:spPr/>
    </dgm:pt>
    <dgm:pt modelId="{1D03FAF5-DA27-4AB7-BAFF-EC0910ECAE5F}">
      <dgm:prSet phldrT="[Texto]"/>
      <dgm:spPr/>
      <dgm:t>
        <a:bodyPr/>
        <a:lstStyle/>
        <a:p>
          <a:pPr algn="ctr"/>
          <a:r>
            <a:rPr lang="es-CL" dirty="0" smtClean="0"/>
            <a:t>Constituye una promesa que debe facilitar las trayectorias formativas de los estudiantes.</a:t>
          </a:r>
          <a:endParaRPr lang="es-CL" dirty="0"/>
        </a:p>
      </dgm:t>
    </dgm:pt>
    <dgm:pt modelId="{72C0212F-5AA5-45BC-8503-8E44EDF98B1B}" type="parTrans" cxnId="{94E87615-5E66-490F-B970-04A3A4F4B47E}">
      <dgm:prSet/>
      <dgm:spPr/>
    </dgm:pt>
    <dgm:pt modelId="{4FB0619C-5EDB-45A7-8914-55C4E1BC8411}" type="sibTrans" cxnId="{94E87615-5E66-490F-B970-04A3A4F4B47E}">
      <dgm:prSet/>
      <dgm:spPr/>
    </dgm:pt>
    <dgm:pt modelId="{96942DF7-33D7-4243-967F-956BA8F473BC}" type="pres">
      <dgm:prSet presAssocID="{E538F48C-20F3-43FA-B840-A97533A436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5EBC160-2ACA-4684-90B2-E2BCD215E0BD}" type="pres">
      <dgm:prSet presAssocID="{B1C85D17-4EED-410E-968C-32B39513A194}" presName="vertOne" presStyleCnt="0"/>
      <dgm:spPr/>
    </dgm:pt>
    <dgm:pt modelId="{079DC405-3E79-4467-A5F4-1F69FA129F84}" type="pres">
      <dgm:prSet presAssocID="{B1C85D17-4EED-410E-968C-32B39513A1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039DF14-FF71-46C2-A82B-2CC947E81469}" type="pres">
      <dgm:prSet presAssocID="{B1C85D17-4EED-410E-968C-32B39513A194}" presName="parTransOne" presStyleCnt="0"/>
      <dgm:spPr/>
    </dgm:pt>
    <dgm:pt modelId="{498E3F63-003D-46AB-867D-14932BABC230}" type="pres">
      <dgm:prSet presAssocID="{B1C85D17-4EED-410E-968C-32B39513A194}" presName="horzOne" presStyleCnt="0"/>
      <dgm:spPr/>
    </dgm:pt>
    <dgm:pt modelId="{58CE6466-DB06-4E01-A9E9-E7687BF91372}" type="pres">
      <dgm:prSet presAssocID="{F3FF757C-BA9D-4C71-82AC-A6FAA15DF319}" presName="vertTwo" presStyleCnt="0"/>
      <dgm:spPr/>
    </dgm:pt>
    <dgm:pt modelId="{BD72BB03-9F60-4AFC-99E0-5510B86E677E}" type="pres">
      <dgm:prSet presAssocID="{F3FF757C-BA9D-4C71-82AC-A6FAA15DF3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4E4D09C-A759-489C-BFC4-904D0C7319F1}" type="pres">
      <dgm:prSet presAssocID="{F3FF757C-BA9D-4C71-82AC-A6FAA15DF319}" presName="horzTwo" presStyleCnt="0"/>
      <dgm:spPr/>
    </dgm:pt>
    <dgm:pt modelId="{DDE922E9-3184-46BA-AFAA-A93321BBF097}" type="pres">
      <dgm:prSet presAssocID="{CBEF7DAA-7A5B-4919-B0FB-04E6DE0EA9C3}" presName="sibSpaceTwo" presStyleCnt="0"/>
      <dgm:spPr/>
    </dgm:pt>
    <dgm:pt modelId="{614EA5AF-3106-4145-94D5-DC04D5C89A9D}" type="pres">
      <dgm:prSet presAssocID="{1D03FAF5-DA27-4AB7-BAFF-EC0910ECAE5F}" presName="vertTwo" presStyleCnt="0"/>
      <dgm:spPr/>
    </dgm:pt>
    <dgm:pt modelId="{ED8B65F1-4969-42DB-92BD-74F6342F9FBE}" type="pres">
      <dgm:prSet presAssocID="{1D03FAF5-DA27-4AB7-BAFF-EC0910ECAE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88DC5B2-345F-4F4D-9C35-53773AC39157}" type="pres">
      <dgm:prSet presAssocID="{1D03FAF5-DA27-4AB7-BAFF-EC0910ECAE5F}" presName="horzTwo" presStyleCnt="0"/>
      <dgm:spPr/>
    </dgm:pt>
  </dgm:ptLst>
  <dgm:cxnLst>
    <dgm:cxn modelId="{9AEDDFAA-9631-42D6-A713-7B4DE411D30B}" type="presOf" srcId="{B1C85D17-4EED-410E-968C-32B39513A194}" destId="{079DC405-3E79-4467-A5F4-1F69FA129F84}" srcOrd="0" destOrd="0" presId="urn:microsoft.com/office/officeart/2005/8/layout/hierarchy4"/>
    <dgm:cxn modelId="{EBD33DB2-DAE9-4621-84A9-611C23AF35EE}" type="presOf" srcId="{F3FF757C-BA9D-4C71-82AC-A6FAA15DF319}" destId="{BD72BB03-9F60-4AFC-99E0-5510B86E677E}" srcOrd="0" destOrd="0" presId="urn:microsoft.com/office/officeart/2005/8/layout/hierarchy4"/>
    <dgm:cxn modelId="{36D2B2AC-6EDA-42C2-B8F5-3BE780911BB7}" type="presOf" srcId="{1D03FAF5-DA27-4AB7-BAFF-EC0910ECAE5F}" destId="{ED8B65F1-4969-42DB-92BD-74F6342F9FBE}" srcOrd="0" destOrd="0" presId="urn:microsoft.com/office/officeart/2005/8/layout/hierarchy4"/>
    <dgm:cxn modelId="{1E14AF65-8559-4BDD-86E3-ABD20E620BDE}" type="presOf" srcId="{E538F48C-20F3-43FA-B840-A97533A43600}" destId="{96942DF7-33D7-4243-967F-956BA8F473BC}" srcOrd="0" destOrd="0" presId="urn:microsoft.com/office/officeart/2005/8/layout/hierarchy4"/>
    <dgm:cxn modelId="{A480FF0F-585D-4381-8038-6E3C84DA2A62}" srcId="{B1C85D17-4EED-410E-968C-32B39513A194}" destId="{F3FF757C-BA9D-4C71-82AC-A6FAA15DF319}" srcOrd="0" destOrd="0" parTransId="{725C8CCF-0C34-4458-806E-B97BD6175616}" sibTransId="{CBEF7DAA-7A5B-4919-B0FB-04E6DE0EA9C3}"/>
    <dgm:cxn modelId="{9413CCFA-3EDA-4BC6-B15E-5D445F28E861}" srcId="{E538F48C-20F3-43FA-B840-A97533A43600}" destId="{B1C85D17-4EED-410E-968C-32B39513A194}" srcOrd="0" destOrd="0" parTransId="{C1A245D9-5A96-4621-A3BA-9C402159EF74}" sibTransId="{BA023AF2-71C2-4633-BCE4-FC898BCA0A70}"/>
    <dgm:cxn modelId="{94E87615-5E66-490F-B970-04A3A4F4B47E}" srcId="{B1C85D17-4EED-410E-968C-32B39513A194}" destId="{1D03FAF5-DA27-4AB7-BAFF-EC0910ECAE5F}" srcOrd="1" destOrd="0" parTransId="{72C0212F-5AA5-45BC-8503-8E44EDF98B1B}" sibTransId="{4FB0619C-5EDB-45A7-8914-55C4E1BC8411}"/>
    <dgm:cxn modelId="{405C05C1-109E-4294-8D35-02D8D007787B}" type="presParOf" srcId="{96942DF7-33D7-4243-967F-956BA8F473BC}" destId="{85EBC160-2ACA-4684-90B2-E2BCD215E0BD}" srcOrd="0" destOrd="0" presId="urn:microsoft.com/office/officeart/2005/8/layout/hierarchy4"/>
    <dgm:cxn modelId="{C6958271-1145-49D2-A7EA-6067A574A52A}" type="presParOf" srcId="{85EBC160-2ACA-4684-90B2-E2BCD215E0BD}" destId="{079DC405-3E79-4467-A5F4-1F69FA129F84}" srcOrd="0" destOrd="0" presId="urn:microsoft.com/office/officeart/2005/8/layout/hierarchy4"/>
    <dgm:cxn modelId="{706283E0-AFA1-40C5-BADA-B9E854341AA8}" type="presParOf" srcId="{85EBC160-2ACA-4684-90B2-E2BCD215E0BD}" destId="{2039DF14-FF71-46C2-A82B-2CC947E81469}" srcOrd="1" destOrd="0" presId="urn:microsoft.com/office/officeart/2005/8/layout/hierarchy4"/>
    <dgm:cxn modelId="{DC96F30C-3B66-4AD1-82BC-8D3BA4C1102B}" type="presParOf" srcId="{85EBC160-2ACA-4684-90B2-E2BCD215E0BD}" destId="{498E3F63-003D-46AB-867D-14932BABC230}" srcOrd="2" destOrd="0" presId="urn:microsoft.com/office/officeart/2005/8/layout/hierarchy4"/>
    <dgm:cxn modelId="{AC520705-BA65-4AAD-8DD2-BA92B5F5E444}" type="presParOf" srcId="{498E3F63-003D-46AB-867D-14932BABC230}" destId="{58CE6466-DB06-4E01-A9E9-E7687BF91372}" srcOrd="0" destOrd="0" presId="urn:microsoft.com/office/officeart/2005/8/layout/hierarchy4"/>
    <dgm:cxn modelId="{9A222F02-1989-4804-BC28-AC54986FABE5}" type="presParOf" srcId="{58CE6466-DB06-4E01-A9E9-E7687BF91372}" destId="{BD72BB03-9F60-4AFC-99E0-5510B86E677E}" srcOrd="0" destOrd="0" presId="urn:microsoft.com/office/officeart/2005/8/layout/hierarchy4"/>
    <dgm:cxn modelId="{F290284A-E77F-41EE-995E-04C0F1945B38}" type="presParOf" srcId="{58CE6466-DB06-4E01-A9E9-E7687BF91372}" destId="{34E4D09C-A759-489C-BFC4-904D0C7319F1}" srcOrd="1" destOrd="0" presId="urn:microsoft.com/office/officeart/2005/8/layout/hierarchy4"/>
    <dgm:cxn modelId="{8D107C97-7A92-4E8A-9591-47811A01CBF3}" type="presParOf" srcId="{498E3F63-003D-46AB-867D-14932BABC230}" destId="{DDE922E9-3184-46BA-AFAA-A93321BBF097}" srcOrd="1" destOrd="0" presId="urn:microsoft.com/office/officeart/2005/8/layout/hierarchy4"/>
    <dgm:cxn modelId="{C4CB193C-B22A-4FF0-B22D-F4174EC76C72}" type="presParOf" srcId="{498E3F63-003D-46AB-867D-14932BABC230}" destId="{614EA5AF-3106-4145-94D5-DC04D5C89A9D}" srcOrd="2" destOrd="0" presId="urn:microsoft.com/office/officeart/2005/8/layout/hierarchy4"/>
    <dgm:cxn modelId="{FA33293A-7109-41EA-98E0-A085961EE023}" type="presParOf" srcId="{614EA5AF-3106-4145-94D5-DC04D5C89A9D}" destId="{ED8B65F1-4969-42DB-92BD-74F6342F9FBE}" srcOrd="0" destOrd="0" presId="urn:microsoft.com/office/officeart/2005/8/layout/hierarchy4"/>
    <dgm:cxn modelId="{698808E8-5823-473D-BE88-4C462F8C9ACD}" type="presParOf" srcId="{614EA5AF-3106-4145-94D5-DC04D5C89A9D}" destId="{A88DC5B2-345F-4F4D-9C35-53773AC391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538F48C-20F3-43FA-B840-A97533A4360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1C85D17-4EED-410E-968C-32B39513A194}">
      <dgm:prSet phldrT="[Texto]"/>
      <dgm:spPr/>
      <dgm:t>
        <a:bodyPr/>
        <a:lstStyle/>
        <a:p>
          <a:pPr algn="just"/>
          <a:r>
            <a:rPr lang="es-CL" dirty="0" smtClean="0"/>
            <a:t>¿Un perfil que acentúe la profesionalización e inserción de acuerdo a las demandas ciudadanas, sociales y laborales?</a:t>
          </a:r>
          <a:endParaRPr lang="es-CL" dirty="0"/>
        </a:p>
      </dgm:t>
    </dgm:pt>
    <dgm:pt modelId="{C1A245D9-5A96-4621-A3BA-9C402159EF74}" type="parTrans" cxnId="{9413CCFA-3EDA-4BC6-B15E-5D445F28E861}">
      <dgm:prSet/>
      <dgm:spPr/>
      <dgm:t>
        <a:bodyPr/>
        <a:lstStyle/>
        <a:p>
          <a:endParaRPr lang="es-CL"/>
        </a:p>
      </dgm:t>
    </dgm:pt>
    <dgm:pt modelId="{BA023AF2-71C2-4633-BCE4-FC898BCA0A70}" type="sibTrans" cxnId="{9413CCFA-3EDA-4BC6-B15E-5D445F28E861}">
      <dgm:prSet/>
      <dgm:spPr/>
      <dgm:t>
        <a:bodyPr/>
        <a:lstStyle/>
        <a:p>
          <a:endParaRPr lang="es-CL"/>
        </a:p>
      </dgm:t>
    </dgm:pt>
    <dgm:pt modelId="{F3FF757C-BA9D-4C71-82AC-A6FAA15DF319}">
      <dgm:prSet phldrT="[Texto]"/>
      <dgm:spPr/>
      <dgm:t>
        <a:bodyPr/>
        <a:lstStyle/>
        <a:p>
          <a:r>
            <a:rPr lang="es-CL" dirty="0" smtClean="0"/>
            <a:t>Este enfoque se debe reflejar en la selección y peso de las competencias y en las propuestas pedagógicas.  </a:t>
          </a:r>
          <a:endParaRPr lang="es-CL" dirty="0"/>
        </a:p>
      </dgm:t>
    </dgm:pt>
    <dgm:pt modelId="{CBEF7DAA-7A5B-4919-B0FB-04E6DE0EA9C3}" type="sibTrans" cxnId="{A480FF0F-585D-4381-8038-6E3C84DA2A62}">
      <dgm:prSet/>
      <dgm:spPr/>
    </dgm:pt>
    <dgm:pt modelId="{725C8CCF-0C34-4458-806E-B97BD6175616}" type="parTrans" cxnId="{A480FF0F-585D-4381-8038-6E3C84DA2A62}">
      <dgm:prSet/>
      <dgm:spPr/>
    </dgm:pt>
    <dgm:pt modelId="{1D03FAF5-DA27-4AB7-BAFF-EC0910ECAE5F}">
      <dgm:prSet phldrT="[Texto]"/>
      <dgm:spPr/>
      <dgm:t>
        <a:bodyPr/>
        <a:lstStyle/>
        <a:p>
          <a:pPr algn="ctr"/>
          <a:r>
            <a:rPr lang="es-CL" dirty="0" smtClean="0"/>
            <a:t>Un mayor énfasis en la profesionalización, requiere fortalecer el vínculo con el medio y enfatizar actividades curriculares prácticas.</a:t>
          </a:r>
          <a:endParaRPr lang="es-CL" dirty="0"/>
        </a:p>
      </dgm:t>
    </dgm:pt>
    <dgm:pt modelId="{72C0212F-5AA5-45BC-8503-8E44EDF98B1B}" type="parTrans" cxnId="{94E87615-5E66-490F-B970-04A3A4F4B47E}">
      <dgm:prSet/>
      <dgm:spPr/>
    </dgm:pt>
    <dgm:pt modelId="{4FB0619C-5EDB-45A7-8914-55C4E1BC8411}" type="sibTrans" cxnId="{94E87615-5E66-490F-B970-04A3A4F4B47E}">
      <dgm:prSet/>
      <dgm:spPr/>
    </dgm:pt>
    <dgm:pt modelId="{96942DF7-33D7-4243-967F-956BA8F473BC}" type="pres">
      <dgm:prSet presAssocID="{E538F48C-20F3-43FA-B840-A97533A436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5EBC160-2ACA-4684-90B2-E2BCD215E0BD}" type="pres">
      <dgm:prSet presAssocID="{B1C85D17-4EED-410E-968C-32B39513A194}" presName="vertOne" presStyleCnt="0"/>
      <dgm:spPr/>
    </dgm:pt>
    <dgm:pt modelId="{079DC405-3E79-4467-A5F4-1F69FA129F84}" type="pres">
      <dgm:prSet presAssocID="{B1C85D17-4EED-410E-968C-32B39513A1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039DF14-FF71-46C2-A82B-2CC947E81469}" type="pres">
      <dgm:prSet presAssocID="{B1C85D17-4EED-410E-968C-32B39513A194}" presName="parTransOne" presStyleCnt="0"/>
      <dgm:spPr/>
    </dgm:pt>
    <dgm:pt modelId="{498E3F63-003D-46AB-867D-14932BABC230}" type="pres">
      <dgm:prSet presAssocID="{B1C85D17-4EED-410E-968C-32B39513A194}" presName="horzOne" presStyleCnt="0"/>
      <dgm:spPr/>
    </dgm:pt>
    <dgm:pt modelId="{58CE6466-DB06-4E01-A9E9-E7687BF91372}" type="pres">
      <dgm:prSet presAssocID="{F3FF757C-BA9D-4C71-82AC-A6FAA15DF319}" presName="vertTwo" presStyleCnt="0"/>
      <dgm:spPr/>
    </dgm:pt>
    <dgm:pt modelId="{BD72BB03-9F60-4AFC-99E0-5510B86E677E}" type="pres">
      <dgm:prSet presAssocID="{F3FF757C-BA9D-4C71-82AC-A6FAA15DF3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4E4D09C-A759-489C-BFC4-904D0C7319F1}" type="pres">
      <dgm:prSet presAssocID="{F3FF757C-BA9D-4C71-82AC-A6FAA15DF319}" presName="horzTwo" presStyleCnt="0"/>
      <dgm:spPr/>
    </dgm:pt>
    <dgm:pt modelId="{DDE922E9-3184-46BA-AFAA-A93321BBF097}" type="pres">
      <dgm:prSet presAssocID="{CBEF7DAA-7A5B-4919-B0FB-04E6DE0EA9C3}" presName="sibSpaceTwo" presStyleCnt="0"/>
      <dgm:spPr/>
    </dgm:pt>
    <dgm:pt modelId="{614EA5AF-3106-4145-94D5-DC04D5C89A9D}" type="pres">
      <dgm:prSet presAssocID="{1D03FAF5-DA27-4AB7-BAFF-EC0910ECAE5F}" presName="vertTwo" presStyleCnt="0"/>
      <dgm:spPr/>
    </dgm:pt>
    <dgm:pt modelId="{ED8B65F1-4969-42DB-92BD-74F6342F9FBE}" type="pres">
      <dgm:prSet presAssocID="{1D03FAF5-DA27-4AB7-BAFF-EC0910ECAE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88DC5B2-345F-4F4D-9C35-53773AC39157}" type="pres">
      <dgm:prSet presAssocID="{1D03FAF5-DA27-4AB7-BAFF-EC0910ECAE5F}" presName="horzTwo" presStyleCnt="0"/>
      <dgm:spPr/>
    </dgm:pt>
  </dgm:ptLst>
  <dgm:cxnLst>
    <dgm:cxn modelId="{180B0DCB-934E-4E08-8C14-7275A3C13779}" type="presOf" srcId="{E538F48C-20F3-43FA-B840-A97533A43600}" destId="{96942DF7-33D7-4243-967F-956BA8F473BC}" srcOrd="0" destOrd="0" presId="urn:microsoft.com/office/officeart/2005/8/layout/hierarchy4"/>
    <dgm:cxn modelId="{CDB5FB70-22CB-4A4B-BEC1-840A3D01DD66}" type="presOf" srcId="{1D03FAF5-DA27-4AB7-BAFF-EC0910ECAE5F}" destId="{ED8B65F1-4969-42DB-92BD-74F6342F9FBE}" srcOrd="0" destOrd="0" presId="urn:microsoft.com/office/officeart/2005/8/layout/hierarchy4"/>
    <dgm:cxn modelId="{A480FF0F-585D-4381-8038-6E3C84DA2A62}" srcId="{B1C85D17-4EED-410E-968C-32B39513A194}" destId="{F3FF757C-BA9D-4C71-82AC-A6FAA15DF319}" srcOrd="0" destOrd="0" parTransId="{725C8CCF-0C34-4458-806E-B97BD6175616}" sibTransId="{CBEF7DAA-7A5B-4919-B0FB-04E6DE0EA9C3}"/>
    <dgm:cxn modelId="{9413CCFA-3EDA-4BC6-B15E-5D445F28E861}" srcId="{E538F48C-20F3-43FA-B840-A97533A43600}" destId="{B1C85D17-4EED-410E-968C-32B39513A194}" srcOrd="0" destOrd="0" parTransId="{C1A245D9-5A96-4621-A3BA-9C402159EF74}" sibTransId="{BA023AF2-71C2-4633-BCE4-FC898BCA0A70}"/>
    <dgm:cxn modelId="{6561D2FA-ACE0-4CD9-8A2D-FAE0DAE67A9D}" type="presOf" srcId="{F3FF757C-BA9D-4C71-82AC-A6FAA15DF319}" destId="{BD72BB03-9F60-4AFC-99E0-5510B86E677E}" srcOrd="0" destOrd="0" presId="urn:microsoft.com/office/officeart/2005/8/layout/hierarchy4"/>
    <dgm:cxn modelId="{94E87615-5E66-490F-B970-04A3A4F4B47E}" srcId="{B1C85D17-4EED-410E-968C-32B39513A194}" destId="{1D03FAF5-DA27-4AB7-BAFF-EC0910ECAE5F}" srcOrd="1" destOrd="0" parTransId="{72C0212F-5AA5-45BC-8503-8E44EDF98B1B}" sibTransId="{4FB0619C-5EDB-45A7-8914-55C4E1BC8411}"/>
    <dgm:cxn modelId="{5A8CBD6E-27D2-4F9F-8593-35C96942D795}" type="presOf" srcId="{B1C85D17-4EED-410E-968C-32B39513A194}" destId="{079DC405-3E79-4467-A5F4-1F69FA129F84}" srcOrd="0" destOrd="0" presId="urn:microsoft.com/office/officeart/2005/8/layout/hierarchy4"/>
    <dgm:cxn modelId="{AF046BA9-748B-437C-8D6C-02B6453E61D2}" type="presParOf" srcId="{96942DF7-33D7-4243-967F-956BA8F473BC}" destId="{85EBC160-2ACA-4684-90B2-E2BCD215E0BD}" srcOrd="0" destOrd="0" presId="urn:microsoft.com/office/officeart/2005/8/layout/hierarchy4"/>
    <dgm:cxn modelId="{AC07CBFA-DA2F-4ACF-8F6A-BF650166AF55}" type="presParOf" srcId="{85EBC160-2ACA-4684-90B2-E2BCD215E0BD}" destId="{079DC405-3E79-4467-A5F4-1F69FA129F84}" srcOrd="0" destOrd="0" presId="urn:microsoft.com/office/officeart/2005/8/layout/hierarchy4"/>
    <dgm:cxn modelId="{70EEE731-E06A-4A33-B212-B933ECF95CE9}" type="presParOf" srcId="{85EBC160-2ACA-4684-90B2-E2BCD215E0BD}" destId="{2039DF14-FF71-46C2-A82B-2CC947E81469}" srcOrd="1" destOrd="0" presId="urn:microsoft.com/office/officeart/2005/8/layout/hierarchy4"/>
    <dgm:cxn modelId="{EC5F2E84-2EAE-4E32-91E5-DE0129FF27C2}" type="presParOf" srcId="{85EBC160-2ACA-4684-90B2-E2BCD215E0BD}" destId="{498E3F63-003D-46AB-867D-14932BABC230}" srcOrd="2" destOrd="0" presId="urn:microsoft.com/office/officeart/2005/8/layout/hierarchy4"/>
    <dgm:cxn modelId="{8880A22E-0AA5-44A1-9C00-906B53744C2E}" type="presParOf" srcId="{498E3F63-003D-46AB-867D-14932BABC230}" destId="{58CE6466-DB06-4E01-A9E9-E7687BF91372}" srcOrd="0" destOrd="0" presId="urn:microsoft.com/office/officeart/2005/8/layout/hierarchy4"/>
    <dgm:cxn modelId="{943A12F0-615A-43D4-95C3-C06448E8120C}" type="presParOf" srcId="{58CE6466-DB06-4E01-A9E9-E7687BF91372}" destId="{BD72BB03-9F60-4AFC-99E0-5510B86E677E}" srcOrd="0" destOrd="0" presId="urn:microsoft.com/office/officeart/2005/8/layout/hierarchy4"/>
    <dgm:cxn modelId="{269549D1-79D6-4B08-926C-CD5C2E1BC006}" type="presParOf" srcId="{58CE6466-DB06-4E01-A9E9-E7687BF91372}" destId="{34E4D09C-A759-489C-BFC4-904D0C7319F1}" srcOrd="1" destOrd="0" presId="urn:microsoft.com/office/officeart/2005/8/layout/hierarchy4"/>
    <dgm:cxn modelId="{DBDBE09E-2E9A-4CAE-B6B1-C92DDF9891D4}" type="presParOf" srcId="{498E3F63-003D-46AB-867D-14932BABC230}" destId="{DDE922E9-3184-46BA-AFAA-A93321BBF097}" srcOrd="1" destOrd="0" presId="urn:microsoft.com/office/officeart/2005/8/layout/hierarchy4"/>
    <dgm:cxn modelId="{495D0B04-DC7A-472A-A5E8-320FE13543D5}" type="presParOf" srcId="{498E3F63-003D-46AB-867D-14932BABC230}" destId="{614EA5AF-3106-4145-94D5-DC04D5C89A9D}" srcOrd="2" destOrd="0" presId="urn:microsoft.com/office/officeart/2005/8/layout/hierarchy4"/>
    <dgm:cxn modelId="{7D740AF5-63C4-49C9-8BB8-39785BF0A5B3}" type="presParOf" srcId="{614EA5AF-3106-4145-94D5-DC04D5C89A9D}" destId="{ED8B65F1-4969-42DB-92BD-74F6342F9FBE}" srcOrd="0" destOrd="0" presId="urn:microsoft.com/office/officeart/2005/8/layout/hierarchy4"/>
    <dgm:cxn modelId="{58BF8AC0-3996-447A-B53B-F7696BC4ADAA}" type="presParOf" srcId="{614EA5AF-3106-4145-94D5-DC04D5C89A9D}" destId="{A88DC5B2-345F-4F4D-9C35-53773AC391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538F48C-20F3-43FA-B840-A97533A4360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1C85D17-4EED-410E-968C-32B39513A194}">
      <dgm:prSet phldrT="[Texto]"/>
      <dgm:spPr/>
      <dgm:t>
        <a:bodyPr/>
        <a:lstStyle/>
        <a:p>
          <a:pPr algn="just"/>
          <a:r>
            <a:rPr lang="es-CL" dirty="0" smtClean="0"/>
            <a:t>¿Cómo nos hacemos cargo de la tensión entre las competencias básicas que traen los estudiantes y las competencias del perfil de egreso que se busca alcanzar?</a:t>
          </a:r>
          <a:endParaRPr lang="es-CL" dirty="0"/>
        </a:p>
      </dgm:t>
    </dgm:pt>
    <dgm:pt modelId="{C1A245D9-5A96-4621-A3BA-9C402159EF74}" type="parTrans" cxnId="{9413CCFA-3EDA-4BC6-B15E-5D445F28E861}">
      <dgm:prSet/>
      <dgm:spPr/>
      <dgm:t>
        <a:bodyPr/>
        <a:lstStyle/>
        <a:p>
          <a:endParaRPr lang="es-CL"/>
        </a:p>
      </dgm:t>
    </dgm:pt>
    <dgm:pt modelId="{BA023AF2-71C2-4633-BCE4-FC898BCA0A70}" type="sibTrans" cxnId="{9413CCFA-3EDA-4BC6-B15E-5D445F28E861}">
      <dgm:prSet/>
      <dgm:spPr/>
      <dgm:t>
        <a:bodyPr/>
        <a:lstStyle/>
        <a:p>
          <a:endParaRPr lang="es-CL"/>
        </a:p>
      </dgm:t>
    </dgm:pt>
    <dgm:pt modelId="{F3FF757C-BA9D-4C71-82AC-A6FAA15DF319}">
      <dgm:prSet phldrT="[Texto]"/>
      <dgm:spPr/>
      <dgm:t>
        <a:bodyPr/>
        <a:lstStyle/>
        <a:p>
          <a:r>
            <a:rPr lang="es-CL" dirty="0" smtClean="0"/>
            <a:t>  Supone asumir la necesidad de formación básica específica, ¿cómo nivelación inicial? ¿a lo largo de la formación?</a:t>
          </a:r>
          <a:endParaRPr lang="es-CL" dirty="0"/>
        </a:p>
      </dgm:t>
    </dgm:pt>
    <dgm:pt modelId="{CBEF7DAA-7A5B-4919-B0FB-04E6DE0EA9C3}" type="sibTrans" cxnId="{A480FF0F-585D-4381-8038-6E3C84DA2A62}">
      <dgm:prSet/>
      <dgm:spPr/>
      <dgm:t>
        <a:bodyPr/>
        <a:lstStyle/>
        <a:p>
          <a:endParaRPr lang="es-CL"/>
        </a:p>
      </dgm:t>
    </dgm:pt>
    <dgm:pt modelId="{725C8CCF-0C34-4458-806E-B97BD6175616}" type="parTrans" cxnId="{A480FF0F-585D-4381-8038-6E3C84DA2A62}">
      <dgm:prSet/>
      <dgm:spPr/>
      <dgm:t>
        <a:bodyPr/>
        <a:lstStyle/>
        <a:p>
          <a:endParaRPr lang="es-CL"/>
        </a:p>
      </dgm:t>
    </dgm:pt>
    <dgm:pt modelId="{1D03FAF5-DA27-4AB7-BAFF-EC0910ECAE5F}">
      <dgm:prSet phldrT="[Texto]"/>
      <dgm:spPr/>
      <dgm:t>
        <a:bodyPr/>
        <a:lstStyle/>
        <a:p>
          <a:pPr algn="ctr"/>
          <a:r>
            <a:rPr lang="es-CL" dirty="0" smtClean="0"/>
            <a:t>Resulta imprescindible explicitar para cada cátedra el desarrollo de capacidades fundamentales reflexionar, analizar, buscar información  (…)</a:t>
          </a:r>
          <a:endParaRPr lang="es-CL" dirty="0"/>
        </a:p>
      </dgm:t>
    </dgm:pt>
    <dgm:pt modelId="{72C0212F-5AA5-45BC-8503-8E44EDF98B1B}" type="parTrans" cxnId="{94E87615-5E66-490F-B970-04A3A4F4B47E}">
      <dgm:prSet/>
      <dgm:spPr/>
      <dgm:t>
        <a:bodyPr/>
        <a:lstStyle/>
        <a:p>
          <a:endParaRPr lang="es-CL"/>
        </a:p>
      </dgm:t>
    </dgm:pt>
    <dgm:pt modelId="{4FB0619C-5EDB-45A7-8914-55C4E1BC8411}" type="sibTrans" cxnId="{94E87615-5E66-490F-B970-04A3A4F4B47E}">
      <dgm:prSet/>
      <dgm:spPr/>
      <dgm:t>
        <a:bodyPr/>
        <a:lstStyle/>
        <a:p>
          <a:endParaRPr lang="es-CL"/>
        </a:p>
      </dgm:t>
    </dgm:pt>
    <dgm:pt modelId="{96942DF7-33D7-4243-967F-956BA8F473BC}" type="pres">
      <dgm:prSet presAssocID="{E538F48C-20F3-43FA-B840-A97533A436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5EBC160-2ACA-4684-90B2-E2BCD215E0BD}" type="pres">
      <dgm:prSet presAssocID="{B1C85D17-4EED-410E-968C-32B39513A194}" presName="vertOne" presStyleCnt="0"/>
      <dgm:spPr/>
    </dgm:pt>
    <dgm:pt modelId="{079DC405-3E79-4467-A5F4-1F69FA129F84}" type="pres">
      <dgm:prSet presAssocID="{B1C85D17-4EED-410E-968C-32B39513A1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039DF14-FF71-46C2-A82B-2CC947E81469}" type="pres">
      <dgm:prSet presAssocID="{B1C85D17-4EED-410E-968C-32B39513A194}" presName="parTransOne" presStyleCnt="0"/>
      <dgm:spPr/>
    </dgm:pt>
    <dgm:pt modelId="{498E3F63-003D-46AB-867D-14932BABC230}" type="pres">
      <dgm:prSet presAssocID="{B1C85D17-4EED-410E-968C-32B39513A194}" presName="horzOne" presStyleCnt="0"/>
      <dgm:spPr/>
    </dgm:pt>
    <dgm:pt modelId="{58CE6466-DB06-4E01-A9E9-E7687BF91372}" type="pres">
      <dgm:prSet presAssocID="{F3FF757C-BA9D-4C71-82AC-A6FAA15DF319}" presName="vertTwo" presStyleCnt="0"/>
      <dgm:spPr/>
    </dgm:pt>
    <dgm:pt modelId="{BD72BB03-9F60-4AFC-99E0-5510B86E677E}" type="pres">
      <dgm:prSet presAssocID="{F3FF757C-BA9D-4C71-82AC-A6FAA15DF3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4E4D09C-A759-489C-BFC4-904D0C7319F1}" type="pres">
      <dgm:prSet presAssocID="{F3FF757C-BA9D-4C71-82AC-A6FAA15DF319}" presName="horzTwo" presStyleCnt="0"/>
      <dgm:spPr/>
    </dgm:pt>
    <dgm:pt modelId="{DDE922E9-3184-46BA-AFAA-A93321BBF097}" type="pres">
      <dgm:prSet presAssocID="{CBEF7DAA-7A5B-4919-B0FB-04E6DE0EA9C3}" presName="sibSpaceTwo" presStyleCnt="0"/>
      <dgm:spPr/>
    </dgm:pt>
    <dgm:pt modelId="{614EA5AF-3106-4145-94D5-DC04D5C89A9D}" type="pres">
      <dgm:prSet presAssocID="{1D03FAF5-DA27-4AB7-BAFF-EC0910ECAE5F}" presName="vertTwo" presStyleCnt="0"/>
      <dgm:spPr/>
    </dgm:pt>
    <dgm:pt modelId="{ED8B65F1-4969-42DB-92BD-74F6342F9FBE}" type="pres">
      <dgm:prSet presAssocID="{1D03FAF5-DA27-4AB7-BAFF-EC0910ECAE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88DC5B2-345F-4F4D-9C35-53773AC39157}" type="pres">
      <dgm:prSet presAssocID="{1D03FAF5-DA27-4AB7-BAFF-EC0910ECAE5F}" presName="horzTwo" presStyleCnt="0"/>
      <dgm:spPr/>
    </dgm:pt>
  </dgm:ptLst>
  <dgm:cxnLst>
    <dgm:cxn modelId="{20AF66B0-D463-43D2-B7EF-609DF95A9AF7}" type="presOf" srcId="{1D03FAF5-DA27-4AB7-BAFF-EC0910ECAE5F}" destId="{ED8B65F1-4969-42DB-92BD-74F6342F9FBE}" srcOrd="0" destOrd="0" presId="urn:microsoft.com/office/officeart/2005/8/layout/hierarchy4"/>
    <dgm:cxn modelId="{83D2724B-28E4-4801-B9E4-D163CC18BC11}" type="presOf" srcId="{F3FF757C-BA9D-4C71-82AC-A6FAA15DF319}" destId="{BD72BB03-9F60-4AFC-99E0-5510B86E677E}" srcOrd="0" destOrd="0" presId="urn:microsoft.com/office/officeart/2005/8/layout/hierarchy4"/>
    <dgm:cxn modelId="{A480FF0F-585D-4381-8038-6E3C84DA2A62}" srcId="{B1C85D17-4EED-410E-968C-32B39513A194}" destId="{F3FF757C-BA9D-4C71-82AC-A6FAA15DF319}" srcOrd="0" destOrd="0" parTransId="{725C8CCF-0C34-4458-806E-B97BD6175616}" sibTransId="{CBEF7DAA-7A5B-4919-B0FB-04E6DE0EA9C3}"/>
    <dgm:cxn modelId="{9413CCFA-3EDA-4BC6-B15E-5D445F28E861}" srcId="{E538F48C-20F3-43FA-B840-A97533A43600}" destId="{B1C85D17-4EED-410E-968C-32B39513A194}" srcOrd="0" destOrd="0" parTransId="{C1A245D9-5A96-4621-A3BA-9C402159EF74}" sibTransId="{BA023AF2-71C2-4633-BCE4-FC898BCA0A70}"/>
    <dgm:cxn modelId="{B2C26BA1-EE54-4198-951E-18A8AC448F53}" type="presOf" srcId="{E538F48C-20F3-43FA-B840-A97533A43600}" destId="{96942DF7-33D7-4243-967F-956BA8F473BC}" srcOrd="0" destOrd="0" presId="urn:microsoft.com/office/officeart/2005/8/layout/hierarchy4"/>
    <dgm:cxn modelId="{94E87615-5E66-490F-B970-04A3A4F4B47E}" srcId="{B1C85D17-4EED-410E-968C-32B39513A194}" destId="{1D03FAF5-DA27-4AB7-BAFF-EC0910ECAE5F}" srcOrd="1" destOrd="0" parTransId="{72C0212F-5AA5-45BC-8503-8E44EDF98B1B}" sibTransId="{4FB0619C-5EDB-45A7-8914-55C4E1BC8411}"/>
    <dgm:cxn modelId="{B7528178-DF3E-415D-A055-A7741E359C78}" type="presOf" srcId="{B1C85D17-4EED-410E-968C-32B39513A194}" destId="{079DC405-3E79-4467-A5F4-1F69FA129F84}" srcOrd="0" destOrd="0" presId="urn:microsoft.com/office/officeart/2005/8/layout/hierarchy4"/>
    <dgm:cxn modelId="{0CEB5AE7-6EEB-48A1-BF0D-5E8A0C5D1F97}" type="presParOf" srcId="{96942DF7-33D7-4243-967F-956BA8F473BC}" destId="{85EBC160-2ACA-4684-90B2-E2BCD215E0BD}" srcOrd="0" destOrd="0" presId="urn:microsoft.com/office/officeart/2005/8/layout/hierarchy4"/>
    <dgm:cxn modelId="{35069C22-DA6E-4EC7-9098-8B0E682F0BA2}" type="presParOf" srcId="{85EBC160-2ACA-4684-90B2-E2BCD215E0BD}" destId="{079DC405-3E79-4467-A5F4-1F69FA129F84}" srcOrd="0" destOrd="0" presId="urn:microsoft.com/office/officeart/2005/8/layout/hierarchy4"/>
    <dgm:cxn modelId="{13DBD7F6-BFAF-4F3B-826E-B476482B56CC}" type="presParOf" srcId="{85EBC160-2ACA-4684-90B2-E2BCD215E0BD}" destId="{2039DF14-FF71-46C2-A82B-2CC947E81469}" srcOrd="1" destOrd="0" presId="urn:microsoft.com/office/officeart/2005/8/layout/hierarchy4"/>
    <dgm:cxn modelId="{78B2AD74-770A-4759-905E-45E624BEA3D2}" type="presParOf" srcId="{85EBC160-2ACA-4684-90B2-E2BCD215E0BD}" destId="{498E3F63-003D-46AB-867D-14932BABC230}" srcOrd="2" destOrd="0" presId="urn:microsoft.com/office/officeart/2005/8/layout/hierarchy4"/>
    <dgm:cxn modelId="{AA16B7D5-6A95-4C9C-BF21-D5D84ECFDCC1}" type="presParOf" srcId="{498E3F63-003D-46AB-867D-14932BABC230}" destId="{58CE6466-DB06-4E01-A9E9-E7687BF91372}" srcOrd="0" destOrd="0" presId="urn:microsoft.com/office/officeart/2005/8/layout/hierarchy4"/>
    <dgm:cxn modelId="{A2E6FC48-E86A-4F7B-A00F-58A7686305A5}" type="presParOf" srcId="{58CE6466-DB06-4E01-A9E9-E7687BF91372}" destId="{BD72BB03-9F60-4AFC-99E0-5510B86E677E}" srcOrd="0" destOrd="0" presId="urn:microsoft.com/office/officeart/2005/8/layout/hierarchy4"/>
    <dgm:cxn modelId="{CDBD9CA6-5EF7-428C-9358-730FE2A4D9F4}" type="presParOf" srcId="{58CE6466-DB06-4E01-A9E9-E7687BF91372}" destId="{34E4D09C-A759-489C-BFC4-904D0C7319F1}" srcOrd="1" destOrd="0" presId="urn:microsoft.com/office/officeart/2005/8/layout/hierarchy4"/>
    <dgm:cxn modelId="{B7E9F29A-796D-4F81-A2CE-3CB7FDC08FE5}" type="presParOf" srcId="{498E3F63-003D-46AB-867D-14932BABC230}" destId="{DDE922E9-3184-46BA-AFAA-A93321BBF097}" srcOrd="1" destOrd="0" presId="urn:microsoft.com/office/officeart/2005/8/layout/hierarchy4"/>
    <dgm:cxn modelId="{33FAED68-08CB-4F39-AFCE-79C7396DA0BC}" type="presParOf" srcId="{498E3F63-003D-46AB-867D-14932BABC230}" destId="{614EA5AF-3106-4145-94D5-DC04D5C89A9D}" srcOrd="2" destOrd="0" presId="urn:microsoft.com/office/officeart/2005/8/layout/hierarchy4"/>
    <dgm:cxn modelId="{98AE827E-B246-4E67-8521-A53D6F5DEF61}" type="presParOf" srcId="{614EA5AF-3106-4145-94D5-DC04D5C89A9D}" destId="{ED8B65F1-4969-42DB-92BD-74F6342F9FBE}" srcOrd="0" destOrd="0" presId="urn:microsoft.com/office/officeart/2005/8/layout/hierarchy4"/>
    <dgm:cxn modelId="{66A7CD11-80DA-4742-8397-C41499347157}" type="presParOf" srcId="{614EA5AF-3106-4145-94D5-DC04D5C89A9D}" destId="{A88DC5B2-345F-4F4D-9C35-53773AC391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538F48C-20F3-43FA-B840-A97533A4360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1C85D17-4EED-410E-968C-32B39513A194}">
      <dgm:prSet phldrT="[Texto]"/>
      <dgm:spPr/>
      <dgm:t>
        <a:bodyPr/>
        <a:lstStyle/>
        <a:p>
          <a:pPr algn="just"/>
          <a:r>
            <a:rPr lang="es-CL" dirty="0" smtClean="0"/>
            <a:t>¿Cuál es el sello distintivo que la FACSO quiere proyectar en la formación de sus estudiantes? </a:t>
          </a:r>
          <a:endParaRPr lang="es-CL" dirty="0"/>
        </a:p>
      </dgm:t>
    </dgm:pt>
    <dgm:pt modelId="{C1A245D9-5A96-4621-A3BA-9C402159EF74}" type="parTrans" cxnId="{9413CCFA-3EDA-4BC6-B15E-5D445F28E861}">
      <dgm:prSet/>
      <dgm:spPr/>
      <dgm:t>
        <a:bodyPr/>
        <a:lstStyle/>
        <a:p>
          <a:endParaRPr lang="es-CL"/>
        </a:p>
      </dgm:t>
    </dgm:pt>
    <dgm:pt modelId="{BA023AF2-71C2-4633-BCE4-FC898BCA0A70}" type="sibTrans" cxnId="{9413CCFA-3EDA-4BC6-B15E-5D445F28E861}">
      <dgm:prSet/>
      <dgm:spPr/>
      <dgm:t>
        <a:bodyPr/>
        <a:lstStyle/>
        <a:p>
          <a:endParaRPr lang="es-CL"/>
        </a:p>
      </dgm:t>
    </dgm:pt>
    <dgm:pt modelId="{F3FF757C-BA9D-4C71-82AC-A6FAA15DF319}">
      <dgm:prSet phldrT="[Texto]"/>
      <dgm:spPr/>
      <dgm:t>
        <a:bodyPr/>
        <a:lstStyle/>
        <a:p>
          <a:r>
            <a:rPr lang="es-CL" dirty="0" smtClean="0"/>
            <a:t>  Las competencias genéricas relacionadas con posición ética, desarrollo personal, comunicación oral y escrita en ciencias sociales…</a:t>
          </a:r>
          <a:endParaRPr lang="es-CL" dirty="0"/>
        </a:p>
      </dgm:t>
    </dgm:pt>
    <dgm:pt modelId="{CBEF7DAA-7A5B-4919-B0FB-04E6DE0EA9C3}" type="sibTrans" cxnId="{A480FF0F-585D-4381-8038-6E3C84DA2A62}">
      <dgm:prSet/>
      <dgm:spPr/>
      <dgm:t>
        <a:bodyPr/>
        <a:lstStyle/>
        <a:p>
          <a:endParaRPr lang="es-CL"/>
        </a:p>
      </dgm:t>
    </dgm:pt>
    <dgm:pt modelId="{725C8CCF-0C34-4458-806E-B97BD6175616}" type="parTrans" cxnId="{A480FF0F-585D-4381-8038-6E3C84DA2A62}">
      <dgm:prSet/>
      <dgm:spPr/>
      <dgm:t>
        <a:bodyPr/>
        <a:lstStyle/>
        <a:p>
          <a:endParaRPr lang="es-CL"/>
        </a:p>
      </dgm:t>
    </dgm:pt>
    <dgm:pt modelId="{1D03FAF5-DA27-4AB7-BAFF-EC0910ECAE5F}">
      <dgm:prSet phldrT="[Texto]"/>
      <dgm:spPr/>
      <dgm:t>
        <a:bodyPr/>
        <a:lstStyle/>
        <a:p>
          <a:pPr algn="ctr"/>
          <a:r>
            <a:rPr lang="es-CL" dirty="0" smtClean="0"/>
            <a:t>Competencias específicas que están presente en las tres carreras. Ejemplo: metodología (cautelando particularidades)</a:t>
          </a:r>
          <a:endParaRPr lang="es-CL" dirty="0"/>
        </a:p>
      </dgm:t>
    </dgm:pt>
    <dgm:pt modelId="{72C0212F-5AA5-45BC-8503-8E44EDF98B1B}" type="parTrans" cxnId="{94E87615-5E66-490F-B970-04A3A4F4B47E}">
      <dgm:prSet/>
      <dgm:spPr/>
      <dgm:t>
        <a:bodyPr/>
        <a:lstStyle/>
        <a:p>
          <a:endParaRPr lang="es-CL"/>
        </a:p>
      </dgm:t>
    </dgm:pt>
    <dgm:pt modelId="{4FB0619C-5EDB-45A7-8914-55C4E1BC8411}" type="sibTrans" cxnId="{94E87615-5E66-490F-B970-04A3A4F4B47E}">
      <dgm:prSet/>
      <dgm:spPr/>
      <dgm:t>
        <a:bodyPr/>
        <a:lstStyle/>
        <a:p>
          <a:endParaRPr lang="es-CL"/>
        </a:p>
      </dgm:t>
    </dgm:pt>
    <dgm:pt modelId="{96942DF7-33D7-4243-967F-956BA8F473BC}" type="pres">
      <dgm:prSet presAssocID="{E538F48C-20F3-43FA-B840-A97533A436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5EBC160-2ACA-4684-90B2-E2BCD215E0BD}" type="pres">
      <dgm:prSet presAssocID="{B1C85D17-4EED-410E-968C-32B39513A194}" presName="vertOne" presStyleCnt="0"/>
      <dgm:spPr/>
    </dgm:pt>
    <dgm:pt modelId="{079DC405-3E79-4467-A5F4-1F69FA129F84}" type="pres">
      <dgm:prSet presAssocID="{B1C85D17-4EED-410E-968C-32B39513A1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039DF14-FF71-46C2-A82B-2CC947E81469}" type="pres">
      <dgm:prSet presAssocID="{B1C85D17-4EED-410E-968C-32B39513A194}" presName="parTransOne" presStyleCnt="0"/>
      <dgm:spPr/>
    </dgm:pt>
    <dgm:pt modelId="{498E3F63-003D-46AB-867D-14932BABC230}" type="pres">
      <dgm:prSet presAssocID="{B1C85D17-4EED-410E-968C-32B39513A194}" presName="horzOne" presStyleCnt="0"/>
      <dgm:spPr/>
    </dgm:pt>
    <dgm:pt modelId="{58CE6466-DB06-4E01-A9E9-E7687BF91372}" type="pres">
      <dgm:prSet presAssocID="{F3FF757C-BA9D-4C71-82AC-A6FAA15DF319}" presName="vertTwo" presStyleCnt="0"/>
      <dgm:spPr/>
    </dgm:pt>
    <dgm:pt modelId="{BD72BB03-9F60-4AFC-99E0-5510B86E677E}" type="pres">
      <dgm:prSet presAssocID="{F3FF757C-BA9D-4C71-82AC-A6FAA15DF3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4E4D09C-A759-489C-BFC4-904D0C7319F1}" type="pres">
      <dgm:prSet presAssocID="{F3FF757C-BA9D-4C71-82AC-A6FAA15DF319}" presName="horzTwo" presStyleCnt="0"/>
      <dgm:spPr/>
    </dgm:pt>
    <dgm:pt modelId="{DDE922E9-3184-46BA-AFAA-A93321BBF097}" type="pres">
      <dgm:prSet presAssocID="{CBEF7DAA-7A5B-4919-B0FB-04E6DE0EA9C3}" presName="sibSpaceTwo" presStyleCnt="0"/>
      <dgm:spPr/>
    </dgm:pt>
    <dgm:pt modelId="{614EA5AF-3106-4145-94D5-DC04D5C89A9D}" type="pres">
      <dgm:prSet presAssocID="{1D03FAF5-DA27-4AB7-BAFF-EC0910ECAE5F}" presName="vertTwo" presStyleCnt="0"/>
      <dgm:spPr/>
    </dgm:pt>
    <dgm:pt modelId="{ED8B65F1-4969-42DB-92BD-74F6342F9FBE}" type="pres">
      <dgm:prSet presAssocID="{1D03FAF5-DA27-4AB7-BAFF-EC0910ECAE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88DC5B2-345F-4F4D-9C35-53773AC39157}" type="pres">
      <dgm:prSet presAssocID="{1D03FAF5-DA27-4AB7-BAFF-EC0910ECAE5F}" presName="horzTwo" presStyleCnt="0"/>
      <dgm:spPr/>
    </dgm:pt>
  </dgm:ptLst>
  <dgm:cxnLst>
    <dgm:cxn modelId="{7CE85A02-6BF3-49E6-8976-6CB80A8EF30E}" type="presOf" srcId="{1D03FAF5-DA27-4AB7-BAFF-EC0910ECAE5F}" destId="{ED8B65F1-4969-42DB-92BD-74F6342F9FBE}" srcOrd="0" destOrd="0" presId="urn:microsoft.com/office/officeart/2005/8/layout/hierarchy4"/>
    <dgm:cxn modelId="{8184A698-6FAC-4F22-AB4A-807E428CB214}" type="presOf" srcId="{F3FF757C-BA9D-4C71-82AC-A6FAA15DF319}" destId="{BD72BB03-9F60-4AFC-99E0-5510B86E677E}" srcOrd="0" destOrd="0" presId="urn:microsoft.com/office/officeart/2005/8/layout/hierarchy4"/>
    <dgm:cxn modelId="{A82B2EF1-CB68-43C0-8868-56C019F8E457}" type="presOf" srcId="{B1C85D17-4EED-410E-968C-32B39513A194}" destId="{079DC405-3E79-4467-A5F4-1F69FA129F84}" srcOrd="0" destOrd="0" presId="urn:microsoft.com/office/officeart/2005/8/layout/hierarchy4"/>
    <dgm:cxn modelId="{A480FF0F-585D-4381-8038-6E3C84DA2A62}" srcId="{B1C85D17-4EED-410E-968C-32B39513A194}" destId="{F3FF757C-BA9D-4C71-82AC-A6FAA15DF319}" srcOrd="0" destOrd="0" parTransId="{725C8CCF-0C34-4458-806E-B97BD6175616}" sibTransId="{CBEF7DAA-7A5B-4919-B0FB-04E6DE0EA9C3}"/>
    <dgm:cxn modelId="{88DA114D-545F-4941-A244-7E2FE676CAEC}" type="presOf" srcId="{E538F48C-20F3-43FA-B840-A97533A43600}" destId="{96942DF7-33D7-4243-967F-956BA8F473BC}" srcOrd="0" destOrd="0" presId="urn:microsoft.com/office/officeart/2005/8/layout/hierarchy4"/>
    <dgm:cxn modelId="{9413CCFA-3EDA-4BC6-B15E-5D445F28E861}" srcId="{E538F48C-20F3-43FA-B840-A97533A43600}" destId="{B1C85D17-4EED-410E-968C-32B39513A194}" srcOrd="0" destOrd="0" parTransId="{C1A245D9-5A96-4621-A3BA-9C402159EF74}" sibTransId="{BA023AF2-71C2-4633-BCE4-FC898BCA0A70}"/>
    <dgm:cxn modelId="{94E87615-5E66-490F-B970-04A3A4F4B47E}" srcId="{B1C85D17-4EED-410E-968C-32B39513A194}" destId="{1D03FAF5-DA27-4AB7-BAFF-EC0910ECAE5F}" srcOrd="1" destOrd="0" parTransId="{72C0212F-5AA5-45BC-8503-8E44EDF98B1B}" sibTransId="{4FB0619C-5EDB-45A7-8914-55C4E1BC8411}"/>
    <dgm:cxn modelId="{3E0190C4-781B-45B6-AE95-5B8A5DD7B69C}" type="presParOf" srcId="{96942DF7-33D7-4243-967F-956BA8F473BC}" destId="{85EBC160-2ACA-4684-90B2-E2BCD215E0BD}" srcOrd="0" destOrd="0" presId="urn:microsoft.com/office/officeart/2005/8/layout/hierarchy4"/>
    <dgm:cxn modelId="{3FDE7087-B3FA-4140-B44B-7968BD7F03BF}" type="presParOf" srcId="{85EBC160-2ACA-4684-90B2-E2BCD215E0BD}" destId="{079DC405-3E79-4467-A5F4-1F69FA129F84}" srcOrd="0" destOrd="0" presId="urn:microsoft.com/office/officeart/2005/8/layout/hierarchy4"/>
    <dgm:cxn modelId="{5D6AF0B5-9C6A-4756-A2DE-0274329EF3F7}" type="presParOf" srcId="{85EBC160-2ACA-4684-90B2-E2BCD215E0BD}" destId="{2039DF14-FF71-46C2-A82B-2CC947E81469}" srcOrd="1" destOrd="0" presId="urn:microsoft.com/office/officeart/2005/8/layout/hierarchy4"/>
    <dgm:cxn modelId="{373F8158-33BE-4F8B-BF1A-02664B5A2930}" type="presParOf" srcId="{85EBC160-2ACA-4684-90B2-E2BCD215E0BD}" destId="{498E3F63-003D-46AB-867D-14932BABC230}" srcOrd="2" destOrd="0" presId="urn:microsoft.com/office/officeart/2005/8/layout/hierarchy4"/>
    <dgm:cxn modelId="{D80985D1-742C-4AE1-A94A-FBDDD2820630}" type="presParOf" srcId="{498E3F63-003D-46AB-867D-14932BABC230}" destId="{58CE6466-DB06-4E01-A9E9-E7687BF91372}" srcOrd="0" destOrd="0" presId="urn:microsoft.com/office/officeart/2005/8/layout/hierarchy4"/>
    <dgm:cxn modelId="{2A07EC6C-9AB2-4ADC-9669-B3FCB8EE18F3}" type="presParOf" srcId="{58CE6466-DB06-4E01-A9E9-E7687BF91372}" destId="{BD72BB03-9F60-4AFC-99E0-5510B86E677E}" srcOrd="0" destOrd="0" presId="urn:microsoft.com/office/officeart/2005/8/layout/hierarchy4"/>
    <dgm:cxn modelId="{1EA65C0D-544E-49D8-9582-E796136641F5}" type="presParOf" srcId="{58CE6466-DB06-4E01-A9E9-E7687BF91372}" destId="{34E4D09C-A759-489C-BFC4-904D0C7319F1}" srcOrd="1" destOrd="0" presId="urn:microsoft.com/office/officeart/2005/8/layout/hierarchy4"/>
    <dgm:cxn modelId="{6A5122E1-2696-43A1-BE28-6FB258924D7E}" type="presParOf" srcId="{498E3F63-003D-46AB-867D-14932BABC230}" destId="{DDE922E9-3184-46BA-AFAA-A93321BBF097}" srcOrd="1" destOrd="0" presId="urn:microsoft.com/office/officeart/2005/8/layout/hierarchy4"/>
    <dgm:cxn modelId="{012332EE-7857-4AEB-82D3-4E8415199A1A}" type="presParOf" srcId="{498E3F63-003D-46AB-867D-14932BABC230}" destId="{614EA5AF-3106-4145-94D5-DC04D5C89A9D}" srcOrd="2" destOrd="0" presId="urn:microsoft.com/office/officeart/2005/8/layout/hierarchy4"/>
    <dgm:cxn modelId="{57461998-BC17-4FC1-A7E4-D4ED36C2D177}" type="presParOf" srcId="{614EA5AF-3106-4145-94D5-DC04D5C89A9D}" destId="{ED8B65F1-4969-42DB-92BD-74F6342F9FBE}" srcOrd="0" destOrd="0" presId="urn:microsoft.com/office/officeart/2005/8/layout/hierarchy4"/>
    <dgm:cxn modelId="{5DBD193A-2840-41C3-BBD6-DBC498155F1C}" type="presParOf" srcId="{614EA5AF-3106-4145-94D5-DC04D5C89A9D}" destId="{A88DC5B2-345F-4F4D-9C35-53773AC391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CD3F3-20E5-4C04-9EE1-7C467E15B292}" type="doc">
      <dgm:prSet loTypeId="urn:microsoft.com/office/officeart/2005/8/layout/venn1" loCatId="relationship" qsTypeId="urn:microsoft.com/office/officeart/2005/8/quickstyle/3d4" qsCatId="3D" csTypeId="urn:microsoft.com/office/officeart/2005/8/colors/colorful1#2" csCatId="colorful" phldr="1"/>
      <dgm:spPr/>
    </dgm:pt>
    <dgm:pt modelId="{C9186AA1-2A5F-40CE-883C-A566FCC2109D}">
      <dgm:prSet phldrT="[Texto]"/>
      <dgm:spPr/>
      <dgm:t>
        <a:bodyPr/>
        <a:lstStyle/>
        <a:p>
          <a:r>
            <a:rPr lang="es-CL" dirty="0" smtClean="0"/>
            <a:t>Intervención social</a:t>
          </a:r>
          <a:endParaRPr lang="es-CL" dirty="0"/>
        </a:p>
      </dgm:t>
    </dgm:pt>
    <dgm:pt modelId="{55EA4503-8C99-4777-A8B1-72006B6DD1D9}" type="parTrans" cxnId="{6197F6C5-1C1D-470E-A3F9-5E02EBF1F0A4}">
      <dgm:prSet/>
      <dgm:spPr/>
      <dgm:t>
        <a:bodyPr/>
        <a:lstStyle/>
        <a:p>
          <a:endParaRPr lang="es-CL"/>
        </a:p>
      </dgm:t>
    </dgm:pt>
    <dgm:pt modelId="{0E4C1062-1A5E-44E2-9375-622BEC963EC5}" type="sibTrans" cxnId="{6197F6C5-1C1D-470E-A3F9-5E02EBF1F0A4}">
      <dgm:prSet/>
      <dgm:spPr/>
      <dgm:t>
        <a:bodyPr/>
        <a:lstStyle/>
        <a:p>
          <a:endParaRPr lang="es-CL"/>
        </a:p>
      </dgm:t>
    </dgm:pt>
    <dgm:pt modelId="{D63E5FE7-7284-4F90-A3F2-14B2DA37AAA2}">
      <dgm:prSet phldrT="[Texto]"/>
      <dgm:spPr/>
      <dgm:t>
        <a:bodyPr/>
        <a:lstStyle/>
        <a:p>
          <a:r>
            <a:rPr lang="es-CL" dirty="0" smtClean="0"/>
            <a:t>Planificación y Gestión Social</a:t>
          </a:r>
          <a:endParaRPr lang="es-CL" dirty="0"/>
        </a:p>
      </dgm:t>
    </dgm:pt>
    <dgm:pt modelId="{6933E9A7-2ABD-4F6E-840C-E99A4BB04FF7}" type="parTrans" cxnId="{57D52D44-BFB8-406C-B309-CFFE9FAA82AB}">
      <dgm:prSet/>
      <dgm:spPr/>
      <dgm:t>
        <a:bodyPr/>
        <a:lstStyle/>
        <a:p>
          <a:endParaRPr lang="es-CL"/>
        </a:p>
      </dgm:t>
    </dgm:pt>
    <dgm:pt modelId="{B8DE77A3-3E4A-4F2A-B02D-A49F8881BF8E}" type="sibTrans" cxnId="{57D52D44-BFB8-406C-B309-CFFE9FAA82AB}">
      <dgm:prSet/>
      <dgm:spPr/>
      <dgm:t>
        <a:bodyPr/>
        <a:lstStyle/>
        <a:p>
          <a:endParaRPr lang="es-CL"/>
        </a:p>
      </dgm:t>
    </dgm:pt>
    <dgm:pt modelId="{A7DDF82B-905C-47AA-9208-0789D7990084}">
      <dgm:prSet phldrT="[Texto]"/>
      <dgm:spPr/>
      <dgm:t>
        <a:bodyPr/>
        <a:lstStyle/>
        <a:p>
          <a:r>
            <a:rPr lang="es-CL" dirty="0" smtClean="0"/>
            <a:t>Investigación Social</a:t>
          </a:r>
          <a:endParaRPr lang="es-CL" dirty="0"/>
        </a:p>
      </dgm:t>
    </dgm:pt>
    <dgm:pt modelId="{76341A26-E310-451A-9E5F-34966CDE1665}" type="parTrans" cxnId="{E3B65BF3-3E32-414B-9D44-D95ADD3BF20E}">
      <dgm:prSet/>
      <dgm:spPr/>
      <dgm:t>
        <a:bodyPr/>
        <a:lstStyle/>
        <a:p>
          <a:endParaRPr lang="es-CL"/>
        </a:p>
      </dgm:t>
    </dgm:pt>
    <dgm:pt modelId="{2BBB8B6E-1BA7-49C7-B265-4826409B3B78}" type="sibTrans" cxnId="{E3B65BF3-3E32-414B-9D44-D95ADD3BF20E}">
      <dgm:prSet/>
      <dgm:spPr/>
      <dgm:t>
        <a:bodyPr/>
        <a:lstStyle/>
        <a:p>
          <a:endParaRPr lang="es-CL"/>
        </a:p>
      </dgm:t>
    </dgm:pt>
    <dgm:pt modelId="{2086B283-E055-4DE5-AB26-E6813EE968AB}" type="pres">
      <dgm:prSet presAssocID="{00ACD3F3-20E5-4C04-9EE1-7C467E15B292}" presName="compositeShape" presStyleCnt="0">
        <dgm:presLayoutVars>
          <dgm:chMax val="7"/>
          <dgm:dir/>
          <dgm:resizeHandles val="exact"/>
        </dgm:presLayoutVars>
      </dgm:prSet>
      <dgm:spPr/>
    </dgm:pt>
    <dgm:pt modelId="{B49EB95A-0A68-484F-9A74-DF2C0D23E5EB}" type="pres">
      <dgm:prSet presAssocID="{C9186AA1-2A5F-40CE-883C-A566FCC2109D}" presName="circ1" presStyleLbl="vennNode1" presStyleIdx="0" presStyleCnt="3" custScaleX="120954" custScaleY="120954"/>
      <dgm:spPr/>
      <dgm:t>
        <a:bodyPr/>
        <a:lstStyle/>
        <a:p>
          <a:endParaRPr lang="es-CL"/>
        </a:p>
      </dgm:t>
    </dgm:pt>
    <dgm:pt modelId="{73A784BE-2258-4048-99ED-973097334B1A}" type="pres">
      <dgm:prSet presAssocID="{C9186AA1-2A5F-40CE-883C-A566FCC210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BBAA6E-4488-4FBB-9233-0C7DDC0518FD}" type="pres">
      <dgm:prSet presAssocID="{D63E5FE7-7284-4F90-A3F2-14B2DA37AAA2}" presName="circ2" presStyleLbl="vennNode1" presStyleIdx="1" presStyleCnt="3" custScaleX="94076" custScaleY="94076"/>
      <dgm:spPr/>
      <dgm:t>
        <a:bodyPr/>
        <a:lstStyle/>
        <a:p>
          <a:endParaRPr lang="es-CL"/>
        </a:p>
      </dgm:t>
    </dgm:pt>
    <dgm:pt modelId="{90B71967-0F72-4FCD-ADFF-7E75C007FF9D}" type="pres">
      <dgm:prSet presAssocID="{D63E5FE7-7284-4F90-A3F2-14B2DA37AA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7954D9-AA11-4C92-A2CA-46B319B3666E}" type="pres">
      <dgm:prSet presAssocID="{A7DDF82B-905C-47AA-9208-0789D7990084}" presName="circ3" presStyleLbl="vennNode1" presStyleIdx="2" presStyleCnt="3" custScaleX="94076" custScaleY="94076"/>
      <dgm:spPr/>
      <dgm:t>
        <a:bodyPr/>
        <a:lstStyle/>
        <a:p>
          <a:endParaRPr lang="es-CL"/>
        </a:p>
      </dgm:t>
    </dgm:pt>
    <dgm:pt modelId="{7E24EE09-07B0-487F-84F5-B0326215E286}" type="pres">
      <dgm:prSet presAssocID="{A7DDF82B-905C-47AA-9208-0789D79900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3B65BF3-3E32-414B-9D44-D95ADD3BF20E}" srcId="{00ACD3F3-20E5-4C04-9EE1-7C467E15B292}" destId="{A7DDF82B-905C-47AA-9208-0789D7990084}" srcOrd="2" destOrd="0" parTransId="{76341A26-E310-451A-9E5F-34966CDE1665}" sibTransId="{2BBB8B6E-1BA7-49C7-B265-4826409B3B78}"/>
    <dgm:cxn modelId="{642E8BC6-A89A-4B61-8A05-24A0E35533C2}" type="presOf" srcId="{00ACD3F3-20E5-4C04-9EE1-7C467E15B292}" destId="{2086B283-E055-4DE5-AB26-E6813EE968AB}" srcOrd="0" destOrd="0" presId="urn:microsoft.com/office/officeart/2005/8/layout/venn1"/>
    <dgm:cxn modelId="{32A14761-56AA-474E-B186-CE1E76F3A43C}" type="presOf" srcId="{D63E5FE7-7284-4F90-A3F2-14B2DA37AAA2}" destId="{90B71967-0F72-4FCD-ADFF-7E75C007FF9D}" srcOrd="1" destOrd="0" presId="urn:microsoft.com/office/officeart/2005/8/layout/venn1"/>
    <dgm:cxn modelId="{A622108A-4D9A-481D-8D12-CA5C75CC105E}" type="presOf" srcId="{A7DDF82B-905C-47AA-9208-0789D7990084}" destId="{A37954D9-AA11-4C92-A2CA-46B319B3666E}" srcOrd="0" destOrd="0" presId="urn:microsoft.com/office/officeart/2005/8/layout/venn1"/>
    <dgm:cxn modelId="{57D52D44-BFB8-406C-B309-CFFE9FAA82AB}" srcId="{00ACD3F3-20E5-4C04-9EE1-7C467E15B292}" destId="{D63E5FE7-7284-4F90-A3F2-14B2DA37AAA2}" srcOrd="1" destOrd="0" parTransId="{6933E9A7-2ABD-4F6E-840C-E99A4BB04FF7}" sibTransId="{B8DE77A3-3E4A-4F2A-B02D-A49F8881BF8E}"/>
    <dgm:cxn modelId="{F38ACCC6-F187-49C0-A288-5A1DE1088DFA}" type="presOf" srcId="{C9186AA1-2A5F-40CE-883C-A566FCC2109D}" destId="{73A784BE-2258-4048-99ED-973097334B1A}" srcOrd="1" destOrd="0" presId="urn:microsoft.com/office/officeart/2005/8/layout/venn1"/>
    <dgm:cxn modelId="{5D7B6CEA-802E-4DC2-BFA3-88D403914851}" type="presOf" srcId="{D63E5FE7-7284-4F90-A3F2-14B2DA37AAA2}" destId="{7CBBAA6E-4488-4FBB-9233-0C7DDC0518FD}" srcOrd="0" destOrd="0" presId="urn:microsoft.com/office/officeart/2005/8/layout/venn1"/>
    <dgm:cxn modelId="{B74BEBE1-C26D-4B8C-855D-7BD8A9E26F16}" type="presOf" srcId="{A7DDF82B-905C-47AA-9208-0789D7990084}" destId="{7E24EE09-07B0-487F-84F5-B0326215E286}" srcOrd="1" destOrd="0" presId="urn:microsoft.com/office/officeart/2005/8/layout/venn1"/>
    <dgm:cxn modelId="{6197F6C5-1C1D-470E-A3F9-5E02EBF1F0A4}" srcId="{00ACD3F3-20E5-4C04-9EE1-7C467E15B292}" destId="{C9186AA1-2A5F-40CE-883C-A566FCC2109D}" srcOrd="0" destOrd="0" parTransId="{55EA4503-8C99-4777-A8B1-72006B6DD1D9}" sibTransId="{0E4C1062-1A5E-44E2-9375-622BEC963EC5}"/>
    <dgm:cxn modelId="{33C52E84-2FA0-4C0A-B92D-AE5658C0833C}" type="presOf" srcId="{C9186AA1-2A5F-40CE-883C-A566FCC2109D}" destId="{B49EB95A-0A68-484F-9A74-DF2C0D23E5EB}" srcOrd="0" destOrd="0" presId="urn:microsoft.com/office/officeart/2005/8/layout/venn1"/>
    <dgm:cxn modelId="{8858E0AE-C550-43DE-8DB8-EB9F6D730F8F}" type="presParOf" srcId="{2086B283-E055-4DE5-AB26-E6813EE968AB}" destId="{B49EB95A-0A68-484F-9A74-DF2C0D23E5EB}" srcOrd="0" destOrd="0" presId="urn:microsoft.com/office/officeart/2005/8/layout/venn1"/>
    <dgm:cxn modelId="{DB3274E9-87F4-4707-A5A2-C8FE88808C7E}" type="presParOf" srcId="{2086B283-E055-4DE5-AB26-E6813EE968AB}" destId="{73A784BE-2258-4048-99ED-973097334B1A}" srcOrd="1" destOrd="0" presId="urn:microsoft.com/office/officeart/2005/8/layout/venn1"/>
    <dgm:cxn modelId="{17AB92D6-A614-4D59-AE37-023B044934D2}" type="presParOf" srcId="{2086B283-E055-4DE5-AB26-E6813EE968AB}" destId="{7CBBAA6E-4488-4FBB-9233-0C7DDC0518FD}" srcOrd="2" destOrd="0" presId="urn:microsoft.com/office/officeart/2005/8/layout/venn1"/>
    <dgm:cxn modelId="{787D79AF-F51C-4241-8208-8371F24B950A}" type="presParOf" srcId="{2086B283-E055-4DE5-AB26-E6813EE968AB}" destId="{90B71967-0F72-4FCD-ADFF-7E75C007FF9D}" srcOrd="3" destOrd="0" presId="urn:microsoft.com/office/officeart/2005/8/layout/venn1"/>
    <dgm:cxn modelId="{1A06AF72-32E3-4BDF-AAF3-66BD4D857A65}" type="presParOf" srcId="{2086B283-E055-4DE5-AB26-E6813EE968AB}" destId="{A37954D9-AA11-4C92-A2CA-46B319B3666E}" srcOrd="4" destOrd="0" presId="urn:microsoft.com/office/officeart/2005/8/layout/venn1"/>
    <dgm:cxn modelId="{BF713BCE-F2A8-4991-A0D1-D5BED6B4B401}" type="presParOf" srcId="{2086B283-E055-4DE5-AB26-E6813EE968AB}" destId="{7E24EE09-07B0-487F-84F5-B0326215E2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94EBFF4-9639-44F1-A386-76E25E2424B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654EC2F-C9C7-42F2-88F8-95C2F4D5E31D}">
      <dgm:prSet phldrT="[Texto]"/>
      <dgm:spPr/>
      <dgm:t>
        <a:bodyPr/>
        <a:lstStyle/>
        <a:p>
          <a:r>
            <a:rPr lang="es-CL" dirty="0" smtClean="0"/>
            <a:t>Constituir equipo curricular FACSO, integrado por académicos de las tres carreras</a:t>
          </a:r>
          <a:endParaRPr lang="es-CL" dirty="0"/>
        </a:p>
      </dgm:t>
    </dgm:pt>
    <dgm:pt modelId="{73AF9327-6F2B-42FE-8D73-F9B46F839D37}" type="parTrans" cxnId="{9C846A7E-1DC8-410D-AF18-705CEB382855}">
      <dgm:prSet/>
      <dgm:spPr/>
      <dgm:t>
        <a:bodyPr/>
        <a:lstStyle/>
        <a:p>
          <a:endParaRPr lang="es-CL"/>
        </a:p>
      </dgm:t>
    </dgm:pt>
    <dgm:pt modelId="{495266B6-CFA9-4D77-B4FE-516A01EE7C58}" type="sibTrans" cxnId="{9C846A7E-1DC8-410D-AF18-705CEB382855}">
      <dgm:prSet/>
      <dgm:spPr/>
      <dgm:t>
        <a:bodyPr/>
        <a:lstStyle/>
        <a:p>
          <a:endParaRPr lang="es-CL"/>
        </a:p>
      </dgm:t>
    </dgm:pt>
    <dgm:pt modelId="{758C0E4E-9497-4D48-9404-23715D35B311}">
      <dgm:prSet phldrT="[Texto]"/>
      <dgm:spPr/>
      <dgm:t>
        <a:bodyPr/>
        <a:lstStyle/>
        <a:p>
          <a:r>
            <a:rPr lang="es-CL" dirty="0" smtClean="0"/>
            <a:t>Redacción definitiva de las competencias (genéricas y específicas); a partir de validación y jerarquización.</a:t>
          </a:r>
        </a:p>
        <a:p>
          <a:r>
            <a:rPr lang="es-CL" dirty="0" smtClean="0"/>
            <a:t>Articulación de las competencias genéricas y específicas.</a:t>
          </a:r>
        </a:p>
        <a:p>
          <a:r>
            <a:rPr lang="es-CL" dirty="0" smtClean="0"/>
            <a:t>Verificación de la intersección de competencias “sello FACSO”</a:t>
          </a:r>
        </a:p>
        <a:p>
          <a:endParaRPr lang="es-CL" dirty="0"/>
        </a:p>
      </dgm:t>
    </dgm:pt>
    <dgm:pt modelId="{D7A742B5-5AA7-40D9-9308-F1943301457B}" type="parTrans" cxnId="{CBE81C3C-9334-494E-A5DB-BFE88944D981}">
      <dgm:prSet/>
      <dgm:spPr/>
      <dgm:t>
        <a:bodyPr/>
        <a:lstStyle/>
        <a:p>
          <a:endParaRPr lang="es-CL"/>
        </a:p>
      </dgm:t>
    </dgm:pt>
    <dgm:pt modelId="{6C433495-19A1-4556-9FF1-639B671D8265}" type="sibTrans" cxnId="{CBE81C3C-9334-494E-A5DB-BFE88944D981}">
      <dgm:prSet/>
      <dgm:spPr/>
      <dgm:t>
        <a:bodyPr/>
        <a:lstStyle/>
        <a:p>
          <a:endParaRPr lang="es-CL"/>
        </a:p>
      </dgm:t>
    </dgm:pt>
    <dgm:pt modelId="{DB4C8845-3B59-4321-8541-B7DEFC31916E}">
      <dgm:prSet phldrT="[Texto]"/>
      <dgm:spPr/>
      <dgm:t>
        <a:bodyPr/>
        <a:lstStyle/>
        <a:p>
          <a:r>
            <a:rPr lang="es-CL" dirty="0" smtClean="0"/>
            <a:t>Escalamiento de las competencias </a:t>
          </a:r>
          <a:endParaRPr lang="es-CL" dirty="0"/>
        </a:p>
      </dgm:t>
    </dgm:pt>
    <dgm:pt modelId="{D9AF6AB5-664A-4A68-80F8-05DBCB1AFC08}" type="parTrans" cxnId="{84298626-2EA9-4578-AE19-A406DD431408}">
      <dgm:prSet/>
      <dgm:spPr/>
      <dgm:t>
        <a:bodyPr/>
        <a:lstStyle/>
        <a:p>
          <a:endParaRPr lang="es-CL"/>
        </a:p>
      </dgm:t>
    </dgm:pt>
    <dgm:pt modelId="{8CCD09E6-92A4-45C5-AF15-678516BA2A69}" type="sibTrans" cxnId="{84298626-2EA9-4578-AE19-A406DD431408}">
      <dgm:prSet/>
      <dgm:spPr/>
      <dgm:t>
        <a:bodyPr/>
        <a:lstStyle/>
        <a:p>
          <a:endParaRPr lang="es-CL"/>
        </a:p>
      </dgm:t>
    </dgm:pt>
    <dgm:pt modelId="{3E15C7AF-3465-4087-AD74-EF4AE45AAD68}">
      <dgm:prSet phldrT="[Texto]"/>
      <dgm:spPr/>
      <dgm:t>
        <a:bodyPr/>
        <a:lstStyle/>
        <a:p>
          <a:r>
            <a:rPr lang="es-CL" dirty="0" smtClean="0"/>
            <a:t>Generación de la matriz de competencias (incluyendo genéricas y específicas)</a:t>
          </a:r>
        </a:p>
        <a:p>
          <a:r>
            <a:rPr lang="es-CL" dirty="0" smtClean="0"/>
            <a:t>Determinación de la progresión de las competencias.</a:t>
          </a:r>
          <a:endParaRPr lang="es-CL" dirty="0"/>
        </a:p>
      </dgm:t>
    </dgm:pt>
    <dgm:pt modelId="{F0BD3911-DB0F-4649-8052-FD32E062DCCA}" type="parTrans" cxnId="{4781123D-C346-4A08-BA96-61A2C681C1EA}">
      <dgm:prSet/>
      <dgm:spPr/>
      <dgm:t>
        <a:bodyPr/>
        <a:lstStyle/>
        <a:p>
          <a:endParaRPr lang="es-CL"/>
        </a:p>
      </dgm:t>
    </dgm:pt>
    <dgm:pt modelId="{343F58EE-B19F-4D58-A0EF-DCC23CB78ADB}" type="sibTrans" cxnId="{4781123D-C346-4A08-BA96-61A2C681C1EA}">
      <dgm:prSet/>
      <dgm:spPr/>
      <dgm:t>
        <a:bodyPr/>
        <a:lstStyle/>
        <a:p>
          <a:endParaRPr lang="es-CL"/>
        </a:p>
      </dgm:t>
    </dgm:pt>
    <dgm:pt modelId="{0C71F586-9108-4A20-83E8-E85513E7270C}">
      <dgm:prSet phldrT="[Texto]"/>
      <dgm:spPr/>
      <dgm:t>
        <a:bodyPr/>
        <a:lstStyle/>
        <a:p>
          <a:r>
            <a:rPr lang="es-CL" dirty="0" smtClean="0"/>
            <a:t>Indicadores</a:t>
          </a:r>
          <a:endParaRPr lang="es-CL" dirty="0"/>
        </a:p>
      </dgm:t>
    </dgm:pt>
    <dgm:pt modelId="{8D17FF53-B52B-4A62-A02A-D123AF542953}" type="parTrans" cxnId="{2916CFA1-AFD1-4561-BF53-4F449619560B}">
      <dgm:prSet/>
      <dgm:spPr/>
      <dgm:t>
        <a:bodyPr/>
        <a:lstStyle/>
        <a:p>
          <a:endParaRPr lang="es-CL"/>
        </a:p>
      </dgm:t>
    </dgm:pt>
    <dgm:pt modelId="{16824FA0-DE02-409D-8564-D6322AE0D61F}" type="sibTrans" cxnId="{2916CFA1-AFD1-4561-BF53-4F449619560B}">
      <dgm:prSet/>
      <dgm:spPr/>
      <dgm:t>
        <a:bodyPr/>
        <a:lstStyle/>
        <a:p>
          <a:endParaRPr lang="es-CL"/>
        </a:p>
      </dgm:t>
    </dgm:pt>
    <dgm:pt modelId="{92939F35-FF85-4392-B6A9-36F809236EB3}">
      <dgm:prSet phldrT="[Texto]"/>
      <dgm:spPr/>
      <dgm:t>
        <a:bodyPr/>
        <a:lstStyle/>
        <a:p>
          <a:r>
            <a:rPr lang="es-CL" dirty="0" smtClean="0"/>
            <a:t>Redacción de indicadores:</a:t>
          </a:r>
        </a:p>
        <a:p>
          <a:r>
            <a:rPr lang="es-CL" dirty="0" smtClean="0"/>
            <a:t>* como referente para verificar progresión y </a:t>
          </a:r>
        </a:p>
        <a:p>
          <a:r>
            <a:rPr lang="es-CL" dirty="0" smtClean="0"/>
            <a:t>* como referente para delimitar actividades curriculares</a:t>
          </a:r>
        </a:p>
        <a:p>
          <a:r>
            <a:rPr lang="es-CL" dirty="0" smtClean="0"/>
            <a:t>* como referente para la evaluación (RAP)</a:t>
          </a:r>
          <a:endParaRPr lang="es-CL" dirty="0"/>
        </a:p>
      </dgm:t>
    </dgm:pt>
    <dgm:pt modelId="{DBD05A42-C125-44F2-A710-EC547B8B09F4}" type="parTrans" cxnId="{F47CDAAD-5BC0-4039-BD42-B1B25F727624}">
      <dgm:prSet/>
      <dgm:spPr/>
      <dgm:t>
        <a:bodyPr/>
        <a:lstStyle/>
        <a:p>
          <a:endParaRPr lang="es-CL"/>
        </a:p>
      </dgm:t>
    </dgm:pt>
    <dgm:pt modelId="{D848C7AF-B8A9-4567-BE53-BAF8DA5F90A3}" type="sibTrans" cxnId="{F47CDAAD-5BC0-4039-BD42-B1B25F727624}">
      <dgm:prSet/>
      <dgm:spPr/>
      <dgm:t>
        <a:bodyPr/>
        <a:lstStyle/>
        <a:p>
          <a:endParaRPr lang="es-CL"/>
        </a:p>
      </dgm:t>
    </dgm:pt>
    <dgm:pt modelId="{532C25AC-AFD1-41AE-96D7-B243734336AB}" type="pres">
      <dgm:prSet presAssocID="{F94EBFF4-9639-44F1-A386-76E25E2424B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70FAF26-286B-4355-8C85-27AEE72F141D}" type="pres">
      <dgm:prSet presAssocID="{0654EC2F-C9C7-42F2-88F8-95C2F4D5E31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7F4DE6-BBA6-43D6-BDA5-68122CAD7836}" type="pres">
      <dgm:prSet presAssocID="{0654EC2F-C9C7-42F2-88F8-95C2F4D5E31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2D520C-69AE-4DCF-BCFC-51D6B51D36C3}" type="pres">
      <dgm:prSet presAssocID="{DB4C8845-3B59-4321-8541-B7DEFC31916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47DEF3-81C0-417E-8EAE-FE236BD72531}" type="pres">
      <dgm:prSet presAssocID="{DB4C8845-3B59-4321-8541-B7DEFC31916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F9E8E-A8C0-424B-8899-57979C98A1C8}" type="pres">
      <dgm:prSet presAssocID="{0C71F586-9108-4A20-83E8-E85513E7270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CE822-9675-4229-8800-3DE441B15573}" type="pres">
      <dgm:prSet presAssocID="{0C71F586-9108-4A20-83E8-E85513E7270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C846A7E-1DC8-410D-AF18-705CEB382855}" srcId="{F94EBFF4-9639-44F1-A386-76E25E2424BD}" destId="{0654EC2F-C9C7-42F2-88F8-95C2F4D5E31D}" srcOrd="0" destOrd="0" parTransId="{73AF9327-6F2B-42FE-8D73-F9B46F839D37}" sibTransId="{495266B6-CFA9-4D77-B4FE-516A01EE7C58}"/>
    <dgm:cxn modelId="{84298626-2EA9-4578-AE19-A406DD431408}" srcId="{F94EBFF4-9639-44F1-A386-76E25E2424BD}" destId="{DB4C8845-3B59-4321-8541-B7DEFC31916E}" srcOrd="1" destOrd="0" parTransId="{D9AF6AB5-664A-4A68-80F8-05DBCB1AFC08}" sibTransId="{8CCD09E6-92A4-45C5-AF15-678516BA2A69}"/>
    <dgm:cxn modelId="{3B814481-9BD9-4F47-AF57-FCCCF6D89333}" type="presOf" srcId="{3E15C7AF-3465-4087-AD74-EF4AE45AAD68}" destId="{C347DEF3-81C0-417E-8EAE-FE236BD72531}" srcOrd="0" destOrd="0" presId="urn:microsoft.com/office/officeart/2009/3/layout/IncreasingArrowsProcess"/>
    <dgm:cxn modelId="{4357B641-DA07-4286-BDDB-1CE2EC5F75F0}" type="presOf" srcId="{92939F35-FF85-4392-B6A9-36F809236EB3}" destId="{F65CE822-9675-4229-8800-3DE441B15573}" srcOrd="0" destOrd="0" presId="urn:microsoft.com/office/officeart/2009/3/layout/IncreasingArrowsProcess"/>
    <dgm:cxn modelId="{CBE81C3C-9334-494E-A5DB-BFE88944D981}" srcId="{0654EC2F-C9C7-42F2-88F8-95C2F4D5E31D}" destId="{758C0E4E-9497-4D48-9404-23715D35B311}" srcOrd="0" destOrd="0" parTransId="{D7A742B5-5AA7-40D9-9308-F1943301457B}" sibTransId="{6C433495-19A1-4556-9FF1-639B671D8265}"/>
    <dgm:cxn modelId="{DE8735BB-3EC1-4601-936A-DE1636B997A9}" type="presOf" srcId="{758C0E4E-9497-4D48-9404-23715D35B311}" destId="{A37F4DE6-BBA6-43D6-BDA5-68122CAD7836}" srcOrd="0" destOrd="0" presId="urn:microsoft.com/office/officeart/2009/3/layout/IncreasingArrowsProcess"/>
    <dgm:cxn modelId="{E48B32FE-D976-48E9-A3F0-FC3F1D312853}" type="presOf" srcId="{F94EBFF4-9639-44F1-A386-76E25E2424BD}" destId="{532C25AC-AFD1-41AE-96D7-B243734336AB}" srcOrd="0" destOrd="0" presId="urn:microsoft.com/office/officeart/2009/3/layout/IncreasingArrowsProcess"/>
    <dgm:cxn modelId="{2D96C845-95E9-41AF-9D45-B85864CCE80C}" type="presOf" srcId="{0654EC2F-C9C7-42F2-88F8-95C2F4D5E31D}" destId="{470FAF26-286B-4355-8C85-27AEE72F141D}" srcOrd="0" destOrd="0" presId="urn:microsoft.com/office/officeart/2009/3/layout/IncreasingArrowsProcess"/>
    <dgm:cxn modelId="{2916CFA1-AFD1-4561-BF53-4F449619560B}" srcId="{F94EBFF4-9639-44F1-A386-76E25E2424BD}" destId="{0C71F586-9108-4A20-83E8-E85513E7270C}" srcOrd="2" destOrd="0" parTransId="{8D17FF53-B52B-4A62-A02A-D123AF542953}" sibTransId="{16824FA0-DE02-409D-8564-D6322AE0D61F}"/>
    <dgm:cxn modelId="{4781123D-C346-4A08-BA96-61A2C681C1EA}" srcId="{DB4C8845-3B59-4321-8541-B7DEFC31916E}" destId="{3E15C7AF-3465-4087-AD74-EF4AE45AAD68}" srcOrd="0" destOrd="0" parTransId="{F0BD3911-DB0F-4649-8052-FD32E062DCCA}" sibTransId="{343F58EE-B19F-4D58-A0EF-DCC23CB78ADB}"/>
    <dgm:cxn modelId="{6D084795-A52D-4E15-88BB-0B4FC7FBC6BF}" type="presOf" srcId="{0C71F586-9108-4A20-83E8-E85513E7270C}" destId="{F21F9E8E-A8C0-424B-8899-57979C98A1C8}" srcOrd="0" destOrd="0" presId="urn:microsoft.com/office/officeart/2009/3/layout/IncreasingArrowsProcess"/>
    <dgm:cxn modelId="{0237B36B-7602-4EDF-A926-66D3F2F8DF21}" type="presOf" srcId="{DB4C8845-3B59-4321-8541-B7DEFC31916E}" destId="{E42D520C-69AE-4DCF-BCFC-51D6B51D36C3}" srcOrd="0" destOrd="0" presId="urn:microsoft.com/office/officeart/2009/3/layout/IncreasingArrowsProcess"/>
    <dgm:cxn modelId="{F47CDAAD-5BC0-4039-BD42-B1B25F727624}" srcId="{0C71F586-9108-4A20-83E8-E85513E7270C}" destId="{92939F35-FF85-4392-B6A9-36F809236EB3}" srcOrd="0" destOrd="0" parTransId="{DBD05A42-C125-44F2-A710-EC547B8B09F4}" sibTransId="{D848C7AF-B8A9-4567-BE53-BAF8DA5F90A3}"/>
    <dgm:cxn modelId="{17AF4533-9C8D-4861-B066-A9988F9E142E}" type="presParOf" srcId="{532C25AC-AFD1-41AE-96D7-B243734336AB}" destId="{470FAF26-286B-4355-8C85-27AEE72F141D}" srcOrd="0" destOrd="0" presId="urn:microsoft.com/office/officeart/2009/3/layout/IncreasingArrowsProcess"/>
    <dgm:cxn modelId="{0D68021D-AB13-4C4E-B1AE-8723AC3DCA89}" type="presParOf" srcId="{532C25AC-AFD1-41AE-96D7-B243734336AB}" destId="{A37F4DE6-BBA6-43D6-BDA5-68122CAD7836}" srcOrd="1" destOrd="0" presId="urn:microsoft.com/office/officeart/2009/3/layout/IncreasingArrowsProcess"/>
    <dgm:cxn modelId="{4D41AFBC-1790-4795-BCD9-19AF8930BE72}" type="presParOf" srcId="{532C25AC-AFD1-41AE-96D7-B243734336AB}" destId="{E42D520C-69AE-4DCF-BCFC-51D6B51D36C3}" srcOrd="2" destOrd="0" presId="urn:microsoft.com/office/officeart/2009/3/layout/IncreasingArrowsProcess"/>
    <dgm:cxn modelId="{B2CD50A1-F548-4BEE-823E-B763B7C97A79}" type="presParOf" srcId="{532C25AC-AFD1-41AE-96D7-B243734336AB}" destId="{C347DEF3-81C0-417E-8EAE-FE236BD72531}" srcOrd="3" destOrd="0" presId="urn:microsoft.com/office/officeart/2009/3/layout/IncreasingArrowsProcess"/>
    <dgm:cxn modelId="{39C81280-E0D9-45C8-BB33-58A30DCA3DC2}" type="presParOf" srcId="{532C25AC-AFD1-41AE-96D7-B243734336AB}" destId="{F21F9E8E-A8C0-424B-8899-57979C98A1C8}" srcOrd="4" destOrd="0" presId="urn:microsoft.com/office/officeart/2009/3/layout/IncreasingArrowsProcess"/>
    <dgm:cxn modelId="{BE20018D-0AC3-4656-B148-1EA6C09351D0}" type="presParOf" srcId="{532C25AC-AFD1-41AE-96D7-B243734336AB}" destId="{F65CE822-9675-4229-8800-3DE441B1557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94EBFF4-9639-44F1-A386-76E25E2424B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654EC2F-C9C7-42F2-88F8-95C2F4D5E31D}">
      <dgm:prSet phldrT="[Texto]"/>
      <dgm:spPr/>
      <dgm:t>
        <a:bodyPr/>
        <a:lstStyle/>
        <a:p>
          <a:r>
            <a:rPr lang="es-CL" dirty="0" smtClean="0"/>
            <a:t>Constituir equipo curricular FACSO, integrado por académicos de las tres carreras</a:t>
          </a:r>
          <a:endParaRPr lang="es-CL" dirty="0"/>
        </a:p>
      </dgm:t>
    </dgm:pt>
    <dgm:pt modelId="{73AF9327-6F2B-42FE-8D73-F9B46F839D37}" type="parTrans" cxnId="{9C846A7E-1DC8-410D-AF18-705CEB382855}">
      <dgm:prSet/>
      <dgm:spPr/>
      <dgm:t>
        <a:bodyPr/>
        <a:lstStyle/>
        <a:p>
          <a:endParaRPr lang="es-CL"/>
        </a:p>
      </dgm:t>
    </dgm:pt>
    <dgm:pt modelId="{495266B6-CFA9-4D77-B4FE-516A01EE7C58}" type="sibTrans" cxnId="{9C846A7E-1DC8-410D-AF18-705CEB382855}">
      <dgm:prSet/>
      <dgm:spPr/>
      <dgm:t>
        <a:bodyPr/>
        <a:lstStyle/>
        <a:p>
          <a:endParaRPr lang="es-CL"/>
        </a:p>
      </dgm:t>
    </dgm:pt>
    <dgm:pt modelId="{758C0E4E-9497-4D48-9404-23715D35B311}">
      <dgm:prSet phldrT="[Texto]"/>
      <dgm:spPr/>
      <dgm:t>
        <a:bodyPr/>
        <a:lstStyle/>
        <a:p>
          <a:r>
            <a:rPr lang="es-CL" dirty="0" smtClean="0"/>
            <a:t>Elaboración de planes de estudio para responder al perfil de egreso.</a:t>
          </a:r>
        </a:p>
        <a:p>
          <a:endParaRPr lang="es-CL" dirty="0"/>
        </a:p>
      </dgm:t>
    </dgm:pt>
    <dgm:pt modelId="{D7A742B5-5AA7-40D9-9308-F1943301457B}" type="parTrans" cxnId="{CBE81C3C-9334-494E-A5DB-BFE88944D981}">
      <dgm:prSet/>
      <dgm:spPr/>
      <dgm:t>
        <a:bodyPr/>
        <a:lstStyle/>
        <a:p>
          <a:endParaRPr lang="es-CL"/>
        </a:p>
      </dgm:t>
    </dgm:pt>
    <dgm:pt modelId="{6C433495-19A1-4556-9FF1-639B671D8265}" type="sibTrans" cxnId="{CBE81C3C-9334-494E-A5DB-BFE88944D981}">
      <dgm:prSet/>
      <dgm:spPr/>
      <dgm:t>
        <a:bodyPr/>
        <a:lstStyle/>
        <a:p>
          <a:endParaRPr lang="es-CL"/>
        </a:p>
      </dgm:t>
    </dgm:pt>
    <dgm:pt modelId="{DB4C8845-3B59-4321-8541-B7DEFC31916E}">
      <dgm:prSet phldrT="[Texto]"/>
      <dgm:spPr/>
      <dgm:t>
        <a:bodyPr/>
        <a:lstStyle/>
        <a:p>
          <a:r>
            <a:rPr lang="es-CL" dirty="0" smtClean="0"/>
            <a:t>Elaboración de actividades curriculares (primer año)</a:t>
          </a:r>
          <a:endParaRPr lang="es-CL" dirty="0"/>
        </a:p>
      </dgm:t>
    </dgm:pt>
    <dgm:pt modelId="{D9AF6AB5-664A-4A68-80F8-05DBCB1AFC08}" type="parTrans" cxnId="{84298626-2EA9-4578-AE19-A406DD431408}">
      <dgm:prSet/>
      <dgm:spPr/>
      <dgm:t>
        <a:bodyPr/>
        <a:lstStyle/>
        <a:p>
          <a:endParaRPr lang="es-CL"/>
        </a:p>
      </dgm:t>
    </dgm:pt>
    <dgm:pt modelId="{8CCD09E6-92A4-45C5-AF15-678516BA2A69}" type="sibTrans" cxnId="{84298626-2EA9-4578-AE19-A406DD431408}">
      <dgm:prSet/>
      <dgm:spPr/>
      <dgm:t>
        <a:bodyPr/>
        <a:lstStyle/>
        <a:p>
          <a:endParaRPr lang="es-CL"/>
        </a:p>
      </dgm:t>
    </dgm:pt>
    <dgm:pt modelId="{3E15C7AF-3465-4087-AD74-EF4AE45AAD68}">
      <dgm:prSet phldrT="[Texto]"/>
      <dgm:spPr/>
      <dgm:t>
        <a:bodyPr/>
        <a:lstStyle/>
        <a:p>
          <a:r>
            <a:rPr lang="es-CL" dirty="0" smtClean="0"/>
            <a:t>Sobre la base de la matriz y de los planes de estudio, elaboración de actividades curriculares primer año 2016</a:t>
          </a:r>
          <a:endParaRPr lang="es-CL" dirty="0"/>
        </a:p>
      </dgm:t>
    </dgm:pt>
    <dgm:pt modelId="{F0BD3911-DB0F-4649-8052-FD32E062DCCA}" type="parTrans" cxnId="{4781123D-C346-4A08-BA96-61A2C681C1EA}">
      <dgm:prSet/>
      <dgm:spPr/>
      <dgm:t>
        <a:bodyPr/>
        <a:lstStyle/>
        <a:p>
          <a:endParaRPr lang="es-CL"/>
        </a:p>
      </dgm:t>
    </dgm:pt>
    <dgm:pt modelId="{343F58EE-B19F-4D58-A0EF-DCC23CB78ADB}" type="sibTrans" cxnId="{4781123D-C346-4A08-BA96-61A2C681C1EA}">
      <dgm:prSet/>
      <dgm:spPr/>
      <dgm:t>
        <a:bodyPr/>
        <a:lstStyle/>
        <a:p>
          <a:endParaRPr lang="es-CL"/>
        </a:p>
      </dgm:t>
    </dgm:pt>
    <dgm:pt modelId="{0C71F586-9108-4A20-83E8-E85513E7270C}">
      <dgm:prSet phldrT="[Texto]"/>
      <dgm:spPr/>
      <dgm:t>
        <a:bodyPr/>
        <a:lstStyle/>
        <a:p>
          <a:r>
            <a:rPr lang="es-CL" dirty="0" smtClean="0"/>
            <a:t>Continuidad A.C.</a:t>
          </a:r>
          <a:endParaRPr lang="es-CL" dirty="0"/>
        </a:p>
      </dgm:t>
    </dgm:pt>
    <dgm:pt modelId="{8D17FF53-B52B-4A62-A02A-D123AF542953}" type="parTrans" cxnId="{2916CFA1-AFD1-4561-BF53-4F449619560B}">
      <dgm:prSet/>
      <dgm:spPr/>
      <dgm:t>
        <a:bodyPr/>
        <a:lstStyle/>
        <a:p>
          <a:endParaRPr lang="es-CL"/>
        </a:p>
      </dgm:t>
    </dgm:pt>
    <dgm:pt modelId="{16824FA0-DE02-409D-8564-D6322AE0D61F}" type="sibTrans" cxnId="{2916CFA1-AFD1-4561-BF53-4F449619560B}">
      <dgm:prSet/>
      <dgm:spPr/>
      <dgm:t>
        <a:bodyPr/>
        <a:lstStyle/>
        <a:p>
          <a:endParaRPr lang="es-CL"/>
        </a:p>
      </dgm:t>
    </dgm:pt>
    <dgm:pt modelId="{92939F35-FF85-4392-B6A9-36F809236EB3}">
      <dgm:prSet phldrT="[Texto]"/>
      <dgm:spPr/>
      <dgm:t>
        <a:bodyPr/>
        <a:lstStyle/>
        <a:p>
          <a:r>
            <a:rPr lang="es-CL" dirty="0" smtClean="0"/>
            <a:t>Continuación de elaboración y validación de actividades curriculares según matriz y planes de estudios.</a:t>
          </a:r>
          <a:endParaRPr lang="es-CL" dirty="0"/>
        </a:p>
      </dgm:t>
    </dgm:pt>
    <dgm:pt modelId="{DBD05A42-C125-44F2-A710-EC547B8B09F4}" type="parTrans" cxnId="{F47CDAAD-5BC0-4039-BD42-B1B25F727624}">
      <dgm:prSet/>
      <dgm:spPr/>
      <dgm:t>
        <a:bodyPr/>
        <a:lstStyle/>
        <a:p>
          <a:endParaRPr lang="es-CL"/>
        </a:p>
      </dgm:t>
    </dgm:pt>
    <dgm:pt modelId="{D848C7AF-B8A9-4567-BE53-BAF8DA5F90A3}" type="sibTrans" cxnId="{F47CDAAD-5BC0-4039-BD42-B1B25F727624}">
      <dgm:prSet/>
      <dgm:spPr/>
      <dgm:t>
        <a:bodyPr/>
        <a:lstStyle/>
        <a:p>
          <a:endParaRPr lang="es-CL"/>
        </a:p>
      </dgm:t>
    </dgm:pt>
    <dgm:pt modelId="{532C25AC-AFD1-41AE-96D7-B243734336AB}" type="pres">
      <dgm:prSet presAssocID="{F94EBFF4-9639-44F1-A386-76E25E2424B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70FAF26-286B-4355-8C85-27AEE72F141D}" type="pres">
      <dgm:prSet presAssocID="{0654EC2F-C9C7-42F2-88F8-95C2F4D5E31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7F4DE6-BBA6-43D6-BDA5-68122CAD7836}" type="pres">
      <dgm:prSet presAssocID="{0654EC2F-C9C7-42F2-88F8-95C2F4D5E31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2D520C-69AE-4DCF-BCFC-51D6B51D36C3}" type="pres">
      <dgm:prSet presAssocID="{DB4C8845-3B59-4321-8541-B7DEFC31916E}" presName="parentText2" presStyleLbl="node1" presStyleIdx="1" presStyleCnt="3" custLinFactNeighborX="-72" custLinFactNeighborY="11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47DEF3-81C0-417E-8EAE-FE236BD72531}" type="pres">
      <dgm:prSet presAssocID="{DB4C8845-3B59-4321-8541-B7DEFC31916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F9E8E-A8C0-424B-8899-57979C98A1C8}" type="pres">
      <dgm:prSet presAssocID="{0C71F586-9108-4A20-83E8-E85513E7270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CE822-9675-4229-8800-3DE441B15573}" type="pres">
      <dgm:prSet presAssocID="{0C71F586-9108-4A20-83E8-E85513E7270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F60016A-6217-4812-810D-4CDA42769DE2}" type="presOf" srcId="{F94EBFF4-9639-44F1-A386-76E25E2424BD}" destId="{532C25AC-AFD1-41AE-96D7-B243734336AB}" srcOrd="0" destOrd="0" presId="urn:microsoft.com/office/officeart/2009/3/layout/IncreasingArrowsProcess"/>
    <dgm:cxn modelId="{9C846A7E-1DC8-410D-AF18-705CEB382855}" srcId="{F94EBFF4-9639-44F1-A386-76E25E2424BD}" destId="{0654EC2F-C9C7-42F2-88F8-95C2F4D5E31D}" srcOrd="0" destOrd="0" parTransId="{73AF9327-6F2B-42FE-8D73-F9B46F839D37}" sibTransId="{495266B6-CFA9-4D77-B4FE-516A01EE7C58}"/>
    <dgm:cxn modelId="{C90F3EBD-79E9-48A8-9376-6F48448F3B2D}" type="presOf" srcId="{0C71F586-9108-4A20-83E8-E85513E7270C}" destId="{F21F9E8E-A8C0-424B-8899-57979C98A1C8}" srcOrd="0" destOrd="0" presId="urn:microsoft.com/office/officeart/2009/3/layout/IncreasingArrowsProcess"/>
    <dgm:cxn modelId="{84298626-2EA9-4578-AE19-A406DD431408}" srcId="{F94EBFF4-9639-44F1-A386-76E25E2424BD}" destId="{DB4C8845-3B59-4321-8541-B7DEFC31916E}" srcOrd="1" destOrd="0" parTransId="{D9AF6AB5-664A-4A68-80F8-05DBCB1AFC08}" sibTransId="{8CCD09E6-92A4-45C5-AF15-678516BA2A69}"/>
    <dgm:cxn modelId="{CB6DAEF1-8465-4141-8193-B0C2551FE63F}" type="presOf" srcId="{3E15C7AF-3465-4087-AD74-EF4AE45AAD68}" destId="{C347DEF3-81C0-417E-8EAE-FE236BD72531}" srcOrd="0" destOrd="0" presId="urn:microsoft.com/office/officeart/2009/3/layout/IncreasingArrowsProcess"/>
    <dgm:cxn modelId="{CBE81C3C-9334-494E-A5DB-BFE88944D981}" srcId="{0654EC2F-C9C7-42F2-88F8-95C2F4D5E31D}" destId="{758C0E4E-9497-4D48-9404-23715D35B311}" srcOrd="0" destOrd="0" parTransId="{D7A742B5-5AA7-40D9-9308-F1943301457B}" sibTransId="{6C433495-19A1-4556-9FF1-639B671D8265}"/>
    <dgm:cxn modelId="{6F7E08CB-7B3F-4CFB-983D-3B10B7228EB1}" type="presOf" srcId="{758C0E4E-9497-4D48-9404-23715D35B311}" destId="{A37F4DE6-BBA6-43D6-BDA5-68122CAD7836}" srcOrd="0" destOrd="0" presId="urn:microsoft.com/office/officeart/2009/3/layout/IncreasingArrowsProcess"/>
    <dgm:cxn modelId="{346A2E02-BEDF-4129-AE72-A93953AC7C8B}" type="presOf" srcId="{DB4C8845-3B59-4321-8541-B7DEFC31916E}" destId="{E42D520C-69AE-4DCF-BCFC-51D6B51D36C3}" srcOrd="0" destOrd="0" presId="urn:microsoft.com/office/officeart/2009/3/layout/IncreasingArrowsProcess"/>
    <dgm:cxn modelId="{2916CFA1-AFD1-4561-BF53-4F449619560B}" srcId="{F94EBFF4-9639-44F1-A386-76E25E2424BD}" destId="{0C71F586-9108-4A20-83E8-E85513E7270C}" srcOrd="2" destOrd="0" parTransId="{8D17FF53-B52B-4A62-A02A-D123AF542953}" sibTransId="{16824FA0-DE02-409D-8564-D6322AE0D61F}"/>
    <dgm:cxn modelId="{0B369CA9-468B-47E7-9C23-DC847919D60B}" type="presOf" srcId="{0654EC2F-C9C7-42F2-88F8-95C2F4D5E31D}" destId="{470FAF26-286B-4355-8C85-27AEE72F141D}" srcOrd="0" destOrd="0" presId="urn:microsoft.com/office/officeart/2009/3/layout/IncreasingArrowsProcess"/>
    <dgm:cxn modelId="{EB6D1802-52A8-40E2-951C-BAE77715031C}" type="presOf" srcId="{92939F35-FF85-4392-B6A9-36F809236EB3}" destId="{F65CE822-9675-4229-8800-3DE441B15573}" srcOrd="0" destOrd="0" presId="urn:microsoft.com/office/officeart/2009/3/layout/IncreasingArrowsProcess"/>
    <dgm:cxn modelId="{4781123D-C346-4A08-BA96-61A2C681C1EA}" srcId="{DB4C8845-3B59-4321-8541-B7DEFC31916E}" destId="{3E15C7AF-3465-4087-AD74-EF4AE45AAD68}" srcOrd="0" destOrd="0" parTransId="{F0BD3911-DB0F-4649-8052-FD32E062DCCA}" sibTransId="{343F58EE-B19F-4D58-A0EF-DCC23CB78ADB}"/>
    <dgm:cxn modelId="{F47CDAAD-5BC0-4039-BD42-B1B25F727624}" srcId="{0C71F586-9108-4A20-83E8-E85513E7270C}" destId="{92939F35-FF85-4392-B6A9-36F809236EB3}" srcOrd="0" destOrd="0" parTransId="{DBD05A42-C125-44F2-A710-EC547B8B09F4}" sibTransId="{D848C7AF-B8A9-4567-BE53-BAF8DA5F90A3}"/>
    <dgm:cxn modelId="{C364E241-9624-45B5-90B1-43CF98F071AE}" type="presParOf" srcId="{532C25AC-AFD1-41AE-96D7-B243734336AB}" destId="{470FAF26-286B-4355-8C85-27AEE72F141D}" srcOrd="0" destOrd="0" presId="urn:microsoft.com/office/officeart/2009/3/layout/IncreasingArrowsProcess"/>
    <dgm:cxn modelId="{FA59DBCF-3A02-4684-B1EC-23E1BA459E6E}" type="presParOf" srcId="{532C25AC-AFD1-41AE-96D7-B243734336AB}" destId="{A37F4DE6-BBA6-43D6-BDA5-68122CAD7836}" srcOrd="1" destOrd="0" presId="urn:microsoft.com/office/officeart/2009/3/layout/IncreasingArrowsProcess"/>
    <dgm:cxn modelId="{B0631FDE-DC02-492D-9B7F-78EA2F477FD0}" type="presParOf" srcId="{532C25AC-AFD1-41AE-96D7-B243734336AB}" destId="{E42D520C-69AE-4DCF-BCFC-51D6B51D36C3}" srcOrd="2" destOrd="0" presId="urn:microsoft.com/office/officeart/2009/3/layout/IncreasingArrowsProcess"/>
    <dgm:cxn modelId="{79439E97-A263-4344-B649-C2E97FD38FF3}" type="presParOf" srcId="{532C25AC-AFD1-41AE-96D7-B243734336AB}" destId="{C347DEF3-81C0-417E-8EAE-FE236BD72531}" srcOrd="3" destOrd="0" presId="urn:microsoft.com/office/officeart/2009/3/layout/IncreasingArrowsProcess"/>
    <dgm:cxn modelId="{8DB07D65-901C-4C3B-9CE9-E0E12A858AF2}" type="presParOf" srcId="{532C25AC-AFD1-41AE-96D7-B243734336AB}" destId="{F21F9E8E-A8C0-424B-8899-57979C98A1C8}" srcOrd="4" destOrd="0" presId="urn:microsoft.com/office/officeart/2009/3/layout/IncreasingArrowsProcess"/>
    <dgm:cxn modelId="{8986CE31-E650-4D4F-A9AC-B9F72903121B}" type="presParOf" srcId="{532C25AC-AFD1-41AE-96D7-B243734336AB}" destId="{F65CE822-9675-4229-8800-3DE441B1557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81772-BA87-433B-8D0A-901679178F38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EA9D7D1-BEEB-4BAA-B352-F371F18F5814}">
      <dgm:prSet phldrT="[Texto]"/>
      <dgm:spPr/>
      <dgm:t>
        <a:bodyPr/>
        <a:lstStyle/>
        <a:p>
          <a:r>
            <a:rPr lang="es-CL" dirty="0" smtClean="0"/>
            <a:t>Intervención Social</a:t>
          </a:r>
          <a:endParaRPr lang="es-CL" dirty="0"/>
        </a:p>
      </dgm:t>
    </dgm:pt>
    <dgm:pt modelId="{A3C12603-C725-435F-8BE4-53CDE7A81EBD}" type="parTrans" cxnId="{03497E76-D30F-4E4F-9819-48D12D659BD8}">
      <dgm:prSet/>
      <dgm:spPr/>
      <dgm:t>
        <a:bodyPr/>
        <a:lstStyle/>
        <a:p>
          <a:endParaRPr lang="es-CL"/>
        </a:p>
      </dgm:t>
    </dgm:pt>
    <dgm:pt modelId="{41A00629-E1D9-4476-B0F6-822E14ABD194}" type="sibTrans" cxnId="{03497E76-D30F-4E4F-9819-48D12D659BD8}">
      <dgm:prSet/>
      <dgm:spPr/>
      <dgm:t>
        <a:bodyPr/>
        <a:lstStyle/>
        <a:p>
          <a:endParaRPr lang="es-CL"/>
        </a:p>
      </dgm:t>
    </dgm:pt>
    <dgm:pt modelId="{F09C0B31-006E-48B6-BF2E-43845CB3C9CC}">
      <dgm:prSet phldrT="[Texto]"/>
      <dgm:spPr/>
      <dgm:t>
        <a:bodyPr/>
        <a:lstStyle/>
        <a:p>
          <a:r>
            <a:rPr lang="es-CL" dirty="0" smtClean="0"/>
            <a:t>Planificación y Gestión Social</a:t>
          </a:r>
          <a:endParaRPr lang="es-CL" dirty="0"/>
        </a:p>
      </dgm:t>
    </dgm:pt>
    <dgm:pt modelId="{D810AC52-EFE1-486A-AEAE-8105CCE4F98E}" type="parTrans" cxnId="{BD98D4D2-3FFF-45EB-AA4F-BD4A11663E69}">
      <dgm:prSet/>
      <dgm:spPr/>
      <dgm:t>
        <a:bodyPr/>
        <a:lstStyle/>
        <a:p>
          <a:endParaRPr lang="es-CL"/>
        </a:p>
      </dgm:t>
    </dgm:pt>
    <dgm:pt modelId="{768EF266-D3E6-4EC3-8F89-001FE48BB8EE}" type="sibTrans" cxnId="{BD98D4D2-3FFF-45EB-AA4F-BD4A11663E69}">
      <dgm:prSet/>
      <dgm:spPr/>
      <dgm:t>
        <a:bodyPr/>
        <a:lstStyle/>
        <a:p>
          <a:endParaRPr lang="es-CL"/>
        </a:p>
      </dgm:t>
    </dgm:pt>
    <dgm:pt modelId="{CAFBEE47-9853-460F-803D-F32227A1A459}">
      <dgm:prSet phldrT="[Texto]"/>
      <dgm:spPr/>
      <dgm:t>
        <a:bodyPr/>
        <a:lstStyle/>
        <a:p>
          <a:r>
            <a:rPr lang="es-CL" dirty="0" smtClean="0"/>
            <a:t>Investigación Social</a:t>
          </a:r>
          <a:endParaRPr lang="es-CL" dirty="0"/>
        </a:p>
      </dgm:t>
    </dgm:pt>
    <dgm:pt modelId="{33E5A863-DA0A-4B52-9444-7173F6CAD79E}" type="parTrans" cxnId="{165D636D-A9AD-4889-B008-D200AF0E7F4C}">
      <dgm:prSet/>
      <dgm:spPr/>
      <dgm:t>
        <a:bodyPr/>
        <a:lstStyle/>
        <a:p>
          <a:endParaRPr lang="es-CL"/>
        </a:p>
      </dgm:t>
    </dgm:pt>
    <dgm:pt modelId="{428AC1C3-F9BB-4AA4-9EB9-90027192FC4C}" type="sibTrans" cxnId="{165D636D-A9AD-4889-B008-D200AF0E7F4C}">
      <dgm:prSet/>
      <dgm:spPr/>
      <dgm:t>
        <a:bodyPr/>
        <a:lstStyle/>
        <a:p>
          <a:endParaRPr lang="es-CL"/>
        </a:p>
      </dgm:t>
    </dgm:pt>
    <dgm:pt modelId="{5F3C8D48-307A-4BCB-AA33-154482CCE76C}">
      <dgm:prSet custT="1"/>
      <dgm:spPr/>
      <dgm:t>
        <a:bodyPr/>
        <a:lstStyle/>
        <a:p>
          <a:r>
            <a:rPr lang="es-CL" sz="1600" dirty="0" smtClean="0"/>
            <a:t>Dominio de mayor peso, que da identidad y caracteriza al Trabajo Social.</a:t>
          </a:r>
          <a:endParaRPr lang="es-CL" sz="1600" dirty="0"/>
        </a:p>
      </dgm:t>
    </dgm:pt>
    <dgm:pt modelId="{E15D0AC8-DC07-499D-8E4E-E5686D2AE518}" type="parTrans" cxnId="{31C240DA-4C58-469C-B7C1-734921C046B0}">
      <dgm:prSet/>
      <dgm:spPr/>
      <dgm:t>
        <a:bodyPr/>
        <a:lstStyle/>
        <a:p>
          <a:endParaRPr lang="es-CL"/>
        </a:p>
      </dgm:t>
    </dgm:pt>
    <dgm:pt modelId="{A64EC158-6A1E-4D5E-AD28-1B72CA554353}" type="sibTrans" cxnId="{31C240DA-4C58-469C-B7C1-734921C046B0}">
      <dgm:prSet/>
      <dgm:spPr/>
      <dgm:t>
        <a:bodyPr/>
        <a:lstStyle/>
        <a:p>
          <a:endParaRPr lang="es-CL"/>
        </a:p>
      </dgm:t>
    </dgm:pt>
    <dgm:pt modelId="{CFF4E089-3551-4009-9514-5C0EEA93D68F}">
      <dgm:prSet custT="1"/>
      <dgm:spPr/>
      <dgm:t>
        <a:bodyPr/>
        <a:lstStyle/>
        <a:p>
          <a:r>
            <a:rPr lang="es-CL" sz="1400" dirty="0" smtClean="0"/>
            <a:t>Dominio de  menor peso y mayor controversia: ¿qué grado de profundización se debe alcanzar en pre-grado?</a:t>
          </a:r>
          <a:endParaRPr lang="es-CL" sz="1400" dirty="0"/>
        </a:p>
      </dgm:t>
    </dgm:pt>
    <dgm:pt modelId="{8416FF5B-5284-4421-B16E-C86D5C554839}" type="parTrans" cxnId="{4F123DC4-8B69-44AD-AABD-9196A58FBBED}">
      <dgm:prSet/>
      <dgm:spPr/>
      <dgm:t>
        <a:bodyPr/>
        <a:lstStyle/>
        <a:p>
          <a:endParaRPr lang="es-CL"/>
        </a:p>
      </dgm:t>
    </dgm:pt>
    <dgm:pt modelId="{92D3006B-4719-4C1A-BF53-E949D1BA699A}" type="sibTrans" cxnId="{4F123DC4-8B69-44AD-AABD-9196A58FBBED}">
      <dgm:prSet/>
      <dgm:spPr/>
      <dgm:t>
        <a:bodyPr/>
        <a:lstStyle/>
        <a:p>
          <a:endParaRPr lang="es-CL"/>
        </a:p>
      </dgm:t>
    </dgm:pt>
    <dgm:pt modelId="{E8B79989-6639-46B4-9D28-6B15566EB18E}">
      <dgm:prSet custT="1"/>
      <dgm:spPr/>
      <dgm:t>
        <a:bodyPr/>
        <a:lstStyle/>
        <a:p>
          <a:endParaRPr lang="es-CL" sz="1600" dirty="0"/>
        </a:p>
      </dgm:t>
    </dgm:pt>
    <dgm:pt modelId="{E2F48256-7651-4939-81EC-0B9C6AAF210B}" type="parTrans" cxnId="{6894F912-14E3-49F9-91FB-6C05F616313D}">
      <dgm:prSet/>
      <dgm:spPr/>
      <dgm:t>
        <a:bodyPr/>
        <a:lstStyle/>
        <a:p>
          <a:endParaRPr lang="es-CL"/>
        </a:p>
      </dgm:t>
    </dgm:pt>
    <dgm:pt modelId="{E8BB7776-914D-4B65-8FBC-E0F6F025A474}" type="sibTrans" cxnId="{6894F912-14E3-49F9-91FB-6C05F616313D}">
      <dgm:prSet/>
      <dgm:spPr/>
      <dgm:t>
        <a:bodyPr/>
        <a:lstStyle/>
        <a:p>
          <a:endParaRPr lang="es-CL"/>
        </a:p>
      </dgm:t>
    </dgm:pt>
    <dgm:pt modelId="{267AB5D6-8120-41E4-A64A-E1132B94B375}">
      <dgm:prSet custT="1"/>
      <dgm:spPr/>
      <dgm:t>
        <a:bodyPr/>
        <a:lstStyle/>
        <a:p>
          <a:r>
            <a:rPr lang="es-CL" sz="1600" dirty="0" smtClean="0"/>
            <a:t>Dominio con  un peso similar al anterior, el enfoque central en el pre-grado es lograr un lenguaje profesional.</a:t>
          </a:r>
          <a:endParaRPr lang="es-CL" sz="1600" dirty="0"/>
        </a:p>
      </dgm:t>
    </dgm:pt>
    <dgm:pt modelId="{0E244BC4-E7A7-4DD6-8CF0-02146587938D}" type="parTrans" cxnId="{CDD96DA7-B5D5-431F-9AD2-A52AE1573737}">
      <dgm:prSet/>
      <dgm:spPr/>
      <dgm:t>
        <a:bodyPr/>
        <a:lstStyle/>
        <a:p>
          <a:endParaRPr lang="es-CL"/>
        </a:p>
      </dgm:t>
    </dgm:pt>
    <dgm:pt modelId="{CA0C1242-4F2E-4A25-AB7F-324403F73063}" type="sibTrans" cxnId="{CDD96DA7-B5D5-431F-9AD2-A52AE1573737}">
      <dgm:prSet/>
      <dgm:spPr/>
      <dgm:t>
        <a:bodyPr/>
        <a:lstStyle/>
        <a:p>
          <a:endParaRPr lang="es-CL"/>
        </a:p>
      </dgm:t>
    </dgm:pt>
    <dgm:pt modelId="{716BCBF2-9C21-4989-8959-127596863214}">
      <dgm:prSet custT="1"/>
      <dgm:spPr/>
      <dgm:t>
        <a:bodyPr/>
        <a:lstStyle/>
        <a:p>
          <a:r>
            <a:rPr lang="es-CL" sz="1600" dirty="0" smtClean="0"/>
            <a:t>Una perspectiva específica del TS es la  comprensión y actuación de la interrelación entre sujetos sociales e instituciones.</a:t>
          </a:r>
          <a:endParaRPr lang="es-CL" sz="1600" dirty="0"/>
        </a:p>
      </dgm:t>
    </dgm:pt>
    <dgm:pt modelId="{0E972275-1EB3-49ED-B0BA-80AE8C51EEBA}" type="parTrans" cxnId="{A36E21B9-170C-4370-9B21-84A63AC027AB}">
      <dgm:prSet/>
      <dgm:spPr/>
      <dgm:t>
        <a:bodyPr/>
        <a:lstStyle/>
        <a:p>
          <a:endParaRPr lang="es-CL"/>
        </a:p>
      </dgm:t>
    </dgm:pt>
    <dgm:pt modelId="{6656E834-80CD-432B-98CE-B75A39B5D1CD}" type="sibTrans" cxnId="{A36E21B9-170C-4370-9B21-84A63AC027AB}">
      <dgm:prSet/>
      <dgm:spPr/>
      <dgm:t>
        <a:bodyPr/>
        <a:lstStyle/>
        <a:p>
          <a:endParaRPr lang="es-CL"/>
        </a:p>
      </dgm:t>
    </dgm:pt>
    <dgm:pt modelId="{A6FE538A-744B-458A-9BD9-A31AF41C837E}">
      <dgm:prSet custT="1"/>
      <dgm:spPr/>
      <dgm:t>
        <a:bodyPr/>
        <a:lstStyle/>
        <a:p>
          <a:endParaRPr lang="es-CL" sz="1600" dirty="0"/>
        </a:p>
      </dgm:t>
    </dgm:pt>
    <dgm:pt modelId="{59AE88F7-6ABB-4F9B-A572-C4AA76777B0A}" type="parTrans" cxnId="{86609487-37AC-46F2-BFC2-C24E7042F601}">
      <dgm:prSet/>
      <dgm:spPr/>
      <dgm:t>
        <a:bodyPr/>
        <a:lstStyle/>
        <a:p>
          <a:endParaRPr lang="es-CL"/>
        </a:p>
      </dgm:t>
    </dgm:pt>
    <dgm:pt modelId="{3EAF6D30-F6C8-4C7E-8BA6-7422946EB7D0}" type="sibTrans" cxnId="{86609487-37AC-46F2-BFC2-C24E7042F601}">
      <dgm:prSet/>
      <dgm:spPr/>
      <dgm:t>
        <a:bodyPr/>
        <a:lstStyle/>
        <a:p>
          <a:endParaRPr lang="es-CL"/>
        </a:p>
      </dgm:t>
    </dgm:pt>
    <dgm:pt modelId="{D9E2F920-1EA0-473E-A271-ACA3B993704B}">
      <dgm:prSet custT="1"/>
      <dgm:spPr/>
      <dgm:t>
        <a:bodyPr/>
        <a:lstStyle/>
        <a:p>
          <a:r>
            <a:rPr lang="es-CL" sz="1600" dirty="0" smtClean="0"/>
            <a:t>En la intervención social la posición ética debe ocupar un lugar central. </a:t>
          </a:r>
          <a:endParaRPr lang="es-CL" sz="1600" dirty="0"/>
        </a:p>
      </dgm:t>
    </dgm:pt>
    <dgm:pt modelId="{968E0D4D-5632-4B2A-916E-8A9D7006944C}" type="parTrans" cxnId="{C473DF6F-2447-4C11-87B8-21D71C4BA42D}">
      <dgm:prSet/>
      <dgm:spPr/>
      <dgm:t>
        <a:bodyPr/>
        <a:lstStyle/>
        <a:p>
          <a:endParaRPr lang="es-CL"/>
        </a:p>
      </dgm:t>
    </dgm:pt>
    <dgm:pt modelId="{12C91234-8668-4CF7-AA60-8DA7D4AE4FCD}" type="sibTrans" cxnId="{C473DF6F-2447-4C11-87B8-21D71C4BA42D}">
      <dgm:prSet/>
      <dgm:spPr/>
      <dgm:t>
        <a:bodyPr/>
        <a:lstStyle/>
        <a:p>
          <a:endParaRPr lang="es-CL"/>
        </a:p>
      </dgm:t>
    </dgm:pt>
    <dgm:pt modelId="{4F31FE8F-9D93-47C0-AF4B-8D00BB049EBE}">
      <dgm:prSet custT="1"/>
      <dgm:spPr/>
      <dgm:t>
        <a:bodyPr/>
        <a:lstStyle/>
        <a:p>
          <a:r>
            <a:rPr lang="es-CL" sz="1400" dirty="0" smtClean="0"/>
            <a:t>Existe consenso que el Trabajador (a)Social debe contar con herramientas de gestión que faciliten su integración y liderazgo en equipos multidisciplinario. </a:t>
          </a:r>
          <a:endParaRPr lang="es-CL" sz="1400" dirty="0"/>
        </a:p>
      </dgm:t>
    </dgm:pt>
    <dgm:pt modelId="{22928260-ABEE-42D3-99C8-8456C25AB65C}" type="parTrans" cxnId="{B1F3EA4D-44A2-43D4-B7F3-234B5949A683}">
      <dgm:prSet/>
      <dgm:spPr/>
      <dgm:t>
        <a:bodyPr/>
        <a:lstStyle/>
        <a:p>
          <a:endParaRPr lang="es-CL"/>
        </a:p>
      </dgm:t>
    </dgm:pt>
    <dgm:pt modelId="{B7009CCD-4F23-45FE-BEB3-64EF652FC5D9}" type="sibTrans" cxnId="{B1F3EA4D-44A2-43D4-B7F3-234B5949A683}">
      <dgm:prSet/>
      <dgm:spPr/>
      <dgm:t>
        <a:bodyPr/>
        <a:lstStyle/>
        <a:p>
          <a:endParaRPr lang="es-CL"/>
        </a:p>
      </dgm:t>
    </dgm:pt>
    <dgm:pt modelId="{6B11E0B5-8E43-4212-988D-7B1634E94BA8}">
      <dgm:prSet custT="1"/>
      <dgm:spPr/>
      <dgm:t>
        <a:bodyPr/>
        <a:lstStyle/>
        <a:p>
          <a:r>
            <a:rPr lang="es-CL" sz="1400" dirty="0" smtClean="0"/>
            <a:t>El Trabajo Social se caracteriza por integrar la subjetividad de los actores sociales con </a:t>
          </a:r>
          <a:r>
            <a:rPr lang="es-CL" sz="1500" dirty="0" smtClean="0"/>
            <a:t>herramientas de planificación y gestión.</a:t>
          </a:r>
          <a:endParaRPr lang="es-CL" sz="1500" dirty="0"/>
        </a:p>
      </dgm:t>
    </dgm:pt>
    <dgm:pt modelId="{3584AD32-886F-43E4-9934-A268D5751DF1}" type="parTrans" cxnId="{4FAA3B95-7B29-4AEF-9166-F00346343060}">
      <dgm:prSet/>
      <dgm:spPr/>
      <dgm:t>
        <a:bodyPr/>
        <a:lstStyle/>
        <a:p>
          <a:endParaRPr lang="es-CL"/>
        </a:p>
      </dgm:t>
    </dgm:pt>
    <dgm:pt modelId="{C017E535-EBEC-492A-86BE-5B2184EE7422}" type="sibTrans" cxnId="{4FAA3B95-7B29-4AEF-9166-F00346343060}">
      <dgm:prSet/>
      <dgm:spPr/>
      <dgm:t>
        <a:bodyPr/>
        <a:lstStyle/>
        <a:p>
          <a:endParaRPr lang="es-CL"/>
        </a:p>
      </dgm:t>
    </dgm:pt>
    <dgm:pt modelId="{4578FAC6-C21C-4CAA-BC39-5087FA289C83}">
      <dgm:prSet custT="1"/>
      <dgm:spPr/>
      <dgm:t>
        <a:bodyPr/>
        <a:lstStyle/>
        <a:p>
          <a:r>
            <a:rPr lang="es-CL" sz="1600" dirty="0" smtClean="0"/>
            <a:t>Se debe enfocar a la investigación para comprender fenómenos sociales.</a:t>
          </a:r>
          <a:endParaRPr lang="es-CL" sz="1600" dirty="0"/>
        </a:p>
      </dgm:t>
    </dgm:pt>
    <dgm:pt modelId="{C877AC5F-5FB5-42DB-8396-E1C87BBAB50B}" type="parTrans" cxnId="{49ABD4BC-0C6E-4269-9394-EACA97F48DF0}">
      <dgm:prSet/>
      <dgm:spPr/>
      <dgm:t>
        <a:bodyPr/>
        <a:lstStyle/>
        <a:p>
          <a:endParaRPr lang="es-CL"/>
        </a:p>
      </dgm:t>
    </dgm:pt>
    <dgm:pt modelId="{153C9497-C970-4C40-BA69-46D3854A66C8}" type="sibTrans" cxnId="{49ABD4BC-0C6E-4269-9394-EACA97F48DF0}">
      <dgm:prSet/>
      <dgm:spPr/>
      <dgm:t>
        <a:bodyPr/>
        <a:lstStyle/>
        <a:p>
          <a:endParaRPr lang="es-CL"/>
        </a:p>
      </dgm:t>
    </dgm:pt>
    <dgm:pt modelId="{F2D10FB8-0471-44C6-BF67-F2C3556D2546}">
      <dgm:prSet custT="1"/>
      <dgm:spPr/>
      <dgm:t>
        <a:bodyPr/>
        <a:lstStyle/>
        <a:p>
          <a:r>
            <a:rPr lang="es-CL" sz="1600" dirty="0" smtClean="0"/>
            <a:t> Se debe dar relevancia a la sistematización e investigación de las propias intervenciones.</a:t>
          </a:r>
          <a:endParaRPr lang="es-CL" sz="1600" dirty="0"/>
        </a:p>
      </dgm:t>
    </dgm:pt>
    <dgm:pt modelId="{7F71B301-FEDA-4509-B8C4-A852F6ED5429}" type="parTrans" cxnId="{7C2062FB-55B4-433B-8450-0270E8704786}">
      <dgm:prSet/>
      <dgm:spPr/>
      <dgm:t>
        <a:bodyPr/>
        <a:lstStyle/>
        <a:p>
          <a:endParaRPr lang="es-CL"/>
        </a:p>
      </dgm:t>
    </dgm:pt>
    <dgm:pt modelId="{D8D98D2B-69D3-4EA9-8BCA-67D6D24EE0B5}" type="sibTrans" cxnId="{7C2062FB-55B4-433B-8450-0270E8704786}">
      <dgm:prSet/>
      <dgm:spPr/>
      <dgm:t>
        <a:bodyPr/>
        <a:lstStyle/>
        <a:p>
          <a:endParaRPr lang="es-CL"/>
        </a:p>
      </dgm:t>
    </dgm:pt>
    <dgm:pt modelId="{417455A9-58A9-4E4E-A23B-167B43C2F6F8}" type="pres">
      <dgm:prSet presAssocID="{5B981772-BA87-433B-8D0A-901679178F3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0B3DBA9-33E9-4D70-B494-A306BE3B3301}" type="pres">
      <dgm:prSet presAssocID="{AEA9D7D1-BEEB-4BAA-B352-F371F18F5814}" presName="compNode" presStyleCnt="0"/>
      <dgm:spPr/>
    </dgm:pt>
    <dgm:pt modelId="{08CC0D63-DA6C-4F80-8F8F-5913EA79CD89}" type="pres">
      <dgm:prSet presAssocID="{AEA9D7D1-BEEB-4BAA-B352-F371F18F5814}" presName="childRect" presStyleLbl="bgAcc1" presStyleIdx="0" presStyleCnt="3" custScaleY="2525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3B1723-44D9-4E38-895D-AA0FD58589BB}" type="pres">
      <dgm:prSet presAssocID="{AEA9D7D1-BEEB-4BAA-B352-F371F18F58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9D2750-BB2B-46CB-B465-061BDA01C191}" type="pres">
      <dgm:prSet presAssocID="{AEA9D7D1-BEEB-4BAA-B352-F371F18F5814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81B4BF01-E7FB-4F82-86BC-7F04CB050D81}" type="pres">
      <dgm:prSet presAssocID="{AEA9D7D1-BEEB-4BAA-B352-F371F18F581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CL"/>
        </a:p>
      </dgm:t>
    </dgm:pt>
    <dgm:pt modelId="{132A5AF8-8CF3-4DD8-A40B-272BBC0C03E2}" type="pres">
      <dgm:prSet presAssocID="{41A00629-E1D9-4476-B0F6-822E14ABD19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894952D-6288-4A5B-A387-5A4309D257D4}" type="pres">
      <dgm:prSet presAssocID="{F09C0B31-006E-48B6-BF2E-43845CB3C9CC}" presName="compNode" presStyleCnt="0"/>
      <dgm:spPr/>
    </dgm:pt>
    <dgm:pt modelId="{51280B94-8916-421A-AD7C-57628F32EE92}" type="pres">
      <dgm:prSet presAssocID="{F09C0B31-006E-48B6-BF2E-43845CB3C9CC}" presName="childRect" presStyleLbl="bgAcc1" presStyleIdx="1" presStyleCnt="3" custScaleY="251714" custLinFactNeighborX="3171" custLinFactNeighborY="9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78FFE5-10D0-4CFF-82DD-1C05E7BC54F1}" type="pres">
      <dgm:prSet presAssocID="{F09C0B31-006E-48B6-BF2E-43845CB3C9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2B3ABB-480B-48B1-82E3-D06571343E77}" type="pres">
      <dgm:prSet presAssocID="{F09C0B31-006E-48B6-BF2E-43845CB3C9CC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34F34C82-0C4D-43F4-9FCB-1F5E93298B10}" type="pres">
      <dgm:prSet presAssocID="{F09C0B31-006E-48B6-BF2E-43845CB3C9CC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L"/>
        </a:p>
      </dgm:t>
    </dgm:pt>
    <dgm:pt modelId="{9731CBAF-BD44-4AFB-8EC1-06E9F9115E3B}" type="pres">
      <dgm:prSet presAssocID="{768EF266-D3E6-4EC3-8F89-001FE48BB8E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984A46C5-7BD6-4F26-B0CA-2B807B8463E0}" type="pres">
      <dgm:prSet presAssocID="{CAFBEE47-9853-460F-803D-F32227A1A459}" presName="compNode" presStyleCnt="0"/>
      <dgm:spPr/>
    </dgm:pt>
    <dgm:pt modelId="{317A3C64-98F2-446C-882D-183DAD998AEE}" type="pres">
      <dgm:prSet presAssocID="{CAFBEE47-9853-460F-803D-F32227A1A459}" presName="childRect" presStyleLbl="bgAcc1" presStyleIdx="2" presStyleCnt="3" custScaleY="249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420DF0-91BC-4B67-8C9B-2D40873B3AE1}" type="pres">
      <dgm:prSet presAssocID="{CAFBEE47-9853-460F-803D-F32227A1A4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363EF8-890A-4549-9B98-CAE6578C39EB}" type="pres">
      <dgm:prSet presAssocID="{CAFBEE47-9853-460F-803D-F32227A1A459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089E4EB3-9FA8-4D2E-95A2-4031BA6D011F}" type="pres">
      <dgm:prSet presAssocID="{CAFBEE47-9853-460F-803D-F32227A1A459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L"/>
        </a:p>
      </dgm:t>
    </dgm:pt>
  </dgm:ptLst>
  <dgm:cxnLst>
    <dgm:cxn modelId="{BD98D4D2-3FFF-45EB-AA4F-BD4A11663E69}" srcId="{5B981772-BA87-433B-8D0A-901679178F38}" destId="{F09C0B31-006E-48B6-BF2E-43845CB3C9CC}" srcOrd="1" destOrd="0" parTransId="{D810AC52-EFE1-486A-AEAE-8105CCE4F98E}" sibTransId="{768EF266-D3E6-4EC3-8F89-001FE48BB8EE}"/>
    <dgm:cxn modelId="{C0EA51FB-C206-4B41-B164-9C8AE7A918FB}" type="presOf" srcId="{F09C0B31-006E-48B6-BF2E-43845CB3C9CC}" destId="{952B3ABB-480B-48B1-82E3-D06571343E77}" srcOrd="1" destOrd="0" presId="urn:microsoft.com/office/officeart/2005/8/layout/bList2#1"/>
    <dgm:cxn modelId="{6C13E384-1958-4A3B-ACE8-30CFAE97828C}" type="presOf" srcId="{768EF266-D3E6-4EC3-8F89-001FE48BB8EE}" destId="{9731CBAF-BD44-4AFB-8EC1-06E9F9115E3B}" srcOrd="0" destOrd="0" presId="urn:microsoft.com/office/officeart/2005/8/layout/bList2#1"/>
    <dgm:cxn modelId="{B1F3EA4D-44A2-43D4-B7F3-234B5949A683}" srcId="{F09C0B31-006E-48B6-BF2E-43845CB3C9CC}" destId="{4F31FE8F-9D93-47C0-AF4B-8D00BB049EBE}" srcOrd="1" destOrd="0" parTransId="{22928260-ABEE-42D3-99C8-8456C25AB65C}" sibTransId="{B7009CCD-4F23-45FE-BEB3-64EF652FC5D9}"/>
    <dgm:cxn modelId="{EFE2EFF4-71C0-48FC-AB28-A2C95387DC21}" type="presOf" srcId="{A6FE538A-744B-458A-9BD9-A31AF41C837E}" destId="{08CC0D63-DA6C-4F80-8F8F-5913EA79CD89}" srcOrd="0" destOrd="3" presId="urn:microsoft.com/office/officeart/2005/8/layout/bList2#1"/>
    <dgm:cxn modelId="{1A0BDE37-F7D9-4E66-AD78-4B1803295625}" type="presOf" srcId="{CFF4E089-3551-4009-9514-5C0EEA93D68F}" destId="{51280B94-8916-421A-AD7C-57628F32EE92}" srcOrd="0" destOrd="0" presId="urn:microsoft.com/office/officeart/2005/8/layout/bList2#1"/>
    <dgm:cxn modelId="{2C6D5DD3-04F7-46E1-ADF0-89083A0AC19E}" type="presOf" srcId="{5F3C8D48-307A-4BCB-AA33-154482CCE76C}" destId="{08CC0D63-DA6C-4F80-8F8F-5913EA79CD89}" srcOrd="0" destOrd="0" presId="urn:microsoft.com/office/officeart/2005/8/layout/bList2#1"/>
    <dgm:cxn modelId="{C4290EBF-3688-4452-BF7F-D20C16F96348}" type="presOf" srcId="{E8B79989-6639-46B4-9D28-6B15566EB18E}" destId="{51280B94-8916-421A-AD7C-57628F32EE92}" srcOrd="0" destOrd="3" presId="urn:microsoft.com/office/officeart/2005/8/layout/bList2#1"/>
    <dgm:cxn modelId="{4BBC597D-0775-425F-8AE3-4EDC3429DC9C}" type="presOf" srcId="{CAFBEE47-9853-460F-803D-F32227A1A459}" destId="{45363EF8-890A-4549-9B98-CAE6578C39EB}" srcOrd="1" destOrd="0" presId="urn:microsoft.com/office/officeart/2005/8/layout/bList2#1"/>
    <dgm:cxn modelId="{C473DF6F-2447-4C11-87B8-21D71C4BA42D}" srcId="{AEA9D7D1-BEEB-4BAA-B352-F371F18F5814}" destId="{D9E2F920-1EA0-473E-A271-ACA3B993704B}" srcOrd="2" destOrd="0" parTransId="{968E0D4D-5632-4B2A-916E-8A9D7006944C}" sibTransId="{12C91234-8668-4CF7-AA60-8DA7D4AE4FCD}"/>
    <dgm:cxn modelId="{03497E76-D30F-4E4F-9819-48D12D659BD8}" srcId="{5B981772-BA87-433B-8D0A-901679178F38}" destId="{AEA9D7D1-BEEB-4BAA-B352-F371F18F5814}" srcOrd="0" destOrd="0" parTransId="{A3C12603-C725-435F-8BE4-53CDE7A81EBD}" sibTransId="{41A00629-E1D9-4476-B0F6-822E14ABD194}"/>
    <dgm:cxn modelId="{5F79D76C-0050-4A84-9BC8-850F64FACCC0}" type="presOf" srcId="{716BCBF2-9C21-4989-8959-127596863214}" destId="{08CC0D63-DA6C-4F80-8F8F-5913EA79CD89}" srcOrd="0" destOrd="1" presId="urn:microsoft.com/office/officeart/2005/8/layout/bList2#1"/>
    <dgm:cxn modelId="{0863974C-B76F-4311-AE39-FB03E92F8930}" type="presOf" srcId="{4F31FE8F-9D93-47C0-AF4B-8D00BB049EBE}" destId="{51280B94-8916-421A-AD7C-57628F32EE92}" srcOrd="0" destOrd="1" presId="urn:microsoft.com/office/officeart/2005/8/layout/bList2#1"/>
    <dgm:cxn modelId="{2B46A4DD-CB92-4619-822A-2DF3F7132467}" type="presOf" srcId="{6B11E0B5-8E43-4212-988D-7B1634E94BA8}" destId="{51280B94-8916-421A-AD7C-57628F32EE92}" srcOrd="0" destOrd="2" presId="urn:microsoft.com/office/officeart/2005/8/layout/bList2#1"/>
    <dgm:cxn modelId="{F1D074F0-866F-4F8F-89FB-061766E9E259}" type="presOf" srcId="{AEA9D7D1-BEEB-4BAA-B352-F371F18F5814}" destId="{5A3B1723-44D9-4E38-895D-AA0FD58589BB}" srcOrd="0" destOrd="0" presId="urn:microsoft.com/office/officeart/2005/8/layout/bList2#1"/>
    <dgm:cxn modelId="{115FECC9-0820-4AAC-AED2-601D0720A185}" type="presOf" srcId="{4578FAC6-C21C-4CAA-BC39-5087FA289C83}" destId="{317A3C64-98F2-446C-882D-183DAD998AEE}" srcOrd="0" destOrd="1" presId="urn:microsoft.com/office/officeart/2005/8/layout/bList2#1"/>
    <dgm:cxn modelId="{CDD96DA7-B5D5-431F-9AD2-A52AE1573737}" srcId="{CAFBEE47-9853-460F-803D-F32227A1A459}" destId="{267AB5D6-8120-41E4-A64A-E1132B94B375}" srcOrd="0" destOrd="0" parTransId="{0E244BC4-E7A7-4DD6-8CF0-02146587938D}" sibTransId="{CA0C1242-4F2E-4A25-AB7F-324403F73063}"/>
    <dgm:cxn modelId="{28EB39C9-6602-4692-843C-76133A00F879}" type="presOf" srcId="{F2D10FB8-0471-44C6-BF67-F2C3556D2546}" destId="{317A3C64-98F2-446C-882D-183DAD998AEE}" srcOrd="0" destOrd="2" presId="urn:microsoft.com/office/officeart/2005/8/layout/bList2#1"/>
    <dgm:cxn modelId="{49ABD4BC-0C6E-4269-9394-EACA97F48DF0}" srcId="{CAFBEE47-9853-460F-803D-F32227A1A459}" destId="{4578FAC6-C21C-4CAA-BC39-5087FA289C83}" srcOrd="1" destOrd="0" parTransId="{C877AC5F-5FB5-42DB-8396-E1C87BBAB50B}" sibTransId="{153C9497-C970-4C40-BA69-46D3854A66C8}"/>
    <dgm:cxn modelId="{0AFDAD33-02CB-41D0-9005-7A4B6CB47700}" type="presOf" srcId="{267AB5D6-8120-41E4-A64A-E1132B94B375}" destId="{317A3C64-98F2-446C-882D-183DAD998AEE}" srcOrd="0" destOrd="0" presId="urn:microsoft.com/office/officeart/2005/8/layout/bList2#1"/>
    <dgm:cxn modelId="{31C240DA-4C58-469C-B7C1-734921C046B0}" srcId="{AEA9D7D1-BEEB-4BAA-B352-F371F18F5814}" destId="{5F3C8D48-307A-4BCB-AA33-154482CCE76C}" srcOrd="0" destOrd="0" parTransId="{E15D0AC8-DC07-499D-8E4E-E5686D2AE518}" sibTransId="{A64EC158-6A1E-4D5E-AD28-1B72CA554353}"/>
    <dgm:cxn modelId="{272C3FB0-64B7-43C5-9930-39DBEF88EDBA}" type="presOf" srcId="{F09C0B31-006E-48B6-BF2E-43845CB3C9CC}" destId="{2E78FFE5-10D0-4CFF-82DD-1C05E7BC54F1}" srcOrd="0" destOrd="0" presId="urn:microsoft.com/office/officeart/2005/8/layout/bList2#1"/>
    <dgm:cxn modelId="{A36E21B9-170C-4370-9B21-84A63AC027AB}" srcId="{AEA9D7D1-BEEB-4BAA-B352-F371F18F5814}" destId="{716BCBF2-9C21-4989-8959-127596863214}" srcOrd="1" destOrd="0" parTransId="{0E972275-1EB3-49ED-B0BA-80AE8C51EEBA}" sibTransId="{6656E834-80CD-432B-98CE-B75A39B5D1CD}"/>
    <dgm:cxn modelId="{50F83876-0386-4EE2-B369-76DB955A927E}" type="presOf" srcId="{CAFBEE47-9853-460F-803D-F32227A1A459}" destId="{06420DF0-91BC-4B67-8C9B-2D40873B3AE1}" srcOrd="0" destOrd="0" presId="urn:microsoft.com/office/officeart/2005/8/layout/bList2#1"/>
    <dgm:cxn modelId="{86609487-37AC-46F2-BFC2-C24E7042F601}" srcId="{AEA9D7D1-BEEB-4BAA-B352-F371F18F5814}" destId="{A6FE538A-744B-458A-9BD9-A31AF41C837E}" srcOrd="3" destOrd="0" parTransId="{59AE88F7-6ABB-4F9B-A572-C4AA76777B0A}" sibTransId="{3EAF6D30-F6C8-4C7E-8BA6-7422946EB7D0}"/>
    <dgm:cxn modelId="{6894F912-14E3-49F9-91FB-6C05F616313D}" srcId="{F09C0B31-006E-48B6-BF2E-43845CB3C9CC}" destId="{E8B79989-6639-46B4-9D28-6B15566EB18E}" srcOrd="3" destOrd="0" parTransId="{E2F48256-7651-4939-81EC-0B9C6AAF210B}" sibTransId="{E8BB7776-914D-4B65-8FBC-E0F6F025A474}"/>
    <dgm:cxn modelId="{4F123DC4-8B69-44AD-AABD-9196A58FBBED}" srcId="{F09C0B31-006E-48B6-BF2E-43845CB3C9CC}" destId="{CFF4E089-3551-4009-9514-5C0EEA93D68F}" srcOrd="0" destOrd="0" parTransId="{8416FF5B-5284-4421-B16E-C86D5C554839}" sibTransId="{92D3006B-4719-4C1A-BF53-E949D1BA699A}"/>
    <dgm:cxn modelId="{96FC25E6-DCB5-4C79-8BA3-6112A88FBC72}" type="presOf" srcId="{5B981772-BA87-433B-8D0A-901679178F38}" destId="{417455A9-58A9-4E4E-A23B-167B43C2F6F8}" srcOrd="0" destOrd="0" presId="urn:microsoft.com/office/officeart/2005/8/layout/bList2#1"/>
    <dgm:cxn modelId="{4FAA3B95-7B29-4AEF-9166-F00346343060}" srcId="{F09C0B31-006E-48B6-BF2E-43845CB3C9CC}" destId="{6B11E0B5-8E43-4212-988D-7B1634E94BA8}" srcOrd="2" destOrd="0" parTransId="{3584AD32-886F-43E4-9934-A268D5751DF1}" sibTransId="{C017E535-EBEC-492A-86BE-5B2184EE7422}"/>
    <dgm:cxn modelId="{A8409B6D-E14C-41C4-BBBB-0C0F7C170571}" type="presOf" srcId="{D9E2F920-1EA0-473E-A271-ACA3B993704B}" destId="{08CC0D63-DA6C-4F80-8F8F-5913EA79CD89}" srcOrd="0" destOrd="2" presId="urn:microsoft.com/office/officeart/2005/8/layout/bList2#1"/>
    <dgm:cxn modelId="{CDCE3CC8-2DA9-4C56-944C-1BE177D05C9E}" type="presOf" srcId="{41A00629-E1D9-4476-B0F6-822E14ABD194}" destId="{132A5AF8-8CF3-4DD8-A40B-272BBC0C03E2}" srcOrd="0" destOrd="0" presId="urn:microsoft.com/office/officeart/2005/8/layout/bList2#1"/>
    <dgm:cxn modelId="{165D636D-A9AD-4889-B008-D200AF0E7F4C}" srcId="{5B981772-BA87-433B-8D0A-901679178F38}" destId="{CAFBEE47-9853-460F-803D-F32227A1A459}" srcOrd="2" destOrd="0" parTransId="{33E5A863-DA0A-4B52-9444-7173F6CAD79E}" sibTransId="{428AC1C3-F9BB-4AA4-9EB9-90027192FC4C}"/>
    <dgm:cxn modelId="{487AEF08-D284-4A78-BAD0-C5F613DED7CA}" type="presOf" srcId="{AEA9D7D1-BEEB-4BAA-B352-F371F18F5814}" destId="{EA9D2750-BB2B-46CB-B465-061BDA01C191}" srcOrd="1" destOrd="0" presId="urn:microsoft.com/office/officeart/2005/8/layout/bList2#1"/>
    <dgm:cxn modelId="{7C2062FB-55B4-433B-8450-0270E8704786}" srcId="{CAFBEE47-9853-460F-803D-F32227A1A459}" destId="{F2D10FB8-0471-44C6-BF67-F2C3556D2546}" srcOrd="2" destOrd="0" parTransId="{7F71B301-FEDA-4509-B8C4-A852F6ED5429}" sibTransId="{D8D98D2B-69D3-4EA9-8BCA-67D6D24EE0B5}"/>
    <dgm:cxn modelId="{F5DB138F-0A54-4941-BCC0-B947312FA63B}" type="presParOf" srcId="{417455A9-58A9-4E4E-A23B-167B43C2F6F8}" destId="{30B3DBA9-33E9-4D70-B494-A306BE3B3301}" srcOrd="0" destOrd="0" presId="urn:microsoft.com/office/officeart/2005/8/layout/bList2#1"/>
    <dgm:cxn modelId="{32685A53-5201-4E7D-A147-561AECC5DE07}" type="presParOf" srcId="{30B3DBA9-33E9-4D70-B494-A306BE3B3301}" destId="{08CC0D63-DA6C-4F80-8F8F-5913EA79CD89}" srcOrd="0" destOrd="0" presId="urn:microsoft.com/office/officeart/2005/8/layout/bList2#1"/>
    <dgm:cxn modelId="{806DB7ED-C467-4F3F-B5DB-F0B481D9F48D}" type="presParOf" srcId="{30B3DBA9-33E9-4D70-B494-A306BE3B3301}" destId="{5A3B1723-44D9-4E38-895D-AA0FD58589BB}" srcOrd="1" destOrd="0" presId="urn:microsoft.com/office/officeart/2005/8/layout/bList2#1"/>
    <dgm:cxn modelId="{87E02541-7308-4A80-B950-634DBB5A7CD8}" type="presParOf" srcId="{30B3DBA9-33E9-4D70-B494-A306BE3B3301}" destId="{EA9D2750-BB2B-46CB-B465-061BDA01C191}" srcOrd="2" destOrd="0" presId="urn:microsoft.com/office/officeart/2005/8/layout/bList2#1"/>
    <dgm:cxn modelId="{47382CB6-B13E-4FE0-92BF-9620C218285D}" type="presParOf" srcId="{30B3DBA9-33E9-4D70-B494-A306BE3B3301}" destId="{81B4BF01-E7FB-4F82-86BC-7F04CB050D81}" srcOrd="3" destOrd="0" presId="urn:microsoft.com/office/officeart/2005/8/layout/bList2#1"/>
    <dgm:cxn modelId="{3CF1AC3A-35B6-437C-B463-47E3820AA8C6}" type="presParOf" srcId="{417455A9-58A9-4E4E-A23B-167B43C2F6F8}" destId="{132A5AF8-8CF3-4DD8-A40B-272BBC0C03E2}" srcOrd="1" destOrd="0" presId="urn:microsoft.com/office/officeart/2005/8/layout/bList2#1"/>
    <dgm:cxn modelId="{634C60F0-694F-430E-A28E-64AE74E64311}" type="presParOf" srcId="{417455A9-58A9-4E4E-A23B-167B43C2F6F8}" destId="{7894952D-6288-4A5B-A387-5A4309D257D4}" srcOrd="2" destOrd="0" presId="urn:microsoft.com/office/officeart/2005/8/layout/bList2#1"/>
    <dgm:cxn modelId="{66FA3C06-CC19-43D2-80DA-34D6D606A8F0}" type="presParOf" srcId="{7894952D-6288-4A5B-A387-5A4309D257D4}" destId="{51280B94-8916-421A-AD7C-57628F32EE92}" srcOrd="0" destOrd="0" presId="urn:microsoft.com/office/officeart/2005/8/layout/bList2#1"/>
    <dgm:cxn modelId="{BE88D0E1-052F-4D55-BDBE-4F571439701D}" type="presParOf" srcId="{7894952D-6288-4A5B-A387-5A4309D257D4}" destId="{2E78FFE5-10D0-4CFF-82DD-1C05E7BC54F1}" srcOrd="1" destOrd="0" presId="urn:microsoft.com/office/officeart/2005/8/layout/bList2#1"/>
    <dgm:cxn modelId="{95F41FEE-CBD7-4B1F-85B7-B5F6CAB1B7AB}" type="presParOf" srcId="{7894952D-6288-4A5B-A387-5A4309D257D4}" destId="{952B3ABB-480B-48B1-82E3-D06571343E77}" srcOrd="2" destOrd="0" presId="urn:microsoft.com/office/officeart/2005/8/layout/bList2#1"/>
    <dgm:cxn modelId="{9C5C4630-2A99-41E4-BEB0-64B2BE0D9523}" type="presParOf" srcId="{7894952D-6288-4A5B-A387-5A4309D257D4}" destId="{34F34C82-0C4D-43F4-9FCB-1F5E93298B10}" srcOrd="3" destOrd="0" presId="urn:microsoft.com/office/officeart/2005/8/layout/bList2#1"/>
    <dgm:cxn modelId="{4D92724A-367F-4B4C-8A8F-614AA4AD1DB9}" type="presParOf" srcId="{417455A9-58A9-4E4E-A23B-167B43C2F6F8}" destId="{9731CBAF-BD44-4AFB-8EC1-06E9F9115E3B}" srcOrd="3" destOrd="0" presId="urn:microsoft.com/office/officeart/2005/8/layout/bList2#1"/>
    <dgm:cxn modelId="{50D55771-B6E0-43EE-B86A-02E252C035F2}" type="presParOf" srcId="{417455A9-58A9-4E4E-A23B-167B43C2F6F8}" destId="{984A46C5-7BD6-4F26-B0CA-2B807B8463E0}" srcOrd="4" destOrd="0" presId="urn:microsoft.com/office/officeart/2005/8/layout/bList2#1"/>
    <dgm:cxn modelId="{605E4A35-9F85-47B4-AD8B-629D783347A0}" type="presParOf" srcId="{984A46C5-7BD6-4F26-B0CA-2B807B8463E0}" destId="{317A3C64-98F2-446C-882D-183DAD998AEE}" srcOrd="0" destOrd="0" presId="urn:microsoft.com/office/officeart/2005/8/layout/bList2#1"/>
    <dgm:cxn modelId="{5C3C3563-A328-4CDE-BECA-08950FD8707E}" type="presParOf" srcId="{984A46C5-7BD6-4F26-B0CA-2B807B8463E0}" destId="{06420DF0-91BC-4B67-8C9B-2D40873B3AE1}" srcOrd="1" destOrd="0" presId="urn:microsoft.com/office/officeart/2005/8/layout/bList2#1"/>
    <dgm:cxn modelId="{E2337AD3-3310-4D93-9B43-B53752999E53}" type="presParOf" srcId="{984A46C5-7BD6-4F26-B0CA-2B807B8463E0}" destId="{45363EF8-890A-4549-9B98-CAE6578C39EB}" srcOrd="2" destOrd="0" presId="urn:microsoft.com/office/officeart/2005/8/layout/bList2#1"/>
    <dgm:cxn modelId="{5BE95A46-921A-4B51-8A12-6CA274B07857}" type="presParOf" srcId="{984A46C5-7BD6-4F26-B0CA-2B807B8463E0}" destId="{089E4EB3-9FA8-4D2E-95A2-4031BA6D011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Comunicación oral y escrita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Desarrollar capacidad de expresarse por escrito según diferentes propósitos.</a:t>
          </a:r>
          <a:endParaRPr lang="es-CL" dirty="0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Interactuar comunicándose con sus interlocutores de manera adecuada  y pertinente.</a:t>
          </a:r>
          <a:endParaRPr lang="es-CL" dirty="0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FC4AEE74-57E2-4661-B693-5898D400815A}">
      <dgm:prSet phldrT="[Texto]"/>
      <dgm:spPr/>
      <dgm:t>
        <a:bodyPr/>
        <a:lstStyle/>
        <a:p>
          <a:r>
            <a:rPr lang="es-CL" dirty="0" smtClean="0"/>
            <a:t>Desarrollar capacidad de leer comprensivamente un texto del área de ciencias sociales.</a:t>
          </a:r>
          <a:endParaRPr lang="es-CL" dirty="0"/>
        </a:p>
      </dgm:t>
    </dgm:pt>
    <dgm:pt modelId="{6D070613-983C-44BE-9B26-B7DA326FB9AF}" type="parTrans" cxnId="{FF4A2F76-2CFB-49C8-95EA-60ECDD05F375}">
      <dgm:prSet/>
      <dgm:spPr/>
      <dgm:t>
        <a:bodyPr/>
        <a:lstStyle/>
        <a:p>
          <a:endParaRPr lang="es-CL"/>
        </a:p>
      </dgm:t>
    </dgm:pt>
    <dgm:pt modelId="{0BB2C81D-41CF-4F26-A284-0469BE3DF92A}" type="sibTrans" cxnId="{FF4A2F76-2CFB-49C8-95EA-60ECDD05F375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4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4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3"/>
      <dgm:spPr/>
    </dgm:pt>
    <dgm:pt modelId="{D2DDF1B4-3A6E-49F2-ACB4-93DA7F8DDCED}" type="pres">
      <dgm:prSet presAssocID="{41668E5F-2768-449C-9F48-63F6018BF7D3}" presName="vertSpace2b" presStyleCnt="0"/>
      <dgm:spPr/>
    </dgm:pt>
    <dgm:pt modelId="{F0C5CACA-C725-47D7-B6D9-3AD3E5F19CEA}" type="pres">
      <dgm:prSet presAssocID="{FC4AEE74-57E2-4661-B693-5898D400815A}" presName="horz2" presStyleCnt="0"/>
      <dgm:spPr/>
    </dgm:pt>
    <dgm:pt modelId="{831BB59F-7668-4206-857C-DADAB7D3AF74}" type="pres">
      <dgm:prSet presAssocID="{FC4AEE74-57E2-4661-B693-5898D400815A}" presName="horzSpace2" presStyleCnt="0"/>
      <dgm:spPr/>
    </dgm:pt>
    <dgm:pt modelId="{2B8A999C-E813-4EDB-9877-784736F87871}" type="pres">
      <dgm:prSet presAssocID="{FC4AEE74-57E2-4661-B693-5898D400815A}" presName="tx2" presStyleLbl="revTx" presStyleIdx="2" presStyleCnt="4"/>
      <dgm:spPr/>
      <dgm:t>
        <a:bodyPr/>
        <a:lstStyle/>
        <a:p>
          <a:endParaRPr lang="es-CL"/>
        </a:p>
      </dgm:t>
    </dgm:pt>
    <dgm:pt modelId="{960B4E85-EB26-441A-B253-C28EE1344396}" type="pres">
      <dgm:prSet presAssocID="{FC4AEE74-57E2-4661-B693-5898D400815A}" presName="vert2" presStyleCnt="0"/>
      <dgm:spPr/>
    </dgm:pt>
    <dgm:pt modelId="{B6374205-CC61-4E97-9C0F-5D83B72361F8}" type="pres">
      <dgm:prSet presAssocID="{FC4AEE74-57E2-4661-B693-5898D400815A}" presName="thinLine2b" presStyleLbl="callout" presStyleIdx="1" presStyleCnt="3"/>
      <dgm:spPr/>
    </dgm:pt>
    <dgm:pt modelId="{540C44DE-B96A-4F1A-820D-6CBFBD6D8D93}" type="pres">
      <dgm:prSet presAssocID="{FC4AEE74-57E2-4661-B693-5898D400815A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3" presStyleCnt="4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2" presStyleCnt="3"/>
      <dgm:spPr/>
    </dgm:pt>
    <dgm:pt modelId="{FE786CD0-74E2-40AB-BCBF-BA28B86B516B}" type="pres">
      <dgm:prSet presAssocID="{2504200A-F141-4939-A28A-22073B93835B}" presName="vertSpace2b" presStyleCnt="0"/>
      <dgm:spPr/>
    </dgm:pt>
  </dgm:ptLst>
  <dgm:cxnLst>
    <dgm:cxn modelId="{FF4A2F76-2CFB-49C8-95EA-60ECDD05F375}" srcId="{A49329A1-9E92-4229-8A94-664D60F7FAA7}" destId="{FC4AEE74-57E2-4661-B693-5898D400815A}" srcOrd="1" destOrd="0" parTransId="{6D070613-983C-44BE-9B26-B7DA326FB9AF}" sibTransId="{0BB2C81D-41CF-4F26-A284-0469BE3DF92A}"/>
    <dgm:cxn modelId="{044B8897-AEDF-4B01-99A9-B77F25DC3D8E}" type="presOf" srcId="{EC762F38-5AC7-4E26-BFEE-217B26628A2E}" destId="{CC6A8F10-93EC-4AEF-8D55-CDDBC69A32F7}" srcOrd="0" destOrd="0" presId="urn:microsoft.com/office/officeart/2008/layout/LinedList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70779DD3-67E7-4239-8363-5F0056C8B969}" type="presOf" srcId="{A49329A1-9E92-4229-8A94-664D60F7FAA7}" destId="{E32FD817-4ED6-4DFA-B995-136B54825155}" srcOrd="0" destOrd="0" presId="urn:microsoft.com/office/officeart/2008/layout/LinedList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6FA344A4-EC09-4B2A-BE0E-F9F2A984538B}" type="presOf" srcId="{41668E5F-2768-449C-9F48-63F6018BF7D3}" destId="{C8589E51-FE4F-4E80-8BA1-672FCC056D0E}" srcOrd="0" destOrd="0" presId="urn:microsoft.com/office/officeart/2008/layout/LinedList"/>
    <dgm:cxn modelId="{F5F23B09-E2D8-4BA9-8182-3AECE9236871}" type="presOf" srcId="{2504200A-F141-4939-A28A-22073B93835B}" destId="{53F54BE9-7360-4004-BB32-5F4E5F3F5512}" srcOrd="0" destOrd="0" presId="urn:microsoft.com/office/officeart/2008/layout/LinedList"/>
    <dgm:cxn modelId="{CBD8F8CE-5ADC-446F-84C7-AFFDC2F97FCB}" srcId="{A49329A1-9E92-4229-8A94-664D60F7FAA7}" destId="{2504200A-F141-4939-A28A-22073B93835B}" srcOrd="2" destOrd="0" parTransId="{3C24C4B1-9067-434B-8070-55100587B101}" sibTransId="{CDABB03B-BCDA-419C-AC86-B2D910510C04}"/>
    <dgm:cxn modelId="{FDFDCDA7-DA27-4CE8-BA8F-C88BC4D9130F}" type="presOf" srcId="{FC4AEE74-57E2-4661-B693-5898D400815A}" destId="{2B8A999C-E813-4EDB-9877-784736F87871}" srcOrd="0" destOrd="0" presId="urn:microsoft.com/office/officeart/2008/layout/LinedList"/>
    <dgm:cxn modelId="{33FCD798-DD58-4A6C-9D95-69761A38AF91}" type="presParOf" srcId="{CC6A8F10-93EC-4AEF-8D55-CDDBC69A32F7}" destId="{097D928D-1421-4EFF-97D4-5E88EB9FEB98}" srcOrd="0" destOrd="0" presId="urn:microsoft.com/office/officeart/2008/layout/LinedList"/>
    <dgm:cxn modelId="{464D3C6B-DFF9-483D-99CF-34406870EAE1}" type="presParOf" srcId="{CC6A8F10-93EC-4AEF-8D55-CDDBC69A32F7}" destId="{99A48F57-C34F-4EC0-996F-E8C3155A6220}" srcOrd="1" destOrd="0" presId="urn:microsoft.com/office/officeart/2008/layout/LinedList"/>
    <dgm:cxn modelId="{46CCC515-A881-49DB-AC65-E519B8A2EE1B}" type="presParOf" srcId="{99A48F57-C34F-4EC0-996F-E8C3155A6220}" destId="{E32FD817-4ED6-4DFA-B995-136B54825155}" srcOrd="0" destOrd="0" presId="urn:microsoft.com/office/officeart/2008/layout/LinedList"/>
    <dgm:cxn modelId="{10DA1294-9D60-4A98-B737-E5D79A8F4610}" type="presParOf" srcId="{99A48F57-C34F-4EC0-996F-E8C3155A6220}" destId="{19883ECC-37C5-4F1A-B43A-EED8515D77B8}" srcOrd="1" destOrd="0" presId="urn:microsoft.com/office/officeart/2008/layout/LinedList"/>
    <dgm:cxn modelId="{1C983051-6875-4AB6-8528-2D18903E7B5C}" type="presParOf" srcId="{19883ECC-37C5-4F1A-B43A-EED8515D77B8}" destId="{8D570C71-FD6A-4780-AA37-98FC82E29C0C}" srcOrd="0" destOrd="0" presId="urn:microsoft.com/office/officeart/2008/layout/LinedList"/>
    <dgm:cxn modelId="{92CA116A-91AC-454F-B5FC-D3ED63FE0B03}" type="presParOf" srcId="{19883ECC-37C5-4F1A-B43A-EED8515D77B8}" destId="{05DE747D-DB81-4952-94F9-A80C52C6604A}" srcOrd="1" destOrd="0" presId="urn:microsoft.com/office/officeart/2008/layout/LinedList"/>
    <dgm:cxn modelId="{6B36AFA2-3452-461A-BE43-1677936FD7EB}" type="presParOf" srcId="{05DE747D-DB81-4952-94F9-A80C52C6604A}" destId="{790C6588-E233-46A4-AD01-9F3CE1533812}" srcOrd="0" destOrd="0" presId="urn:microsoft.com/office/officeart/2008/layout/LinedList"/>
    <dgm:cxn modelId="{6C3795DC-1637-4D74-84C7-7AD52EA79D0F}" type="presParOf" srcId="{05DE747D-DB81-4952-94F9-A80C52C6604A}" destId="{C8589E51-FE4F-4E80-8BA1-672FCC056D0E}" srcOrd="1" destOrd="0" presId="urn:microsoft.com/office/officeart/2008/layout/LinedList"/>
    <dgm:cxn modelId="{489335C7-51B9-4276-BAF8-8EDB7A770BCB}" type="presParOf" srcId="{05DE747D-DB81-4952-94F9-A80C52C6604A}" destId="{A1B9D174-1CA9-4046-BE19-793646D95385}" srcOrd="2" destOrd="0" presId="urn:microsoft.com/office/officeart/2008/layout/LinedList"/>
    <dgm:cxn modelId="{64E56DE8-0EA7-4F2B-929B-84D593595753}" type="presParOf" srcId="{19883ECC-37C5-4F1A-B43A-EED8515D77B8}" destId="{AC60820E-EB04-440D-8FA5-F7BE3E41AFAF}" srcOrd="2" destOrd="0" presId="urn:microsoft.com/office/officeart/2008/layout/LinedList"/>
    <dgm:cxn modelId="{7FE9BA4E-B8CF-482C-B10B-B3A9682ECA31}" type="presParOf" srcId="{19883ECC-37C5-4F1A-B43A-EED8515D77B8}" destId="{D2DDF1B4-3A6E-49F2-ACB4-93DA7F8DDCED}" srcOrd="3" destOrd="0" presId="urn:microsoft.com/office/officeart/2008/layout/LinedList"/>
    <dgm:cxn modelId="{0201D198-6D12-43C6-B324-877FF91A509E}" type="presParOf" srcId="{19883ECC-37C5-4F1A-B43A-EED8515D77B8}" destId="{F0C5CACA-C725-47D7-B6D9-3AD3E5F19CEA}" srcOrd="4" destOrd="0" presId="urn:microsoft.com/office/officeart/2008/layout/LinedList"/>
    <dgm:cxn modelId="{A81B3FD9-C5F3-47FD-921F-E736ED3AA1AD}" type="presParOf" srcId="{F0C5CACA-C725-47D7-B6D9-3AD3E5F19CEA}" destId="{831BB59F-7668-4206-857C-DADAB7D3AF74}" srcOrd="0" destOrd="0" presId="urn:microsoft.com/office/officeart/2008/layout/LinedList"/>
    <dgm:cxn modelId="{FE7A6D75-CE98-4017-B096-8E4F9FA8C3D9}" type="presParOf" srcId="{F0C5CACA-C725-47D7-B6D9-3AD3E5F19CEA}" destId="{2B8A999C-E813-4EDB-9877-784736F87871}" srcOrd="1" destOrd="0" presId="urn:microsoft.com/office/officeart/2008/layout/LinedList"/>
    <dgm:cxn modelId="{4A835A6D-0B3F-4AED-90E0-C83DD5B43B2D}" type="presParOf" srcId="{F0C5CACA-C725-47D7-B6D9-3AD3E5F19CEA}" destId="{960B4E85-EB26-441A-B253-C28EE1344396}" srcOrd="2" destOrd="0" presId="urn:microsoft.com/office/officeart/2008/layout/LinedList"/>
    <dgm:cxn modelId="{C3938D17-216B-44F9-8749-7739A27FD884}" type="presParOf" srcId="{19883ECC-37C5-4F1A-B43A-EED8515D77B8}" destId="{B6374205-CC61-4E97-9C0F-5D83B72361F8}" srcOrd="5" destOrd="0" presId="urn:microsoft.com/office/officeart/2008/layout/LinedList"/>
    <dgm:cxn modelId="{F1B15558-6B42-40CA-8238-3BEE812E1C43}" type="presParOf" srcId="{19883ECC-37C5-4F1A-B43A-EED8515D77B8}" destId="{540C44DE-B96A-4F1A-820D-6CBFBD6D8D93}" srcOrd="6" destOrd="0" presId="urn:microsoft.com/office/officeart/2008/layout/LinedList"/>
    <dgm:cxn modelId="{9015E5A9-696A-4108-B7E7-421ACD834CD2}" type="presParOf" srcId="{19883ECC-37C5-4F1A-B43A-EED8515D77B8}" destId="{F781A8E3-8B86-4C7C-880C-019B0ACFD09D}" srcOrd="7" destOrd="0" presId="urn:microsoft.com/office/officeart/2008/layout/LinedList"/>
    <dgm:cxn modelId="{5F0CDE70-7DFF-4F69-975A-F0BBFF69D65B}" type="presParOf" srcId="{F781A8E3-8B86-4C7C-880C-019B0ACFD09D}" destId="{60328025-B081-4FCF-9A4E-DEBB5436B0D9}" srcOrd="0" destOrd="0" presId="urn:microsoft.com/office/officeart/2008/layout/LinedList"/>
    <dgm:cxn modelId="{72368E4C-9135-4EA3-A38A-EDFF392C4AC4}" type="presParOf" srcId="{F781A8E3-8B86-4C7C-880C-019B0ACFD09D}" destId="{53F54BE9-7360-4004-BB32-5F4E5F3F5512}" srcOrd="1" destOrd="0" presId="urn:microsoft.com/office/officeart/2008/layout/LinedList"/>
    <dgm:cxn modelId="{DFCEDF85-62BB-4F05-8F50-3C1D59E7D348}" type="presParOf" srcId="{F781A8E3-8B86-4C7C-880C-019B0ACFD09D}" destId="{DE96D361-CF2F-44B0-8973-C8AE066E6997}" srcOrd="2" destOrd="0" presId="urn:microsoft.com/office/officeart/2008/layout/LinedList"/>
    <dgm:cxn modelId="{D40B8155-E9D3-4C96-893B-FBFC5D022CF8}" type="presParOf" srcId="{19883ECC-37C5-4F1A-B43A-EED8515D77B8}" destId="{DD32936F-272D-4621-B5F4-12956B417DA9}" srcOrd="8" destOrd="0" presId="urn:microsoft.com/office/officeart/2008/layout/LinedList"/>
    <dgm:cxn modelId="{DBF8A65A-7199-47F9-B53C-7DA4D45DC643}" type="presParOf" srcId="{19883ECC-37C5-4F1A-B43A-EED8515D77B8}" destId="{FE786CD0-74E2-40AB-BCBF-BA28B86B516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Uso de la tecnología de comunicación e información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Saber interactuar  en redes digitales.</a:t>
          </a:r>
          <a:endParaRPr lang="es-CL" dirty="0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6589045F-5DE9-4256-B75C-EAFF37A76FF8}">
      <dgm:prSet phldrT="[Texto]"/>
      <dgm:spPr/>
      <dgm:t>
        <a:bodyPr/>
        <a:lstStyle/>
        <a:p>
          <a:r>
            <a:rPr lang="es-CL" dirty="0" smtClean="0"/>
            <a:t>Generar capacidad para usar de manera adecuada los recursos tecnológicos y programas.</a:t>
          </a:r>
          <a:endParaRPr lang="es-CL" dirty="0"/>
        </a:p>
      </dgm:t>
    </dgm:pt>
    <dgm:pt modelId="{E5B7BDFE-FBF2-4CD6-8DBB-E677D9666F40}" type="parTrans" cxnId="{0A90A0CF-CDF6-4B13-AEA7-EA4461F42BD1}">
      <dgm:prSet/>
      <dgm:spPr/>
      <dgm:t>
        <a:bodyPr/>
        <a:lstStyle/>
        <a:p>
          <a:endParaRPr lang="es-CL"/>
        </a:p>
      </dgm:t>
    </dgm:pt>
    <dgm:pt modelId="{6156586E-5342-4B57-B48B-A3AD31510EE9}" type="sibTrans" cxnId="{0A90A0CF-CDF6-4B13-AEA7-EA4461F42BD1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3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3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2"/>
      <dgm:spPr/>
    </dgm:pt>
    <dgm:pt modelId="{D2DDF1B4-3A6E-49F2-ACB4-93DA7F8DDCED}" type="pres">
      <dgm:prSet presAssocID="{41668E5F-2768-449C-9F48-63F6018BF7D3}" presName="vertSpace2b" presStyleCnt="0"/>
      <dgm:spPr/>
    </dgm:pt>
    <dgm:pt modelId="{357B7579-F819-450A-BA05-C4E3FC0EC7D8}" type="pres">
      <dgm:prSet presAssocID="{6589045F-5DE9-4256-B75C-EAFF37A76FF8}" presName="horz2" presStyleCnt="0"/>
      <dgm:spPr/>
    </dgm:pt>
    <dgm:pt modelId="{05FCBE9C-D9CB-43C2-B8D5-4C4E16D21D5E}" type="pres">
      <dgm:prSet presAssocID="{6589045F-5DE9-4256-B75C-EAFF37A76FF8}" presName="horzSpace2" presStyleCnt="0"/>
      <dgm:spPr/>
    </dgm:pt>
    <dgm:pt modelId="{56509413-24CA-4B87-94AC-121209E08DCC}" type="pres">
      <dgm:prSet presAssocID="{6589045F-5DE9-4256-B75C-EAFF37A76FF8}" presName="tx2" presStyleLbl="revTx" presStyleIdx="2" presStyleCnt="3"/>
      <dgm:spPr/>
      <dgm:t>
        <a:bodyPr/>
        <a:lstStyle/>
        <a:p>
          <a:endParaRPr lang="es-CL"/>
        </a:p>
      </dgm:t>
    </dgm:pt>
    <dgm:pt modelId="{DDCC1F70-B3B9-4E0E-A39D-591BD6834028}" type="pres">
      <dgm:prSet presAssocID="{6589045F-5DE9-4256-B75C-EAFF37A76FF8}" presName="vert2" presStyleCnt="0"/>
      <dgm:spPr/>
    </dgm:pt>
    <dgm:pt modelId="{6F7FC42B-653C-4CE1-9099-56FDDF4ACF52}" type="pres">
      <dgm:prSet presAssocID="{6589045F-5DE9-4256-B75C-EAFF37A76FF8}" presName="thinLine2b" presStyleLbl="callout" presStyleIdx="1" presStyleCnt="2"/>
      <dgm:spPr/>
    </dgm:pt>
    <dgm:pt modelId="{20B4433F-7F38-4E0D-960B-D9A02E6DE789}" type="pres">
      <dgm:prSet presAssocID="{6589045F-5DE9-4256-B75C-EAFF37A76FF8}" presName="vertSpace2b" presStyleCnt="0"/>
      <dgm:spPr/>
    </dgm:pt>
  </dgm:ptLst>
  <dgm:cxnLst>
    <dgm:cxn modelId="{34D4CDA7-C791-49DA-B99D-F9BE173B7BA3}" type="presOf" srcId="{A49329A1-9E92-4229-8A94-664D60F7FAA7}" destId="{E32FD817-4ED6-4DFA-B995-136B54825155}" srcOrd="0" destOrd="0" presId="urn:microsoft.com/office/officeart/2008/layout/LinedList"/>
    <dgm:cxn modelId="{3AA0087A-8380-4EE2-86F4-B87E0D573D59}" type="presOf" srcId="{EC762F38-5AC7-4E26-BFEE-217B26628A2E}" destId="{CC6A8F10-93EC-4AEF-8D55-CDDBC69A32F7}" srcOrd="0" destOrd="0" presId="urn:microsoft.com/office/officeart/2008/layout/LinedList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89CB5FE0-7F8F-4E25-B65B-2145F61A746F}" type="presOf" srcId="{6589045F-5DE9-4256-B75C-EAFF37A76FF8}" destId="{56509413-24CA-4B87-94AC-121209E08DCC}" srcOrd="0" destOrd="0" presId="urn:microsoft.com/office/officeart/2008/layout/LinedList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76D6F1BB-20AC-4E90-B422-0CFAB588692C}" type="presOf" srcId="{41668E5F-2768-449C-9F48-63F6018BF7D3}" destId="{C8589E51-FE4F-4E80-8BA1-672FCC056D0E}" srcOrd="0" destOrd="0" presId="urn:microsoft.com/office/officeart/2008/layout/LinedList"/>
    <dgm:cxn modelId="{0A90A0CF-CDF6-4B13-AEA7-EA4461F42BD1}" srcId="{A49329A1-9E92-4229-8A94-664D60F7FAA7}" destId="{6589045F-5DE9-4256-B75C-EAFF37A76FF8}" srcOrd="1" destOrd="0" parTransId="{E5B7BDFE-FBF2-4CD6-8DBB-E677D9666F40}" sibTransId="{6156586E-5342-4B57-B48B-A3AD31510EE9}"/>
    <dgm:cxn modelId="{B9507EB5-40CB-4126-9ADD-ACC7AB314079}" type="presParOf" srcId="{CC6A8F10-93EC-4AEF-8D55-CDDBC69A32F7}" destId="{097D928D-1421-4EFF-97D4-5E88EB9FEB98}" srcOrd="0" destOrd="0" presId="urn:microsoft.com/office/officeart/2008/layout/LinedList"/>
    <dgm:cxn modelId="{401F8AD6-A46F-4235-8237-9EE609CC4926}" type="presParOf" srcId="{CC6A8F10-93EC-4AEF-8D55-CDDBC69A32F7}" destId="{99A48F57-C34F-4EC0-996F-E8C3155A6220}" srcOrd="1" destOrd="0" presId="urn:microsoft.com/office/officeart/2008/layout/LinedList"/>
    <dgm:cxn modelId="{C5C22EAB-5C21-4561-B62F-3CDC96D3A5B2}" type="presParOf" srcId="{99A48F57-C34F-4EC0-996F-E8C3155A6220}" destId="{E32FD817-4ED6-4DFA-B995-136B54825155}" srcOrd="0" destOrd="0" presId="urn:microsoft.com/office/officeart/2008/layout/LinedList"/>
    <dgm:cxn modelId="{35EBEB30-961F-4AB9-BB6A-985E56B86D20}" type="presParOf" srcId="{99A48F57-C34F-4EC0-996F-E8C3155A6220}" destId="{19883ECC-37C5-4F1A-B43A-EED8515D77B8}" srcOrd="1" destOrd="0" presId="urn:microsoft.com/office/officeart/2008/layout/LinedList"/>
    <dgm:cxn modelId="{63266A53-DD4D-44D4-A64B-EA22D9314957}" type="presParOf" srcId="{19883ECC-37C5-4F1A-B43A-EED8515D77B8}" destId="{8D570C71-FD6A-4780-AA37-98FC82E29C0C}" srcOrd="0" destOrd="0" presId="urn:microsoft.com/office/officeart/2008/layout/LinedList"/>
    <dgm:cxn modelId="{1D1A634F-1190-46B3-B485-339436938A9A}" type="presParOf" srcId="{19883ECC-37C5-4F1A-B43A-EED8515D77B8}" destId="{05DE747D-DB81-4952-94F9-A80C52C6604A}" srcOrd="1" destOrd="0" presId="urn:microsoft.com/office/officeart/2008/layout/LinedList"/>
    <dgm:cxn modelId="{5FD2C4EB-13AC-46BB-807D-6643AE8AAA8F}" type="presParOf" srcId="{05DE747D-DB81-4952-94F9-A80C52C6604A}" destId="{790C6588-E233-46A4-AD01-9F3CE1533812}" srcOrd="0" destOrd="0" presId="urn:microsoft.com/office/officeart/2008/layout/LinedList"/>
    <dgm:cxn modelId="{E520CF1A-5256-4987-BE1D-34C47B3C7A3B}" type="presParOf" srcId="{05DE747D-DB81-4952-94F9-A80C52C6604A}" destId="{C8589E51-FE4F-4E80-8BA1-672FCC056D0E}" srcOrd="1" destOrd="0" presId="urn:microsoft.com/office/officeart/2008/layout/LinedList"/>
    <dgm:cxn modelId="{1B3F97CB-E375-4BEA-9D76-6CA77D8F981B}" type="presParOf" srcId="{05DE747D-DB81-4952-94F9-A80C52C6604A}" destId="{A1B9D174-1CA9-4046-BE19-793646D95385}" srcOrd="2" destOrd="0" presId="urn:microsoft.com/office/officeart/2008/layout/LinedList"/>
    <dgm:cxn modelId="{5D8DCF77-F7CF-4CF1-B5CE-9FD58648976D}" type="presParOf" srcId="{19883ECC-37C5-4F1A-B43A-EED8515D77B8}" destId="{AC60820E-EB04-440D-8FA5-F7BE3E41AFAF}" srcOrd="2" destOrd="0" presId="urn:microsoft.com/office/officeart/2008/layout/LinedList"/>
    <dgm:cxn modelId="{8948D6A9-2A6D-4DCE-AC14-F851053E53F3}" type="presParOf" srcId="{19883ECC-37C5-4F1A-B43A-EED8515D77B8}" destId="{D2DDF1B4-3A6E-49F2-ACB4-93DA7F8DDCED}" srcOrd="3" destOrd="0" presId="urn:microsoft.com/office/officeart/2008/layout/LinedList"/>
    <dgm:cxn modelId="{8B6B795E-6C2E-484B-AAFA-A4C442150F66}" type="presParOf" srcId="{19883ECC-37C5-4F1A-B43A-EED8515D77B8}" destId="{357B7579-F819-450A-BA05-C4E3FC0EC7D8}" srcOrd="4" destOrd="0" presId="urn:microsoft.com/office/officeart/2008/layout/LinedList"/>
    <dgm:cxn modelId="{C6B4D26B-C264-4FCF-ADB6-788798E41C8E}" type="presParOf" srcId="{357B7579-F819-450A-BA05-C4E3FC0EC7D8}" destId="{05FCBE9C-D9CB-43C2-B8D5-4C4E16D21D5E}" srcOrd="0" destOrd="0" presId="urn:microsoft.com/office/officeart/2008/layout/LinedList"/>
    <dgm:cxn modelId="{D9764BC6-EEDE-4FF9-99D1-E1EB6949120A}" type="presParOf" srcId="{357B7579-F819-450A-BA05-C4E3FC0EC7D8}" destId="{56509413-24CA-4B87-94AC-121209E08DCC}" srcOrd="1" destOrd="0" presId="urn:microsoft.com/office/officeart/2008/layout/LinedList"/>
    <dgm:cxn modelId="{AD7EABC7-5B68-488C-BF82-2927B53B96CA}" type="presParOf" srcId="{357B7579-F819-450A-BA05-C4E3FC0EC7D8}" destId="{DDCC1F70-B3B9-4E0E-A39D-591BD6834028}" srcOrd="2" destOrd="0" presId="urn:microsoft.com/office/officeart/2008/layout/LinedList"/>
    <dgm:cxn modelId="{956CFD62-B5F8-4E5C-B30C-93A3027C939D}" type="presParOf" srcId="{19883ECC-37C5-4F1A-B43A-EED8515D77B8}" destId="{6F7FC42B-653C-4CE1-9099-56FDDF4ACF52}" srcOrd="5" destOrd="0" presId="urn:microsoft.com/office/officeart/2008/layout/LinedList"/>
    <dgm:cxn modelId="{2DDF5A8D-5BED-4C08-9334-68C0C6130BE0}" type="presParOf" srcId="{19883ECC-37C5-4F1A-B43A-EED8515D77B8}" destId="{20B4433F-7F38-4E0D-960B-D9A02E6DE7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762F38-5AC7-4E26-BFEE-217B26628A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49329A1-9E92-4229-8A94-664D60F7FAA7}">
      <dgm:prSet phldrT="[Texto]"/>
      <dgm:spPr/>
      <dgm:t>
        <a:bodyPr vert="vert270"/>
        <a:lstStyle/>
        <a:p>
          <a:r>
            <a:rPr lang="es-CL" dirty="0" smtClean="0"/>
            <a:t>Desarrollo personal para el ejercicio profesional</a:t>
          </a:r>
          <a:endParaRPr lang="es-CL" dirty="0"/>
        </a:p>
      </dgm:t>
    </dgm:pt>
    <dgm:pt modelId="{376A6F4E-BA78-471B-BF52-CF8B314BFCD0}" type="parTrans" cxnId="{C1BC7E9E-3808-49A0-98E5-7E8E37D7D153}">
      <dgm:prSet/>
      <dgm:spPr/>
      <dgm:t>
        <a:bodyPr/>
        <a:lstStyle/>
        <a:p>
          <a:endParaRPr lang="es-CL"/>
        </a:p>
      </dgm:t>
    </dgm:pt>
    <dgm:pt modelId="{05872070-C445-420F-A973-011C869C8C00}" type="sibTrans" cxnId="{C1BC7E9E-3808-49A0-98E5-7E8E37D7D153}">
      <dgm:prSet/>
      <dgm:spPr/>
      <dgm:t>
        <a:bodyPr/>
        <a:lstStyle/>
        <a:p>
          <a:endParaRPr lang="es-CL"/>
        </a:p>
      </dgm:t>
    </dgm:pt>
    <dgm:pt modelId="{41668E5F-2768-449C-9F48-63F6018BF7D3}">
      <dgm:prSet phldrT="[Texto]"/>
      <dgm:spPr/>
      <dgm:t>
        <a:bodyPr/>
        <a:lstStyle/>
        <a:p>
          <a:r>
            <a:rPr lang="es-CL" dirty="0" smtClean="0"/>
            <a:t>Profesionalización del TS  y asumir enfoque de derechos.</a:t>
          </a:r>
          <a:endParaRPr lang="es-CL" dirty="0"/>
        </a:p>
      </dgm:t>
    </dgm:pt>
    <dgm:pt modelId="{0F5A4012-8414-49D6-A702-1383E1511D6F}" type="parTrans" cxnId="{3CCBB28C-8589-49AA-A15A-8C7BEE4C8056}">
      <dgm:prSet/>
      <dgm:spPr/>
      <dgm:t>
        <a:bodyPr/>
        <a:lstStyle/>
        <a:p>
          <a:endParaRPr lang="es-CL"/>
        </a:p>
      </dgm:t>
    </dgm:pt>
    <dgm:pt modelId="{3A28F4E6-9F72-40E8-BB57-F6AC4CD126FC}" type="sibTrans" cxnId="{3CCBB28C-8589-49AA-A15A-8C7BEE4C8056}">
      <dgm:prSet/>
      <dgm:spPr/>
      <dgm:t>
        <a:bodyPr/>
        <a:lstStyle/>
        <a:p>
          <a:endParaRPr lang="es-CL"/>
        </a:p>
      </dgm:t>
    </dgm:pt>
    <dgm:pt modelId="{2504200A-F141-4939-A28A-22073B93835B}">
      <dgm:prSet phldrT="[Texto]"/>
      <dgm:spPr/>
      <dgm:t>
        <a:bodyPr/>
        <a:lstStyle/>
        <a:p>
          <a:r>
            <a:rPr lang="es-CL" dirty="0" smtClean="0"/>
            <a:t>Ponerse en el lugar del otro desde una perspectiva de comprensión “profesional-racional”</a:t>
          </a:r>
          <a:endParaRPr lang="es-CL" dirty="0"/>
        </a:p>
      </dgm:t>
    </dgm:pt>
    <dgm:pt modelId="{3C24C4B1-9067-434B-8070-55100587B101}" type="parTrans" cxnId="{CBD8F8CE-5ADC-446F-84C7-AFFDC2F97FCB}">
      <dgm:prSet/>
      <dgm:spPr/>
      <dgm:t>
        <a:bodyPr/>
        <a:lstStyle/>
        <a:p>
          <a:endParaRPr lang="es-CL"/>
        </a:p>
      </dgm:t>
    </dgm:pt>
    <dgm:pt modelId="{CDABB03B-BCDA-419C-AC86-B2D910510C04}" type="sibTrans" cxnId="{CBD8F8CE-5ADC-446F-84C7-AFFDC2F97FCB}">
      <dgm:prSet/>
      <dgm:spPr/>
      <dgm:t>
        <a:bodyPr/>
        <a:lstStyle/>
        <a:p>
          <a:endParaRPr lang="es-CL"/>
        </a:p>
      </dgm:t>
    </dgm:pt>
    <dgm:pt modelId="{6589045F-5DE9-4256-B75C-EAFF37A76FF8}">
      <dgm:prSet phldrT="[Texto]"/>
      <dgm:spPr/>
      <dgm:t>
        <a:bodyPr/>
        <a:lstStyle/>
        <a:p>
          <a:r>
            <a:rPr lang="es-CL" dirty="0" smtClean="0"/>
            <a:t>Fortalecer la posición ética, como guía de actuación profesional.</a:t>
          </a:r>
          <a:endParaRPr lang="es-CL" dirty="0"/>
        </a:p>
      </dgm:t>
    </dgm:pt>
    <dgm:pt modelId="{E5B7BDFE-FBF2-4CD6-8DBB-E677D9666F40}" type="parTrans" cxnId="{0A90A0CF-CDF6-4B13-AEA7-EA4461F42BD1}">
      <dgm:prSet/>
      <dgm:spPr/>
      <dgm:t>
        <a:bodyPr/>
        <a:lstStyle/>
        <a:p>
          <a:endParaRPr lang="es-CL"/>
        </a:p>
      </dgm:t>
    </dgm:pt>
    <dgm:pt modelId="{6156586E-5342-4B57-B48B-A3AD31510EE9}" type="sibTrans" cxnId="{0A90A0CF-CDF6-4B13-AEA7-EA4461F42BD1}">
      <dgm:prSet/>
      <dgm:spPr/>
      <dgm:t>
        <a:bodyPr/>
        <a:lstStyle/>
        <a:p>
          <a:endParaRPr lang="es-CL"/>
        </a:p>
      </dgm:t>
    </dgm:pt>
    <dgm:pt modelId="{FC4AEE74-57E2-4661-B693-5898D400815A}">
      <dgm:prSet phldrT="[Texto]"/>
      <dgm:spPr/>
      <dgm:t>
        <a:bodyPr/>
        <a:lstStyle/>
        <a:p>
          <a:r>
            <a:rPr lang="es-CL" dirty="0" smtClean="0"/>
            <a:t>Generación de capacidades para el Trabajo en equipo multidisciplinario.</a:t>
          </a:r>
          <a:endParaRPr lang="es-CL" dirty="0"/>
        </a:p>
      </dgm:t>
    </dgm:pt>
    <dgm:pt modelId="{6D070613-983C-44BE-9B26-B7DA326FB9AF}" type="parTrans" cxnId="{FF4A2F76-2CFB-49C8-95EA-60ECDD05F375}">
      <dgm:prSet/>
      <dgm:spPr/>
      <dgm:t>
        <a:bodyPr/>
        <a:lstStyle/>
        <a:p>
          <a:endParaRPr lang="es-CL"/>
        </a:p>
      </dgm:t>
    </dgm:pt>
    <dgm:pt modelId="{0BB2C81D-41CF-4F26-A284-0469BE3DF92A}" type="sibTrans" cxnId="{FF4A2F76-2CFB-49C8-95EA-60ECDD05F375}">
      <dgm:prSet/>
      <dgm:spPr/>
      <dgm:t>
        <a:bodyPr/>
        <a:lstStyle/>
        <a:p>
          <a:endParaRPr lang="es-CL"/>
        </a:p>
      </dgm:t>
    </dgm:pt>
    <dgm:pt modelId="{CC6A8F10-93EC-4AEF-8D55-CDDBC69A32F7}" type="pres">
      <dgm:prSet presAssocID="{EC762F38-5AC7-4E26-BFEE-217B26628A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97D928D-1421-4EFF-97D4-5E88EB9FEB98}" type="pres">
      <dgm:prSet presAssocID="{A49329A1-9E92-4229-8A94-664D60F7FAA7}" presName="thickLine" presStyleLbl="alignNode1" presStyleIdx="0" presStyleCnt="1"/>
      <dgm:spPr/>
    </dgm:pt>
    <dgm:pt modelId="{99A48F57-C34F-4EC0-996F-E8C3155A6220}" type="pres">
      <dgm:prSet presAssocID="{A49329A1-9E92-4229-8A94-664D60F7FAA7}" presName="horz1" presStyleCnt="0"/>
      <dgm:spPr/>
    </dgm:pt>
    <dgm:pt modelId="{E32FD817-4ED6-4DFA-B995-136B54825155}" type="pres">
      <dgm:prSet presAssocID="{A49329A1-9E92-4229-8A94-664D60F7FAA7}" presName="tx1" presStyleLbl="revTx" presStyleIdx="0" presStyleCnt="5"/>
      <dgm:spPr/>
      <dgm:t>
        <a:bodyPr/>
        <a:lstStyle/>
        <a:p>
          <a:endParaRPr lang="es-CL"/>
        </a:p>
      </dgm:t>
    </dgm:pt>
    <dgm:pt modelId="{19883ECC-37C5-4F1A-B43A-EED8515D77B8}" type="pres">
      <dgm:prSet presAssocID="{A49329A1-9E92-4229-8A94-664D60F7FAA7}" presName="vert1" presStyleCnt="0"/>
      <dgm:spPr/>
    </dgm:pt>
    <dgm:pt modelId="{8D570C71-FD6A-4780-AA37-98FC82E29C0C}" type="pres">
      <dgm:prSet presAssocID="{41668E5F-2768-449C-9F48-63F6018BF7D3}" presName="vertSpace2a" presStyleCnt="0"/>
      <dgm:spPr/>
    </dgm:pt>
    <dgm:pt modelId="{05DE747D-DB81-4952-94F9-A80C52C6604A}" type="pres">
      <dgm:prSet presAssocID="{41668E5F-2768-449C-9F48-63F6018BF7D3}" presName="horz2" presStyleCnt="0"/>
      <dgm:spPr/>
    </dgm:pt>
    <dgm:pt modelId="{790C6588-E233-46A4-AD01-9F3CE1533812}" type="pres">
      <dgm:prSet presAssocID="{41668E5F-2768-449C-9F48-63F6018BF7D3}" presName="horzSpace2" presStyleCnt="0"/>
      <dgm:spPr/>
    </dgm:pt>
    <dgm:pt modelId="{C8589E51-FE4F-4E80-8BA1-672FCC056D0E}" type="pres">
      <dgm:prSet presAssocID="{41668E5F-2768-449C-9F48-63F6018BF7D3}" presName="tx2" presStyleLbl="revTx" presStyleIdx="1" presStyleCnt="5"/>
      <dgm:spPr/>
      <dgm:t>
        <a:bodyPr/>
        <a:lstStyle/>
        <a:p>
          <a:endParaRPr lang="es-CL"/>
        </a:p>
      </dgm:t>
    </dgm:pt>
    <dgm:pt modelId="{A1B9D174-1CA9-4046-BE19-793646D95385}" type="pres">
      <dgm:prSet presAssocID="{41668E5F-2768-449C-9F48-63F6018BF7D3}" presName="vert2" presStyleCnt="0"/>
      <dgm:spPr/>
    </dgm:pt>
    <dgm:pt modelId="{AC60820E-EB04-440D-8FA5-F7BE3E41AFAF}" type="pres">
      <dgm:prSet presAssocID="{41668E5F-2768-449C-9F48-63F6018BF7D3}" presName="thinLine2b" presStyleLbl="callout" presStyleIdx="0" presStyleCnt="4"/>
      <dgm:spPr/>
    </dgm:pt>
    <dgm:pt modelId="{D2DDF1B4-3A6E-49F2-ACB4-93DA7F8DDCED}" type="pres">
      <dgm:prSet presAssocID="{41668E5F-2768-449C-9F48-63F6018BF7D3}" presName="vertSpace2b" presStyleCnt="0"/>
      <dgm:spPr/>
    </dgm:pt>
    <dgm:pt modelId="{F0C5CACA-C725-47D7-B6D9-3AD3E5F19CEA}" type="pres">
      <dgm:prSet presAssocID="{FC4AEE74-57E2-4661-B693-5898D400815A}" presName="horz2" presStyleCnt="0"/>
      <dgm:spPr/>
    </dgm:pt>
    <dgm:pt modelId="{831BB59F-7668-4206-857C-DADAB7D3AF74}" type="pres">
      <dgm:prSet presAssocID="{FC4AEE74-57E2-4661-B693-5898D400815A}" presName="horzSpace2" presStyleCnt="0"/>
      <dgm:spPr/>
    </dgm:pt>
    <dgm:pt modelId="{2B8A999C-E813-4EDB-9877-784736F87871}" type="pres">
      <dgm:prSet presAssocID="{FC4AEE74-57E2-4661-B693-5898D400815A}" presName="tx2" presStyleLbl="revTx" presStyleIdx="2" presStyleCnt="5"/>
      <dgm:spPr/>
      <dgm:t>
        <a:bodyPr/>
        <a:lstStyle/>
        <a:p>
          <a:endParaRPr lang="es-CL"/>
        </a:p>
      </dgm:t>
    </dgm:pt>
    <dgm:pt modelId="{960B4E85-EB26-441A-B253-C28EE1344396}" type="pres">
      <dgm:prSet presAssocID="{FC4AEE74-57E2-4661-B693-5898D400815A}" presName="vert2" presStyleCnt="0"/>
      <dgm:spPr/>
    </dgm:pt>
    <dgm:pt modelId="{B6374205-CC61-4E97-9C0F-5D83B72361F8}" type="pres">
      <dgm:prSet presAssocID="{FC4AEE74-57E2-4661-B693-5898D400815A}" presName="thinLine2b" presStyleLbl="callout" presStyleIdx="1" presStyleCnt="4"/>
      <dgm:spPr/>
    </dgm:pt>
    <dgm:pt modelId="{540C44DE-B96A-4F1A-820D-6CBFBD6D8D93}" type="pres">
      <dgm:prSet presAssocID="{FC4AEE74-57E2-4661-B693-5898D400815A}" presName="vertSpace2b" presStyleCnt="0"/>
      <dgm:spPr/>
    </dgm:pt>
    <dgm:pt modelId="{F781A8E3-8B86-4C7C-880C-019B0ACFD09D}" type="pres">
      <dgm:prSet presAssocID="{2504200A-F141-4939-A28A-22073B93835B}" presName="horz2" presStyleCnt="0"/>
      <dgm:spPr/>
    </dgm:pt>
    <dgm:pt modelId="{60328025-B081-4FCF-9A4E-DEBB5436B0D9}" type="pres">
      <dgm:prSet presAssocID="{2504200A-F141-4939-A28A-22073B93835B}" presName="horzSpace2" presStyleCnt="0"/>
      <dgm:spPr/>
    </dgm:pt>
    <dgm:pt modelId="{53F54BE9-7360-4004-BB32-5F4E5F3F5512}" type="pres">
      <dgm:prSet presAssocID="{2504200A-F141-4939-A28A-22073B93835B}" presName="tx2" presStyleLbl="revTx" presStyleIdx="3" presStyleCnt="5"/>
      <dgm:spPr/>
      <dgm:t>
        <a:bodyPr/>
        <a:lstStyle/>
        <a:p>
          <a:endParaRPr lang="es-CL"/>
        </a:p>
      </dgm:t>
    </dgm:pt>
    <dgm:pt modelId="{DE96D361-CF2F-44B0-8973-C8AE066E6997}" type="pres">
      <dgm:prSet presAssocID="{2504200A-F141-4939-A28A-22073B93835B}" presName="vert2" presStyleCnt="0"/>
      <dgm:spPr/>
    </dgm:pt>
    <dgm:pt modelId="{DD32936F-272D-4621-B5F4-12956B417DA9}" type="pres">
      <dgm:prSet presAssocID="{2504200A-F141-4939-A28A-22073B93835B}" presName="thinLine2b" presStyleLbl="callout" presStyleIdx="2" presStyleCnt="4"/>
      <dgm:spPr/>
    </dgm:pt>
    <dgm:pt modelId="{FE786CD0-74E2-40AB-BCBF-BA28B86B516B}" type="pres">
      <dgm:prSet presAssocID="{2504200A-F141-4939-A28A-22073B93835B}" presName="vertSpace2b" presStyleCnt="0"/>
      <dgm:spPr/>
    </dgm:pt>
    <dgm:pt modelId="{357B7579-F819-450A-BA05-C4E3FC0EC7D8}" type="pres">
      <dgm:prSet presAssocID="{6589045F-5DE9-4256-B75C-EAFF37A76FF8}" presName="horz2" presStyleCnt="0"/>
      <dgm:spPr/>
    </dgm:pt>
    <dgm:pt modelId="{05FCBE9C-D9CB-43C2-B8D5-4C4E16D21D5E}" type="pres">
      <dgm:prSet presAssocID="{6589045F-5DE9-4256-B75C-EAFF37A76FF8}" presName="horzSpace2" presStyleCnt="0"/>
      <dgm:spPr/>
    </dgm:pt>
    <dgm:pt modelId="{56509413-24CA-4B87-94AC-121209E08DCC}" type="pres">
      <dgm:prSet presAssocID="{6589045F-5DE9-4256-B75C-EAFF37A76FF8}" presName="tx2" presStyleLbl="revTx" presStyleIdx="4" presStyleCnt="5"/>
      <dgm:spPr/>
      <dgm:t>
        <a:bodyPr/>
        <a:lstStyle/>
        <a:p>
          <a:endParaRPr lang="es-CL"/>
        </a:p>
      </dgm:t>
    </dgm:pt>
    <dgm:pt modelId="{DDCC1F70-B3B9-4E0E-A39D-591BD6834028}" type="pres">
      <dgm:prSet presAssocID="{6589045F-5DE9-4256-B75C-EAFF37A76FF8}" presName="vert2" presStyleCnt="0"/>
      <dgm:spPr/>
    </dgm:pt>
    <dgm:pt modelId="{6F7FC42B-653C-4CE1-9099-56FDDF4ACF52}" type="pres">
      <dgm:prSet presAssocID="{6589045F-5DE9-4256-B75C-EAFF37A76FF8}" presName="thinLine2b" presStyleLbl="callout" presStyleIdx="3" presStyleCnt="4"/>
      <dgm:spPr/>
    </dgm:pt>
    <dgm:pt modelId="{20B4433F-7F38-4E0D-960B-D9A02E6DE789}" type="pres">
      <dgm:prSet presAssocID="{6589045F-5DE9-4256-B75C-EAFF37A76FF8}" presName="vertSpace2b" presStyleCnt="0"/>
      <dgm:spPr/>
    </dgm:pt>
  </dgm:ptLst>
  <dgm:cxnLst>
    <dgm:cxn modelId="{6EA70473-23C3-43B2-BA36-EC73CDC5970B}" type="presOf" srcId="{A49329A1-9E92-4229-8A94-664D60F7FAA7}" destId="{E32FD817-4ED6-4DFA-B995-136B54825155}" srcOrd="0" destOrd="0" presId="urn:microsoft.com/office/officeart/2008/layout/LinedList"/>
    <dgm:cxn modelId="{17ED280C-289E-4B41-991A-5CEA2FB716B6}" type="presOf" srcId="{6589045F-5DE9-4256-B75C-EAFF37A76FF8}" destId="{56509413-24CA-4B87-94AC-121209E08DCC}" srcOrd="0" destOrd="0" presId="urn:microsoft.com/office/officeart/2008/layout/LinedList"/>
    <dgm:cxn modelId="{0A90A0CF-CDF6-4B13-AEA7-EA4461F42BD1}" srcId="{A49329A1-9E92-4229-8A94-664D60F7FAA7}" destId="{6589045F-5DE9-4256-B75C-EAFF37A76FF8}" srcOrd="3" destOrd="0" parTransId="{E5B7BDFE-FBF2-4CD6-8DBB-E677D9666F40}" sibTransId="{6156586E-5342-4B57-B48B-A3AD31510EE9}"/>
    <dgm:cxn modelId="{44F98DA6-4245-4111-A561-C5258DC2C02A}" type="presOf" srcId="{EC762F38-5AC7-4E26-BFEE-217B26628A2E}" destId="{CC6A8F10-93EC-4AEF-8D55-CDDBC69A32F7}" srcOrd="0" destOrd="0" presId="urn:microsoft.com/office/officeart/2008/layout/LinedList"/>
    <dgm:cxn modelId="{AF0EFD08-DD10-46E1-96B3-CC94F56CF8BE}" type="presOf" srcId="{2504200A-F141-4939-A28A-22073B93835B}" destId="{53F54BE9-7360-4004-BB32-5F4E5F3F5512}" srcOrd="0" destOrd="0" presId="urn:microsoft.com/office/officeart/2008/layout/LinedList"/>
    <dgm:cxn modelId="{FF4A2F76-2CFB-49C8-95EA-60ECDD05F375}" srcId="{A49329A1-9E92-4229-8A94-664D60F7FAA7}" destId="{FC4AEE74-57E2-4661-B693-5898D400815A}" srcOrd="1" destOrd="0" parTransId="{6D070613-983C-44BE-9B26-B7DA326FB9AF}" sibTransId="{0BB2C81D-41CF-4F26-A284-0469BE3DF92A}"/>
    <dgm:cxn modelId="{3CCBB28C-8589-49AA-A15A-8C7BEE4C8056}" srcId="{A49329A1-9E92-4229-8A94-664D60F7FAA7}" destId="{41668E5F-2768-449C-9F48-63F6018BF7D3}" srcOrd="0" destOrd="0" parTransId="{0F5A4012-8414-49D6-A702-1383E1511D6F}" sibTransId="{3A28F4E6-9F72-40E8-BB57-F6AC4CD126FC}"/>
    <dgm:cxn modelId="{C1BC7E9E-3808-49A0-98E5-7E8E37D7D153}" srcId="{EC762F38-5AC7-4E26-BFEE-217B26628A2E}" destId="{A49329A1-9E92-4229-8A94-664D60F7FAA7}" srcOrd="0" destOrd="0" parTransId="{376A6F4E-BA78-471B-BF52-CF8B314BFCD0}" sibTransId="{05872070-C445-420F-A973-011C869C8C00}"/>
    <dgm:cxn modelId="{CBD8F8CE-5ADC-446F-84C7-AFFDC2F97FCB}" srcId="{A49329A1-9E92-4229-8A94-664D60F7FAA7}" destId="{2504200A-F141-4939-A28A-22073B93835B}" srcOrd="2" destOrd="0" parTransId="{3C24C4B1-9067-434B-8070-55100587B101}" sibTransId="{CDABB03B-BCDA-419C-AC86-B2D910510C04}"/>
    <dgm:cxn modelId="{840D9DDD-7D7B-4BBE-9E00-9EA4A2886F3E}" type="presOf" srcId="{FC4AEE74-57E2-4661-B693-5898D400815A}" destId="{2B8A999C-E813-4EDB-9877-784736F87871}" srcOrd="0" destOrd="0" presId="urn:microsoft.com/office/officeart/2008/layout/LinedList"/>
    <dgm:cxn modelId="{1FD792C6-4A07-4EB5-A4B0-8AB370978F79}" type="presOf" srcId="{41668E5F-2768-449C-9F48-63F6018BF7D3}" destId="{C8589E51-FE4F-4E80-8BA1-672FCC056D0E}" srcOrd="0" destOrd="0" presId="urn:microsoft.com/office/officeart/2008/layout/LinedList"/>
    <dgm:cxn modelId="{5F8A731D-B217-40A0-AD35-37CB69BF0A34}" type="presParOf" srcId="{CC6A8F10-93EC-4AEF-8D55-CDDBC69A32F7}" destId="{097D928D-1421-4EFF-97D4-5E88EB9FEB98}" srcOrd="0" destOrd="0" presId="urn:microsoft.com/office/officeart/2008/layout/LinedList"/>
    <dgm:cxn modelId="{182C8892-9903-4F02-A027-FD8521203418}" type="presParOf" srcId="{CC6A8F10-93EC-4AEF-8D55-CDDBC69A32F7}" destId="{99A48F57-C34F-4EC0-996F-E8C3155A6220}" srcOrd="1" destOrd="0" presId="urn:microsoft.com/office/officeart/2008/layout/LinedList"/>
    <dgm:cxn modelId="{78F8681B-B4DB-42A2-B578-3E3A958C1780}" type="presParOf" srcId="{99A48F57-C34F-4EC0-996F-E8C3155A6220}" destId="{E32FD817-4ED6-4DFA-B995-136B54825155}" srcOrd="0" destOrd="0" presId="urn:microsoft.com/office/officeart/2008/layout/LinedList"/>
    <dgm:cxn modelId="{8D94A370-1D27-4440-90CC-2A51E292B388}" type="presParOf" srcId="{99A48F57-C34F-4EC0-996F-E8C3155A6220}" destId="{19883ECC-37C5-4F1A-B43A-EED8515D77B8}" srcOrd="1" destOrd="0" presId="urn:microsoft.com/office/officeart/2008/layout/LinedList"/>
    <dgm:cxn modelId="{6BD005BA-F3E8-49C6-9842-CE84D2A5D50C}" type="presParOf" srcId="{19883ECC-37C5-4F1A-B43A-EED8515D77B8}" destId="{8D570C71-FD6A-4780-AA37-98FC82E29C0C}" srcOrd="0" destOrd="0" presId="urn:microsoft.com/office/officeart/2008/layout/LinedList"/>
    <dgm:cxn modelId="{90C8390D-DD91-416B-91C9-B063A9F5805E}" type="presParOf" srcId="{19883ECC-37C5-4F1A-B43A-EED8515D77B8}" destId="{05DE747D-DB81-4952-94F9-A80C52C6604A}" srcOrd="1" destOrd="0" presId="urn:microsoft.com/office/officeart/2008/layout/LinedList"/>
    <dgm:cxn modelId="{E796888D-F9B4-4AE0-97FA-165D4C4B5D8F}" type="presParOf" srcId="{05DE747D-DB81-4952-94F9-A80C52C6604A}" destId="{790C6588-E233-46A4-AD01-9F3CE1533812}" srcOrd="0" destOrd="0" presId="urn:microsoft.com/office/officeart/2008/layout/LinedList"/>
    <dgm:cxn modelId="{C13BF560-B2A0-47BD-8B5F-EFE077CD5D95}" type="presParOf" srcId="{05DE747D-DB81-4952-94F9-A80C52C6604A}" destId="{C8589E51-FE4F-4E80-8BA1-672FCC056D0E}" srcOrd="1" destOrd="0" presId="urn:microsoft.com/office/officeart/2008/layout/LinedList"/>
    <dgm:cxn modelId="{818F5746-C4CB-433D-BADF-784F80255594}" type="presParOf" srcId="{05DE747D-DB81-4952-94F9-A80C52C6604A}" destId="{A1B9D174-1CA9-4046-BE19-793646D95385}" srcOrd="2" destOrd="0" presId="urn:microsoft.com/office/officeart/2008/layout/LinedList"/>
    <dgm:cxn modelId="{51836B5D-C3D8-4B33-BD07-379FCD446220}" type="presParOf" srcId="{19883ECC-37C5-4F1A-B43A-EED8515D77B8}" destId="{AC60820E-EB04-440D-8FA5-F7BE3E41AFAF}" srcOrd="2" destOrd="0" presId="urn:microsoft.com/office/officeart/2008/layout/LinedList"/>
    <dgm:cxn modelId="{F3104710-36E7-4A5D-BF03-C45BAD661E01}" type="presParOf" srcId="{19883ECC-37C5-4F1A-B43A-EED8515D77B8}" destId="{D2DDF1B4-3A6E-49F2-ACB4-93DA7F8DDCED}" srcOrd="3" destOrd="0" presId="urn:microsoft.com/office/officeart/2008/layout/LinedList"/>
    <dgm:cxn modelId="{33CC183A-4820-429F-8121-42E61F9D2466}" type="presParOf" srcId="{19883ECC-37C5-4F1A-B43A-EED8515D77B8}" destId="{F0C5CACA-C725-47D7-B6D9-3AD3E5F19CEA}" srcOrd="4" destOrd="0" presId="urn:microsoft.com/office/officeart/2008/layout/LinedList"/>
    <dgm:cxn modelId="{83201DDA-5C49-44BA-BF1A-42A6B407D0A7}" type="presParOf" srcId="{F0C5CACA-C725-47D7-B6D9-3AD3E5F19CEA}" destId="{831BB59F-7668-4206-857C-DADAB7D3AF74}" srcOrd="0" destOrd="0" presId="urn:microsoft.com/office/officeart/2008/layout/LinedList"/>
    <dgm:cxn modelId="{7BAE699F-8994-4675-A41C-0F031F047D29}" type="presParOf" srcId="{F0C5CACA-C725-47D7-B6D9-3AD3E5F19CEA}" destId="{2B8A999C-E813-4EDB-9877-784736F87871}" srcOrd="1" destOrd="0" presId="urn:microsoft.com/office/officeart/2008/layout/LinedList"/>
    <dgm:cxn modelId="{AA554CB0-73CC-47AC-99D5-59506265B285}" type="presParOf" srcId="{F0C5CACA-C725-47D7-B6D9-3AD3E5F19CEA}" destId="{960B4E85-EB26-441A-B253-C28EE1344396}" srcOrd="2" destOrd="0" presId="urn:microsoft.com/office/officeart/2008/layout/LinedList"/>
    <dgm:cxn modelId="{26EF86FD-D7F3-42E7-AF7F-A80F2CFD5900}" type="presParOf" srcId="{19883ECC-37C5-4F1A-B43A-EED8515D77B8}" destId="{B6374205-CC61-4E97-9C0F-5D83B72361F8}" srcOrd="5" destOrd="0" presId="urn:microsoft.com/office/officeart/2008/layout/LinedList"/>
    <dgm:cxn modelId="{9C71B56C-F91A-47C8-9FA9-A11DB344F33A}" type="presParOf" srcId="{19883ECC-37C5-4F1A-B43A-EED8515D77B8}" destId="{540C44DE-B96A-4F1A-820D-6CBFBD6D8D93}" srcOrd="6" destOrd="0" presId="urn:microsoft.com/office/officeart/2008/layout/LinedList"/>
    <dgm:cxn modelId="{94EE0EEA-91CD-4DA9-8F76-7C1FE4529705}" type="presParOf" srcId="{19883ECC-37C5-4F1A-B43A-EED8515D77B8}" destId="{F781A8E3-8B86-4C7C-880C-019B0ACFD09D}" srcOrd="7" destOrd="0" presId="urn:microsoft.com/office/officeart/2008/layout/LinedList"/>
    <dgm:cxn modelId="{7ACE9C70-3C96-4096-BB92-B4AAA6ACAF7A}" type="presParOf" srcId="{F781A8E3-8B86-4C7C-880C-019B0ACFD09D}" destId="{60328025-B081-4FCF-9A4E-DEBB5436B0D9}" srcOrd="0" destOrd="0" presId="urn:microsoft.com/office/officeart/2008/layout/LinedList"/>
    <dgm:cxn modelId="{41A1DE62-E079-41AD-B1F6-B58F5B39B359}" type="presParOf" srcId="{F781A8E3-8B86-4C7C-880C-019B0ACFD09D}" destId="{53F54BE9-7360-4004-BB32-5F4E5F3F5512}" srcOrd="1" destOrd="0" presId="urn:microsoft.com/office/officeart/2008/layout/LinedList"/>
    <dgm:cxn modelId="{26524578-527B-4B8A-8C88-4EA5F69D4320}" type="presParOf" srcId="{F781A8E3-8B86-4C7C-880C-019B0ACFD09D}" destId="{DE96D361-CF2F-44B0-8973-C8AE066E6997}" srcOrd="2" destOrd="0" presId="urn:microsoft.com/office/officeart/2008/layout/LinedList"/>
    <dgm:cxn modelId="{9FA094BA-98E6-4EAD-A50D-29F020F43696}" type="presParOf" srcId="{19883ECC-37C5-4F1A-B43A-EED8515D77B8}" destId="{DD32936F-272D-4621-B5F4-12956B417DA9}" srcOrd="8" destOrd="0" presId="urn:microsoft.com/office/officeart/2008/layout/LinedList"/>
    <dgm:cxn modelId="{1A630B58-AE04-4F95-805B-53FF95D6D331}" type="presParOf" srcId="{19883ECC-37C5-4F1A-B43A-EED8515D77B8}" destId="{FE786CD0-74E2-40AB-BCBF-BA28B86B516B}" srcOrd="9" destOrd="0" presId="urn:microsoft.com/office/officeart/2008/layout/LinedList"/>
    <dgm:cxn modelId="{BFF3562F-CCAC-4E9F-9BBD-9E7E93B1BA57}" type="presParOf" srcId="{19883ECC-37C5-4F1A-B43A-EED8515D77B8}" destId="{357B7579-F819-450A-BA05-C4E3FC0EC7D8}" srcOrd="10" destOrd="0" presId="urn:microsoft.com/office/officeart/2008/layout/LinedList"/>
    <dgm:cxn modelId="{887DD22D-B0A9-4F7F-946B-18022B5A8702}" type="presParOf" srcId="{357B7579-F819-450A-BA05-C4E3FC0EC7D8}" destId="{05FCBE9C-D9CB-43C2-B8D5-4C4E16D21D5E}" srcOrd="0" destOrd="0" presId="urn:microsoft.com/office/officeart/2008/layout/LinedList"/>
    <dgm:cxn modelId="{978020BB-C2F1-4F43-9DA1-3AFAE5C2FAD2}" type="presParOf" srcId="{357B7579-F819-450A-BA05-C4E3FC0EC7D8}" destId="{56509413-24CA-4B87-94AC-121209E08DCC}" srcOrd="1" destOrd="0" presId="urn:microsoft.com/office/officeart/2008/layout/LinedList"/>
    <dgm:cxn modelId="{13BB91F3-E462-462B-86AA-B52BB6B810E0}" type="presParOf" srcId="{357B7579-F819-450A-BA05-C4E3FC0EC7D8}" destId="{DDCC1F70-B3B9-4E0E-A39D-591BD6834028}" srcOrd="2" destOrd="0" presId="urn:microsoft.com/office/officeart/2008/layout/LinedList"/>
    <dgm:cxn modelId="{99DAB2B1-F0E5-4C10-9CD7-3AD21949ACFA}" type="presParOf" srcId="{19883ECC-37C5-4F1A-B43A-EED8515D77B8}" destId="{6F7FC42B-653C-4CE1-9099-56FDDF4ACF52}" srcOrd="11" destOrd="0" presId="urn:microsoft.com/office/officeart/2008/layout/LinedList"/>
    <dgm:cxn modelId="{466E6D45-3C28-4856-8607-1C74B105F365}" type="presParOf" srcId="{19883ECC-37C5-4F1A-B43A-EED8515D77B8}" destId="{20B4433F-7F38-4E0D-960B-D9A02E6DE78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6634C3-E10D-4B02-9D5D-635FD2CE125A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04BBE43-C93E-4C42-91B9-B3787729A640}">
      <dgm:prSet phldrT="[Texto]" custT="1"/>
      <dgm:spPr/>
      <dgm:t>
        <a:bodyPr/>
        <a:lstStyle/>
        <a:p>
          <a:r>
            <a:rPr lang="es-CL" sz="1800" dirty="0" smtClean="0"/>
            <a:t>Incluir el desarrollo de competencias de comunicación oral y escrita a lo largo de toda la formación.</a:t>
          </a:r>
          <a:endParaRPr lang="es-CL" sz="1800" dirty="0"/>
        </a:p>
      </dgm:t>
    </dgm:pt>
    <dgm:pt modelId="{51DB0F7C-9B89-4AEB-9980-6DAA6E6FB35D}" type="parTrans" cxnId="{D185F9ED-038A-449B-B424-D81710DEE3F2}">
      <dgm:prSet/>
      <dgm:spPr/>
      <dgm:t>
        <a:bodyPr/>
        <a:lstStyle/>
        <a:p>
          <a:endParaRPr lang="es-CL"/>
        </a:p>
      </dgm:t>
    </dgm:pt>
    <dgm:pt modelId="{DC202F83-A77F-4254-9DD3-DF916406AF25}" type="sibTrans" cxnId="{D185F9ED-038A-449B-B424-D81710DEE3F2}">
      <dgm:prSet/>
      <dgm:spPr/>
      <dgm:t>
        <a:bodyPr/>
        <a:lstStyle/>
        <a:p>
          <a:endParaRPr lang="es-CL"/>
        </a:p>
      </dgm:t>
    </dgm:pt>
    <dgm:pt modelId="{3C6FD09C-0282-4BC2-A4DC-48FF416A9E93}">
      <dgm:prSet phldrT="[Texto]" custT="1"/>
      <dgm:spPr/>
      <dgm:t>
        <a:bodyPr/>
        <a:lstStyle/>
        <a:p>
          <a:r>
            <a:rPr lang="es-CL" sz="1800" dirty="0" smtClean="0"/>
            <a:t>Revisar las prácticas  e incentivar el trabajo en terreno, valorando su  aporte a la  ética profesional, a lo largo de toda la carrera.</a:t>
          </a:r>
          <a:endParaRPr lang="es-CL" sz="1800" dirty="0"/>
        </a:p>
      </dgm:t>
    </dgm:pt>
    <dgm:pt modelId="{D4608BF4-4CE3-4290-8947-5F4B8AD8A148}" type="parTrans" cxnId="{7E38426D-42D3-4488-8889-3CBB9BEADE59}">
      <dgm:prSet/>
      <dgm:spPr/>
      <dgm:t>
        <a:bodyPr/>
        <a:lstStyle/>
        <a:p>
          <a:endParaRPr lang="es-CL"/>
        </a:p>
      </dgm:t>
    </dgm:pt>
    <dgm:pt modelId="{0F3409B7-543F-41AA-934D-3437E872A943}" type="sibTrans" cxnId="{7E38426D-42D3-4488-8889-3CBB9BEADE59}">
      <dgm:prSet/>
      <dgm:spPr/>
      <dgm:t>
        <a:bodyPr/>
        <a:lstStyle/>
        <a:p>
          <a:endParaRPr lang="es-CL"/>
        </a:p>
      </dgm:t>
    </dgm:pt>
    <dgm:pt modelId="{E38F24E6-8A1E-4276-B568-989E4132015B}">
      <dgm:prSet phldrT="[Texto]" custT="1"/>
      <dgm:spPr/>
      <dgm:t>
        <a:bodyPr/>
        <a:lstStyle/>
        <a:p>
          <a:r>
            <a:rPr lang="es-CL" sz="1800" dirty="0" smtClean="0"/>
            <a:t>Incentivar uso de herramientas tecnológicas en la formación y de estrategias metodológicas interactivas.</a:t>
          </a:r>
          <a:endParaRPr lang="es-CL" sz="1800" dirty="0"/>
        </a:p>
      </dgm:t>
    </dgm:pt>
    <dgm:pt modelId="{34CE1251-A0DF-4233-8698-3D900DC9C811}" type="parTrans" cxnId="{1443715C-89DC-4649-93C3-799CAB07BD7F}">
      <dgm:prSet/>
      <dgm:spPr/>
      <dgm:t>
        <a:bodyPr/>
        <a:lstStyle/>
        <a:p>
          <a:endParaRPr lang="es-CL"/>
        </a:p>
      </dgm:t>
    </dgm:pt>
    <dgm:pt modelId="{2FF23523-4B37-42A0-BEEC-0EBCCBBBCBB0}" type="sibTrans" cxnId="{1443715C-89DC-4649-93C3-799CAB07BD7F}">
      <dgm:prSet/>
      <dgm:spPr/>
      <dgm:t>
        <a:bodyPr/>
        <a:lstStyle/>
        <a:p>
          <a:endParaRPr lang="es-CL"/>
        </a:p>
      </dgm:t>
    </dgm:pt>
    <dgm:pt modelId="{F7FE54B4-B26C-4EF8-B423-0F8169F5AA00}" type="pres">
      <dgm:prSet presAssocID="{D86634C3-E10D-4B02-9D5D-635FD2CE12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7CF5CB-569E-4A9E-B984-0CA2DF7DBA5F}" type="pres">
      <dgm:prSet presAssocID="{404BBE43-C93E-4C42-91B9-B3787729A640}" presName="composite" presStyleCnt="0"/>
      <dgm:spPr/>
    </dgm:pt>
    <dgm:pt modelId="{58C28124-C693-405A-9A75-38A35C70AB09}" type="pres">
      <dgm:prSet presAssocID="{404BBE43-C93E-4C42-91B9-B3787729A64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3FBD6108-2EEA-4BA5-BD58-37DDF98559A4}" type="pres">
      <dgm:prSet presAssocID="{404BBE43-C93E-4C42-91B9-B3787729A64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D586AA-29F7-4F64-9455-2F434B1DCA89}" type="pres">
      <dgm:prSet presAssocID="{DC202F83-A77F-4254-9DD3-DF916406AF25}" presName="spacing" presStyleCnt="0"/>
      <dgm:spPr/>
    </dgm:pt>
    <dgm:pt modelId="{5BD5C652-F0DA-49B3-81AE-EFE56200F93F}" type="pres">
      <dgm:prSet presAssocID="{3C6FD09C-0282-4BC2-A4DC-48FF416A9E93}" presName="composite" presStyleCnt="0"/>
      <dgm:spPr/>
    </dgm:pt>
    <dgm:pt modelId="{19A7C950-982B-4106-B99E-63CFD12636F2}" type="pres">
      <dgm:prSet presAssocID="{3C6FD09C-0282-4BC2-A4DC-48FF416A9E93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L"/>
        </a:p>
      </dgm:t>
    </dgm:pt>
    <dgm:pt modelId="{01824841-BF0E-486F-8C76-3B4C010ECC32}" type="pres">
      <dgm:prSet presAssocID="{3C6FD09C-0282-4BC2-A4DC-48FF416A9E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3679E1-26AD-4963-A2BE-24E3978B210C}" type="pres">
      <dgm:prSet presAssocID="{0F3409B7-543F-41AA-934D-3437E872A943}" presName="spacing" presStyleCnt="0"/>
      <dgm:spPr/>
    </dgm:pt>
    <dgm:pt modelId="{0A212849-8DC9-49B3-A4F6-D6214F10B73E}" type="pres">
      <dgm:prSet presAssocID="{E38F24E6-8A1E-4276-B568-989E4132015B}" presName="composite" presStyleCnt="0"/>
      <dgm:spPr/>
    </dgm:pt>
    <dgm:pt modelId="{13F753C9-8C0D-485C-A520-0999F6C13F27}" type="pres">
      <dgm:prSet presAssocID="{E38F24E6-8A1E-4276-B568-989E4132015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CL"/>
        </a:p>
      </dgm:t>
    </dgm:pt>
    <dgm:pt modelId="{DAA9D6EA-916C-40C9-A51D-3B29E1BBE74C}" type="pres">
      <dgm:prSet presAssocID="{E38F24E6-8A1E-4276-B568-989E413201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8ABB952-ADC9-4721-9577-7FF5B904BDDD}" type="presOf" srcId="{E38F24E6-8A1E-4276-B568-989E4132015B}" destId="{DAA9D6EA-916C-40C9-A51D-3B29E1BBE74C}" srcOrd="0" destOrd="0" presId="urn:microsoft.com/office/officeart/2005/8/layout/vList3#1"/>
    <dgm:cxn modelId="{D185F9ED-038A-449B-B424-D81710DEE3F2}" srcId="{D86634C3-E10D-4B02-9D5D-635FD2CE125A}" destId="{404BBE43-C93E-4C42-91B9-B3787729A640}" srcOrd="0" destOrd="0" parTransId="{51DB0F7C-9B89-4AEB-9980-6DAA6E6FB35D}" sibTransId="{DC202F83-A77F-4254-9DD3-DF916406AF25}"/>
    <dgm:cxn modelId="{7E38426D-42D3-4488-8889-3CBB9BEADE59}" srcId="{D86634C3-E10D-4B02-9D5D-635FD2CE125A}" destId="{3C6FD09C-0282-4BC2-A4DC-48FF416A9E93}" srcOrd="1" destOrd="0" parTransId="{D4608BF4-4CE3-4290-8947-5F4B8AD8A148}" sibTransId="{0F3409B7-543F-41AA-934D-3437E872A943}"/>
    <dgm:cxn modelId="{F38A0C38-74FF-4868-AE92-1E389601C22F}" type="presOf" srcId="{3C6FD09C-0282-4BC2-A4DC-48FF416A9E93}" destId="{01824841-BF0E-486F-8C76-3B4C010ECC32}" srcOrd="0" destOrd="0" presId="urn:microsoft.com/office/officeart/2005/8/layout/vList3#1"/>
    <dgm:cxn modelId="{5360CEAC-A546-418E-8E91-B22F4CCE6F63}" type="presOf" srcId="{D86634C3-E10D-4B02-9D5D-635FD2CE125A}" destId="{F7FE54B4-B26C-4EF8-B423-0F8169F5AA00}" srcOrd="0" destOrd="0" presId="urn:microsoft.com/office/officeart/2005/8/layout/vList3#1"/>
    <dgm:cxn modelId="{E917E404-974E-47B3-B2FF-D41655C2DEB9}" type="presOf" srcId="{404BBE43-C93E-4C42-91B9-B3787729A640}" destId="{3FBD6108-2EEA-4BA5-BD58-37DDF98559A4}" srcOrd="0" destOrd="0" presId="urn:microsoft.com/office/officeart/2005/8/layout/vList3#1"/>
    <dgm:cxn modelId="{1443715C-89DC-4649-93C3-799CAB07BD7F}" srcId="{D86634C3-E10D-4B02-9D5D-635FD2CE125A}" destId="{E38F24E6-8A1E-4276-B568-989E4132015B}" srcOrd="2" destOrd="0" parTransId="{34CE1251-A0DF-4233-8698-3D900DC9C811}" sibTransId="{2FF23523-4B37-42A0-BEEC-0EBCCBBBCBB0}"/>
    <dgm:cxn modelId="{E77099A9-6374-4C4F-91EF-1C78A0343E68}" type="presParOf" srcId="{F7FE54B4-B26C-4EF8-B423-0F8169F5AA00}" destId="{6C7CF5CB-569E-4A9E-B984-0CA2DF7DBA5F}" srcOrd="0" destOrd="0" presId="urn:microsoft.com/office/officeart/2005/8/layout/vList3#1"/>
    <dgm:cxn modelId="{6F869B82-D3D8-4151-8C7B-C64C5D233534}" type="presParOf" srcId="{6C7CF5CB-569E-4A9E-B984-0CA2DF7DBA5F}" destId="{58C28124-C693-405A-9A75-38A35C70AB09}" srcOrd="0" destOrd="0" presId="urn:microsoft.com/office/officeart/2005/8/layout/vList3#1"/>
    <dgm:cxn modelId="{E44182EF-59D6-43E5-A6CF-DBBBF8709A8F}" type="presParOf" srcId="{6C7CF5CB-569E-4A9E-B984-0CA2DF7DBA5F}" destId="{3FBD6108-2EEA-4BA5-BD58-37DDF98559A4}" srcOrd="1" destOrd="0" presId="urn:microsoft.com/office/officeart/2005/8/layout/vList3#1"/>
    <dgm:cxn modelId="{83C2F682-3342-4FDD-BA3F-A3BB95DDD831}" type="presParOf" srcId="{F7FE54B4-B26C-4EF8-B423-0F8169F5AA00}" destId="{16D586AA-29F7-4F64-9455-2F434B1DCA89}" srcOrd="1" destOrd="0" presId="urn:microsoft.com/office/officeart/2005/8/layout/vList3#1"/>
    <dgm:cxn modelId="{1D73F627-8879-4DF5-85A1-5153E7B58D7E}" type="presParOf" srcId="{F7FE54B4-B26C-4EF8-B423-0F8169F5AA00}" destId="{5BD5C652-F0DA-49B3-81AE-EFE56200F93F}" srcOrd="2" destOrd="0" presId="urn:microsoft.com/office/officeart/2005/8/layout/vList3#1"/>
    <dgm:cxn modelId="{99064759-8347-4DB4-A6D3-59D993A598BD}" type="presParOf" srcId="{5BD5C652-F0DA-49B3-81AE-EFE56200F93F}" destId="{19A7C950-982B-4106-B99E-63CFD12636F2}" srcOrd="0" destOrd="0" presId="urn:microsoft.com/office/officeart/2005/8/layout/vList3#1"/>
    <dgm:cxn modelId="{A2F260B4-81A2-4BB2-B29C-2BD33D6B7404}" type="presParOf" srcId="{5BD5C652-F0DA-49B3-81AE-EFE56200F93F}" destId="{01824841-BF0E-486F-8C76-3B4C010ECC32}" srcOrd="1" destOrd="0" presId="urn:microsoft.com/office/officeart/2005/8/layout/vList3#1"/>
    <dgm:cxn modelId="{766BD72D-D8C8-4A6D-AC83-33651CC7BC0C}" type="presParOf" srcId="{F7FE54B4-B26C-4EF8-B423-0F8169F5AA00}" destId="{7D3679E1-26AD-4963-A2BE-24E3978B210C}" srcOrd="3" destOrd="0" presId="urn:microsoft.com/office/officeart/2005/8/layout/vList3#1"/>
    <dgm:cxn modelId="{934D51B6-E209-43A6-B219-0F9A0A16F7B2}" type="presParOf" srcId="{F7FE54B4-B26C-4EF8-B423-0F8169F5AA00}" destId="{0A212849-8DC9-49B3-A4F6-D6214F10B73E}" srcOrd="4" destOrd="0" presId="urn:microsoft.com/office/officeart/2005/8/layout/vList3#1"/>
    <dgm:cxn modelId="{C94C1CF8-2B9E-4C30-934D-D06B2342CBF4}" type="presParOf" srcId="{0A212849-8DC9-49B3-A4F6-D6214F10B73E}" destId="{13F753C9-8C0D-485C-A520-0999F6C13F27}" srcOrd="0" destOrd="0" presId="urn:microsoft.com/office/officeart/2005/8/layout/vList3#1"/>
    <dgm:cxn modelId="{F6CF9A59-EBCE-4265-984D-73B427CA26AB}" type="presParOf" srcId="{0A212849-8DC9-49B3-A4F6-D6214F10B73E}" destId="{DAA9D6EA-916C-40C9-A51D-3B29E1BBE74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AAD5DA-8D81-471B-A81A-273F5BF0110E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F398CAE0-7829-4BD5-9C0A-D253A6F3212C}">
      <dgm:prSet phldrT="[Texto]"/>
      <dgm:spPr/>
      <dgm:t>
        <a:bodyPr/>
        <a:lstStyle/>
        <a:p>
          <a:r>
            <a:rPr lang="es-CL" dirty="0" smtClean="0"/>
            <a:t>Dominios de egreso, proceso interno (agosto-octubre)</a:t>
          </a:r>
          <a:endParaRPr lang="es-CL" dirty="0"/>
        </a:p>
      </dgm:t>
    </dgm:pt>
    <dgm:pt modelId="{B22F6ABB-6152-49CB-BAD9-C0B734EB2B13}" type="parTrans" cxnId="{2E50490E-1F1A-4220-8AC2-77A4C17410A6}">
      <dgm:prSet/>
      <dgm:spPr/>
      <dgm:t>
        <a:bodyPr/>
        <a:lstStyle/>
        <a:p>
          <a:endParaRPr lang="es-CL"/>
        </a:p>
      </dgm:t>
    </dgm:pt>
    <dgm:pt modelId="{582A741A-D921-40DD-AC8F-5D4FC8FA7B9E}" type="sibTrans" cxnId="{2E50490E-1F1A-4220-8AC2-77A4C17410A6}">
      <dgm:prSet/>
      <dgm:spPr/>
      <dgm:t>
        <a:bodyPr/>
        <a:lstStyle/>
        <a:p>
          <a:endParaRPr lang="es-CL"/>
        </a:p>
      </dgm:t>
    </dgm:pt>
    <dgm:pt modelId="{6EBAF82D-BBCF-42AA-A20C-29A63CBD733D}">
      <dgm:prSet phldrT="[Texto]"/>
      <dgm:spPr/>
      <dgm:t>
        <a:bodyPr/>
        <a:lstStyle/>
        <a:p>
          <a:r>
            <a:rPr lang="es-CL" dirty="0" smtClean="0"/>
            <a:t>Levantamiento preliminar  de Competencias por dominio (noviembre)</a:t>
          </a:r>
          <a:endParaRPr lang="es-CL" dirty="0"/>
        </a:p>
      </dgm:t>
    </dgm:pt>
    <dgm:pt modelId="{C41FC061-B4C1-4226-9C3C-27805659DCFD}" type="parTrans" cxnId="{8FA1B99A-66A9-44FE-8C2A-E77E4F9BB126}">
      <dgm:prSet/>
      <dgm:spPr/>
      <dgm:t>
        <a:bodyPr/>
        <a:lstStyle/>
        <a:p>
          <a:endParaRPr lang="es-CL"/>
        </a:p>
      </dgm:t>
    </dgm:pt>
    <dgm:pt modelId="{C5B83F02-EDD9-42C9-9FEF-71CB69D0D0A0}" type="sibTrans" cxnId="{8FA1B99A-66A9-44FE-8C2A-E77E4F9BB126}">
      <dgm:prSet/>
      <dgm:spPr/>
      <dgm:t>
        <a:bodyPr/>
        <a:lstStyle/>
        <a:p>
          <a:endParaRPr lang="es-CL"/>
        </a:p>
      </dgm:t>
    </dgm:pt>
    <dgm:pt modelId="{5A122F27-3BCA-4825-BA33-BE6EBEB0391C}">
      <dgm:prSet phldrT="[Texto]"/>
      <dgm:spPr/>
      <dgm:t>
        <a:bodyPr/>
        <a:lstStyle/>
        <a:p>
          <a:r>
            <a:rPr lang="es-CL" dirty="0" smtClean="0"/>
            <a:t>Validación y jerarquización (</a:t>
          </a:r>
          <a:r>
            <a:rPr lang="es-CL" i="1" dirty="0" err="1" smtClean="0"/>
            <a:t>focus</a:t>
          </a:r>
          <a:r>
            <a:rPr lang="es-CL" i="1" dirty="0" smtClean="0"/>
            <a:t> </a:t>
          </a:r>
          <a:r>
            <a:rPr lang="es-CL" i="1" dirty="0" err="1" smtClean="0"/>
            <a:t>group</a:t>
          </a:r>
          <a:r>
            <a:rPr lang="es-CL" dirty="0" smtClean="0"/>
            <a:t>), Santiago y La Serena. Total de 19 participantes</a:t>
          </a:r>
          <a:endParaRPr lang="es-CL" dirty="0"/>
        </a:p>
      </dgm:t>
    </dgm:pt>
    <dgm:pt modelId="{D9F1EADB-F35F-40FD-A6B0-281A1B91DC03}" type="parTrans" cxnId="{F6CA12D6-449F-41DF-9A64-BE4E9D6526AA}">
      <dgm:prSet/>
      <dgm:spPr/>
      <dgm:t>
        <a:bodyPr/>
        <a:lstStyle/>
        <a:p>
          <a:endParaRPr lang="es-CL"/>
        </a:p>
      </dgm:t>
    </dgm:pt>
    <dgm:pt modelId="{17EA97E9-990E-45A0-AF91-6451D41328ED}" type="sibTrans" cxnId="{F6CA12D6-449F-41DF-9A64-BE4E9D6526AA}">
      <dgm:prSet/>
      <dgm:spPr/>
      <dgm:t>
        <a:bodyPr/>
        <a:lstStyle/>
        <a:p>
          <a:endParaRPr lang="es-CL"/>
        </a:p>
      </dgm:t>
    </dgm:pt>
    <dgm:pt modelId="{0ACE42CE-D15D-4BCD-9E5E-2C07A99EB7E4}">
      <dgm:prSet phldrT="[Texto]"/>
      <dgm:spPr/>
      <dgm:t>
        <a:bodyPr/>
        <a:lstStyle/>
        <a:p>
          <a:r>
            <a:rPr lang="es-CL" dirty="0" smtClean="0"/>
            <a:t>Aplicación de pauta de jerarquización a través de medios virtuales (26 respuestas académicos UCEN)</a:t>
          </a:r>
          <a:endParaRPr lang="es-CL" dirty="0"/>
        </a:p>
      </dgm:t>
    </dgm:pt>
    <dgm:pt modelId="{CF3DD768-19FE-4F88-9C74-F4E7FE7BB89E}" type="parTrans" cxnId="{693B0B78-97F1-49C5-A5DF-3799F3CEBD4E}">
      <dgm:prSet/>
      <dgm:spPr/>
      <dgm:t>
        <a:bodyPr/>
        <a:lstStyle/>
        <a:p>
          <a:endParaRPr lang="es-CL"/>
        </a:p>
      </dgm:t>
    </dgm:pt>
    <dgm:pt modelId="{6E408070-C7A6-40B1-8B5B-4022560F901F}" type="sibTrans" cxnId="{693B0B78-97F1-49C5-A5DF-3799F3CEBD4E}">
      <dgm:prSet/>
      <dgm:spPr/>
      <dgm:t>
        <a:bodyPr/>
        <a:lstStyle/>
        <a:p>
          <a:endParaRPr lang="es-CL"/>
        </a:p>
      </dgm:t>
    </dgm:pt>
    <dgm:pt modelId="{98EF2980-8B35-409A-85E5-77348AEFC231}">
      <dgm:prSet phldrT="[Texto]"/>
      <dgm:spPr/>
      <dgm:t>
        <a:bodyPr/>
        <a:lstStyle/>
        <a:p>
          <a:r>
            <a:rPr lang="es-CL" dirty="0" smtClean="0"/>
            <a:t>Elaboración de documento de trabajo</a:t>
          </a:r>
          <a:endParaRPr lang="es-CL" dirty="0"/>
        </a:p>
      </dgm:t>
    </dgm:pt>
    <dgm:pt modelId="{AF2A19F5-B7FC-4836-8528-D7F5ABFD149C}" type="parTrans" cxnId="{4147174F-AA89-4930-A550-E53D836AAF72}">
      <dgm:prSet/>
      <dgm:spPr/>
      <dgm:t>
        <a:bodyPr/>
        <a:lstStyle/>
        <a:p>
          <a:endParaRPr lang="es-CL"/>
        </a:p>
      </dgm:t>
    </dgm:pt>
    <dgm:pt modelId="{A0BF0085-8571-4806-B866-3D99EDD6012C}" type="sibTrans" cxnId="{4147174F-AA89-4930-A550-E53D836AAF72}">
      <dgm:prSet/>
      <dgm:spPr/>
      <dgm:t>
        <a:bodyPr/>
        <a:lstStyle/>
        <a:p>
          <a:endParaRPr lang="es-CL"/>
        </a:p>
      </dgm:t>
    </dgm:pt>
    <dgm:pt modelId="{16253EEE-9216-46B0-8297-8972F737938B}">
      <dgm:prSet phldrT="[Texto]"/>
      <dgm:spPr/>
      <dgm:t>
        <a:bodyPr/>
        <a:lstStyle/>
        <a:p>
          <a:r>
            <a:rPr lang="es-CL" dirty="0" smtClean="0"/>
            <a:t>Análisis comité curricular</a:t>
          </a:r>
          <a:endParaRPr lang="es-CL" dirty="0"/>
        </a:p>
      </dgm:t>
    </dgm:pt>
    <dgm:pt modelId="{8A430BAC-C7D3-44B6-B669-BEFEA4E1C58F}" type="parTrans" cxnId="{24E88777-8BC1-4F03-8140-D16760D0BE76}">
      <dgm:prSet/>
      <dgm:spPr/>
      <dgm:t>
        <a:bodyPr/>
        <a:lstStyle/>
        <a:p>
          <a:endParaRPr lang="es-CL"/>
        </a:p>
      </dgm:t>
    </dgm:pt>
    <dgm:pt modelId="{03B7AF89-9006-4D14-A34C-5FB7F086D94D}" type="sibTrans" cxnId="{24E88777-8BC1-4F03-8140-D16760D0BE76}">
      <dgm:prSet/>
      <dgm:spPr/>
      <dgm:t>
        <a:bodyPr/>
        <a:lstStyle/>
        <a:p>
          <a:endParaRPr lang="es-CL"/>
        </a:p>
      </dgm:t>
    </dgm:pt>
    <dgm:pt modelId="{11BC35CF-F5E6-4994-A3B8-45A154583BB8}" type="pres">
      <dgm:prSet presAssocID="{30AAD5DA-8D81-471B-A81A-273F5BF0110E}" presName="CompostProcess" presStyleCnt="0">
        <dgm:presLayoutVars>
          <dgm:dir/>
          <dgm:resizeHandles val="exact"/>
        </dgm:presLayoutVars>
      </dgm:prSet>
      <dgm:spPr/>
    </dgm:pt>
    <dgm:pt modelId="{C0C6B73F-9860-40AE-B847-8BB7370034DE}" type="pres">
      <dgm:prSet presAssocID="{30AAD5DA-8D81-471B-A81A-273F5BF0110E}" presName="arrow" presStyleLbl="bgShp" presStyleIdx="0" presStyleCnt="1"/>
      <dgm:spPr/>
    </dgm:pt>
    <dgm:pt modelId="{9D24BA74-A042-4EAE-B198-26E2CF12FEFF}" type="pres">
      <dgm:prSet presAssocID="{30AAD5DA-8D81-471B-A81A-273F5BF0110E}" presName="linearProcess" presStyleCnt="0"/>
      <dgm:spPr/>
    </dgm:pt>
    <dgm:pt modelId="{1E020437-805B-4B37-8582-C1E82ADDFF13}" type="pres">
      <dgm:prSet presAssocID="{F398CAE0-7829-4BD5-9C0A-D253A6F3212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710D20-27FC-495E-903D-9429C0B20FE2}" type="pres">
      <dgm:prSet presAssocID="{582A741A-D921-40DD-AC8F-5D4FC8FA7B9E}" presName="sibTrans" presStyleCnt="0"/>
      <dgm:spPr/>
    </dgm:pt>
    <dgm:pt modelId="{57A37700-8F18-404D-BD72-9B8252638A82}" type="pres">
      <dgm:prSet presAssocID="{6EBAF82D-BBCF-42AA-A20C-29A63CBD733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095D11A-1F99-4098-BBC9-76E0278AB80C}" type="pres">
      <dgm:prSet presAssocID="{C5B83F02-EDD9-42C9-9FEF-71CB69D0D0A0}" presName="sibTrans" presStyleCnt="0"/>
      <dgm:spPr/>
    </dgm:pt>
    <dgm:pt modelId="{0BB4C1ED-C8B7-4FD4-B34D-BEE97B4E3865}" type="pres">
      <dgm:prSet presAssocID="{5A122F27-3BCA-4825-BA33-BE6EBEB0391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F0CACD-6D69-4927-A078-95B0AE693669}" type="pres">
      <dgm:prSet presAssocID="{17EA97E9-990E-45A0-AF91-6451D41328ED}" presName="sibTrans" presStyleCnt="0"/>
      <dgm:spPr/>
    </dgm:pt>
    <dgm:pt modelId="{7BFFD43F-3399-435B-96BD-7A4FDB763416}" type="pres">
      <dgm:prSet presAssocID="{0ACE42CE-D15D-4BCD-9E5E-2C07A99EB7E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ECEB37-D381-4F28-8026-ABE7BB365652}" type="pres">
      <dgm:prSet presAssocID="{6E408070-C7A6-40B1-8B5B-4022560F901F}" presName="sibTrans" presStyleCnt="0"/>
      <dgm:spPr/>
    </dgm:pt>
    <dgm:pt modelId="{9891964F-F711-4528-AD3B-9A913B848F81}" type="pres">
      <dgm:prSet presAssocID="{98EF2980-8B35-409A-85E5-77348AEFC231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248FEA-9377-4446-94FB-BD30EED8FF68}" type="pres">
      <dgm:prSet presAssocID="{A0BF0085-8571-4806-B866-3D99EDD6012C}" presName="sibTrans" presStyleCnt="0"/>
      <dgm:spPr/>
    </dgm:pt>
    <dgm:pt modelId="{67116853-2790-43A1-99BB-50E72C0C43C6}" type="pres">
      <dgm:prSet presAssocID="{16253EEE-9216-46B0-8297-8972F737938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CA9ADA2-F3E6-41F3-9A97-F217820C8D77}" type="presOf" srcId="{F398CAE0-7829-4BD5-9C0A-D253A6F3212C}" destId="{1E020437-805B-4B37-8582-C1E82ADDFF13}" srcOrd="0" destOrd="0" presId="urn:microsoft.com/office/officeart/2005/8/layout/hProcess9"/>
    <dgm:cxn modelId="{4147174F-AA89-4930-A550-E53D836AAF72}" srcId="{30AAD5DA-8D81-471B-A81A-273F5BF0110E}" destId="{98EF2980-8B35-409A-85E5-77348AEFC231}" srcOrd="4" destOrd="0" parTransId="{AF2A19F5-B7FC-4836-8528-D7F5ABFD149C}" sibTransId="{A0BF0085-8571-4806-B866-3D99EDD6012C}"/>
    <dgm:cxn modelId="{2E50490E-1F1A-4220-8AC2-77A4C17410A6}" srcId="{30AAD5DA-8D81-471B-A81A-273F5BF0110E}" destId="{F398CAE0-7829-4BD5-9C0A-D253A6F3212C}" srcOrd="0" destOrd="0" parTransId="{B22F6ABB-6152-49CB-BAD9-C0B734EB2B13}" sibTransId="{582A741A-D921-40DD-AC8F-5D4FC8FA7B9E}"/>
    <dgm:cxn modelId="{F6CA12D6-449F-41DF-9A64-BE4E9D6526AA}" srcId="{30AAD5DA-8D81-471B-A81A-273F5BF0110E}" destId="{5A122F27-3BCA-4825-BA33-BE6EBEB0391C}" srcOrd="2" destOrd="0" parTransId="{D9F1EADB-F35F-40FD-A6B0-281A1B91DC03}" sibTransId="{17EA97E9-990E-45A0-AF91-6451D41328ED}"/>
    <dgm:cxn modelId="{023C25D6-4FF4-4BBA-B0EE-FB96E13D6661}" type="presOf" srcId="{5A122F27-3BCA-4825-BA33-BE6EBEB0391C}" destId="{0BB4C1ED-C8B7-4FD4-B34D-BEE97B4E3865}" srcOrd="0" destOrd="0" presId="urn:microsoft.com/office/officeart/2005/8/layout/hProcess9"/>
    <dgm:cxn modelId="{8FA1B99A-66A9-44FE-8C2A-E77E4F9BB126}" srcId="{30AAD5DA-8D81-471B-A81A-273F5BF0110E}" destId="{6EBAF82D-BBCF-42AA-A20C-29A63CBD733D}" srcOrd="1" destOrd="0" parTransId="{C41FC061-B4C1-4226-9C3C-27805659DCFD}" sibTransId="{C5B83F02-EDD9-42C9-9FEF-71CB69D0D0A0}"/>
    <dgm:cxn modelId="{258CE210-253A-4FC0-AFAA-F21D61DC8120}" type="presOf" srcId="{0ACE42CE-D15D-4BCD-9E5E-2C07A99EB7E4}" destId="{7BFFD43F-3399-435B-96BD-7A4FDB763416}" srcOrd="0" destOrd="0" presId="urn:microsoft.com/office/officeart/2005/8/layout/hProcess9"/>
    <dgm:cxn modelId="{549E859F-F9F9-4F9E-A7CA-23767BAFECD7}" type="presOf" srcId="{30AAD5DA-8D81-471B-A81A-273F5BF0110E}" destId="{11BC35CF-F5E6-4994-A3B8-45A154583BB8}" srcOrd="0" destOrd="0" presId="urn:microsoft.com/office/officeart/2005/8/layout/hProcess9"/>
    <dgm:cxn modelId="{693B0B78-97F1-49C5-A5DF-3799F3CEBD4E}" srcId="{30AAD5DA-8D81-471B-A81A-273F5BF0110E}" destId="{0ACE42CE-D15D-4BCD-9E5E-2C07A99EB7E4}" srcOrd="3" destOrd="0" parTransId="{CF3DD768-19FE-4F88-9C74-F4E7FE7BB89E}" sibTransId="{6E408070-C7A6-40B1-8B5B-4022560F901F}"/>
    <dgm:cxn modelId="{ABF921B5-148C-4FCA-AAF7-FBFB7EC205A2}" type="presOf" srcId="{98EF2980-8B35-409A-85E5-77348AEFC231}" destId="{9891964F-F711-4528-AD3B-9A913B848F81}" srcOrd="0" destOrd="0" presId="urn:microsoft.com/office/officeart/2005/8/layout/hProcess9"/>
    <dgm:cxn modelId="{B0CFFE81-3FCE-4906-A975-B799965366DF}" type="presOf" srcId="{16253EEE-9216-46B0-8297-8972F737938B}" destId="{67116853-2790-43A1-99BB-50E72C0C43C6}" srcOrd="0" destOrd="0" presId="urn:microsoft.com/office/officeart/2005/8/layout/hProcess9"/>
    <dgm:cxn modelId="{24E88777-8BC1-4F03-8140-D16760D0BE76}" srcId="{30AAD5DA-8D81-471B-A81A-273F5BF0110E}" destId="{16253EEE-9216-46B0-8297-8972F737938B}" srcOrd="5" destOrd="0" parTransId="{8A430BAC-C7D3-44B6-B669-BEFEA4E1C58F}" sibTransId="{03B7AF89-9006-4D14-A34C-5FB7F086D94D}"/>
    <dgm:cxn modelId="{05564C41-01D9-47A5-B860-D42467B741AE}" type="presOf" srcId="{6EBAF82D-BBCF-42AA-A20C-29A63CBD733D}" destId="{57A37700-8F18-404D-BD72-9B8252638A82}" srcOrd="0" destOrd="0" presId="urn:microsoft.com/office/officeart/2005/8/layout/hProcess9"/>
    <dgm:cxn modelId="{47DE9D3E-0EEC-422B-83FC-CDE46605BF6C}" type="presParOf" srcId="{11BC35CF-F5E6-4994-A3B8-45A154583BB8}" destId="{C0C6B73F-9860-40AE-B847-8BB7370034DE}" srcOrd="0" destOrd="0" presId="urn:microsoft.com/office/officeart/2005/8/layout/hProcess9"/>
    <dgm:cxn modelId="{BAD9241E-9447-4B91-A73A-FDD1DCC30989}" type="presParOf" srcId="{11BC35CF-F5E6-4994-A3B8-45A154583BB8}" destId="{9D24BA74-A042-4EAE-B198-26E2CF12FEFF}" srcOrd="1" destOrd="0" presId="urn:microsoft.com/office/officeart/2005/8/layout/hProcess9"/>
    <dgm:cxn modelId="{3736F493-F6EF-4554-9C38-3F0E8B34DD57}" type="presParOf" srcId="{9D24BA74-A042-4EAE-B198-26E2CF12FEFF}" destId="{1E020437-805B-4B37-8582-C1E82ADDFF13}" srcOrd="0" destOrd="0" presId="urn:microsoft.com/office/officeart/2005/8/layout/hProcess9"/>
    <dgm:cxn modelId="{21904D41-8822-431A-B610-D347AD202BC7}" type="presParOf" srcId="{9D24BA74-A042-4EAE-B198-26E2CF12FEFF}" destId="{CA710D20-27FC-495E-903D-9429C0B20FE2}" srcOrd="1" destOrd="0" presId="urn:microsoft.com/office/officeart/2005/8/layout/hProcess9"/>
    <dgm:cxn modelId="{358A671C-2100-427C-BF8D-B8474CB838DD}" type="presParOf" srcId="{9D24BA74-A042-4EAE-B198-26E2CF12FEFF}" destId="{57A37700-8F18-404D-BD72-9B8252638A82}" srcOrd="2" destOrd="0" presId="urn:microsoft.com/office/officeart/2005/8/layout/hProcess9"/>
    <dgm:cxn modelId="{95F0959B-6614-418C-B4F9-777AB88EE3DA}" type="presParOf" srcId="{9D24BA74-A042-4EAE-B198-26E2CF12FEFF}" destId="{C095D11A-1F99-4098-BBC9-76E0278AB80C}" srcOrd="3" destOrd="0" presId="urn:microsoft.com/office/officeart/2005/8/layout/hProcess9"/>
    <dgm:cxn modelId="{7B95B44B-3734-4977-9F4F-B277BAF8A30C}" type="presParOf" srcId="{9D24BA74-A042-4EAE-B198-26E2CF12FEFF}" destId="{0BB4C1ED-C8B7-4FD4-B34D-BEE97B4E3865}" srcOrd="4" destOrd="0" presId="urn:microsoft.com/office/officeart/2005/8/layout/hProcess9"/>
    <dgm:cxn modelId="{904AD9FD-0744-42C3-8DCC-428580487655}" type="presParOf" srcId="{9D24BA74-A042-4EAE-B198-26E2CF12FEFF}" destId="{61F0CACD-6D69-4927-A078-95B0AE693669}" srcOrd="5" destOrd="0" presId="urn:microsoft.com/office/officeart/2005/8/layout/hProcess9"/>
    <dgm:cxn modelId="{9F6BDEC0-2BD9-438F-9ECE-0D2498EF1B1C}" type="presParOf" srcId="{9D24BA74-A042-4EAE-B198-26E2CF12FEFF}" destId="{7BFFD43F-3399-435B-96BD-7A4FDB763416}" srcOrd="6" destOrd="0" presId="urn:microsoft.com/office/officeart/2005/8/layout/hProcess9"/>
    <dgm:cxn modelId="{9AB604CE-A5BF-47FD-A84E-D065ABF58A40}" type="presParOf" srcId="{9D24BA74-A042-4EAE-B198-26E2CF12FEFF}" destId="{0EECEB37-D381-4F28-8026-ABE7BB365652}" srcOrd="7" destOrd="0" presId="urn:microsoft.com/office/officeart/2005/8/layout/hProcess9"/>
    <dgm:cxn modelId="{70A90D16-4A03-4012-ACE2-0E1902343DB6}" type="presParOf" srcId="{9D24BA74-A042-4EAE-B198-26E2CF12FEFF}" destId="{9891964F-F711-4528-AD3B-9A913B848F81}" srcOrd="8" destOrd="0" presId="urn:microsoft.com/office/officeart/2005/8/layout/hProcess9"/>
    <dgm:cxn modelId="{96FE931B-B50B-4D34-BB9C-FF0C30BB4B7E}" type="presParOf" srcId="{9D24BA74-A042-4EAE-B198-26E2CF12FEFF}" destId="{1C248FEA-9377-4446-94FB-BD30EED8FF68}" srcOrd="9" destOrd="0" presId="urn:microsoft.com/office/officeart/2005/8/layout/hProcess9"/>
    <dgm:cxn modelId="{F2ABC1AD-6B83-4B14-82A3-C16602BA9E96}" type="presParOf" srcId="{9D24BA74-A042-4EAE-B198-26E2CF12FEFF}" destId="{67116853-2790-43A1-99BB-50E72C0C43C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C6B73F-9860-40AE-B847-8BB7370034D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20437-805B-4B37-8582-C1E82ADDFF13}">
      <dsp:nvSpPr>
        <dsp:cNvPr id="0" name=""/>
        <dsp:cNvSpPr/>
      </dsp:nvSpPr>
      <dsp:spPr>
        <a:xfrm>
          <a:off x="2260" y="1357788"/>
          <a:ext cx="131601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Dominios de egreso, proceso interno (agosto-octubre)</a:t>
          </a:r>
          <a:endParaRPr lang="es-CL" sz="1400" kern="1200" dirty="0"/>
        </a:p>
      </dsp:txBody>
      <dsp:txXfrm>
        <a:off x="2260" y="1357788"/>
        <a:ext cx="1316012" cy="1810385"/>
      </dsp:txXfrm>
    </dsp:sp>
    <dsp:sp modelId="{57A37700-8F18-404D-BD72-9B8252638A82}">
      <dsp:nvSpPr>
        <dsp:cNvPr id="0" name=""/>
        <dsp:cNvSpPr/>
      </dsp:nvSpPr>
      <dsp:spPr>
        <a:xfrm>
          <a:off x="1384073" y="1357788"/>
          <a:ext cx="1316012" cy="1810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Levantamiento preliminar  de Competencias por dominio (noviembre)</a:t>
          </a:r>
          <a:endParaRPr lang="es-CL" sz="1400" kern="1200" dirty="0"/>
        </a:p>
      </dsp:txBody>
      <dsp:txXfrm>
        <a:off x="1384073" y="1357788"/>
        <a:ext cx="1316012" cy="1810385"/>
      </dsp:txXfrm>
    </dsp:sp>
    <dsp:sp modelId="{0BB4C1ED-C8B7-4FD4-B34D-BEE97B4E3865}">
      <dsp:nvSpPr>
        <dsp:cNvPr id="0" name=""/>
        <dsp:cNvSpPr/>
      </dsp:nvSpPr>
      <dsp:spPr>
        <a:xfrm>
          <a:off x="2765886" y="1357788"/>
          <a:ext cx="1316012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Validación y jerarquización (</a:t>
          </a:r>
          <a:r>
            <a:rPr lang="es-CL" sz="1400" i="1" kern="1200" dirty="0" err="1" smtClean="0"/>
            <a:t>focus</a:t>
          </a:r>
          <a:r>
            <a:rPr lang="es-CL" sz="1400" i="1" kern="1200" dirty="0" smtClean="0"/>
            <a:t> </a:t>
          </a:r>
          <a:r>
            <a:rPr lang="es-CL" sz="1400" i="1" kern="1200" dirty="0" err="1" smtClean="0"/>
            <a:t>group</a:t>
          </a:r>
          <a:r>
            <a:rPr lang="es-CL" sz="1400" kern="1200" dirty="0" smtClean="0"/>
            <a:t>), participantes seis trabajadores (as) Social</a:t>
          </a:r>
          <a:endParaRPr lang="es-CL" sz="1400" kern="1200" dirty="0"/>
        </a:p>
      </dsp:txBody>
      <dsp:txXfrm>
        <a:off x="2765886" y="1357788"/>
        <a:ext cx="1316012" cy="1810385"/>
      </dsp:txXfrm>
    </dsp:sp>
    <dsp:sp modelId="{7BFFD43F-3399-435B-96BD-7A4FDB763416}">
      <dsp:nvSpPr>
        <dsp:cNvPr id="0" name=""/>
        <dsp:cNvSpPr/>
      </dsp:nvSpPr>
      <dsp:spPr>
        <a:xfrm>
          <a:off x="4147700" y="1357788"/>
          <a:ext cx="1316012" cy="18103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Aplicación de pauta de jerarquización a través de medios virtuales (21 respuestas)</a:t>
          </a:r>
          <a:endParaRPr lang="es-CL" sz="1400" kern="1200" dirty="0"/>
        </a:p>
      </dsp:txBody>
      <dsp:txXfrm>
        <a:off x="4147700" y="1357788"/>
        <a:ext cx="1316012" cy="1810385"/>
      </dsp:txXfrm>
    </dsp:sp>
    <dsp:sp modelId="{9891964F-F711-4528-AD3B-9A913B848F81}">
      <dsp:nvSpPr>
        <dsp:cNvPr id="0" name=""/>
        <dsp:cNvSpPr/>
      </dsp:nvSpPr>
      <dsp:spPr>
        <a:xfrm>
          <a:off x="5529513" y="1357788"/>
          <a:ext cx="1316012" cy="18103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Elaboración de documento de trabajo</a:t>
          </a:r>
          <a:endParaRPr lang="es-CL" sz="1400" kern="1200" dirty="0"/>
        </a:p>
      </dsp:txBody>
      <dsp:txXfrm>
        <a:off x="5529513" y="1357788"/>
        <a:ext cx="1316012" cy="1810385"/>
      </dsp:txXfrm>
    </dsp:sp>
    <dsp:sp modelId="{67116853-2790-43A1-99BB-50E72C0C43C6}">
      <dsp:nvSpPr>
        <dsp:cNvPr id="0" name=""/>
        <dsp:cNvSpPr/>
      </dsp:nvSpPr>
      <dsp:spPr>
        <a:xfrm>
          <a:off x="6911326" y="1357788"/>
          <a:ext cx="1316012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Análisis comité curricular ampliado</a:t>
          </a:r>
          <a:endParaRPr lang="es-CL" sz="1400" kern="1200" dirty="0"/>
        </a:p>
      </dsp:txBody>
      <dsp:txXfrm>
        <a:off x="6911326" y="1357788"/>
        <a:ext cx="1316012" cy="18103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12D0D-AE44-4B91-9971-6A5C8170C2D4}">
      <dsp:nvSpPr>
        <dsp:cNvPr id="0" name=""/>
        <dsp:cNvSpPr/>
      </dsp:nvSpPr>
      <dsp:spPr>
        <a:xfrm>
          <a:off x="0" y="605091"/>
          <a:ext cx="8064896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D307-94A0-4ACB-9942-A7F5FC4E3496}">
      <dsp:nvSpPr>
        <dsp:cNvPr id="0" name=""/>
        <dsp:cNvSpPr/>
      </dsp:nvSpPr>
      <dsp:spPr>
        <a:xfrm>
          <a:off x="403244" y="14691"/>
          <a:ext cx="5645427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Superar un enfoque restringido, ligado al trabajo de base muy local que se desarrolla de manera aislada y con un enfoque tradicional, centrado en el “caso”.  </a:t>
          </a:r>
          <a:endParaRPr lang="es-CL" sz="1600" kern="1200" dirty="0"/>
        </a:p>
      </dsp:txBody>
      <dsp:txXfrm>
        <a:off x="403244" y="14691"/>
        <a:ext cx="5645427" cy="1180800"/>
      </dsp:txXfrm>
    </dsp:sp>
    <dsp:sp modelId="{A089D179-C1D1-4C4D-A2E3-6F902FD8D521}">
      <dsp:nvSpPr>
        <dsp:cNvPr id="0" name=""/>
        <dsp:cNvSpPr/>
      </dsp:nvSpPr>
      <dsp:spPr>
        <a:xfrm>
          <a:off x="0" y="2419492"/>
          <a:ext cx="8064896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C9FF5-2EAB-4EF5-B6BB-B004FAFB5148}">
      <dsp:nvSpPr>
        <dsp:cNvPr id="0" name=""/>
        <dsp:cNvSpPr/>
      </dsp:nvSpPr>
      <dsp:spPr>
        <a:xfrm>
          <a:off x="403244" y="1829091"/>
          <a:ext cx="5645427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Incorporar un enfoque que potencie el Trabajo Social, fortaleciendo un cuerpo teórico que permita entender fenómenos complejos y contar con herramientas para analizar y actuar en diversos contextos y situaciones.</a:t>
          </a:r>
        </a:p>
      </dsp:txBody>
      <dsp:txXfrm>
        <a:off x="403244" y="1829091"/>
        <a:ext cx="5645427" cy="1180800"/>
      </dsp:txXfrm>
    </dsp:sp>
    <dsp:sp modelId="{470B3E37-C763-485D-8A67-697D865F953A}">
      <dsp:nvSpPr>
        <dsp:cNvPr id="0" name=""/>
        <dsp:cNvSpPr/>
      </dsp:nvSpPr>
      <dsp:spPr>
        <a:xfrm>
          <a:off x="0" y="4233892"/>
          <a:ext cx="8064896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8C881-A2E1-48EA-93F7-FF5B1630251B}">
      <dsp:nvSpPr>
        <dsp:cNvPr id="0" name=""/>
        <dsp:cNvSpPr/>
      </dsp:nvSpPr>
      <dsp:spPr>
        <a:xfrm>
          <a:off x="403244" y="3643492"/>
          <a:ext cx="5645427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Asumir que el trabajo se realiza con sujetos sociales, individuales y colectivos, que ocupan una determinada posición en las estructuras sociales y que interactúan a partir de su propia cultura.  </a:t>
          </a:r>
          <a:endParaRPr lang="es-CL" sz="1600" kern="1200" dirty="0"/>
        </a:p>
      </dsp:txBody>
      <dsp:txXfrm>
        <a:off x="403244" y="3643492"/>
        <a:ext cx="5645427" cy="11808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46918-C4C0-4AFF-9A00-769F3BA81BD4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160CE-AE8F-4CA7-9496-6FE2626E37E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6658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160CE-AE8F-4CA7-9496-6FE2626E37EC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7433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98474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707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0157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9574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17934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2144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6105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9341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288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57366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329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04EF-70EC-4056-86CC-58F0D877600D}" type="datetimeFigureOut">
              <a:rPr lang="es-CL" smtClean="0"/>
              <a:pPr/>
              <a:t>08-01-2015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C16F-052A-431E-B8E6-47BA67E4F75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938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II Taller FACSO de rediseño curricular</a:t>
            </a:r>
            <a:br>
              <a:rPr lang="es-CL" dirty="0" smtClean="0"/>
            </a:br>
            <a:r>
              <a:rPr lang="es-CL" dirty="0" smtClean="0"/>
              <a:t>8 de Enero 2015</a:t>
            </a:r>
            <a:endParaRPr lang="es-CL" dirty="0"/>
          </a:p>
        </p:txBody>
      </p:sp>
      <p:pic>
        <p:nvPicPr>
          <p:cNvPr id="4" name="3 Imagen" descr="C:\Users\maria.letelier\AppData\Local\Microsoft\Windows\Temporary Internet Files\Content.Outlook\S7YNHAH1\LOGO REDISEÑO CV par DOCS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2727"/>
            <a:ext cx="2743200" cy="122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Universidad Centr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1851025" cy="61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563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Jerarquización: Planificación y Gestión Social, imprescindibles (%)</a:t>
            </a:r>
            <a:endParaRPr lang="es-CL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7382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467544" y="4869160"/>
            <a:ext cx="3923928" cy="10464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Elabora, ejecuta y evalúa planes, proyectos y programas sociales; a través del diseño y aplicación de metodologías sustentadas en una sólida base teórica que le permita actuar en órganos de la administración pública, empresas y organizaciones de la sociedad </a:t>
            </a:r>
            <a:r>
              <a:rPr lang="es-CL" sz="1100" dirty="0" smtClean="0"/>
              <a:t>civil</a:t>
            </a:r>
            <a:r>
              <a:rPr lang="es-CL" dirty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7544" y="3573016"/>
            <a:ext cx="385192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Desarrolla procesos innovadores como respuesta a fenómenos sociales emergentes, articulando redes, gestionando proyectos e integrando equipos multidisciplinarios de manera comprometida, responsable y eficaz.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2151117"/>
            <a:ext cx="39239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Participa de procesos de mejoramiento continuo en instituciones y organizaciones, aportando un enfoque que integra la intersubjetividad con herramientas de gestión, aplicadas en el contexto de organizaciones públicas y privadas.</a:t>
            </a:r>
          </a:p>
        </p:txBody>
      </p:sp>
    </p:spTree>
    <p:extLst>
      <p:ext uri="{BB962C8B-B14F-4D97-AF65-F5344CB8AC3E}">
        <p14:creationId xmlns:p14="http://schemas.microsoft.com/office/powerpoint/2010/main" xmlns="" val="89455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Jerarquización: Investigación Social, imprescindibles (%)</a:t>
            </a:r>
            <a:endParaRPr lang="es-CL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8966214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Rectángulo"/>
          <p:cNvSpPr/>
          <p:nvPr/>
        </p:nvSpPr>
        <p:spPr>
          <a:xfrm>
            <a:off x="467544" y="4869160"/>
            <a:ext cx="41044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Sistematiza procesos, utilizando técnicas apropiadas de seguimiento y análisis de experiencias, como fuente de aprendizaje y retroalimentación para la investigación y análisis crítico de la realidad.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5484" y="3284985"/>
            <a:ext cx="411651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Contribuye a la comprensión de demandas y necesidades sociales, desarrollando estudios e investigaciones que requieren el uso de métodos combinados, bajo un enfoque de interacción participativa con sujetos sociales individuales y colectivos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8410" y="1844824"/>
            <a:ext cx="41755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Investiga para comprender los fenómenos sociales, diseñando y aplicando diferentes metodologías de investigación en niveles micro, meso y macro social en diferentes ámbitos y contextos.</a:t>
            </a:r>
          </a:p>
        </p:txBody>
      </p:sp>
    </p:spTree>
    <p:extLst>
      <p:ext uri="{BB962C8B-B14F-4D97-AF65-F5344CB8AC3E}">
        <p14:creationId xmlns:p14="http://schemas.microsoft.com/office/powerpoint/2010/main" xmlns="" val="394918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/>
            </a:r>
            <a:br>
              <a:rPr lang="es-CL" sz="2800" dirty="0" smtClean="0">
                <a:solidFill>
                  <a:schemeClr val="bg1"/>
                </a:solidFill>
              </a:rPr>
            </a:br>
            <a:r>
              <a:rPr lang="es-CL" sz="2800" dirty="0" smtClean="0">
                <a:solidFill>
                  <a:schemeClr val="bg1"/>
                </a:solidFill>
              </a:rPr>
              <a:t>Jerarquización de competencias específicas Trabajo Social</a:t>
            </a:r>
            <a:endParaRPr lang="es-CL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9930052"/>
              </p:ext>
            </p:extLst>
          </p:nvPr>
        </p:nvGraphicFramePr>
        <p:xfrm>
          <a:off x="395536" y="1340769"/>
          <a:ext cx="8352928" cy="47453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341114"/>
                <a:gridCol w="1011814"/>
              </a:tblGrid>
              <a:tr h="546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Interviene en diferentes contextos con un enfoque de derechos y de respeto a la dignidad de las personas, comprendiendo de manera crítica y reflexiva procesos, sistemas y redes sociales, con el fin de contribuir al pleno ejercicio de la ciudadanía de personas y colectivos.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u="none" strike="noStrike" dirty="0">
                          <a:effectLst/>
                        </a:rPr>
                        <a:t>100%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6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Interviene de manera respetuosa, empática y responsable en fenómenos sociales relacionados con sujetos sociales individuales y colectivos; utilizando teorías del comportamiento humano y de sistemas sociales, para contribuir a la mejora de las condiciones de vida de las personas y colectivos </a:t>
                      </a:r>
                      <a:r>
                        <a:rPr lang="es-CL" sz="1200" u="none" strike="noStrike" dirty="0" smtClean="0">
                          <a:effectLst/>
                        </a:rPr>
                        <a:t>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88%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46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Desarrolla estrategias de acción profesional innovadoras frente a fenómenos emergentes, buscando potenciar </a:t>
                      </a:r>
                      <a:r>
                        <a:rPr lang="es-CL" sz="1200" u="none" strike="noStrike" dirty="0" smtClean="0">
                          <a:effectLst/>
                        </a:rPr>
                        <a:t>las capacidades</a:t>
                      </a:r>
                      <a:r>
                        <a:rPr lang="es-CL" sz="1200" u="none" strike="noStrike" baseline="0" dirty="0" smtClean="0">
                          <a:effectLst/>
                        </a:rPr>
                        <a:t> de los</a:t>
                      </a:r>
                      <a:r>
                        <a:rPr lang="es-CL" sz="1200" u="none" strike="noStrike" dirty="0" smtClean="0">
                          <a:effectLst/>
                        </a:rPr>
                        <a:t> sujetos sociales individuales y colectivos  </a:t>
                      </a:r>
                      <a:r>
                        <a:rPr lang="es-CL" sz="1200" u="none" strike="noStrike" dirty="0">
                          <a:effectLst/>
                        </a:rPr>
                        <a:t>promoviendo la transformación y participación en los diferentes espacios </a:t>
                      </a:r>
                      <a:r>
                        <a:rPr lang="es-CL" sz="1200" u="none" strike="noStrike" dirty="0" smtClean="0">
                          <a:effectLst/>
                        </a:rPr>
                        <a:t>y contextos.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86%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0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Elabora, ejecuta y evalúa planes, proyectos y programas sociales; a través del diseño y aplicación de metodologías sustentadas en una sólida base teórica que le permita actuar en órganos de la administración pública, empresas y organizaciones de la sociedad civil.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81%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625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Sistematiza procesos, utilizando técnicas apropiadas de seguimiento y análisis de experiencias, como fuente de aprendizaje y retroalimentación para la investigación y análisis crítico de la realidad. 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81%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62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Contribuye a la comprensión de demandas y necesidades sociales, desarrollando estudios e investigaciones que requieren el uso de métodos combinados, bajo un enfoque de interacción participativa con sujetos sociales individuales y colectivos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71%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6252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Desarrolla procesos innovadores como respuesta a fenómenos sociales emergentes, articulando redes, gestionando proyectos e integrando equipos multidisciplinarios de manera comprometida, responsable y eficaz.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67%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7829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Participa de procesos de mejoramiento continuo en instituciones y organizaciones, aportando un enfoque que integra la intersubjetividad con herramientas de gestión, aplicadas en el contexto de organizaciones públicas y privadas.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57%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208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Investiga para comprender los fenómenos sociales, diseñando y aplicando diferentes metodologías de investigación en niveles micro, meso y macro social en diferentes ámbitos y contextos.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u="none" strike="noStrike" dirty="0">
                          <a:effectLst/>
                        </a:rPr>
                        <a:t>57%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9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4628890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1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331140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05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5649258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24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Temas referido a formación </a:t>
            </a:r>
            <a:r>
              <a:rPr lang="es-CL" sz="3200" dirty="0" smtClean="0">
                <a:solidFill>
                  <a:schemeClr val="bg1"/>
                </a:solidFill>
              </a:rPr>
              <a:t>del Trabajador(a) Social,  </a:t>
            </a:r>
            <a:r>
              <a:rPr lang="es-CL" sz="3200" dirty="0">
                <a:solidFill>
                  <a:schemeClr val="bg1"/>
                </a:solidFill>
              </a:rPr>
              <a:t>surgidos en la validación.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3168289"/>
              </p:ext>
            </p:extLst>
          </p:nvPr>
        </p:nvGraphicFramePr>
        <p:xfrm>
          <a:off x="468313" y="1412875"/>
          <a:ext cx="82184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99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Construcción </a:t>
            </a:r>
            <a:r>
              <a:rPr lang="es-CL" sz="2400" b="1" dirty="0">
                <a:solidFill>
                  <a:schemeClr val="bg1"/>
                </a:solidFill>
              </a:rPr>
              <a:t>de una matriz de competencias y actividades curriculares.</a:t>
            </a:r>
            <a:r>
              <a:rPr lang="es-CL" sz="2400" dirty="0" smtClean="0">
                <a:solidFill>
                  <a:schemeClr val="bg1"/>
                </a:solidFill>
              </a:rPr>
              <a:t> </a:t>
            </a:r>
            <a:endParaRPr lang="es-CL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5072540"/>
              </p:ext>
            </p:extLst>
          </p:nvPr>
        </p:nvGraphicFramePr>
        <p:xfrm>
          <a:off x="251520" y="1196752"/>
          <a:ext cx="8712967" cy="52401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20"/>
                <a:gridCol w="2567147"/>
                <a:gridCol w="1595280"/>
                <a:gridCol w="1670221"/>
                <a:gridCol w="1800199"/>
              </a:tblGrid>
              <a:tr h="623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Dominio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Competencias específicas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Escalamiento de competencias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Indicadores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Actividades curriculares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674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Intervención</a:t>
                      </a:r>
                      <a:r>
                        <a:rPr lang="es-CL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Social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Competencia 1 </a:t>
                      </a:r>
                      <a:r>
                        <a:rPr lang="es-CL" sz="1100" b="0" dirty="0" smtClean="0"/>
                        <a:t>Interviene</a:t>
                      </a:r>
                      <a:r>
                        <a:rPr lang="es-CL" sz="1100" b="0" baseline="0" dirty="0" smtClean="0"/>
                        <a:t> en diferentes contextos con un enfoque de derechos y de respeto a la dignidad de las personas, comprendiendo de manera crítica y reflexiva procesos, sistemas y redes sociales, con el fin de contribuir al pleno ejercicio de la ciudadanía de personas y colectivos.</a:t>
                      </a:r>
                      <a:endParaRPr lang="es-CL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(inicial, intermedia, competente)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1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2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3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4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Módulos o asignaturas y otros.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04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Competencia 2</a:t>
                      </a:r>
                      <a:r>
                        <a:rPr lang="es-CL" sz="1100" u="none" strike="noStrike" dirty="0" smtClean="0">
                          <a:effectLst/>
                        </a:rPr>
                        <a:t>Desarrolla estrategias de acción profesional innovadoras frente a fenómenos emergentes, buscando potenciar las capacidades</a:t>
                      </a:r>
                      <a:r>
                        <a:rPr lang="es-CL" sz="1100" u="none" strike="noStrike" baseline="0" dirty="0" smtClean="0">
                          <a:effectLst/>
                        </a:rPr>
                        <a:t> de los</a:t>
                      </a:r>
                      <a:r>
                        <a:rPr lang="es-CL" sz="1100" u="none" strike="noStrike" dirty="0" smtClean="0">
                          <a:effectLst/>
                        </a:rPr>
                        <a:t> sujetos sociales individuales y colectivos  promoviendo la transformación y participación en los diferentes espacios sociales</a:t>
                      </a:r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04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dirty="0" smtClean="0">
                          <a:effectLst/>
                          <a:latin typeface="+mj-lt"/>
                        </a:rPr>
                        <a:t>Competencia 3</a:t>
                      </a:r>
                      <a:r>
                        <a:rPr lang="es-CL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Interviene de manera respetuosa, empática y responsable en fenómenos sociales relacionados con sujetos sociales individuales y colectivos; utilizando teorías del comportamiento humano y de sistemas sociales, para contribuir a la mejora de las condiciones de vida de las personas y colectivos sociales.</a:t>
                      </a:r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585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91680" y="2408490"/>
            <a:ext cx="612068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PSICOLOGÍA</a:t>
            </a:r>
            <a:endParaRPr lang="es-C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63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54163" cy="94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91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91680" y="2408490"/>
            <a:ext cx="612068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TRABAJO SOCIAL</a:t>
            </a:r>
            <a:endParaRPr lang="es-C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27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Proceso seguido Psicología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371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971600" y="1700808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Primer Taller FACSO rediseño curricular 15_10_14 </a:t>
            </a:r>
            <a:endParaRPr lang="es-CL" sz="1200" dirty="0"/>
          </a:p>
        </p:txBody>
      </p:sp>
      <p:sp>
        <p:nvSpPr>
          <p:cNvPr id="7" name="6 Flecha arriba"/>
          <p:cNvSpPr/>
          <p:nvPr/>
        </p:nvSpPr>
        <p:spPr>
          <a:xfrm>
            <a:off x="1799692" y="2492896"/>
            <a:ext cx="45719" cy="24482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6989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887457042"/>
              </p:ext>
            </p:extLst>
          </p:nvPr>
        </p:nvGraphicFramePr>
        <p:xfrm>
          <a:off x="827584" y="1304764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Psicología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79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es-CL" sz="3200" b="0" dirty="0" smtClean="0"/>
              <a:t>Dilemas y desafíos generales surgidos en el </a:t>
            </a:r>
            <a:r>
              <a:rPr lang="es-CL" sz="3200" b="0" i="1" dirty="0" err="1" smtClean="0"/>
              <a:t>focus</a:t>
            </a:r>
            <a:r>
              <a:rPr lang="es-CL" sz="3200" b="0" dirty="0" smtClean="0"/>
              <a:t>  y encuestas</a:t>
            </a:r>
            <a:endParaRPr lang="es-CL" sz="3200" b="0" dirty="0"/>
          </a:p>
        </p:txBody>
      </p:sp>
      <p:pic>
        <p:nvPicPr>
          <p:cNvPr id="2052" name="Picture 4" descr="https://encrypted-tbn1.gstatic.com/images?q=tbn:ANd9GcQSzF94_8wS9hM3LwVyDFUV7cq99dK6CMVnYlgykyni9tgXZlMp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2565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Qoy6OyvwrNFe8sIy4Nad1BGTRwFN4jJWKUWB90rRCBaXCs5cx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14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472608"/>
          </a:xfrm>
        </p:spPr>
        <p:txBody>
          <a:bodyPr>
            <a:normAutofit/>
          </a:bodyPr>
          <a:lstStyle/>
          <a:p>
            <a:pPr lvl="0"/>
            <a:endParaRPr lang="es-CL" dirty="0" smtClean="0"/>
          </a:p>
          <a:p>
            <a:pPr marL="0" lvl="0" indent="0">
              <a:buNone/>
            </a:pPr>
            <a:endParaRPr lang="es-CL" dirty="0" smtClean="0"/>
          </a:p>
          <a:p>
            <a:endParaRPr lang="es-CL" dirty="0"/>
          </a:p>
        </p:txBody>
      </p:sp>
      <p:sp>
        <p:nvSpPr>
          <p:cNvPr id="4" name="AutoShape 4" descr="data:image/jpeg;base64,/9j/4AAQSkZJRgABAQAAAQABAAD/2wCEAAkGBxQTEhUUExQWFhUXGBsYGBgYFhcbGBshHhobGBweGhwcHSggHRolHh4cITEhJSkrLi4uHB8zODMsNygtLisBCgoKDg0OGxAQGywkICQsLCwsLCwsLCwsLCwsLCwsLCwsLCwsLCwsLCwsLCwsLCwsLCwsLCwsLCwsLCwsLCwsLP/AABEIALEBHQMBIgACEQEDEQH/xAAbAAADAQEBAQEAAAAAAAAAAAADBAUCAAYBB//EAD8QAAECBAQEBAQEBQMEAgMAAAECEQADITEEEkFRImFxgQUykaETscHwQlLR4QYUM4LxYnKyFSNzwpKiFjR0/8QAGQEAAwEBAQAAAAAAAAAAAAAAAQIDAAQF/8QAJhEAAgICAgICAgIDAAAAAAAAAAECESExAxJBUSIyE2FxgTOx4f/aAAwDAQACEQMRAD8AgzAgyncFVyl+diCHix/Dpz4aWl0hSCvKCfzLPam50eE8XPKpKU/CCUjUAsWNau9feGPAkBcqWnIDlUs5gaiqiCRr35R48vrn2GsFZeDKgoJB+K4SKuLDy0YnlpCE8TBSaAVS22B1yihDMPnFXww5VsZpS6CqzMQWVyDgisZmyv5hWTMVSUMFHSYbtT8NiTrbUxDu7zo3UiT0cSVFKa1YMd3fTXtBcDKC0VoxNGbhcNTV+1LRanTkS0mX8POCGCWB5ijVLtyiKqcSs5kMkkuM7ABjcgBQNm0pGhJyXoFIbxyypghOYtlykgUO7b9e0TpyQ+HZ0hayoggMni5ULCh6QxhJiQtw975zk14iVKem9rRPm4gq+GoMMsxTdyFuWpcxVLFBjs9hKB+HLClMlSSsqsf6ZDAZaiupLxA/ixJHwlFmJsCHDNf1eGkFRY/EUAzh2Zje1h1gPiaEkOVOA5qxOltyTrE012QR6RisqJiSh1zE5aMXLFlUD8L13ePLIkqVNk2ZJU1RmpmU7dYqpxSUJJSoBakszeWrgqIPE7vahAFWif4d8QT5Sk+XizK24VF2Ym9PQaxaLdGTsZxs9QnSlqAB6Pq1XvSNeLuU2YPmSO5vzgnjX9SWVMvMBUBgmvlFa9bVjPiJNiGN+X+d4RPKCllApOZITs1mYWHzjOPULlhQsSH+fzhj+aZCQBomj7ARM8VmKoNbsLdu8aOWKlkaw60mwFCA7P1aKslbFiXF8w948z4TKNRXU/feLkmUmuo0Olah/SNyRV0FoJOngn8LhyH17bV/eEMOijZg4Uo5SKeYfiFnBPtBl5agE5n7P9iJsnGFBVu5/UttGjHGBCkZ5dikMTY/tpcd4SwyTnnN+YbajekEwWIJUVDMCbK02qGb3j6Q6phFCsppXQAa66wyVGQ1i8KTInIuRLURu6RmTbmBTVom+B4yWqTNzJyrK8yQX1AdmFEvBvhLUtKPzflqw7bD6QL+GkOucklTy5gCWNCATU86bawViLt/sKujOLlFMwhJzZ0BY4G0IINBSl7RFwawZTEMahm3+Ueo8ZChMklTXyjdiAKg2/eICCEzCAlk58p6vaKccrQ69jeIJX8OzCwo13NX7bx88TSpUuXJCSPiTEtcmvCA29Tzh7E4kDJMlsauwNHFOJgNr9Iypa5mKlJSQVpKluOGocvUtRvYQIsVLyW8N4ZkBMzNlAI4TqCzKF0m4DhgO0MSc6QfhFGVqzlOZYqQAEjiUrcAtat4kLnzgpRWpZBHGUlxSlQNdKtBZGJWQUFJytcu1yHAiDT8gtej5h5QzKK1fFZQzKfKFFRKiCkAEJFu9zSHvHfF5EyXmEtDgBJJuCkvfTmaxOwUlTrElRKxV/L7HT6Qeb4aZZdZCnSMzhgOYJGW5iim0a2SvA8cEqnAOHOcCtHNixFqV5mPsxKlKYqzA1pR9bnXnzhfx1QKlLuk0U1lEBqtakMnA5Up+GpgEukO4I5Oe9Ya837NI7xXESvhy0iUlKgQFGoUQyn1ap5OWEI4UAuwDc1H2YQCdJVMzHMWAcOaE0FdmEbSJaaKKVHcP1h7vZnVFz/qiFJZywYkgjLRrhnDV9Yz4LLeTnBAIUpJvVyVUa7U9eUfFIyynVLCT+EkVuLcNDf8T8oY8AmoRJTnI4ipv/kb1iE1UcBr4h1GYiaEoIK8pCaApGYhyw2y6w1JlysOkpCiVZqnVRO2w/aPuFyBZKV5s5ckmgAp/wDF6xPx+IzTCtPlFDws51J1t9Yj9vj4FusC+LnKUvOHBFXToGaxL2cPA585WdAy5SCR8TMS/CxcEOxAsGvDCUpCWrmLWs1zy+zHYk5hmUEuGL1e7+t7PFlgydGPhJr+WrDKwNdidzrAZktlOXIUpwlOUfls70cH7aCpWg8JBUVAMQLZmdvnC6sNlUlEwpzLWDoogNRq0gr9jplCRPyqFwOZzE92Djs8L4omyWY1IKXHWtfoIKJKJaStSsxu+ldALC3OJmLUtTgAJd7+Z7luloWKTdiWUUYpUviGTNmqcmYhJcEJel3r+kK+ET0FYBpwlmFzYesFwyAUkqUVBqO2lbAvvT2gHhqPhKcgk5CCxG4rSo7+sPuLQyY7jJoUoE1Ua1Db6DWj1gU0cJYuLXjCMTKmTU5S4AdVCD+9dYamoFWDACr3O0IlToaP2EzMypS7KoTQMdAL+kIYoEZqCiU/Op7gH1h4SyCAQCDWulCpt6MDCviIdUyv4X2ZgNe5ikQeQfhA/wC6ktcGhb6U01i5gsQlCVoUAwAejq4XYA6XPVo8v4ctKZgy5s2YEk9iR05R6fCkrUxCSDpq5oAxHeByYYWTjUlRzZDoGJrT6DaPuCwEslRJUBmIo2gDbsYs45EoJKSlIVdLLDp2zAaHnEheGZRSLA20oBd684Cla9CVgziELBBQXTsSSafODkuUuzk1Idr87wnNCWY1UXZtLVPqY+ia8sF6vlJtUFv3hqtAiNT8MFLLkkAMK0GtA/KwgEmcpE1aU5iwerEVIqXua+scVqyD827AWvq8CnTypZqGa53Z7XZw0BJ6MhjxeeVS12DMRu4tXlHm/hZyiUVFIWtKXA0KquffqIrYgMheYbB3pZx2/SEsIQFoUSDxJVZ6gvTaKwwh06iWvFpCcOZQQAylFIoWSEgEd4+eEzEqxqlAZkJk11qpqn3j74wlMz4SkAv8QqINXdnrc63jX8HqVmxM4ElRWEnhcMHNfVmiL/xtvf8A0y0enwhSyirjVoCOEG9By3LnpAStKCOFw9SQWFdrvGDi1gkKActalhSuj7QsuyiogDKTpoCWjmSbwwB8POT8EKJGY+d6FzXTRt94lYqeubMYmgSAknQhyT6Q9KwKRkLFQygO4oWB79KRrGYIJKgBUMeztR6xdNR0Zps8zNWSlSSHBdnuCku4937wf+H8Vm/7CixCnSdw9ux30hqfgpb5S5LlqMQ/z784kYzAmXkWhRUpIc6kNTN9G2iqqSoFKqK38Qf0SgJDlYDij9K2NLxCw6WcUS1LeppDmI8V+JLZVJjg9QAag6605wHCvlcpd9z8qWhoJxjTM1SLviHi5WMrMHqGYtUseimMLeEoKkFJJYOWdqua66xjEpVnSShBRMUQJjU8r70N9YdwuHaWUrRlTUhaxWpJoASpu0TbqODX8clSTInhJzEKlg0UCApqW12vSMYvCZWLPqQ42+fOF5QBByzHGqKizXrUd4cWtIS4JSXB4gLCprpreOdp9sCbOkZUiYFZcqjoxLNUO+lXruRtEHxhYAKQnKACX4ibl2Gn0h7EeIZypKWy2JAoxq/Ox0iViJKywLJdkG4O1Hi/HFp2whk40fDBCmJ0IFKbmt2qGtAcPh860BagE/merBzzN94W8LBSCGqlSkqN6V0u1+VKwzOKpa2DLKVMGYiiXDV56PDteEUVlKfjEvlACkpY8PpV2F4Sn4qUphwk6u45mxd7VheZifM4Z2oU7PZRidNWVAmm4H7wI8YlFuTlSUqSRQOWBO4NTS2sK4aekqWEgqJTYlrkCl9SIUmTSEk6ZSDaoL/UC0CwKTnDEuRTKxe1OkP0wxqKeJlhE5LgJCgDR6ByNYpmiFXs4draRGxEqZmTmcka6kX0FOkPzHVLLu9vYD5xNrQ8FpmF4o5QEu1TfkU1PQn1gQTVZyliNGD9H0tGVTAE5lAk1pubOeQjKsVmymr6nSmw5V9YNCoVlTUhgMqSnm5FfzD5VtFGasJUpaXqLlwR8t79Y85Jm5lnMDlcmlS4ozx6dU0pUkuriADmt2aG5FRmZkkkinmLEk0p0hlGVeZLgZVNe4Z3BqWjMuQCQ/EA4IIpe417E7RyJgJWaAFTg3unKw1iTFM/9LI4ipLBIOyn2Pc/vCyZgDACjvsa1P1rD8hTEnM7u7hJI6XMIT0kLFGq4IdzSxhk29gTKWFU6DVNKChfKCdWPr3iXiQgYmVa7KAN6kW1oYcGLVLch6UFyQKiuz/WI3i85MydKmJSbjMnS4qOUGEchQ748sCXlcNmDAPvqTqGbWIaqTJRuQQelfeGfHJnHLZxVT16QtjAPiSiNAAR3rFuNUh0sFvFKDpVYJ337Wi1/CEoowwcsFTVuwJJDsADvR6x5/GqAlqZwXZj37xb/hrN/Ly0FTG4arXNtd/TeOblXw/sXSKmPxXESGpQqygFQrtrETEzlLlqcHYU3Zul49H4pNMuWNeE8qbmrO8ecxCFcKS7lSfoYnxpUa3ZZlFJAzioToVCoYCkIzMUVsgHLwl1ORYMHPXaKiZDgFJZR3ZhSpreFFLyOCkGulQdHECMkFCknw83WpJUCGGc8QYhQdqFq9ucDmMlIV8RIUl3OnLLR309YPMw2dQOZRGicqVDa7P2MBmYJ6gAhPRhswi1onI89i5ABC0uAS5BAFf9OjfLaDS8P8Ulg4GmY0fmbkxSx0hkVZgqlbG1niRgcRlUrjKXCbNVn5RZStWh9xycJ6glCCokBTpBdgCD+0W/B1KUglRzZSbkHtUwtOw0tWVYBSSSXIoWS9TR+3SCyZmVKpaaglxXcAdrmJSdqkG1JUU0YZLZ2tUm1trD/EdiEfEDCgJJs4NmBPIdr3pEzE4jhItRQN9vrFLCTwEhNU0SBlvUdPNvyiTTWROokvC/DSVkhKnchNiGNbVrqRRmhJIKlUCsuZi7VrQnMTXtFfG4QroVqYXIZiBo/Kg2vvAEHKk0bKXfdzcOdLN+sUU1WA9WTkVV5UjNrXcs7M1j6xufLIUQAQQ5BLhxlPS433jvEsSQUkH8TG7h7tp3hTFYhQU7sBYV2Kddaw6t5GQdQWTmXLWsJIok/YDitoTxthQppUFgeraXh/D+IJAVmdRuSKWAF+UIeI40Ehra7EvTtBjd6AYxUxSkVqlqOqwFrQHwg5Zst+f1I+kFxGIH8uxBuGNAPS5MLyEsuVzbVr0vpD+B4ljH4lImBqvV9AHv1hmVOeUbHiLMxNh9+sJYscOdYYg6ZeVQxYwx4Ut8MSHNVHneJ1geK0JrWupzJSwOUMa2ox9bxopdQbUlqOCWFqwKTLQWdQBuwD1uA419I0g8ZdZyg7sC2zQRUrI2K8xDsxIfuY9HhlAplkMzABqvetRyvSIXiMrjmbP8w8PeF4laZLh2Cso1txGneGmrjYGirKxASGCXqA7m/X6Qx8QL1sWIZmPtEyZOOZRBCTnd9bM7fWBzcYQC4BGYl+u3rEuliOJUEgO6TTeFfjy8zVe7EBv8QKVMLddACedWpbSJoUc6utBT3eDGPsCiel+KkXGUaWD9jpA8akFi6SA7Ony2JdQFPSEcOXHFZhQGh7taMfxBiWlS1IOWrdaVb94Cj8jKIr4wCZiUgmiQ40dzp0aEsa/xJQ7vZrFqxQ8VmtO3om4cjW/eFh4grMkMhtQzvaLx0h/FDPiUwMllZS1S9++piz4VLZKFAhwwBG7agmPOnGkLYpRzcc+do9Dg01SaJa3ob7xKaqNCPwVZuIzpLgHYAkgm3UdIj4uaypYIFCo1u7APzFYPNUlNNA9qv0eJ805piVGgKT10vE4RMeh+IlKXyseT15DWEMdiVOGoNAat1pf1gWFOUl3o7F6GrE0qNvWDzsSpYzKykAgDVQctE1GmFC6fEFAlxYkDr91h3DLKiCPMLaU6jaFZK0hZHCFG7Gvfc3NHEalzMqmBTXQl/QGg9Yp1XoSSMY7ELW7hgKkPRr2MeVxaRmpHs5uXIXYKIPd71e0eX8QQc2h5xbi0U49GpeNXVKyaVYEN6RQ8MAUVUZVNfs1jUuYl0goSLlmD9Tw+0N+GyUZlFJrw0bnYKoGvQ7QspL+AQfgVxgUx4Szg+oKfpFqVMCFX2cs2iR9T6RMxMhayUhJJezOQxcfM6w4nwdbkLUlPU/e0Qm1pssuNvQTDpUJgNSklQUaOBlJHVzC2NlBaVB/xAsNnt+veK0rwxASRMU/NJVYjpWF5+DcLCVFlEs4BYEjTbnG/IrwLNUyP4nLAQFebjYpNWcmm7PEzxWcApTo/KxfcJNmZiFRbxmESmUsFszZn3ykE+8eengqJdzYF+QT7UEdEKaClZQEqXkScjqIN1VLFrO3K0RcVPJWMqRdwBT9+b9Y9OMEZkqQ2YIKCSxBDlu7X/eImLwZlrIZhZ7nTnzgwksiOOcE/EKOUPYn3t3j46gE8tdo+eIHKdQ5N+bH6xx8iRqCXHo0W8GosTFE4bMr8ynrWkOeEJbCBt1EHvSFQGwVR+I96xUwcojDAUBANrAGrxF6Kpf6IGClukpDqbiN7WoHFaO8dMALl7JvUi3NmqwhaUpSdaCpHRj86xvH5sgUAAOK1AzAD5GHrItNIHPrXcA+zQXwxGZKk5mqD6hi3pAZNUDpH3w5a0rOX8Q+UFrBqKsuWQEqBZ3YvVn5ivSPmMCghTA+Yg5RuBytaF8NiSSUkEgO5azl4fw83gGYOVbCtn9ecSdoFMnSpykjhBBa/384GiVlCttDY8r3ipLWlaaJ3I369O8L4aVnzB6J/DQd2feD2Mlgbw4SlKa0Umzlt9q6RP8ekEITYh9GpTXbvFLDrCXozPQuXdyBvygM+UhQWVKJcvlZIsKaUHvCx+wrwS8ROCpxO56WAFtoWm0WAzCgLE0gmDbODaMT7mutPVgfSLoZo2SCu1Awb1/WPS4GchcslsrM1hTXsQ4jy5reDYbFkAJBavrCThaEcX4PS4kjMFHLTYgfsYVMyUDV2yslt3OumkRpucE5t+GttCzxQwXhy5yyEjMAMxD1q4BG9axPqkssyiyorBgpDLLCrlq1BNQbu9KwumezpUpxQmtbt7wWR4LMVTId7sxpcb8ucPSf4bJqshKgaAMXq5c6dG2iblGO2NVHnZ0z/ALjpcstKnsaOS3akMTMSRNUbMT+EOztdrxfP8JK+KlcopIzAspWUtUFtCW33g3/4sjMoqmqq90cyWBJY3hlyQegqPY8yvHHPUjIAaF/zkXbXpAscDmp7R6vEfwrh5aFTSuaSEuBl0zFVgWYP6CPLYlfFF4NeA9Op9TIOVByFIKiAG4fK92u9aCH/AOB0CauYFEslAIDkOHY10vGPGceqahCQjKULfysPK1WjH8JJXJnKUUkhSCkNpxA/SOeTb434Y1Vo/SMD4NJQgqUDUWD+5uYz4SmVNKgUpAGiRb6wtgv4gSgZZoUBZKgAR32hfEYxIUVSlgPsAesLGqTX9l0b8SwiQtQIUBowYe4rziRj8JnPmKeYFYsDxNM0ATCCprhNqXhOfwKcD4iDsWPt9YhOE0+0RJQvRIX4eCSPiOCkpGYbs4TZrCvOPPYyWASQLqNP7Tb2Mewn4uUaIBCvyrDE7sYVxOCmLd/hpDMGSCWNDWG4+Zx+wiVLIl4RNPwkF3ZNiWsW72iXipmfEV8pUQTpYChixh/DskvIF5gH0LjdmPPaFZ3hc5RcC1A+UU9IpGcU27JrDs8x/FKiFJSpuF7F34UB+hZ4CoPLBGv6RcxH8NTjVSH0qoW2pAF+AzQGCGSHNOL6x0x5YUlYyKeKlImSZSAWSrJmOz5cx69YoiSmXLEtC86QGc69faIicOtMjKoEFz7gCu0UPCJRTJymlSWiTX7KpEacmSUqBmFZI4SwDFzT0b1jM6ehMkpW7qQoBtwVcuYjK8NlUSUUcsWbXQteDGUFIQWtmZ6bK0MVBTFcLLHw0JDE1f5w1huAoJBCqhzWhFWGgo0fJaglQ4R0361pDM8u9izMBo/yjSYHENgsBlWpSVBaVAOCk3947GSDmKUsHVlCSABUczRg/pG8H8dJbKKXdqUfZ46Z4fOWoKZDuXdiK3p7RByp5YHGvJ9VnCVcIymzNzApt+0I+ESc5UGelfWH8TJnJRxgUsxswf5D2hTwOVMJV8Nicu7awVL4t2hKdFj4CtJbUudesLYrwzhUpbFgdSkb2e/eDGTiLpS27qeATsDPUGUQ1db0aJqedoRQfk894RLecAwL0ZVqPeLGK/h85nCgNwRTtHI8GyqcZn0HzreHwmanc8vsRWfLm4sL7PQhhPAgkEKGZ+du+0NjwiVQlNRrc8n+UHStYAJF9wze0Y+MQ7b+u7VibnJ+QLjm2DV4TKA8tOcbRhJcuoDdD+kOYbDzJjNQGrEVv6xTkeHIQBmUO4ryaClJ7Y/4ZeWTpWKnEMhCiN1W96wYSpxHHNAf8IEUhiUpHDyGpOwj7JmC9+3b9oK44eh1xpCEuUtLcXch/wDEJYjGFKmzFe6iSQOZFveHPEvGEuEB3OoFqtAFMbCg5A94E2o4SDOagsgZnja0hk1GpYkn9OkeZmyZii4T7R6koHLpCkw7lu14HHLrdIg+VMrowILnINjUdWrD0jAhKXCWatG9mo8KICmbPX3OkbkODQKPcl2rHHJnZ0rR8mgrCkmWUgbhNddDCnheFzZgdDSh31OmkekkijtQxOwqh8Q5XO920sNe28PwTuTVCwi03YtisLkRm4WAfX9feJypxCrFPR+1dDHq5koqTW9wwo3ziBicFmKg9KMDpX0IvHW8FBOdKKrlVnzDpvZuUfZOBnIDpU6RUPV9Gh2VgWaoA3rz12aH5KCNWB50OzEwuHszSexWTiczCYClXRhB5uHZPm0vB5uABuXfVzV296QkcDMTYk+jNfRzrHNPgrKZJ8aWUITMGomqiroKV72jEvCL0cVs7nnXWHJS1Ox70PK1IcXMD1y15dNYXs44BGa1JEPFSSaEjn73eMLCQlgp1dKNzLN9mLUyWkMaVNGf7JjE2SDRq94pHkLqMdkKXhwUgqc11Nj9BGhhEFtGL8t/pFg4TmLdGaMnAIIUdjp79TB7v2bpEjYnw+Wq/q9f3hT/AKEgDzHXZ49CfDxdzTYB9oFLwoq1dy5cH9IaPJJeQOCJAwxCRmUotSvXW8GKSAAlRHT6w/MwZqAGfVzccveOGGBbdrP91jOQv4ybiMyqFRb9Q14xIQpCWQ72NKcqPFQ+HA3NuvSCqw2XSvMjtrG7pKhZKMVkSkYmbl4lDrrBRjmPnB+fpGZqluagacoWTLJJctzbWMoJnP27aQ5/1QkHKQe/194WX4jMFj6EfZjUnDmyt6bDd4pSsD/pChVxtT7rFI8UfRZcdbEZMyZMcFRuAwvu9/usP4bAoRcAq1260+dIaGECmcEBnGatt3N9o0mU9HZja7tc/tSKKKWhwczEJFHJ5NYQqtaljzEV1G29vdoMopqEudCAHbS4j5OwTsWI5BuVWggFpCakAC9W15gg/OM4ialIIZlmrZi3NmPtDK8NlFSCKjiOzxGxjBXCSQB+UEAVvt16Rh0awaQBm6c26RtBrR+mkdLBAFT2FI+Lkh3diBTb9DELOCUu0hleDStILehb1/SFZ2FOptZ4yJ6rU7M9desCmBR/EG50gLsvJZRxovYcgNvrfbpFHDTmAFQ1m+kRMDj03KKluut/usNIxYPlAD3Dh7/PSOeUXZ1xsqTcWlhmLH1J7Qn4diQqZmrq7JILXHPQQpiJQYKU5ULEio3bR+cN+HAsS5CnYAPejXcNSrOIrwQSyavJVJUQQzgm+YfQu0KrSaMob1ev7e9odQvej6O4sL0pApqvUfXtHXWBSaFO+YupIsAp71A3FveDIIBDEttrU61o0bn4gJBVmF9wwPPlpHxGNBFaHVLvezh9q20ibQbGZU1Wt9rP9iDrBJDgM1TX0bWJ8jFObjWg1929d4dTPTmBcudANmoezNBTs1iONwBIUUkh366c67QgtAQ2YgaWfR96aR6KXiw4HGkqcVQG/uOmrGFvEMPnBKVANZksH5HXt9IEuNMVpPZGRMAYAmoe1G6s1do5c8i5qa0jC5RBcknfKadzv1e0Y/mUhq8R0Jv90t9Y5nCmc3JGUf4DDFA1BVv5a6F/sQBWNKbD0Hf6xy5o6DqPXlC6iOV2rGUV6I95PQ0rGBqpLi1tdG2EBGNNMss1JJs7/esfPKainURmaf8ASWOrUJ1ZqQ6S9B/LOthV44nzobd7/Zj5L8TSC2Sw1BYcwTR4T+MCuj20NaaMYKVMBmo9Q+oGpZyEk/WC4L0OpTemNHFjdtXD8rt2pC0/FB2zFzYs+9m9Y38EKNWTQMUlxW7aVpeDyfDXq7cmrvdqa9oMeNbLxg/IlLQojOxBN7VOulKDR+8UvDsAgJDhyPzPrcFwPWHUYdrChILUA5vQt1EGWaUNri55Cre8XSKAZYY0elgwKbVALb6ExozBl8pzAgsLORRlKDGB4oBPE5NSa1FRo7tCUyem/DZiXV3BqwggGp+PcKqA1Bc19GbmH6wCXPKh50hTuWLivMh+mkKTFHMWDA1YlzoNLVgkiUAQogHoPRn72MEwwiZx0F0lyCBR7FNzrpGsAqp4swNTRlJcauSSqMSpmYnKCCxAVQj1FNbQnMnMhjLHlLsGDO3FSlNxGNQbFzWUQVFiAHNX5Obd7wlIQ5GU0vYg11IIGtH/AMRjFGjFKmag4SebE3HfaBpkrDCgFwQTrvaEno0/rgoqT1BPvCa5QtU7amMMQmqqtQsflSkA+KonKCXJ0r9mkRjF+zlhGQdGHCiT5Tbt66coOJKU0c33gOZbApZQqC7j/wCzMTH2YlWvW/KA0zpps6S1N2qW5c6QZE5Ibva5v9YG/EKJCVAAq4QebUrWAzVZSFCu3+obgcvsxlG2VTrBQmzTzSzfib6sBrFLw6WeFwAB5eO7i9Q9LxEwuHSnLNOaiSSxzAu7WJryi3hZmY2AbysSG02oQIvGKWEAfCVMnKBXzEqtuzCsAWAi6Wc3Guu7t+sMyyb8R5khvaF500qUwFDsRW3+Yo9CIj+IYXMVEIJLvUAVFmIv7mFpipgHEkp1sG1uSe0V57p85drM+XqR99omKmhKixI1LuxHK/0ickCUbPmFxBLJcdL3D6VHWK8mYagqFbs/QOaWpvEeR4pVySDmIy5AQRoQo6HeCfzpAoOIlzq+jn51MKo9Qqlg9EvEpsSC4LjMfarx0zFBgE2tRLilxEdE3PlcPUNS3tTWDy3lm/mNXLH9LxRIazGPUl6qYqYABKqMCedg2wcc4TXg3DBRLl3AHU8RHDU6Q9OBYlRsLPTk7jXdoXmIJGUuHZhmAdtH4VBt+kZxNsSXLAvld6DNUG7KGkayqVmKknIlglWbsHa2g1jExA/LnKXoVrJe35SGL2PV7wuMQpIJUWD8IKtqsA3FqKXiUoURlxpaDIysySVGrA669z0aNzJZdlM402NNrl9oWw+Kc6NXUWO1yOsH4VUyXIGUJNCdR6XNyWesbqCME1oPkdGUK42qgJUS5FHJoO7RuVhCC5TcNUhrvX2bpBZGDmJSSQxcENnppUXJ5QVJKgMySklTKD5qMASwBDUvTtDdSyitn3CYc1KglqMwDKLM73F9Noek6gqd/wAJSOED5iBGYdCBZjfWwTuRr+kYOJBDlHlGahzV/sCn10hkFjSpin0y0LvX5awrjJqxmylIJHN0n1qI2VlX4wQxDCna7uD9InTsUlqLBIo6CXu1TcCCA6fiySHYkM4H0LQqZgUTXh0S/vZ94CvFZmGUu7u5B7mNSpCi1CXuCxbqXhcsXI5IQ9CA2hzH0Nb+0HD5iSwZKgz0I0fY89tBHYSRkFPMSx/W43vGzhC6sykmoDuvMzuxYvr3h0E2sgAZU1DBgw5nbSsSsVLzfhAc2ZyX1JdmtD2JBQoNLJSQC+X8QAAzPZXO9G5wkhAC1Z0pyXBSHarVL5lHkB84waFFoKClnzWYqox1LnpfnH1i/CCoOWNBY15f5j4pBKdARUMKtte0EKwoB0pcOE5WSA1bAb1vCS/ZgKxQOD/pYkOwetbdYGFCqX4nD2tepbvG8ikgnOmr3UC29rJ6iEJBRLKkZA7ub5Tyal6aaxlEWQ4ZtvK9dyNqVv2j7/Nq3pyBI7QCQlKk5ksRZxyNgWr05CChCSKqytzFbQrSCv0Yk4Mgk5CplVJIUiu584VozNyhlOGURRUvVwDxVsXKdAOQ5QNCMygyVEPmKlA1SUmgclwKc6GGcOgJZ1JCSHb0qTanXWKsYcw+GSlh+VgAC1q1agPYCG5ak5mdAJchJFSbkj5k6+0SsZNSDRK1TFhkgEpcDiDkhil3ND9YLhwQTmUkqDvKAXlDGhzZ2rar9o1G2WUYZGcKZgmrAFn3r+kZw+GlpUoucyhclSt96NWBSp5Icpyu1z2sxf1gUvEEqKaPf8L1pQFmT83MCwDeJmAgJzlJA8yU0HVyfnE9eDS2UqC1OSSMpU1AAXBOl21giZzl0MctglQ0vcZWB1rSFMVO4s7qdvwK4QHq4TQl3pWCEOPDwAxZ/felOd2vAsNgkkOHLvlORje5ciujd4ZlykuopIKlgXOV9nrdzrGJc0pOVsupIU4FncVAEAASQjK7ErUDbKUvoBVIDXN4N8EAhRQCptWLa1r71jpJKuIEsddNQb1EfV0dwdwQpibbVf2gmB4zFy0kBRSCbgmurEhqJ50rGp6ZYQolWgIIAYvsdTax0jEvDiiQ6QAKAWNTcvXnyj7IBS4IKijUPxPsbHo9HgbCJJwiF5VApCQHqC5elQ5ptzHaA4jA8SVOhi1GBFC4LVA6ANFMKOYqolIDJHDTWwt1B1gaJuaqgkl+JgWJvxE0tpXqIAaF5EgBwAUirkBqcstydaNXeGsNgywKibVDENyGvy5x9Vj0kgpICTThBYklymhLmljXnWD4gkIHF6uqu1HLW5UaNdGezBmhIdlIP5lEEcgSSQAaEtWMomDhUjjCqEoJCR6Ak231jaMeknJlU4SCVLBSDyBIGsFVhqliTydvUjTRm2gGMqk5mqrcMRToW+cfVFN7GjsEuTz36R8SiozISNTxVB0IcVLa0j7/AC7AMtXNy7+o94awCk5eYEJUoB8pykOe6g4N6CEp8pYIPmDcI1pQuxZ9N+UVZswtQjk9CerD7pAphQoMwL14jbSlHjWAlpwoKg9CpnAJ5HQgPzvFH4NGXVuVNnMd/MJUWASSBz3qxaCGYBvXT/MEB9QiWkUCQG0JAD3rpA5KlAhg6SPzFgKEOS5JbnA1oS9EmoBplDNah6j0jaJqQcpcqHrWjlrekCzUBxE4oBBL5i7vUXsMwU2rh+kLYnEAUJJSfMaO2inoQdHhnEM7EBRbejaO8SMSOMkS2bLZJL2TxB3cBzasZBQSdKLMjhf8RcEnRwzObEnUwtJnpUAyrcJYmvJunKDrlgqUMy8qai2Yag+ZxelYXPiCXCFoZyXOTiOwJu36RmjMNKGcGoD1cpDhgwLhzCKQal7l6OAdHD2TSCy1jMpIQqhzVYJ3d3qbCM4xSw+xsHcdSLetYCFkw0qYFMGdQP51NqzMBrvAMSwLKuCxok+8Akz1AEgnaiQ2ju9PXaEEzlfkL7teGUbB2PSCWpKOBS05i5BDqf8A21YdC19o3kIZObKoEcRBU9+FSSGFWJLx8XOVYpycXCQkKA1oAfNztDKQ/MtqSKEOaG1rcow9h5GVs2ZlbAGvJKSY2rIRXK4IKlcOZLByQ4e1/nC8oLCnSwIsLgvZ2qCORjeKwxU+ZszBysP0oYzMNCY+VQWS4pZjq7gPHfDCjmBZSvMTV9OgifPExCEiUEtV0m9bm5ZI2aPmCxywGmS8pKuHK2Uht1b3gpAbHjOrw10YFLMHB5a+2sYXLzAoVMSMz8IBf1DH6M8allWXKbjml7nrS1CYLJSQGJcO4d2dm0DX/wAwDCfg6ChOVeVgkvXM5OoegtDk2WlQypqVULi+9f0gSiklip3YhKgq4puwLgQwhAQGKgWqQlyz9qkmCFmxKTLSAkMkAE0cDWtbfdIHNlqzAoU4L2r76b+kalTUqNFOQC9FCl7aGApnmoCVJoSHau1K9XjANZmbiDV6683+cZRIfKVWO4SxsAaV+UfMXNNQ2arXtau7coHKl5Q4YHoDpYlQch6/bwBhnAT0lwjMQlyXCwNzeCmQmjpBFxSg366QoUhXEpjYVY6gsGsHY62hgBgXPf5nkTeMAOZQFMqQb6Na4e3zj5/MJSC6mIcm7BtK6QqqaXpyJoH77do3JnOfKXHsNGNmvGo1mxjSSAACkh86TQa1Ojh7iBYeZNUouEpl/hKSFPW5N2aBYnC/FSpK1EAg2y2diDcE/rGcPPCElJWEoSwJLAubB7Edu8CjFBJNKWHJvqX5wKfiEkcTMbEpOXuWpGMTMISlmIKjQHKQLuHv2O8Z+KKgqLvQ1YFuZrGo1mVSwCGcBywS4B1qP8QOUxKlZlqbhY6NdqDaDS16nXWxe4o5hcSQS7lQc+VRG+jkO/KBRrOxaijjBASBWiuuloxKnJmJeuUlyWGU6X3MFMpxxLJrelDcNlAcU1jU8OCBUkaUN9xp+8GgWCUpI1DjV9Dyf6R8M/MngIL7nu5c16NAvhl0pKBmNzw5G1dRAr13jlqqpNVKSBmoSAPw5iAwoDeN1DYzOl5n1S1rdWat6wAEqJTlVwhib0OrqLnq2vaPhJYiWoJLGrOX5AtUQviJa1AtUt5xRXOj2NIyQLFlnLMD0yuATZqPUO/Kot0EDWxdCnUq7BI06gsHerufeDTphRROQKTUvMLjUcNtPlAFGZMUHCs3NLggOzO7g079YcIQSEHjLEalJdIIveidh0gE6SrMAgBj+El7uRXSlXjGRkpCXy5QWCWKXq5ASGFdeVYHOkpccXlDWNPUfbQtAegE0sSCUgv+YFyeeo/XnAFrUPM/Yt/mDrYhkuSA5fL6itW+W8BGISwJAWeqg3oIdIljyevw3k/vH1iVjf6krofmI+x0IWPReD/1kdVfMxNkeZf/APQv/lHR0HwAdw9j1P8AyEef8X/qJ6H5iOjo0fJmXZPk+94DN/pDp/7iPkdAkENgf6yv9iP/AGhzAeb0+Rjo6AjGZHlV0V8485P/AKH9/wBTH2OhmY9Avyeka/Cr/YfpHR0ADBTbnt84BP8ApHR0YyHB5z1+kYnebsf+MdHRggJHn7q+YhjEeUf7voI6OgoAA/j/AN31hfxD+if9v6x9joCMw3hf9FH+wf8ACMYPT+7/AJR0dGMOT7f3D6wKTftHR0ZAJ8z+kn/xn5iC4byn/wAao6OhgPQp4t5/7hC2I8ivvRUdHQgwsvz/ANg+kXML/XT/AOP/ANER0dDmWwSf/wBVPX/2MTJHlxP3pHR0KZkyZ5EdI1htev0j7HRRaIs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896918177"/>
              </p:ext>
            </p:extLst>
          </p:nvPr>
        </p:nvGraphicFramePr>
        <p:xfrm>
          <a:off x="539552" y="476672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362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Reflexiones Generales en torno a los dominios </a:t>
            </a:r>
            <a:r>
              <a:rPr lang="es-CL" i="1" dirty="0" smtClean="0">
                <a:solidFill>
                  <a:schemeClr val="bg1"/>
                </a:solidFill>
              </a:rPr>
              <a:t>(</a:t>
            </a:r>
            <a:r>
              <a:rPr lang="es-CL" i="1" dirty="0" err="1" smtClean="0">
                <a:solidFill>
                  <a:schemeClr val="bg1"/>
                </a:solidFill>
              </a:rPr>
              <a:t>focus</a:t>
            </a:r>
            <a:r>
              <a:rPr lang="es-CL" i="1" dirty="0" smtClean="0">
                <a:solidFill>
                  <a:schemeClr val="bg1"/>
                </a:solidFill>
              </a:rPr>
              <a:t>)</a:t>
            </a:r>
            <a:endParaRPr lang="es-CL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7847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2068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991768052"/>
              </p:ext>
            </p:extLst>
          </p:nvPr>
        </p:nvGraphicFramePr>
        <p:xfrm>
          <a:off x="539552" y="1412776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Investigación, imprescindibles (%)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3284984"/>
            <a:ext cx="4032448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Extrae conclusiones en base a un análisis riguroso que resguarde una posición ética y una actitud guiada por los códigos de desempeño y comunicación propios de la comunidad científica, integrando equipos multidisciplinares y aplicando metodologías propias de la psicología y ciencias sociales, para contribuir a la profundización y divulgación de conocimientos especializados del ámbito psicosocial.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2060848"/>
            <a:ext cx="3960440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Explica problemáticas psicosociales sustentadas en investigaciones rigurosas de fenómenos individuales y colectivos que requieren la aplicación de metodologías, técnicas y teorías propias de la psicología para abordar problemas de relevancia social y disciplinaria en ámbitos clínicos, educacionales, organizacionales y comunitarios.</a:t>
            </a:r>
          </a:p>
        </p:txBody>
      </p:sp>
    </p:spTree>
    <p:extLst>
      <p:ext uri="{BB962C8B-B14F-4D97-AF65-F5344CB8AC3E}">
        <p14:creationId xmlns:p14="http://schemas.microsoft.com/office/powerpoint/2010/main" xmlns="" val="269963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Estudios evaluativos, imprescindibles (%)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3202511226"/>
              </p:ext>
            </p:extLst>
          </p:nvPr>
        </p:nvGraphicFramePr>
        <p:xfrm>
          <a:off x="899592" y="1124744"/>
          <a:ext cx="720079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971600" y="4437112"/>
            <a:ext cx="352839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Proporciona fundamentos que sustenten de manera adecuada la toma de decisiones y/o los procesos de intervención en la diversidad de espacios de la vida humana, grupos, organizaciones y comunidades actuando desde el ámbito clínico, educacional, comunitario y organizacional.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3113092"/>
            <a:ext cx="352839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Diagnostica necesidades y recursos de personas y colectivos considerando sus contextos y espacios de actuación, desde un enfoque analítico y de reflexividad, aplicando diversos procedimientos y técnicas, que faciliten potenciar las capacidades y enfrentar las dificultades del ámbito sicosocial.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71600" y="1914217"/>
            <a:ext cx="352839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Evalúa el estado y dinámica de personas, grupos, organizaciones, comunidades o instituciones, aplicando métodos y técnicas de manera científica y cautelando el estricto resguardo de normas éticas, con el fin de contribuir a enfrentar problemas del ámbito psicosocial.</a:t>
            </a:r>
          </a:p>
        </p:txBody>
      </p:sp>
    </p:spTree>
    <p:extLst>
      <p:ext uri="{BB962C8B-B14F-4D97-AF65-F5344CB8AC3E}">
        <p14:creationId xmlns:p14="http://schemas.microsoft.com/office/powerpoint/2010/main" xmlns="" val="1509509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Intervención psicosocial, imprescindibles (%)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1396067212"/>
              </p:ext>
            </p:extLst>
          </p:nvPr>
        </p:nvGraphicFramePr>
        <p:xfrm>
          <a:off x="971600" y="1268760"/>
          <a:ext cx="6982529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683568" y="3861048"/>
            <a:ext cx="3744416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Interviene de forma coordinada y complementaria con otros profesionales,  aplicando saberes específicos de la disciplina para trabajar con demandas de las personas y colectivos, con el fin de aportar desde una perspectiva plural y comprometida, a mejorar la calidad de vida y bienestar de las personas y colectivos en el ámbito clínico, educacional, comunitario y organizacional.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1988840"/>
            <a:ext cx="374441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Diseña acciones basadas en procesos interactivos que, desde una actitud reflexiva y de genuino interés en el otro, facilite la intervención de manera adecuada a los contextos y pertinente a las características de las personas y colectivos. </a:t>
            </a:r>
          </a:p>
        </p:txBody>
      </p:sp>
    </p:spTree>
    <p:extLst>
      <p:ext uri="{BB962C8B-B14F-4D97-AF65-F5344CB8AC3E}">
        <p14:creationId xmlns:p14="http://schemas.microsoft.com/office/powerpoint/2010/main" xmlns="" val="4180519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6052110"/>
              </p:ext>
            </p:extLst>
          </p:nvPr>
        </p:nvGraphicFramePr>
        <p:xfrm>
          <a:off x="323528" y="837047"/>
          <a:ext cx="8352928" cy="60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8832"/>
                <a:gridCol w="864096"/>
              </a:tblGrid>
              <a:tr h="583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Proporciona fundamentos que sustenten de manera adecuada la toma de decisiones y/o los procesos de intervención en la diversidad de espacios de la vida humana, grupos, organizaciones y comunidades actuando desde el ámbito clínico, educacional, comunitario y organizacional.</a:t>
                      </a:r>
                      <a:endParaRPr lang="es-C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93,3%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778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Interviene de forma coordinada y complementaria con otros profesionales,  aplicando saberes específicos de la disciplina para trabajar con demandas de las personas y colectivos, con el fin de aportar desde una perspectiva plural y comprometida, a mejorar la calidad de vida y bienestar de las personas y colectivos en el ámbito clínico, educacional, comunitario y organizacional.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88,9%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415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Elabora informes comunicando resultados de manera clara y coherente, apoyados en análisis rigurosos, cautelando siempre una posición ética y una actitud responsable y respetuosa.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86,7%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583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Evalúa el estado y dinámica de personas, grupos, organizaciones, comunidades o instituciones, aplicando métodos y técnicas de manera científica y cautelando el estricto resguardo de normas éticas, con el fin de contribuir a enfrentar problemas del ámbito psicosocial.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84,4%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583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Diseña acciones basadas en procesos interactivos que, desde una actitud reflexiva y de genuino interés en el otro, facilite la intervención de manera adecuada a los contextos y pertinente a las características de las personas y colectivos.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84,4%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778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Extrae conclusiones en base a un análisis riguroso que resguarde una posición ética y una actitud guiada por los códigos de desempeño y comunicación propios de la comunidad científica, integrando equipos multidisciplinares y aplicando metodologías propias de la psicología y ciencias sociales, para contribuir a la profundización y divulgación de conocimientos especializados del ámbito psicosocial.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82,2%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778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Extrae conclusiones en base a un análisis riguroso que resguarde una posición ética y una actitud guiada por los códigos de desempeño y comunicación propios de la comunidad científica, integrando equipos multidisciplinares y aplicando metodologías propias de la psicología y ciencias sociales, para contribuir a la profundización y divulgación de conocimientos especializados del ámbito psicosocial.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82,2%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583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Explica problemáticas psicosociales sustentadas en investigaciones rigurosas de fenómenos individuales y colectivos que requieren la aplicación de metodologías, técnicas y teorías propias de la psicología para abordar problemas de relevancia social y disciplinaria en ámbitos clínicos, educacionales, organizacionales y comunitarios.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77,3%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  <a:tr h="583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Diagnostica necesidades y recursos de personas y colectivos considerando sus contextos y espacios de actuación, desde un enfoque analítico y de reflexividad, aplicando diversos procedimientos y técnicas, que faciliten potenciar las capacidades y enfrentar las dificultades del ámbito sicosocial. </a:t>
                      </a:r>
                      <a:endParaRPr lang="es-C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75,6%</a:t>
                      </a:r>
                      <a:endParaRPr lang="es-C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68" marR="49068" marT="0" marB="0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504056"/>
          </a:xfrm>
          <a:solidFill>
            <a:schemeClr val="tx2">
              <a:lumMod val="60000"/>
              <a:lumOff val="40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/>
            </a:r>
            <a:br>
              <a:rPr lang="es-CL" sz="2800" dirty="0" smtClean="0">
                <a:solidFill>
                  <a:schemeClr val="bg1"/>
                </a:solidFill>
              </a:rPr>
            </a:br>
            <a:r>
              <a:rPr lang="es-CL" sz="2200" dirty="0" smtClean="0">
                <a:solidFill>
                  <a:schemeClr val="bg1"/>
                </a:solidFill>
              </a:rPr>
              <a:t>Jerarquización de competencias específicas Psicología</a:t>
            </a:r>
            <a:endParaRPr lang="es-C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22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366192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772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127"/>
            <a:ext cx="925252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250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41223462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099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414296616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04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Temas referido a formación </a:t>
            </a:r>
            <a:r>
              <a:rPr lang="es-CL" sz="3200" dirty="0" smtClean="0">
                <a:solidFill>
                  <a:schemeClr val="bg1"/>
                </a:solidFill>
              </a:rPr>
              <a:t>del Psicólogo (a)surgidos </a:t>
            </a:r>
            <a:r>
              <a:rPr lang="es-CL" sz="3200" dirty="0">
                <a:solidFill>
                  <a:schemeClr val="bg1"/>
                </a:solidFill>
              </a:rPr>
              <a:t>en la validación.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0214884"/>
              </p:ext>
            </p:extLst>
          </p:nvPr>
        </p:nvGraphicFramePr>
        <p:xfrm>
          <a:off x="468313" y="1412875"/>
          <a:ext cx="82184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78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Temas referido a formación </a:t>
            </a:r>
            <a:r>
              <a:rPr lang="es-CL" sz="3200" dirty="0" smtClean="0">
                <a:solidFill>
                  <a:schemeClr val="bg1"/>
                </a:solidFill>
              </a:rPr>
              <a:t>del Psicólogo (a)surgidos </a:t>
            </a:r>
            <a:r>
              <a:rPr lang="es-CL" sz="3200" dirty="0">
                <a:solidFill>
                  <a:schemeClr val="bg1"/>
                </a:solidFill>
              </a:rPr>
              <a:t>en la validación.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5949968"/>
              </p:ext>
            </p:extLst>
          </p:nvPr>
        </p:nvGraphicFramePr>
        <p:xfrm>
          <a:off x="468313" y="1412875"/>
          <a:ext cx="82184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564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Construcción </a:t>
            </a:r>
            <a:r>
              <a:rPr lang="es-CL" sz="2400" b="1" dirty="0">
                <a:solidFill>
                  <a:schemeClr val="bg1"/>
                </a:solidFill>
              </a:rPr>
              <a:t>de una matriz de competencias y actividades curriculares.</a:t>
            </a:r>
            <a:r>
              <a:rPr lang="es-CL" sz="2400" dirty="0" smtClean="0">
                <a:solidFill>
                  <a:schemeClr val="bg1"/>
                </a:solidFill>
              </a:rPr>
              <a:t> </a:t>
            </a:r>
            <a:endParaRPr lang="es-CL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2018750"/>
              </p:ext>
            </p:extLst>
          </p:nvPr>
        </p:nvGraphicFramePr>
        <p:xfrm>
          <a:off x="251520" y="1196752"/>
          <a:ext cx="8712967" cy="46805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20"/>
                <a:gridCol w="2567147"/>
                <a:gridCol w="1595280"/>
                <a:gridCol w="1670221"/>
                <a:gridCol w="1800199"/>
              </a:tblGrid>
              <a:tr h="1214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Dominio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Competencias específicas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Escalamiento de competencias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Indicadores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Actividades curriculares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32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INTERVENCIÓN</a:t>
                      </a:r>
                      <a:r>
                        <a:rPr lang="es-CL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PSICOSOCIAL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Competencia</a:t>
                      </a:r>
                      <a:r>
                        <a:rPr lang="es-C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1: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Interviene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forma coordinada y complementaria con otros profesionales,  aplicando saberes específicos de la disciplina para trabajar con demandas de las personas y colectivos, con el fin de aportar desde una perspectiva plural y comprometida, a mejorar la calidad de vida y bienestar de las personas y colectivos en el ámbito clínico, educacional, comunitario y organizacional.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(inicial, intermedia, competente)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1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2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3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4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Módulos o asignaturas y otros.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286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Competencia 2: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Diseña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acciones basadas en procesos interactivos que, desde una actitud reflexiva y de genuino interés en el otro, facilite la intervención de manera adecuada a los contextos y pertinente a las características de las personas y colectivos.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6710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691680" y="2408490"/>
            <a:ext cx="612068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SOCIOLOGÍA</a:t>
            </a:r>
            <a:endParaRPr lang="es-C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433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54163" cy="94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929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Proceso seguido sociología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5326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971600" y="1700808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Primer Taller FACSO rediseño curricular 15_10_14 </a:t>
            </a:r>
            <a:endParaRPr lang="es-CL" sz="1200" dirty="0"/>
          </a:p>
        </p:txBody>
      </p:sp>
      <p:sp>
        <p:nvSpPr>
          <p:cNvPr id="6" name="5 Flecha arriba"/>
          <p:cNvSpPr/>
          <p:nvPr/>
        </p:nvSpPr>
        <p:spPr>
          <a:xfrm>
            <a:off x="1799692" y="2492896"/>
            <a:ext cx="45719" cy="24482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76840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es-CL" sz="3200" b="0" dirty="0" smtClean="0"/>
              <a:t>Dilemas y temas generales surgidos en el </a:t>
            </a:r>
            <a:r>
              <a:rPr lang="es-CL" sz="3200" b="0" dirty="0" err="1" smtClean="0"/>
              <a:t>focus</a:t>
            </a:r>
            <a:r>
              <a:rPr lang="es-CL" sz="3200" b="0" dirty="0" smtClean="0"/>
              <a:t>  y encuestas</a:t>
            </a:r>
            <a:endParaRPr lang="es-CL" sz="3200" b="0" dirty="0"/>
          </a:p>
        </p:txBody>
      </p:sp>
      <p:pic>
        <p:nvPicPr>
          <p:cNvPr id="1026" name="Picture 2" descr="https://encrypted-tbn1.gstatic.com/images?q=tbn:ANd9GcTew9I8FH-d5eRVgVMpHjbaCsbsC5mOQICY-sHuU9U89N-UoN-Is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2629" cy="37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21351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472608"/>
          </a:xfrm>
        </p:spPr>
        <p:txBody>
          <a:bodyPr>
            <a:normAutofit/>
          </a:bodyPr>
          <a:lstStyle/>
          <a:p>
            <a:pPr lvl="0"/>
            <a:endParaRPr lang="es-CL" dirty="0" smtClean="0"/>
          </a:p>
          <a:p>
            <a:pPr marL="0" lvl="0" indent="0">
              <a:buNone/>
            </a:pPr>
            <a:endParaRPr lang="es-CL" dirty="0" smtClean="0"/>
          </a:p>
          <a:p>
            <a:endParaRPr lang="es-CL" dirty="0"/>
          </a:p>
        </p:txBody>
      </p:sp>
      <p:sp>
        <p:nvSpPr>
          <p:cNvPr id="4" name="AutoShape 4" descr="data:image/jpeg;base64,/9j/4AAQSkZJRgABAQAAAQABAAD/2wCEAAkGBxQTEhUUExQWFhUXGBsYGBgYFhcbGBshHhobGBweGhwcHSggHRolHh4cITEhJSkrLi4uHB8zODMsNygtLisBCgoKDg0OGxAQGywkICQsLCwsLCwsLCwsLCwsLCwsLCwsLCwsLCwsLCwsLCwsLCwsLCwsLCwsLCwsLCwsLCwsLP/AABEIALEBHQMBIgACEQEDEQH/xAAbAAADAQEBAQEAAAAAAAAAAAADBAUCAAYBB//EAD8QAAECBAQEBAQEBQMEAgMAAAECEQADITEEEkFRImFxgQUykaETscHwQlLR4QYUM4LxYnKyFSNzwpKiFjR0/8QAGQEAAwEBAQAAAAAAAAAAAAAAAQIDAAQF/8QAJhEAAgICAgICAgIDAAAAAAAAAAECESExAxJBUSIyE2FxgTOx4f/aAAwDAQACEQMRAD8AgzAgyncFVyl+diCHix/Dpz4aWl0hSCvKCfzLPam50eE8XPKpKU/CCUjUAsWNau9feGPAkBcqWnIDlUs5gaiqiCRr35R48vrn2GsFZeDKgoJB+K4SKuLDy0YnlpCE8TBSaAVS22B1yihDMPnFXww5VsZpS6CqzMQWVyDgisZmyv5hWTMVSUMFHSYbtT8NiTrbUxDu7zo3UiT0cSVFKa1YMd3fTXtBcDKC0VoxNGbhcNTV+1LRanTkS0mX8POCGCWB5ijVLtyiKqcSs5kMkkuM7ABjcgBQNm0pGhJyXoFIbxyypghOYtlykgUO7b9e0TpyQ+HZ0hayoggMni5ULCh6QxhJiQtw975zk14iVKem9rRPm4gq+GoMMsxTdyFuWpcxVLFBjs9hKB+HLClMlSSsqsf6ZDAZaiupLxA/ixJHwlFmJsCHDNf1eGkFRY/EUAzh2Zje1h1gPiaEkOVOA5qxOltyTrE012QR6RisqJiSh1zE5aMXLFlUD8L13ePLIkqVNk2ZJU1RmpmU7dYqpxSUJJSoBakszeWrgqIPE7vahAFWif4d8QT5Sk+XizK24VF2Ym9PQaxaLdGTsZxs9QnSlqAB6Pq1XvSNeLuU2YPmSO5vzgnjX9SWVMvMBUBgmvlFa9bVjPiJNiGN+X+d4RPKCllApOZITs1mYWHzjOPULlhQsSH+fzhj+aZCQBomj7ARM8VmKoNbsLdu8aOWKlkaw60mwFCA7P1aKslbFiXF8w948z4TKNRXU/feLkmUmuo0Olah/SNyRV0FoJOngn8LhyH17bV/eEMOijZg4Uo5SKeYfiFnBPtBl5agE5n7P9iJsnGFBVu5/UttGjHGBCkZ5dikMTY/tpcd4SwyTnnN+YbajekEwWIJUVDMCbK02qGb3j6Q6phFCsppXQAa66wyVGQ1i8KTInIuRLURu6RmTbmBTVom+B4yWqTNzJyrK8yQX1AdmFEvBvhLUtKPzflqw7bD6QL+GkOucklTy5gCWNCATU86bawViLt/sKujOLlFMwhJzZ0BY4G0IINBSl7RFwawZTEMahm3+Ueo8ZChMklTXyjdiAKg2/eICCEzCAlk58p6vaKccrQ69jeIJX8OzCwo13NX7bx88TSpUuXJCSPiTEtcmvCA29Tzh7E4kDJMlsauwNHFOJgNr9Iypa5mKlJSQVpKluOGocvUtRvYQIsVLyW8N4ZkBMzNlAI4TqCzKF0m4DhgO0MSc6QfhFGVqzlOZYqQAEjiUrcAtat4kLnzgpRWpZBHGUlxSlQNdKtBZGJWQUFJytcu1yHAiDT8gtej5h5QzKK1fFZQzKfKFFRKiCkAEJFu9zSHvHfF5EyXmEtDgBJJuCkvfTmaxOwUlTrElRKxV/L7HT6Qeb4aZZdZCnSMzhgOYJGW5iim0a2SvA8cEqnAOHOcCtHNixFqV5mPsxKlKYqzA1pR9bnXnzhfx1QKlLuk0U1lEBqtakMnA5Up+GpgEukO4I5Oe9Ya837NI7xXESvhy0iUlKgQFGoUQyn1ap5OWEI4UAuwDc1H2YQCdJVMzHMWAcOaE0FdmEbSJaaKKVHcP1h7vZnVFz/qiFJZywYkgjLRrhnDV9Yz4LLeTnBAIUpJvVyVUa7U9eUfFIyynVLCT+EkVuLcNDf8T8oY8AmoRJTnI4ipv/kb1iE1UcBr4h1GYiaEoIK8pCaApGYhyw2y6w1JlysOkpCiVZqnVRO2w/aPuFyBZKV5s5ckmgAp/wDF6xPx+IzTCtPlFDws51J1t9Yj9vj4FusC+LnKUvOHBFXToGaxL2cPA585WdAy5SCR8TMS/CxcEOxAsGvDCUpCWrmLWs1zy+zHYk5hmUEuGL1e7+t7PFlgydGPhJr+WrDKwNdidzrAZktlOXIUpwlOUfls70cH7aCpWg8JBUVAMQLZmdvnC6sNlUlEwpzLWDoogNRq0gr9jplCRPyqFwOZzE92Djs8L4omyWY1IKXHWtfoIKJKJaStSsxu+ldALC3OJmLUtTgAJd7+Z7luloWKTdiWUUYpUviGTNmqcmYhJcEJel3r+kK+ET0FYBpwlmFzYesFwyAUkqUVBqO2lbAvvT2gHhqPhKcgk5CCxG4rSo7+sPuLQyY7jJoUoE1Ua1Db6DWj1gU0cJYuLXjCMTKmTU5S4AdVCD+9dYamoFWDACr3O0IlToaP2EzMypS7KoTQMdAL+kIYoEZqCiU/Op7gH1h4SyCAQCDWulCpt6MDCviIdUyv4X2ZgNe5ikQeQfhA/wC6ktcGhb6U01i5gsQlCVoUAwAejq4XYA6XPVo8v4ctKZgy5s2YEk9iR05R6fCkrUxCSDpq5oAxHeByYYWTjUlRzZDoGJrT6DaPuCwEslRJUBmIo2gDbsYs45EoJKSlIVdLLDp2zAaHnEheGZRSLA20oBd684Cla9CVgziELBBQXTsSSafODkuUuzk1Idr87wnNCWY1UXZtLVPqY+ia8sF6vlJtUFv3hqtAiNT8MFLLkkAMK0GtA/KwgEmcpE1aU5iwerEVIqXua+scVqyD827AWvq8CnTypZqGa53Z7XZw0BJ6MhjxeeVS12DMRu4tXlHm/hZyiUVFIWtKXA0KquffqIrYgMheYbB3pZx2/SEsIQFoUSDxJVZ6gvTaKwwh06iWvFpCcOZQQAylFIoWSEgEd4+eEzEqxqlAZkJk11qpqn3j74wlMz4SkAv8QqINXdnrc63jX8HqVmxM4ElRWEnhcMHNfVmiL/xtvf8A0y0enwhSyirjVoCOEG9By3LnpAStKCOFw9SQWFdrvGDi1gkKActalhSuj7QsuyiogDKTpoCWjmSbwwB8POT8EKJGY+d6FzXTRt94lYqeubMYmgSAknQhyT6Q9KwKRkLFQygO4oWB79KRrGYIJKgBUMeztR6xdNR0Zps8zNWSlSSHBdnuCku4937wf+H8Vm/7CixCnSdw9ux30hqfgpb5S5LlqMQ/z784kYzAmXkWhRUpIc6kNTN9G2iqqSoFKqK38Qf0SgJDlYDij9K2NLxCw6WcUS1LeppDmI8V+JLZVJjg9QAag6605wHCvlcpd9z8qWhoJxjTM1SLviHi5WMrMHqGYtUseimMLeEoKkFJJYOWdqua66xjEpVnSShBRMUQJjU8r70N9YdwuHaWUrRlTUhaxWpJoASpu0TbqODX8clSTInhJzEKlg0UCApqW12vSMYvCZWLPqQ42+fOF5QBByzHGqKizXrUd4cWtIS4JSXB4gLCprpreOdp9sCbOkZUiYFZcqjoxLNUO+lXruRtEHxhYAKQnKACX4ibl2Gn0h7EeIZypKWy2JAoxq/Ox0iViJKywLJdkG4O1Hi/HFp2whk40fDBCmJ0IFKbmt2qGtAcPh860BagE/merBzzN94W8LBSCGqlSkqN6V0u1+VKwzOKpa2DLKVMGYiiXDV56PDteEUVlKfjEvlACkpY8PpV2F4Sn4qUphwk6u45mxd7VheZifM4Z2oU7PZRidNWVAmm4H7wI8YlFuTlSUqSRQOWBO4NTS2sK4aekqWEgqJTYlrkCl9SIUmTSEk6ZSDaoL/UC0CwKTnDEuRTKxe1OkP0wxqKeJlhE5LgJCgDR6ByNYpmiFXs4draRGxEqZmTmcka6kX0FOkPzHVLLu9vYD5xNrQ8FpmF4o5QEu1TfkU1PQn1gQTVZyliNGD9H0tGVTAE5lAk1pubOeQjKsVmymr6nSmw5V9YNCoVlTUhgMqSnm5FfzD5VtFGasJUpaXqLlwR8t79Y85Jm5lnMDlcmlS4ozx6dU0pUkuriADmt2aG5FRmZkkkinmLEk0p0hlGVeZLgZVNe4Z3BqWjMuQCQ/EA4IIpe417E7RyJgJWaAFTg3unKw1iTFM/9LI4ipLBIOyn2Pc/vCyZgDACjvsa1P1rD8hTEnM7u7hJI6XMIT0kLFGq4IdzSxhk29gTKWFU6DVNKChfKCdWPr3iXiQgYmVa7KAN6kW1oYcGLVLch6UFyQKiuz/WI3i85MydKmJSbjMnS4qOUGEchQ748sCXlcNmDAPvqTqGbWIaqTJRuQQelfeGfHJnHLZxVT16QtjAPiSiNAAR3rFuNUh0sFvFKDpVYJ337Wi1/CEoowwcsFTVuwJJDsADvR6x5/GqAlqZwXZj37xb/hrN/Ly0FTG4arXNtd/TeOblXw/sXSKmPxXESGpQqygFQrtrETEzlLlqcHYU3Zul49H4pNMuWNeE8qbmrO8ecxCFcKS7lSfoYnxpUa3ZZlFJAzioToVCoYCkIzMUVsgHLwl1ORYMHPXaKiZDgFJZR3ZhSpreFFLyOCkGulQdHECMkFCknw83WpJUCGGc8QYhQdqFq9ucDmMlIV8RIUl3OnLLR309YPMw2dQOZRGicqVDa7P2MBmYJ6gAhPRhswi1onI89i5ABC0uAS5BAFf9OjfLaDS8P8Ulg4GmY0fmbkxSx0hkVZgqlbG1niRgcRlUrjKXCbNVn5RZStWh9xycJ6glCCokBTpBdgCD+0W/B1KUglRzZSbkHtUwtOw0tWVYBSSSXIoWS9TR+3SCyZmVKpaaglxXcAdrmJSdqkG1JUU0YZLZ2tUm1trD/EdiEfEDCgJJs4NmBPIdr3pEzE4jhItRQN9vrFLCTwEhNU0SBlvUdPNvyiTTWROokvC/DSVkhKnchNiGNbVrqRRmhJIKlUCsuZi7VrQnMTXtFfG4QroVqYXIZiBo/Kg2vvAEHKk0bKXfdzcOdLN+sUU1WA9WTkVV5UjNrXcs7M1j6xufLIUQAQQ5BLhxlPS433jvEsSQUkH8TG7h7tp3hTFYhQU7sBYV2Kddaw6t5GQdQWTmXLWsJIok/YDitoTxthQppUFgeraXh/D+IJAVmdRuSKWAF+UIeI40Ehra7EvTtBjd6AYxUxSkVqlqOqwFrQHwg5Zst+f1I+kFxGIH8uxBuGNAPS5MLyEsuVzbVr0vpD+B4ljH4lImBqvV9AHv1hmVOeUbHiLMxNh9+sJYscOdYYg6ZeVQxYwx4Ut8MSHNVHneJ1geK0JrWupzJSwOUMa2ox9bxopdQbUlqOCWFqwKTLQWdQBuwD1uA419I0g8ZdZyg7sC2zQRUrI2K8xDsxIfuY9HhlAplkMzABqvetRyvSIXiMrjmbP8w8PeF4laZLh2Cso1txGneGmrjYGirKxASGCXqA7m/X6Qx8QL1sWIZmPtEyZOOZRBCTnd9bM7fWBzcYQC4BGYl+u3rEuliOJUEgO6TTeFfjy8zVe7EBv8QKVMLddACedWpbSJoUc6utBT3eDGPsCiel+KkXGUaWD9jpA8akFi6SA7Ony2JdQFPSEcOXHFZhQGh7taMfxBiWlS1IOWrdaVb94Cj8jKIr4wCZiUgmiQ40dzp0aEsa/xJQ7vZrFqxQ8VmtO3om4cjW/eFh4grMkMhtQzvaLx0h/FDPiUwMllZS1S9++piz4VLZKFAhwwBG7agmPOnGkLYpRzcc+do9Dg01SaJa3ob7xKaqNCPwVZuIzpLgHYAkgm3UdIj4uaypYIFCo1u7APzFYPNUlNNA9qv0eJ805piVGgKT10vE4RMeh+IlKXyseT15DWEMdiVOGoNAat1pf1gWFOUl3o7F6GrE0qNvWDzsSpYzKykAgDVQctE1GmFC6fEFAlxYkDr91h3DLKiCPMLaU6jaFZK0hZHCFG7Gvfc3NHEalzMqmBTXQl/QGg9Yp1XoSSMY7ELW7hgKkPRr2MeVxaRmpHs5uXIXYKIPd71e0eX8QQc2h5xbi0U49GpeNXVKyaVYEN6RQ8MAUVUZVNfs1jUuYl0goSLlmD9Tw+0N+GyUZlFJrw0bnYKoGvQ7QspL+AQfgVxgUx4Szg+oKfpFqVMCFX2cs2iR9T6RMxMhayUhJJezOQxcfM6w4nwdbkLUlPU/e0Qm1pssuNvQTDpUJgNSklQUaOBlJHVzC2NlBaVB/xAsNnt+veK0rwxASRMU/NJVYjpWF5+DcLCVFlEs4BYEjTbnG/IrwLNUyP4nLAQFebjYpNWcmm7PEzxWcApTo/KxfcJNmZiFRbxmESmUsFszZn3ykE+8eengqJdzYF+QT7UEdEKaClZQEqXkScjqIN1VLFrO3K0RcVPJWMqRdwBT9+b9Y9OMEZkqQ2YIKCSxBDlu7X/eImLwZlrIZhZ7nTnzgwksiOOcE/EKOUPYn3t3j46gE8tdo+eIHKdQ5N+bH6xx8iRqCXHo0W8GosTFE4bMr8ynrWkOeEJbCBt1EHvSFQGwVR+I96xUwcojDAUBANrAGrxF6Kpf6IGClukpDqbiN7WoHFaO8dMALl7JvUi3NmqwhaUpSdaCpHRj86xvH5sgUAAOK1AzAD5GHrItNIHPrXcA+zQXwxGZKk5mqD6hi3pAZNUDpH3w5a0rOX8Q+UFrBqKsuWQEqBZ3YvVn5ivSPmMCghTA+Yg5RuBytaF8NiSSUkEgO5azl4fw83gGYOVbCtn9ecSdoFMnSpykjhBBa/384GiVlCttDY8r3ipLWlaaJ3I369O8L4aVnzB6J/DQd2feD2Mlgbw4SlKa0Umzlt9q6RP8ekEITYh9GpTXbvFLDrCXozPQuXdyBvygM+UhQWVKJcvlZIsKaUHvCx+wrwS8ROCpxO56WAFtoWm0WAzCgLE0gmDbODaMT7mutPVgfSLoZo2SCu1Awb1/WPS4GchcslsrM1hTXsQ4jy5reDYbFkAJBavrCThaEcX4PS4kjMFHLTYgfsYVMyUDV2yslt3OumkRpucE5t+GttCzxQwXhy5yyEjMAMxD1q4BG9axPqkssyiyorBgpDLLCrlq1BNQbu9KwumezpUpxQmtbt7wWR4LMVTId7sxpcb8ucPSf4bJqshKgaAMXq5c6dG2iblGO2NVHnZ0z/ALjpcstKnsaOS3akMTMSRNUbMT+EOztdrxfP8JK+KlcopIzAspWUtUFtCW33g3/4sjMoqmqq90cyWBJY3hlyQegqPY8yvHHPUjIAaF/zkXbXpAscDmp7R6vEfwrh5aFTSuaSEuBl0zFVgWYP6CPLYlfFF4NeA9Op9TIOVByFIKiAG4fK92u9aCH/AOB0CauYFEslAIDkOHY10vGPGceqahCQjKULfysPK1WjH8JJXJnKUUkhSCkNpxA/SOeTb434Y1Vo/SMD4NJQgqUDUWD+5uYz4SmVNKgUpAGiRb6wtgv4gSgZZoUBZKgAR32hfEYxIUVSlgPsAesLGqTX9l0b8SwiQtQIUBowYe4rziRj8JnPmKeYFYsDxNM0ATCCprhNqXhOfwKcD4iDsWPt9YhOE0+0RJQvRIX4eCSPiOCkpGYbs4TZrCvOPPYyWASQLqNP7Tb2Mewn4uUaIBCvyrDE7sYVxOCmLd/hpDMGSCWNDWG4+Zx+wiVLIl4RNPwkF3ZNiWsW72iXipmfEV8pUQTpYChixh/DskvIF5gH0LjdmPPaFZ3hc5RcC1A+UU9IpGcU27JrDs8x/FKiFJSpuF7F34UB+hZ4CoPLBGv6RcxH8NTjVSH0qoW2pAF+AzQGCGSHNOL6x0x5YUlYyKeKlImSZSAWSrJmOz5cx69YoiSmXLEtC86QGc69faIicOtMjKoEFz7gCu0UPCJRTJymlSWiTX7KpEacmSUqBmFZI4SwDFzT0b1jM6ehMkpW7qQoBtwVcuYjK8NlUSUUcsWbXQteDGUFIQWtmZ6bK0MVBTFcLLHw0JDE1f5w1huAoJBCqhzWhFWGgo0fJaglQ4R0361pDM8u9izMBo/yjSYHENgsBlWpSVBaVAOCk3947GSDmKUsHVlCSABUczRg/pG8H8dJbKKXdqUfZ46Z4fOWoKZDuXdiK3p7RByp5YHGvJ9VnCVcIymzNzApt+0I+ESc5UGelfWH8TJnJRxgUsxswf5D2hTwOVMJV8Nicu7awVL4t2hKdFj4CtJbUudesLYrwzhUpbFgdSkb2e/eDGTiLpS27qeATsDPUGUQ1db0aJqedoRQfk894RLecAwL0ZVqPeLGK/h85nCgNwRTtHI8GyqcZn0HzreHwmanc8vsRWfLm4sL7PQhhPAgkEKGZ+du+0NjwiVQlNRrc8n+UHStYAJF9wze0Y+MQ7b+u7VibnJ+QLjm2DV4TKA8tOcbRhJcuoDdD+kOYbDzJjNQGrEVv6xTkeHIQBmUO4ryaClJ7Y/4ZeWTpWKnEMhCiN1W96wYSpxHHNAf8IEUhiUpHDyGpOwj7JmC9+3b9oK44eh1xpCEuUtLcXch/wDEJYjGFKmzFe6iSQOZFveHPEvGEuEB3OoFqtAFMbCg5A94E2o4SDOagsgZnja0hk1GpYkn9OkeZmyZii4T7R6koHLpCkw7lu14HHLrdIg+VMrowILnINjUdWrD0jAhKXCWatG9mo8KICmbPX3OkbkODQKPcl2rHHJnZ0rR8mgrCkmWUgbhNddDCnheFzZgdDSh31OmkekkijtQxOwqh8Q5XO920sNe28PwTuTVCwi03YtisLkRm4WAfX9feJypxCrFPR+1dDHq5koqTW9wwo3ziBicFmKg9KMDpX0IvHW8FBOdKKrlVnzDpvZuUfZOBnIDpU6RUPV9Gh2VgWaoA3rz12aH5KCNWB50OzEwuHszSexWTiczCYClXRhB5uHZPm0vB5uABuXfVzV296QkcDMTYk+jNfRzrHNPgrKZJ8aWUITMGomqiroKV72jEvCL0cVs7nnXWHJS1Ox70PK1IcXMD1y15dNYXs44BGa1JEPFSSaEjn73eMLCQlgp1dKNzLN9mLUyWkMaVNGf7JjE2SDRq94pHkLqMdkKXhwUgqc11Nj9BGhhEFtGL8t/pFg4TmLdGaMnAIIUdjp79TB7v2bpEjYnw+Wq/q9f3hT/AKEgDzHXZ49CfDxdzTYB9oFLwoq1dy5cH9IaPJJeQOCJAwxCRmUotSvXW8GKSAAlRHT6w/MwZqAGfVzccveOGGBbdrP91jOQv4ybiMyqFRb9Q14xIQpCWQ72NKcqPFQ+HA3NuvSCqw2XSvMjtrG7pKhZKMVkSkYmbl4lDrrBRjmPnB+fpGZqluagacoWTLJJctzbWMoJnP27aQ5/1QkHKQe/194WX4jMFj6EfZjUnDmyt6bDd4pSsD/pChVxtT7rFI8UfRZcdbEZMyZMcFRuAwvu9/usP4bAoRcAq1260+dIaGECmcEBnGatt3N9o0mU9HZja7tc/tSKKKWhwczEJFHJ5NYQqtaljzEV1G29vdoMopqEudCAHbS4j5OwTsWI5BuVWggFpCakAC9W15gg/OM4ialIIZlmrZi3NmPtDK8NlFSCKjiOzxGxjBXCSQB+UEAVvt16Rh0awaQBm6c26RtBrR+mkdLBAFT2FI+Lkh3diBTb9DELOCUu0hleDStILehb1/SFZ2FOptZ4yJ6rU7M9desCmBR/EG50gLsvJZRxovYcgNvrfbpFHDTmAFQ1m+kRMDj03KKluut/usNIxYPlAD3Dh7/PSOeUXZ1xsqTcWlhmLH1J7Qn4diQqZmrq7JILXHPQQpiJQYKU5ULEio3bR+cN+HAsS5CnYAPejXcNSrOIrwQSyavJVJUQQzgm+YfQu0KrSaMob1ev7e9odQvej6O4sL0pApqvUfXtHXWBSaFO+YupIsAp71A3FveDIIBDEttrU61o0bn4gJBVmF9wwPPlpHxGNBFaHVLvezh9q20ibQbGZU1Wt9rP9iDrBJDgM1TX0bWJ8jFObjWg1929d4dTPTmBcudANmoezNBTs1iONwBIUUkh366c67QgtAQ2YgaWfR96aR6KXiw4HGkqcVQG/uOmrGFvEMPnBKVANZksH5HXt9IEuNMVpPZGRMAYAmoe1G6s1do5c8i5qa0jC5RBcknfKadzv1e0Y/mUhq8R0Jv90t9Y5nCmc3JGUf4DDFA1BVv5a6F/sQBWNKbD0Hf6xy5o6DqPXlC6iOV2rGUV6I95PQ0rGBqpLi1tdG2EBGNNMss1JJs7/esfPKainURmaf8ASWOrUJ1ZqQ6S9B/LOthV44nzobd7/Zj5L8TSC2Sw1BYcwTR4T+MCuj20NaaMYKVMBmo9Q+oGpZyEk/WC4L0OpTemNHFjdtXD8rt2pC0/FB2zFzYs+9m9Y38EKNWTQMUlxW7aVpeDyfDXq7cmrvdqa9oMeNbLxg/IlLQojOxBN7VOulKDR+8UvDsAgJDhyPzPrcFwPWHUYdrChILUA5vQt1EGWaUNri55Cre8XSKAZYY0elgwKbVALb6ExozBl8pzAgsLORRlKDGB4oBPE5NSa1FRo7tCUyem/DZiXV3BqwggGp+PcKqA1Bc19GbmH6wCXPKh50hTuWLivMh+mkKTFHMWDA1YlzoNLVgkiUAQogHoPRn72MEwwiZx0F0lyCBR7FNzrpGsAqp4swNTRlJcauSSqMSpmYnKCCxAVQj1FNbQnMnMhjLHlLsGDO3FSlNxGNQbFzWUQVFiAHNX5Obd7wlIQ5GU0vYg11IIGtH/AMRjFGjFKmag4SebE3HfaBpkrDCgFwQTrvaEno0/rgoqT1BPvCa5QtU7amMMQmqqtQsflSkA+KonKCXJ0r9mkRjF+zlhGQdGHCiT5Tbt66coOJKU0c33gOZbApZQqC7j/wCzMTH2YlWvW/KA0zpps6S1N2qW5c6QZE5Ibva5v9YG/EKJCVAAq4QebUrWAzVZSFCu3+obgcvsxlG2VTrBQmzTzSzfib6sBrFLw6WeFwAB5eO7i9Q9LxEwuHSnLNOaiSSxzAu7WJryi3hZmY2AbysSG02oQIvGKWEAfCVMnKBXzEqtuzCsAWAi6Wc3Guu7t+sMyyb8R5khvaF500qUwFDsRW3+Yo9CIj+IYXMVEIJLvUAVFmIv7mFpipgHEkp1sG1uSe0V57p85drM+XqR99omKmhKixI1LuxHK/0ickCUbPmFxBLJcdL3D6VHWK8mYagqFbs/QOaWpvEeR4pVySDmIy5AQRoQo6HeCfzpAoOIlzq+jn51MKo9Qqlg9EvEpsSC4LjMfarx0zFBgE2tRLilxEdE3PlcPUNS3tTWDy3lm/mNXLH9LxRIazGPUl6qYqYABKqMCedg2wcc4TXg3DBRLl3AHU8RHDU6Q9OBYlRsLPTk7jXdoXmIJGUuHZhmAdtH4VBt+kZxNsSXLAvld6DNUG7KGkayqVmKknIlglWbsHa2g1jExA/LnKXoVrJe35SGL2PV7wuMQpIJUWD8IKtqsA3FqKXiUoURlxpaDIysySVGrA669z0aNzJZdlM402NNrl9oWw+Kc6NXUWO1yOsH4VUyXIGUJNCdR6XNyWesbqCME1oPkdGUK42qgJUS5FHJoO7RuVhCC5TcNUhrvX2bpBZGDmJSSQxcENnppUXJ5QVJKgMySklTKD5qMASwBDUvTtDdSyitn3CYc1KglqMwDKLM73F9Noek6gqd/wAJSOED5iBGYdCBZjfWwTuRr+kYOJBDlHlGahzV/sCn10hkFjSpin0y0LvX5awrjJqxmylIJHN0n1qI2VlX4wQxDCna7uD9InTsUlqLBIo6CXu1TcCCA6fiySHYkM4H0LQqZgUTXh0S/vZ94CvFZmGUu7u5B7mNSpCi1CXuCxbqXhcsXI5IQ9CA2hzH0Nb+0HD5iSwZKgz0I0fY89tBHYSRkFPMSx/W43vGzhC6sykmoDuvMzuxYvr3h0E2sgAZU1DBgw5nbSsSsVLzfhAc2ZyX1JdmtD2JBQoNLJSQC+X8QAAzPZXO9G5wkhAC1Z0pyXBSHarVL5lHkB84waFFoKClnzWYqox1LnpfnH1i/CCoOWNBY15f5j4pBKdARUMKtte0EKwoB0pcOE5WSA1bAb1vCS/ZgKxQOD/pYkOwetbdYGFCqX4nD2tepbvG8ikgnOmr3UC29rJ6iEJBRLKkZA7ub5Tyal6aaxlEWQ4ZtvK9dyNqVv2j7/Nq3pyBI7QCQlKk5ksRZxyNgWr05CChCSKqytzFbQrSCv0Yk4Mgk5CplVJIUiu584VozNyhlOGURRUvVwDxVsXKdAOQ5QNCMygyVEPmKlA1SUmgclwKc6GGcOgJZ1JCSHb0qTanXWKsYcw+GSlh+VgAC1q1agPYCG5ak5mdAJchJFSbkj5k6+0SsZNSDRK1TFhkgEpcDiDkhil3ND9YLhwQTmUkqDvKAXlDGhzZ2rar9o1G2WUYZGcKZgmrAFn3r+kZw+GlpUoucyhclSt96NWBSp5Icpyu1z2sxf1gUvEEqKaPf8L1pQFmT83MCwDeJmAgJzlJA8yU0HVyfnE9eDS2UqC1OSSMpU1AAXBOl21giZzl0MctglQ0vcZWB1rSFMVO4s7qdvwK4QHq4TQl3pWCEOPDwAxZ/felOd2vAsNgkkOHLvlORje5ciujd4ZlykuopIKlgXOV9nrdzrGJc0pOVsupIU4FncVAEAASQjK7ErUDbKUvoBVIDXN4N8EAhRQCptWLa1r71jpJKuIEsddNQb1EfV0dwdwQpibbVf2gmB4zFy0kBRSCbgmurEhqJ50rGp6ZYQolWgIIAYvsdTax0jEvDiiQ6QAKAWNTcvXnyj7IBS4IKijUPxPsbHo9HgbCJJwiF5VApCQHqC5elQ5ptzHaA4jA8SVOhi1GBFC4LVA6ANFMKOYqolIDJHDTWwt1B1gaJuaqgkl+JgWJvxE0tpXqIAaF5EgBwAUirkBqcstydaNXeGsNgywKibVDENyGvy5x9Vj0kgpICTThBYklymhLmljXnWD4gkIHF6uqu1HLW5UaNdGezBmhIdlIP5lEEcgSSQAaEtWMomDhUjjCqEoJCR6Ak231jaMeknJlU4SCVLBSDyBIGsFVhqliTydvUjTRm2gGMqk5mqrcMRToW+cfVFN7GjsEuTz36R8SiozISNTxVB0IcVLa0j7/AC7AMtXNy7+o94awCk5eYEJUoB8pykOe6g4N6CEp8pYIPmDcI1pQuxZ9N+UVZswtQjk9CerD7pAphQoMwL14jbSlHjWAlpwoKg9CpnAJ5HQgPzvFH4NGXVuVNnMd/MJUWASSBz3qxaCGYBvXT/MEB9QiWkUCQG0JAD3rpA5KlAhg6SPzFgKEOS5JbnA1oS9EmoBplDNah6j0jaJqQcpcqHrWjlrekCzUBxE4oBBL5i7vUXsMwU2rh+kLYnEAUJJSfMaO2inoQdHhnEM7EBRbejaO8SMSOMkS2bLZJL2TxB3cBzasZBQSdKLMjhf8RcEnRwzObEnUwtJnpUAyrcJYmvJunKDrlgqUMy8qai2Yag+ZxelYXPiCXCFoZyXOTiOwJu36RmjMNKGcGoD1cpDhgwLhzCKQal7l6OAdHD2TSCy1jMpIQqhzVYJ3d3qbCM4xSw+xsHcdSLetYCFkw0qYFMGdQP51NqzMBrvAMSwLKuCxok+8Akz1AEgnaiQ2ju9PXaEEzlfkL7teGUbB2PSCWpKOBS05i5BDqf8A21YdC19o3kIZObKoEcRBU9+FSSGFWJLx8XOVYpycXCQkKA1oAfNztDKQ/MtqSKEOaG1rcow9h5GVs2ZlbAGvJKSY2rIRXK4IKlcOZLByQ4e1/nC8oLCnSwIsLgvZ2qCORjeKwxU+ZszBysP0oYzMNCY+VQWS4pZjq7gPHfDCjmBZSvMTV9OgifPExCEiUEtV0m9bm5ZI2aPmCxywGmS8pKuHK2Uht1b3gpAbHjOrw10YFLMHB5a+2sYXLzAoVMSMz8IBf1DH6M8allWXKbjml7nrS1CYLJSQGJcO4d2dm0DX/wAwDCfg6ChOVeVgkvXM5OoegtDk2WlQypqVULi+9f0gSiklip3YhKgq4puwLgQwhAQGKgWqQlyz9qkmCFmxKTLSAkMkAE0cDWtbfdIHNlqzAoU4L2r76b+kalTUqNFOQC9FCl7aGApnmoCVJoSHau1K9XjANZmbiDV6683+cZRIfKVWO4SxsAaV+UfMXNNQ2arXtau7coHKl5Q4YHoDpYlQch6/bwBhnAT0lwjMQlyXCwNzeCmQmjpBFxSg366QoUhXEpjYVY6gsGsHY62hgBgXPf5nkTeMAOZQFMqQb6Na4e3zj5/MJSC6mIcm7BtK6QqqaXpyJoH77do3JnOfKXHsNGNmvGo1mxjSSAACkh86TQa1Ojh7iBYeZNUouEpl/hKSFPW5N2aBYnC/FSpK1EAg2y2diDcE/rGcPPCElJWEoSwJLAubB7Edu8CjFBJNKWHJvqX5wKfiEkcTMbEpOXuWpGMTMISlmIKjQHKQLuHv2O8Z+KKgqLvQ1YFuZrGo1mVSwCGcBywS4B1qP8QOUxKlZlqbhY6NdqDaDS16nXWxe4o5hcSQS7lQc+VRG+jkO/KBRrOxaijjBASBWiuuloxKnJmJeuUlyWGU6X3MFMpxxLJrelDcNlAcU1jU8OCBUkaUN9xp+8GgWCUpI1DjV9Dyf6R8M/MngIL7nu5c16NAvhl0pKBmNzw5G1dRAr13jlqqpNVKSBmoSAPw5iAwoDeN1DYzOl5n1S1rdWat6wAEqJTlVwhib0OrqLnq2vaPhJYiWoJLGrOX5AtUQviJa1AtUt5xRXOj2NIyQLFlnLMD0yuATZqPUO/Kot0EDWxdCnUq7BI06gsHerufeDTphRROQKTUvMLjUcNtPlAFGZMUHCs3NLggOzO7g079YcIQSEHjLEalJdIIveidh0gE6SrMAgBj+El7uRXSlXjGRkpCXy5QWCWKXq5ASGFdeVYHOkpccXlDWNPUfbQtAegE0sSCUgv+YFyeeo/XnAFrUPM/Yt/mDrYhkuSA5fL6itW+W8BGISwJAWeqg3oIdIljyevw3k/vH1iVjf6krofmI+x0IWPReD/1kdVfMxNkeZf/APQv/lHR0HwAdw9j1P8AyEef8X/qJ6H5iOjo0fJmXZPk+94DN/pDp/7iPkdAkENgf6yv9iP/AGhzAeb0+Rjo6AjGZHlV0V8485P/AKH9/wBTH2OhmY9Avyeka/Cr/YfpHR0ADBTbnt84BP8ApHR0YyHB5z1+kYnebsf+MdHRggJHn7q+YhjEeUf7voI6OgoAA/j/AN31hfxD+if9v6x9joCMw3hf9FH+wf8ACMYPT+7/AJR0dGMOT7f3D6wKTftHR0ZAJ8z+kn/xn5iC4byn/wAao6OhgPQp4t5/7hC2I8ivvRUdHQgwsvz/ANg+kXML/XT/AOP/ANER0dDmWwSf/wBVPX/2MTJHlxP3pHR0KZkyZ5EdI1htev0j7HRRaIs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860979407"/>
              </p:ext>
            </p:extLst>
          </p:nvPr>
        </p:nvGraphicFramePr>
        <p:xfrm>
          <a:off x="539552" y="476672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217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Proceso seguido Trabajo Social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7930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971600" y="1700808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Primer Taller FACSO rediseño curricular 15_10_14 </a:t>
            </a:r>
            <a:endParaRPr lang="es-CL" sz="1200" dirty="0"/>
          </a:p>
        </p:txBody>
      </p:sp>
      <p:sp>
        <p:nvSpPr>
          <p:cNvPr id="7" name="6 Flecha arriba"/>
          <p:cNvSpPr/>
          <p:nvPr/>
        </p:nvSpPr>
        <p:spPr>
          <a:xfrm>
            <a:off x="1799692" y="2492896"/>
            <a:ext cx="45719" cy="24482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862219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4254704421"/>
              </p:ext>
            </p:extLst>
          </p:nvPr>
        </p:nvGraphicFramePr>
        <p:xfrm>
          <a:off x="827584" y="1304764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Dominio sociología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04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Reflexiones Generales en torno a los dominios </a:t>
            </a:r>
            <a:r>
              <a:rPr lang="es-CL" i="1" dirty="0" smtClean="0">
                <a:solidFill>
                  <a:schemeClr val="bg1"/>
                </a:solidFill>
              </a:rPr>
              <a:t>(</a:t>
            </a:r>
            <a:r>
              <a:rPr lang="es-CL" i="1" dirty="0" err="1" smtClean="0">
                <a:solidFill>
                  <a:schemeClr val="bg1"/>
                </a:solidFill>
              </a:rPr>
              <a:t>focus</a:t>
            </a:r>
            <a:r>
              <a:rPr lang="es-CL" i="1" dirty="0" smtClean="0">
                <a:solidFill>
                  <a:schemeClr val="bg1"/>
                </a:solidFill>
              </a:rPr>
              <a:t>)</a:t>
            </a:r>
            <a:endParaRPr lang="es-CL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0163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1778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Jerarquización: investigación aplicada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60879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2" y="5157192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Elabora informes comunicando resultados de manera clara y coherente, apoyados en análisis rigurosos, cautelando siempre una posición ética y una actitud responsable y respetuosa.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3933056"/>
            <a:ext cx="39604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Desarrolla estudios aplicando de manera rigurosa las metodologías de las ciencias sociales, con el propósito de proporcionar información veraz y consistente que sirva para fundamentar la toma de decisiones a nivel micro, meso y macro.</a:t>
            </a:r>
          </a:p>
        </p:txBody>
      </p:sp>
    </p:spTree>
    <p:extLst>
      <p:ext uri="{BB962C8B-B14F-4D97-AF65-F5344CB8AC3E}">
        <p14:creationId xmlns:p14="http://schemas.microsoft.com/office/powerpoint/2010/main" xmlns="" val="2217047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Jerarquización: Planificación y Gestión Social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682297"/>
              </p:ext>
            </p:extLst>
          </p:nvPr>
        </p:nvGraphicFramePr>
        <p:xfrm>
          <a:off x="323528" y="1484784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26338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Jerarquización: Reflexión crítica y comprensión social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2786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253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4535231"/>
              </p:ext>
            </p:extLst>
          </p:nvPr>
        </p:nvGraphicFramePr>
        <p:xfrm>
          <a:off x="107504" y="116632"/>
          <a:ext cx="892899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144016" y="1988840"/>
            <a:ext cx="449999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900" dirty="0"/>
              <a:t>Anticipa escenarios futuros, utilizando las teorías sociológicas y la formación propia de la disciplina, aportando información que permita proyectar comportamientos y tendencias relevantes en el ámbito local y global.</a:t>
            </a:r>
          </a:p>
        </p:txBody>
      </p:sp>
    </p:spTree>
    <p:extLst>
      <p:ext uri="{BB962C8B-B14F-4D97-AF65-F5344CB8AC3E}">
        <p14:creationId xmlns:p14="http://schemas.microsoft.com/office/powerpoint/2010/main" xmlns="" val="14521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12413269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06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2800" dirty="0" smtClean="0">
                <a:solidFill>
                  <a:schemeClr val="bg1"/>
                </a:solidFill>
              </a:rPr>
              <a:t>Propuestas para incluir como Competencias Genéricas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2668141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32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Temas referido a formación de sociólogos (as),  surgidos en la validación.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0933733"/>
              </p:ext>
            </p:extLst>
          </p:nvPr>
        </p:nvGraphicFramePr>
        <p:xfrm>
          <a:off x="468313" y="1412875"/>
          <a:ext cx="82184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33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Temas referido a formación de sociólogos (as),  surgidos en la validación.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5415158"/>
              </p:ext>
            </p:extLst>
          </p:nvPr>
        </p:nvGraphicFramePr>
        <p:xfrm>
          <a:off x="468313" y="1412875"/>
          <a:ext cx="8218487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06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es-CL" sz="3200" b="0" dirty="0" smtClean="0"/>
              <a:t>Dilemas y desafíos generales surgidos en el </a:t>
            </a:r>
            <a:r>
              <a:rPr lang="es-CL" sz="3200" b="0" i="1" dirty="0" err="1" smtClean="0"/>
              <a:t>focus</a:t>
            </a:r>
            <a:r>
              <a:rPr lang="es-CL" sz="3200" b="0" dirty="0" smtClean="0"/>
              <a:t>  y encuestas</a:t>
            </a:r>
            <a:endParaRPr lang="es-CL" sz="3200" b="0" dirty="0"/>
          </a:p>
        </p:txBody>
      </p:sp>
      <p:pic>
        <p:nvPicPr>
          <p:cNvPr id="2050" name="Picture 2" descr="https://encrypted-tbn3.gstatic.com/images?q=tbn:ANd9GcTMnfTpIM63h0Hl74wKiVgwSVEm0AZHt7svTkVePGO_vg_0XX3M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196752"/>
            <a:ext cx="56166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473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Construcción </a:t>
            </a:r>
            <a:r>
              <a:rPr lang="es-CL" sz="2400" b="1" dirty="0">
                <a:solidFill>
                  <a:schemeClr val="bg1"/>
                </a:solidFill>
              </a:rPr>
              <a:t>de una matriz de competencias y actividades curriculares.</a:t>
            </a:r>
            <a:r>
              <a:rPr lang="es-CL" sz="2400" dirty="0" smtClean="0">
                <a:solidFill>
                  <a:schemeClr val="bg1"/>
                </a:solidFill>
              </a:rPr>
              <a:t> </a:t>
            </a:r>
            <a:endParaRPr lang="es-CL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5101492"/>
              </p:ext>
            </p:extLst>
          </p:nvPr>
        </p:nvGraphicFramePr>
        <p:xfrm>
          <a:off x="251520" y="1196752"/>
          <a:ext cx="8712967" cy="47174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0120"/>
                <a:gridCol w="2567147"/>
                <a:gridCol w="1595280"/>
                <a:gridCol w="1670221"/>
                <a:gridCol w="1800199"/>
              </a:tblGrid>
              <a:tr h="623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Dominio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Competencias específicas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Escalamiento de competencias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Indicadores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Actividades curriculares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674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Investigación aplicada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Competencia 1 </a:t>
                      </a:r>
                      <a:r>
                        <a:rPr lang="es-CL" sz="1100" dirty="0" smtClean="0"/>
                        <a:t>Elabora informes comunicando resultados de manera clara y coherente, apoyados en análisis rigurosos, cautelando siempre una posición ética y una actitud responsable y respetuosa.</a:t>
                      </a:r>
                    </a:p>
                    <a:p>
                      <a:endParaRPr lang="es-CL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(inicial, intermedia, competente)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1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2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3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Indicador 4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Módulos o asignaturas y otros.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04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Competencia 2 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Desarrolla 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estudios aplicando de manera rigurosa las metodologías de las ciencias sociales, con el propósito de proporcionar información veraz y consistente que sirva para fundamentar la toma de decisiones a nivel micro, meso y macro.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704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dirty="0" smtClean="0">
                          <a:effectLst/>
                          <a:latin typeface="+mj-lt"/>
                        </a:rPr>
                        <a:t>Competencia 3</a:t>
                      </a:r>
                      <a:r>
                        <a:rPr lang="es-CL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 aplicando de manera rigurosa técnicas propias de las ciencias sociales aportando a la profundización de conocimientos especializados y/o a la comprensión de fenómenos sociales.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 </a:t>
                      </a:r>
                      <a:endParaRPr lang="es-C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51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 </a:t>
                      </a:r>
                      <a:endParaRPr lang="es-CL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9501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0" dirty="0" smtClean="0"/>
              <a:t>Reflexiones generales </a:t>
            </a:r>
            <a:endParaRPr lang="es-CL" b="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aria.letelier\Pictures\estudiantes para afi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949"/>
            <a:ext cx="6480720" cy="40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558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Reflexiones generales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05302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953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Reflexiones generales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79406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54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Reflexiones generales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1509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373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Reflexiones generales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093859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56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desafío y Próximos pasos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899591" y="692697"/>
            <a:ext cx="7272809" cy="3714204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 descr="C:\Users\maria.letelier\Pictures\sociologia ucen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73448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.letelier\Pictures\proximos pas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866" y="692696"/>
            <a:ext cx="22288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5745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Considerar:</a:t>
            </a:r>
            <a:br>
              <a:rPr lang="es-CL" dirty="0" smtClean="0">
                <a:solidFill>
                  <a:schemeClr val="bg1"/>
                </a:solidFill>
              </a:rPr>
            </a:br>
            <a:r>
              <a:rPr lang="es-CL" dirty="0" smtClean="0">
                <a:solidFill>
                  <a:schemeClr val="bg1"/>
                </a:solidFill>
              </a:rPr>
              <a:t>Características de los currículos innovados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CL" dirty="0" smtClean="0"/>
              <a:t>Perfil de egreso pertinente, construido en base a competencias o resultados de aprendizaje actualizados y validados en forma interna y externa.</a:t>
            </a:r>
          </a:p>
          <a:p>
            <a:r>
              <a:rPr lang="es-CL" dirty="0" smtClean="0"/>
              <a:t>Planes de estudios consistentes para el logro del perfil de egreso.</a:t>
            </a:r>
          </a:p>
          <a:p>
            <a:r>
              <a:rPr lang="es-CL" dirty="0" smtClean="0"/>
              <a:t>Programas de asignaturas (actividades curriculares) elaborados para lograr los resultados de aprendizaje, que indican explícitamente su contribución al perfil de egreso.</a:t>
            </a:r>
          </a:p>
          <a:p>
            <a:r>
              <a:rPr lang="es-CL" dirty="0" smtClean="0"/>
              <a:t>Estrategias de enseñanza y aprendizaje centradas en el estudiante.</a:t>
            </a:r>
          </a:p>
          <a:p>
            <a:r>
              <a:rPr lang="es-CL" dirty="0" smtClean="0"/>
              <a:t>Evaluaciones pertinentes para el logro de los resultados de aprendizaje  y el desarrollo de las competencias declaradas.</a:t>
            </a:r>
          </a:p>
          <a:p>
            <a:r>
              <a:rPr lang="es-CL" dirty="0" smtClean="0"/>
              <a:t>Estimación y adecuación de la carga académica exigida al estudiante.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“Manual para la implementación de SCT-Chile Consejo Rectores CRUCH” (2014)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555491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Considerar el desafío…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Avanzar hacia el Sistema de Crédito Transferible, criterio que debe considerarse en el levantamiento de indicadores que:</a:t>
            </a:r>
          </a:p>
          <a:p>
            <a:pPr lvl="1"/>
            <a:r>
              <a:rPr lang="es-CL" dirty="0" smtClean="0"/>
              <a:t>Facilite la movilidad entre diferentes casas de estudio</a:t>
            </a:r>
          </a:p>
          <a:p>
            <a:pPr lvl="1"/>
            <a:r>
              <a:rPr lang="es-CL" dirty="0" smtClean="0"/>
              <a:t>Permita el Reconocimiento </a:t>
            </a:r>
            <a:r>
              <a:rPr lang="es-CL" dirty="0"/>
              <a:t>de Aprendizajes Previos </a:t>
            </a:r>
            <a:r>
              <a:rPr lang="es-CL" dirty="0" smtClean="0"/>
              <a:t>(RAP) en </a:t>
            </a:r>
            <a:r>
              <a:rPr lang="es-CL" dirty="0"/>
              <a:t>la perspectiva del aprendizaje a lo largo de la vida (formal e informal)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079513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Próximos pasos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94561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982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472608"/>
          </a:xfrm>
        </p:spPr>
        <p:txBody>
          <a:bodyPr>
            <a:normAutofit/>
          </a:bodyPr>
          <a:lstStyle/>
          <a:p>
            <a:pPr lvl="0"/>
            <a:endParaRPr lang="es-CL" dirty="0" smtClean="0"/>
          </a:p>
          <a:p>
            <a:pPr marL="0" lvl="0" indent="0">
              <a:buNone/>
            </a:pPr>
            <a:endParaRPr lang="es-CL" dirty="0" smtClean="0"/>
          </a:p>
          <a:p>
            <a:endParaRPr lang="es-CL" dirty="0"/>
          </a:p>
        </p:txBody>
      </p:sp>
      <p:sp>
        <p:nvSpPr>
          <p:cNvPr id="4" name="AutoShape 4" descr="data:image/jpeg;base64,/9j/4AAQSkZJRgABAQAAAQABAAD/2wCEAAkGBxQTEhUUExQWFhUXGBsYGBgYFhcbGBshHhobGBweGhwcHSggHRolHh4cITEhJSkrLi4uHB8zODMsNygtLisBCgoKDg0OGxAQGywkICQsLCwsLCwsLCwsLCwsLCwsLCwsLCwsLCwsLCwsLCwsLCwsLCwsLCwsLCwsLCwsLCwsLP/AABEIALEBHQMBIgACEQEDEQH/xAAbAAADAQEBAQEAAAAAAAAAAAADBAUCAAYBB//EAD8QAAECBAQEBAQEBQMEAgMAAAECEQADITEEEkFRImFxgQUykaETscHwQlLR4QYUM4LxYnKyFSNzwpKiFjR0/8QAGQEAAwEBAQAAAAAAAAAAAAAAAQIDAAQF/8QAJhEAAgICAgICAgIDAAAAAAAAAAECESExAxJBUSIyE2FxgTOx4f/aAAwDAQACEQMRAD8AgzAgyncFVyl+diCHix/Dpz4aWl0hSCvKCfzLPam50eE8XPKpKU/CCUjUAsWNau9feGPAkBcqWnIDlUs5gaiqiCRr35R48vrn2GsFZeDKgoJB+K4SKuLDy0YnlpCE8TBSaAVS22B1yihDMPnFXww5VsZpS6CqzMQWVyDgisZmyv5hWTMVSUMFHSYbtT8NiTrbUxDu7zo3UiT0cSVFKa1YMd3fTXtBcDKC0VoxNGbhcNTV+1LRanTkS0mX8POCGCWB5ijVLtyiKqcSs5kMkkuM7ABjcgBQNm0pGhJyXoFIbxyypghOYtlykgUO7b9e0TpyQ+HZ0hayoggMni5ULCh6QxhJiQtw975zk14iVKem9rRPm4gq+GoMMsxTdyFuWpcxVLFBjs9hKB+HLClMlSSsqsf6ZDAZaiupLxA/ixJHwlFmJsCHDNf1eGkFRY/EUAzh2Zje1h1gPiaEkOVOA5qxOltyTrE012QR6RisqJiSh1zE5aMXLFlUD8L13ePLIkqVNk2ZJU1RmpmU7dYqpxSUJJSoBakszeWrgqIPE7vahAFWif4d8QT5Sk+XizK24VF2Ym9PQaxaLdGTsZxs9QnSlqAB6Pq1XvSNeLuU2YPmSO5vzgnjX9SWVMvMBUBgmvlFa9bVjPiJNiGN+X+d4RPKCllApOZITs1mYWHzjOPULlhQsSH+fzhj+aZCQBomj7ARM8VmKoNbsLdu8aOWKlkaw60mwFCA7P1aKslbFiXF8w948z4TKNRXU/feLkmUmuo0Olah/SNyRV0FoJOngn8LhyH17bV/eEMOijZg4Uo5SKeYfiFnBPtBl5agE5n7P9iJsnGFBVu5/UttGjHGBCkZ5dikMTY/tpcd4SwyTnnN+YbajekEwWIJUVDMCbK02qGb3j6Q6phFCsppXQAa66wyVGQ1i8KTInIuRLURu6RmTbmBTVom+B4yWqTNzJyrK8yQX1AdmFEvBvhLUtKPzflqw7bD6QL+GkOucklTy5gCWNCATU86bawViLt/sKujOLlFMwhJzZ0BY4G0IINBSl7RFwawZTEMahm3+Ueo8ZChMklTXyjdiAKg2/eICCEzCAlk58p6vaKccrQ69jeIJX8OzCwo13NX7bx88TSpUuXJCSPiTEtcmvCA29Tzh7E4kDJMlsauwNHFOJgNr9Iypa5mKlJSQVpKluOGocvUtRvYQIsVLyW8N4ZkBMzNlAI4TqCzKF0m4DhgO0MSc6QfhFGVqzlOZYqQAEjiUrcAtat4kLnzgpRWpZBHGUlxSlQNdKtBZGJWQUFJytcu1yHAiDT8gtej5h5QzKK1fFZQzKfKFFRKiCkAEJFu9zSHvHfF5EyXmEtDgBJJuCkvfTmaxOwUlTrElRKxV/L7HT6Qeb4aZZdZCnSMzhgOYJGW5iim0a2SvA8cEqnAOHOcCtHNixFqV5mPsxKlKYqzA1pR9bnXnzhfx1QKlLuk0U1lEBqtakMnA5Up+GpgEukO4I5Oe9Ya837NI7xXESvhy0iUlKgQFGoUQyn1ap5OWEI4UAuwDc1H2YQCdJVMzHMWAcOaE0FdmEbSJaaKKVHcP1h7vZnVFz/qiFJZywYkgjLRrhnDV9Yz4LLeTnBAIUpJvVyVUa7U9eUfFIyynVLCT+EkVuLcNDf8T8oY8AmoRJTnI4ipv/kb1iE1UcBr4h1GYiaEoIK8pCaApGYhyw2y6w1JlysOkpCiVZqnVRO2w/aPuFyBZKV5s5ckmgAp/wDF6xPx+IzTCtPlFDws51J1t9Yj9vj4FusC+LnKUvOHBFXToGaxL2cPA585WdAy5SCR8TMS/CxcEOxAsGvDCUpCWrmLWs1zy+zHYk5hmUEuGL1e7+t7PFlgydGPhJr+WrDKwNdidzrAZktlOXIUpwlOUfls70cH7aCpWg8JBUVAMQLZmdvnC6sNlUlEwpzLWDoogNRq0gr9jplCRPyqFwOZzE92Djs8L4omyWY1IKXHWtfoIKJKJaStSsxu+ldALC3OJmLUtTgAJd7+Z7luloWKTdiWUUYpUviGTNmqcmYhJcEJel3r+kK+ET0FYBpwlmFzYesFwyAUkqUVBqO2lbAvvT2gHhqPhKcgk5CCxG4rSo7+sPuLQyY7jJoUoE1Ua1Db6DWj1gU0cJYuLXjCMTKmTU5S4AdVCD+9dYamoFWDACr3O0IlToaP2EzMypS7KoTQMdAL+kIYoEZqCiU/Op7gH1h4SyCAQCDWulCpt6MDCviIdUyv4X2ZgNe5ikQeQfhA/wC6ktcGhb6U01i5gsQlCVoUAwAejq4XYA6XPVo8v4ctKZgy5s2YEk9iR05R6fCkrUxCSDpq5oAxHeByYYWTjUlRzZDoGJrT6DaPuCwEslRJUBmIo2gDbsYs45EoJKSlIVdLLDp2zAaHnEheGZRSLA20oBd684Cla9CVgziELBBQXTsSSafODkuUuzk1Idr87wnNCWY1UXZtLVPqY+ia8sF6vlJtUFv3hqtAiNT8MFLLkkAMK0GtA/KwgEmcpE1aU5iwerEVIqXua+scVqyD827AWvq8CnTypZqGa53Z7XZw0BJ6MhjxeeVS12DMRu4tXlHm/hZyiUVFIWtKXA0KquffqIrYgMheYbB3pZx2/SEsIQFoUSDxJVZ6gvTaKwwh06iWvFpCcOZQQAylFIoWSEgEd4+eEzEqxqlAZkJk11qpqn3j74wlMz4SkAv8QqINXdnrc63jX8HqVmxM4ElRWEnhcMHNfVmiL/xtvf8A0y0enwhSyirjVoCOEG9By3LnpAStKCOFw9SQWFdrvGDi1gkKActalhSuj7QsuyiogDKTpoCWjmSbwwB8POT8EKJGY+d6FzXTRt94lYqeubMYmgSAknQhyT6Q9KwKRkLFQygO4oWB79KRrGYIJKgBUMeztR6xdNR0Zps8zNWSlSSHBdnuCku4937wf+H8Vm/7CixCnSdw9ux30hqfgpb5S5LlqMQ/z784kYzAmXkWhRUpIc6kNTN9G2iqqSoFKqK38Qf0SgJDlYDij9K2NLxCw6WcUS1LeppDmI8V+JLZVJjg9QAag6605wHCvlcpd9z8qWhoJxjTM1SLviHi5WMrMHqGYtUseimMLeEoKkFJJYOWdqua66xjEpVnSShBRMUQJjU8r70N9YdwuHaWUrRlTUhaxWpJoASpu0TbqODX8clSTInhJzEKlg0UCApqW12vSMYvCZWLPqQ42+fOF5QBByzHGqKizXrUd4cWtIS4JSXB4gLCprpreOdp9sCbOkZUiYFZcqjoxLNUO+lXruRtEHxhYAKQnKACX4ibl2Gn0h7EeIZypKWy2JAoxq/Ox0iViJKywLJdkG4O1Hi/HFp2whk40fDBCmJ0IFKbmt2qGtAcPh860BagE/merBzzN94W8LBSCGqlSkqN6V0u1+VKwzOKpa2DLKVMGYiiXDV56PDteEUVlKfjEvlACkpY8PpV2F4Sn4qUphwk6u45mxd7VheZifM4Z2oU7PZRidNWVAmm4H7wI8YlFuTlSUqSRQOWBO4NTS2sK4aekqWEgqJTYlrkCl9SIUmTSEk6ZSDaoL/UC0CwKTnDEuRTKxe1OkP0wxqKeJlhE5LgJCgDR6ByNYpmiFXs4draRGxEqZmTmcka6kX0FOkPzHVLLu9vYD5xNrQ8FpmF4o5QEu1TfkU1PQn1gQTVZyliNGD9H0tGVTAE5lAk1pubOeQjKsVmymr6nSmw5V9YNCoVlTUhgMqSnm5FfzD5VtFGasJUpaXqLlwR8t79Y85Jm5lnMDlcmlS4ozx6dU0pUkuriADmt2aG5FRmZkkkinmLEk0p0hlGVeZLgZVNe4Z3BqWjMuQCQ/EA4IIpe417E7RyJgJWaAFTg3unKw1iTFM/9LI4ipLBIOyn2Pc/vCyZgDACjvsa1P1rD8hTEnM7u7hJI6XMIT0kLFGq4IdzSxhk29gTKWFU6DVNKChfKCdWPr3iXiQgYmVa7KAN6kW1oYcGLVLch6UFyQKiuz/WI3i85MydKmJSbjMnS4qOUGEchQ748sCXlcNmDAPvqTqGbWIaqTJRuQQelfeGfHJnHLZxVT16QtjAPiSiNAAR3rFuNUh0sFvFKDpVYJ337Wi1/CEoowwcsFTVuwJJDsADvR6x5/GqAlqZwXZj37xb/hrN/Ly0FTG4arXNtd/TeOblXw/sXSKmPxXESGpQqygFQrtrETEzlLlqcHYU3Zul49H4pNMuWNeE8qbmrO8ecxCFcKS7lSfoYnxpUa3ZZlFJAzioToVCoYCkIzMUVsgHLwl1ORYMHPXaKiZDgFJZR3ZhSpreFFLyOCkGulQdHECMkFCknw83WpJUCGGc8QYhQdqFq9ucDmMlIV8RIUl3OnLLR309YPMw2dQOZRGicqVDa7P2MBmYJ6gAhPRhswi1onI89i5ABC0uAS5BAFf9OjfLaDS8P8Ulg4GmY0fmbkxSx0hkVZgqlbG1niRgcRlUrjKXCbNVn5RZStWh9xycJ6glCCokBTpBdgCD+0W/B1KUglRzZSbkHtUwtOw0tWVYBSSSXIoWS9TR+3SCyZmVKpaaglxXcAdrmJSdqkG1JUU0YZLZ2tUm1trD/EdiEfEDCgJJs4NmBPIdr3pEzE4jhItRQN9vrFLCTwEhNU0SBlvUdPNvyiTTWROokvC/DSVkhKnchNiGNbVrqRRmhJIKlUCsuZi7VrQnMTXtFfG4QroVqYXIZiBo/Kg2vvAEHKk0bKXfdzcOdLN+sUU1WA9WTkVV5UjNrXcs7M1j6xufLIUQAQQ5BLhxlPS433jvEsSQUkH8TG7h7tp3hTFYhQU7sBYV2Kddaw6t5GQdQWTmXLWsJIok/YDitoTxthQppUFgeraXh/D+IJAVmdRuSKWAF+UIeI40Ehra7EvTtBjd6AYxUxSkVqlqOqwFrQHwg5Zst+f1I+kFxGIH8uxBuGNAPS5MLyEsuVzbVr0vpD+B4ljH4lImBqvV9AHv1hmVOeUbHiLMxNh9+sJYscOdYYg6ZeVQxYwx4Ut8MSHNVHneJ1geK0JrWupzJSwOUMa2ox9bxopdQbUlqOCWFqwKTLQWdQBuwD1uA419I0g8ZdZyg7sC2zQRUrI2K8xDsxIfuY9HhlAplkMzABqvetRyvSIXiMrjmbP8w8PeF4laZLh2Cso1txGneGmrjYGirKxASGCXqA7m/X6Qx8QL1sWIZmPtEyZOOZRBCTnd9bM7fWBzcYQC4BGYl+u3rEuliOJUEgO6TTeFfjy8zVe7EBv8QKVMLddACedWpbSJoUc6utBT3eDGPsCiel+KkXGUaWD9jpA8akFi6SA7Ony2JdQFPSEcOXHFZhQGh7taMfxBiWlS1IOWrdaVb94Cj8jKIr4wCZiUgmiQ40dzp0aEsa/xJQ7vZrFqxQ8VmtO3om4cjW/eFh4grMkMhtQzvaLx0h/FDPiUwMllZS1S9++piz4VLZKFAhwwBG7agmPOnGkLYpRzcc+do9Dg01SaJa3ob7xKaqNCPwVZuIzpLgHYAkgm3UdIj4uaypYIFCo1u7APzFYPNUlNNA9qv0eJ805piVGgKT10vE4RMeh+IlKXyseT15DWEMdiVOGoNAat1pf1gWFOUl3o7F6GrE0qNvWDzsSpYzKykAgDVQctE1GmFC6fEFAlxYkDr91h3DLKiCPMLaU6jaFZK0hZHCFG7Gvfc3NHEalzMqmBTXQl/QGg9Yp1XoSSMY7ELW7hgKkPRr2MeVxaRmpHs5uXIXYKIPd71e0eX8QQc2h5xbi0U49GpeNXVKyaVYEN6RQ8MAUVUZVNfs1jUuYl0goSLlmD9Tw+0N+GyUZlFJrw0bnYKoGvQ7QspL+AQfgVxgUx4Szg+oKfpFqVMCFX2cs2iR9T6RMxMhayUhJJezOQxcfM6w4nwdbkLUlPU/e0Qm1pssuNvQTDpUJgNSklQUaOBlJHVzC2NlBaVB/xAsNnt+veK0rwxASRMU/NJVYjpWF5+DcLCVFlEs4BYEjTbnG/IrwLNUyP4nLAQFebjYpNWcmm7PEzxWcApTo/KxfcJNmZiFRbxmESmUsFszZn3ykE+8eengqJdzYF+QT7UEdEKaClZQEqXkScjqIN1VLFrO3K0RcVPJWMqRdwBT9+b9Y9OMEZkqQ2YIKCSxBDlu7X/eImLwZlrIZhZ7nTnzgwksiOOcE/EKOUPYn3t3j46gE8tdo+eIHKdQ5N+bH6xx8iRqCXHo0W8GosTFE4bMr8ynrWkOeEJbCBt1EHvSFQGwVR+I96xUwcojDAUBANrAGrxF6Kpf6IGClukpDqbiN7WoHFaO8dMALl7JvUi3NmqwhaUpSdaCpHRj86xvH5sgUAAOK1AzAD5GHrItNIHPrXcA+zQXwxGZKk5mqD6hi3pAZNUDpH3w5a0rOX8Q+UFrBqKsuWQEqBZ3YvVn5ivSPmMCghTA+Yg5RuBytaF8NiSSUkEgO5azl4fw83gGYOVbCtn9ecSdoFMnSpykjhBBa/384GiVlCttDY8r3ipLWlaaJ3I369O8L4aVnzB6J/DQd2feD2Mlgbw4SlKa0Umzlt9q6RP8ekEITYh9GpTXbvFLDrCXozPQuXdyBvygM+UhQWVKJcvlZIsKaUHvCx+wrwS8ROCpxO56WAFtoWm0WAzCgLE0gmDbODaMT7mutPVgfSLoZo2SCu1Awb1/WPS4GchcslsrM1hTXsQ4jy5reDYbFkAJBavrCThaEcX4PS4kjMFHLTYgfsYVMyUDV2yslt3OumkRpucE5t+GttCzxQwXhy5yyEjMAMxD1q4BG9axPqkssyiyorBgpDLLCrlq1BNQbu9KwumezpUpxQmtbt7wWR4LMVTId7sxpcb8ucPSf4bJqshKgaAMXq5c6dG2iblGO2NVHnZ0z/ALjpcstKnsaOS3akMTMSRNUbMT+EOztdrxfP8JK+KlcopIzAspWUtUFtCW33g3/4sjMoqmqq90cyWBJY3hlyQegqPY8yvHHPUjIAaF/zkXbXpAscDmp7R6vEfwrh5aFTSuaSEuBl0zFVgWYP6CPLYlfFF4NeA9Op9TIOVByFIKiAG4fK92u9aCH/AOB0CauYFEslAIDkOHY10vGPGceqahCQjKULfysPK1WjH8JJXJnKUUkhSCkNpxA/SOeTb434Y1Vo/SMD4NJQgqUDUWD+5uYz4SmVNKgUpAGiRb6wtgv4gSgZZoUBZKgAR32hfEYxIUVSlgPsAesLGqTX9l0b8SwiQtQIUBowYe4rziRj8JnPmKeYFYsDxNM0ATCCprhNqXhOfwKcD4iDsWPt9YhOE0+0RJQvRIX4eCSPiOCkpGYbs4TZrCvOPPYyWASQLqNP7Tb2Mewn4uUaIBCvyrDE7sYVxOCmLd/hpDMGSCWNDWG4+Zx+wiVLIl4RNPwkF3ZNiWsW72iXipmfEV8pUQTpYChixh/DskvIF5gH0LjdmPPaFZ3hc5RcC1A+UU9IpGcU27JrDs8x/FKiFJSpuF7F34UB+hZ4CoPLBGv6RcxH8NTjVSH0qoW2pAF+AzQGCGSHNOL6x0x5YUlYyKeKlImSZSAWSrJmOz5cx69YoiSmXLEtC86QGc69faIicOtMjKoEFz7gCu0UPCJRTJymlSWiTX7KpEacmSUqBmFZI4SwDFzT0b1jM6ehMkpW7qQoBtwVcuYjK8NlUSUUcsWbXQteDGUFIQWtmZ6bK0MVBTFcLLHw0JDE1f5w1huAoJBCqhzWhFWGgo0fJaglQ4R0361pDM8u9izMBo/yjSYHENgsBlWpSVBaVAOCk3947GSDmKUsHVlCSABUczRg/pG8H8dJbKKXdqUfZ46Z4fOWoKZDuXdiK3p7RByp5YHGvJ9VnCVcIymzNzApt+0I+ESc5UGelfWH8TJnJRxgUsxswf5D2hTwOVMJV8Nicu7awVL4t2hKdFj4CtJbUudesLYrwzhUpbFgdSkb2e/eDGTiLpS27qeATsDPUGUQ1db0aJqedoRQfk894RLecAwL0ZVqPeLGK/h85nCgNwRTtHI8GyqcZn0HzreHwmanc8vsRWfLm4sL7PQhhPAgkEKGZ+du+0NjwiVQlNRrc8n+UHStYAJF9wze0Y+MQ7b+u7VibnJ+QLjm2DV4TKA8tOcbRhJcuoDdD+kOYbDzJjNQGrEVv6xTkeHIQBmUO4ryaClJ7Y/4ZeWTpWKnEMhCiN1W96wYSpxHHNAf8IEUhiUpHDyGpOwj7JmC9+3b9oK44eh1xpCEuUtLcXch/wDEJYjGFKmzFe6iSQOZFveHPEvGEuEB3OoFqtAFMbCg5A94E2o4SDOagsgZnja0hk1GpYkn9OkeZmyZii4T7R6koHLpCkw7lu14HHLrdIg+VMrowILnINjUdWrD0jAhKXCWatG9mo8KICmbPX3OkbkODQKPcl2rHHJnZ0rR8mgrCkmWUgbhNddDCnheFzZgdDSh31OmkekkijtQxOwqh8Q5XO920sNe28PwTuTVCwi03YtisLkRm4WAfX9feJypxCrFPR+1dDHq5koqTW9wwo3ziBicFmKg9KMDpX0IvHW8FBOdKKrlVnzDpvZuUfZOBnIDpU6RUPV9Gh2VgWaoA3rz12aH5KCNWB50OzEwuHszSexWTiczCYClXRhB5uHZPm0vB5uABuXfVzV296QkcDMTYk+jNfRzrHNPgrKZJ8aWUITMGomqiroKV72jEvCL0cVs7nnXWHJS1Ox70PK1IcXMD1y15dNYXs44BGa1JEPFSSaEjn73eMLCQlgp1dKNzLN9mLUyWkMaVNGf7JjE2SDRq94pHkLqMdkKXhwUgqc11Nj9BGhhEFtGL8t/pFg4TmLdGaMnAIIUdjp79TB7v2bpEjYnw+Wq/q9f3hT/AKEgDzHXZ49CfDxdzTYB9oFLwoq1dy5cH9IaPJJeQOCJAwxCRmUotSvXW8GKSAAlRHT6w/MwZqAGfVzccveOGGBbdrP91jOQv4ybiMyqFRb9Q14xIQpCWQ72NKcqPFQ+HA3NuvSCqw2XSvMjtrG7pKhZKMVkSkYmbl4lDrrBRjmPnB+fpGZqluagacoWTLJJctzbWMoJnP27aQ5/1QkHKQe/194WX4jMFj6EfZjUnDmyt6bDd4pSsD/pChVxtT7rFI8UfRZcdbEZMyZMcFRuAwvu9/usP4bAoRcAq1260+dIaGECmcEBnGatt3N9o0mU9HZja7tc/tSKKKWhwczEJFHJ5NYQqtaljzEV1G29vdoMopqEudCAHbS4j5OwTsWI5BuVWggFpCakAC9W15gg/OM4ialIIZlmrZi3NmPtDK8NlFSCKjiOzxGxjBXCSQB+UEAVvt16Rh0awaQBm6c26RtBrR+mkdLBAFT2FI+Lkh3diBTb9DELOCUu0hleDStILehb1/SFZ2FOptZ4yJ6rU7M9desCmBR/EG50gLsvJZRxovYcgNvrfbpFHDTmAFQ1m+kRMDj03KKluut/usNIxYPlAD3Dh7/PSOeUXZ1xsqTcWlhmLH1J7Qn4diQqZmrq7JILXHPQQpiJQYKU5ULEio3bR+cN+HAsS5CnYAPejXcNSrOIrwQSyavJVJUQQzgm+YfQu0KrSaMob1ev7e9odQvej6O4sL0pApqvUfXtHXWBSaFO+YupIsAp71A3FveDIIBDEttrU61o0bn4gJBVmF9wwPPlpHxGNBFaHVLvezh9q20ibQbGZU1Wt9rP9iDrBJDgM1TX0bWJ8jFObjWg1929d4dTPTmBcudANmoezNBTs1iONwBIUUkh366c67QgtAQ2YgaWfR96aR6KXiw4HGkqcVQG/uOmrGFvEMPnBKVANZksH5HXt9IEuNMVpPZGRMAYAmoe1G6s1do5c8i5qa0jC5RBcknfKadzv1e0Y/mUhq8R0Jv90t9Y5nCmc3JGUf4DDFA1BVv5a6F/sQBWNKbD0Hf6xy5o6DqPXlC6iOV2rGUV6I95PQ0rGBqpLi1tdG2EBGNNMss1JJs7/esfPKainURmaf8ASWOrUJ1ZqQ6S9B/LOthV44nzobd7/Zj5L8TSC2Sw1BYcwTR4T+MCuj20NaaMYKVMBmo9Q+oGpZyEk/WC4L0OpTemNHFjdtXD8rt2pC0/FB2zFzYs+9m9Y38EKNWTQMUlxW7aVpeDyfDXq7cmrvdqa9oMeNbLxg/IlLQojOxBN7VOulKDR+8UvDsAgJDhyPzPrcFwPWHUYdrChILUA5vQt1EGWaUNri55Cre8XSKAZYY0elgwKbVALb6ExozBl8pzAgsLORRlKDGB4oBPE5NSa1FRo7tCUyem/DZiXV3BqwggGp+PcKqA1Bc19GbmH6wCXPKh50hTuWLivMh+mkKTFHMWDA1YlzoNLVgkiUAQogHoPRn72MEwwiZx0F0lyCBR7FNzrpGsAqp4swNTRlJcauSSqMSpmYnKCCxAVQj1FNbQnMnMhjLHlLsGDO3FSlNxGNQbFzWUQVFiAHNX5Obd7wlIQ5GU0vYg11IIGtH/AMRjFGjFKmag4SebE3HfaBpkrDCgFwQTrvaEno0/rgoqT1BPvCa5QtU7amMMQmqqtQsflSkA+KonKCXJ0r9mkRjF+zlhGQdGHCiT5Tbt66coOJKU0c33gOZbApZQqC7j/wCzMTH2YlWvW/KA0zpps6S1N2qW5c6QZE5Ibva5v9YG/EKJCVAAq4QebUrWAzVZSFCu3+obgcvsxlG2VTrBQmzTzSzfib6sBrFLw6WeFwAB5eO7i9Q9LxEwuHSnLNOaiSSxzAu7WJryi3hZmY2AbysSG02oQIvGKWEAfCVMnKBXzEqtuzCsAWAi6Wc3Guu7t+sMyyb8R5khvaF500qUwFDsRW3+Yo9CIj+IYXMVEIJLvUAVFmIv7mFpipgHEkp1sG1uSe0V57p85drM+XqR99omKmhKixI1LuxHK/0ickCUbPmFxBLJcdL3D6VHWK8mYagqFbs/QOaWpvEeR4pVySDmIy5AQRoQo6HeCfzpAoOIlzq+jn51MKo9Qqlg9EvEpsSC4LjMfarx0zFBgE2tRLilxEdE3PlcPUNS3tTWDy3lm/mNXLH9LxRIazGPUl6qYqYABKqMCedg2wcc4TXg3DBRLl3AHU8RHDU6Q9OBYlRsLPTk7jXdoXmIJGUuHZhmAdtH4VBt+kZxNsSXLAvld6DNUG7KGkayqVmKknIlglWbsHa2g1jExA/LnKXoVrJe35SGL2PV7wuMQpIJUWD8IKtqsA3FqKXiUoURlxpaDIysySVGrA669z0aNzJZdlM402NNrl9oWw+Kc6NXUWO1yOsH4VUyXIGUJNCdR6XNyWesbqCME1oPkdGUK42qgJUS5FHJoO7RuVhCC5TcNUhrvX2bpBZGDmJSSQxcENnppUXJ5QVJKgMySklTKD5qMASwBDUvTtDdSyitn3CYc1KglqMwDKLM73F9Noek6gqd/wAJSOED5iBGYdCBZjfWwTuRr+kYOJBDlHlGahzV/sCn10hkFjSpin0y0LvX5awrjJqxmylIJHN0n1qI2VlX4wQxDCna7uD9InTsUlqLBIo6CXu1TcCCA6fiySHYkM4H0LQqZgUTXh0S/vZ94CvFZmGUu7u5B7mNSpCi1CXuCxbqXhcsXI5IQ9CA2hzH0Nb+0HD5iSwZKgz0I0fY89tBHYSRkFPMSx/W43vGzhC6sykmoDuvMzuxYvr3h0E2sgAZU1DBgw5nbSsSsVLzfhAc2ZyX1JdmtD2JBQoNLJSQC+X8QAAzPZXO9G5wkhAC1Z0pyXBSHarVL5lHkB84waFFoKClnzWYqox1LnpfnH1i/CCoOWNBY15f5j4pBKdARUMKtte0EKwoB0pcOE5WSA1bAb1vCS/ZgKxQOD/pYkOwetbdYGFCqX4nD2tepbvG8ikgnOmr3UC29rJ6iEJBRLKkZA7ub5Tyal6aaxlEWQ4ZtvK9dyNqVv2j7/Nq3pyBI7QCQlKk5ksRZxyNgWr05CChCSKqytzFbQrSCv0Yk4Mgk5CplVJIUiu584VozNyhlOGURRUvVwDxVsXKdAOQ5QNCMygyVEPmKlA1SUmgclwKc6GGcOgJZ1JCSHb0qTanXWKsYcw+GSlh+VgAC1q1agPYCG5ak5mdAJchJFSbkj5k6+0SsZNSDRK1TFhkgEpcDiDkhil3ND9YLhwQTmUkqDvKAXlDGhzZ2rar9o1G2WUYZGcKZgmrAFn3r+kZw+GlpUoucyhclSt96NWBSp5Icpyu1z2sxf1gUvEEqKaPf8L1pQFmT83MCwDeJmAgJzlJA8yU0HVyfnE9eDS2UqC1OSSMpU1AAXBOl21giZzl0MctglQ0vcZWB1rSFMVO4s7qdvwK4QHq4TQl3pWCEOPDwAxZ/felOd2vAsNgkkOHLvlORje5ciujd4ZlykuopIKlgXOV9nrdzrGJc0pOVsupIU4FncVAEAASQjK7ErUDbKUvoBVIDXN4N8EAhRQCptWLa1r71jpJKuIEsddNQb1EfV0dwdwQpibbVf2gmB4zFy0kBRSCbgmurEhqJ50rGp6ZYQolWgIIAYvsdTax0jEvDiiQ6QAKAWNTcvXnyj7IBS4IKijUPxPsbHo9HgbCJJwiF5VApCQHqC5elQ5ptzHaA4jA8SVOhi1GBFC4LVA6ANFMKOYqolIDJHDTWwt1B1gaJuaqgkl+JgWJvxE0tpXqIAaF5EgBwAUirkBqcstydaNXeGsNgywKibVDENyGvy5x9Vj0kgpICTThBYklymhLmljXnWD4gkIHF6uqu1HLW5UaNdGezBmhIdlIP5lEEcgSSQAaEtWMomDhUjjCqEoJCR6Ak231jaMeknJlU4SCVLBSDyBIGsFVhqliTydvUjTRm2gGMqk5mqrcMRToW+cfVFN7GjsEuTz36R8SiozISNTxVB0IcVLa0j7/AC7AMtXNy7+o94awCk5eYEJUoB8pykOe6g4N6CEp8pYIPmDcI1pQuxZ9N+UVZswtQjk9CerD7pAphQoMwL14jbSlHjWAlpwoKg9CpnAJ5HQgPzvFH4NGXVuVNnMd/MJUWASSBz3qxaCGYBvXT/MEB9QiWkUCQG0JAD3rpA5KlAhg6SPzFgKEOS5JbnA1oS9EmoBplDNah6j0jaJqQcpcqHrWjlrekCzUBxE4oBBL5i7vUXsMwU2rh+kLYnEAUJJSfMaO2inoQdHhnEM7EBRbejaO8SMSOMkS2bLZJL2TxB3cBzasZBQSdKLMjhf8RcEnRwzObEnUwtJnpUAyrcJYmvJunKDrlgqUMy8qai2Yag+ZxelYXPiCXCFoZyXOTiOwJu36RmjMNKGcGoD1cpDhgwLhzCKQal7l6OAdHD2TSCy1jMpIQqhzVYJ3d3qbCM4xSw+xsHcdSLetYCFkw0qYFMGdQP51NqzMBrvAMSwLKuCxok+8Akz1AEgnaiQ2ju9PXaEEzlfkL7teGUbB2PSCWpKOBS05i5BDqf8A21YdC19o3kIZObKoEcRBU9+FSSGFWJLx8XOVYpycXCQkKA1oAfNztDKQ/MtqSKEOaG1rcow9h5GVs2ZlbAGvJKSY2rIRXK4IKlcOZLByQ4e1/nC8oLCnSwIsLgvZ2qCORjeKwxU+ZszBysP0oYzMNCY+VQWS4pZjq7gPHfDCjmBZSvMTV9OgifPExCEiUEtV0m9bm5ZI2aPmCxywGmS8pKuHK2Uht1b3gpAbHjOrw10YFLMHB5a+2sYXLzAoVMSMz8IBf1DH6M8allWXKbjml7nrS1CYLJSQGJcO4d2dm0DX/wAwDCfg6ChOVeVgkvXM5OoegtDk2WlQypqVULi+9f0gSiklip3YhKgq4puwLgQwhAQGKgWqQlyz9qkmCFmxKTLSAkMkAE0cDWtbfdIHNlqzAoU4L2r76b+kalTUqNFOQC9FCl7aGApnmoCVJoSHau1K9XjANZmbiDV6683+cZRIfKVWO4SxsAaV+UfMXNNQ2arXtau7coHKl5Q4YHoDpYlQch6/bwBhnAT0lwjMQlyXCwNzeCmQmjpBFxSg366QoUhXEpjYVY6gsGsHY62hgBgXPf5nkTeMAOZQFMqQb6Na4e3zj5/MJSC6mIcm7BtK6QqqaXpyJoH77do3JnOfKXHsNGNmvGo1mxjSSAACkh86TQa1Ojh7iBYeZNUouEpl/hKSFPW5N2aBYnC/FSpK1EAg2y2diDcE/rGcPPCElJWEoSwJLAubB7Edu8CjFBJNKWHJvqX5wKfiEkcTMbEpOXuWpGMTMISlmIKjQHKQLuHv2O8Z+KKgqLvQ1YFuZrGo1mVSwCGcBywS4B1qP8QOUxKlZlqbhY6NdqDaDS16nXWxe4o5hcSQS7lQc+VRG+jkO/KBRrOxaijjBASBWiuuloxKnJmJeuUlyWGU6X3MFMpxxLJrelDcNlAcU1jU8OCBUkaUN9xp+8GgWCUpI1DjV9Dyf6R8M/MngIL7nu5c16NAvhl0pKBmNzw5G1dRAr13jlqqpNVKSBmoSAPw5iAwoDeN1DYzOl5n1S1rdWat6wAEqJTlVwhib0OrqLnq2vaPhJYiWoJLGrOX5AtUQviJa1AtUt5xRXOj2NIyQLFlnLMD0yuATZqPUO/Kot0EDWxdCnUq7BI06gsHerufeDTphRROQKTUvMLjUcNtPlAFGZMUHCs3NLggOzO7g079YcIQSEHjLEalJdIIveidh0gE6SrMAgBj+El7uRXSlXjGRkpCXy5QWCWKXq5ASGFdeVYHOkpccXlDWNPUfbQtAegE0sSCUgv+YFyeeo/XnAFrUPM/Yt/mDrYhkuSA5fL6itW+W8BGISwJAWeqg3oIdIljyevw3k/vH1iVjf6krofmI+x0IWPReD/1kdVfMxNkeZf/APQv/lHR0HwAdw9j1P8AyEef8X/qJ6H5iOjo0fJmXZPk+94DN/pDp/7iPkdAkENgf6yv9iP/AGhzAeb0+Rjo6AjGZHlV0V8485P/AKH9/wBTH2OhmY9Avyeka/Cr/YfpHR0ADBTbnt84BP8ApHR0YyHB5z1+kYnebsf+MdHRggJHn7q+YhjEeUf7voI6OgoAA/j/AN31hfxD+if9v6x9joCMw3hf9FH+wf8ACMYPT+7/AJR0dGMOT7f3D6wKTftHR0ZAJ8z+kn/xn5iC4byn/wAao6OhgPQp4t5/7hC2I8ivvRUdHQgwsvz/ANg+kXML/XT/AOP/ANER0dDmWwSf/wBVPX/2MTJHlxP3pHR0KZkyZ5EdI1htev0j7HRRaIs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113046049"/>
              </p:ext>
            </p:extLst>
          </p:nvPr>
        </p:nvGraphicFramePr>
        <p:xfrm>
          <a:off x="539552" y="476672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5809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Próximos pasos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5193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63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54" y="555248"/>
            <a:ext cx="4401165" cy="26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23961" y="3164633"/>
            <a:ext cx="4409710" cy="300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139" y="405412"/>
            <a:ext cx="3583317" cy="28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8" y="3161251"/>
            <a:ext cx="3600400" cy="305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758353" y="2924944"/>
            <a:ext cx="4126444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6600" dirty="0" smtClean="0">
                <a:solidFill>
                  <a:schemeClr val="bg1"/>
                </a:solidFill>
              </a:rPr>
              <a:t>Gracias!!</a:t>
            </a:r>
            <a:endParaRPr lang="es-C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Trabajo Social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035379570"/>
              </p:ext>
            </p:extLst>
          </p:nvPr>
        </p:nvGraphicFramePr>
        <p:xfrm>
          <a:off x="827584" y="1484784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865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Reflexiones Generales en torno a los dominios </a:t>
            </a:r>
            <a:r>
              <a:rPr lang="es-CL" i="1" dirty="0" smtClean="0">
                <a:solidFill>
                  <a:schemeClr val="bg1"/>
                </a:solidFill>
              </a:rPr>
              <a:t>(</a:t>
            </a:r>
            <a:r>
              <a:rPr lang="es-CL" i="1" dirty="0" err="1" smtClean="0">
                <a:solidFill>
                  <a:schemeClr val="bg1"/>
                </a:solidFill>
              </a:rPr>
              <a:t>focus</a:t>
            </a:r>
            <a:r>
              <a:rPr lang="es-CL" i="1" dirty="0" smtClean="0">
                <a:solidFill>
                  <a:schemeClr val="bg1"/>
                </a:solidFill>
              </a:rPr>
              <a:t>)</a:t>
            </a:r>
            <a:endParaRPr lang="es-CL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21186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542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Jerarquización: Intervención Social, imprescindibles</a:t>
            </a:r>
            <a:endParaRPr lang="es-CL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1538246"/>
              </p:ext>
            </p:extLst>
          </p:nvPr>
        </p:nvGraphicFramePr>
        <p:xfrm>
          <a:off x="457200" y="1268761"/>
          <a:ext cx="8229600" cy="427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39552" y="4365104"/>
            <a:ext cx="388843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Interviene en diferentes contextos con un enfoque de derechos y de respeto a la dignidad de las personas, comprendiendo de manera crítica y reflexiva procesos, sistemas y redes sociales, con el fin de contribuir al pleno ejercicio de la ciudadanía de personas y colectivos.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2994337"/>
            <a:ext cx="3816424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Interviene de manera respetuosa, empática y responsable en fenómenos sociales relacionados con sujetos sociales individuales y colectivos; utilizando teorías del comportamiento humano y de sistemas sociales, para contribuir a la mejora de las condiciones de vida de las personas y colectivos sociales.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1700809"/>
            <a:ext cx="3960440" cy="936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100" dirty="0"/>
              <a:t>Desarrolla estrategias de acción profesional innovadoras frente a fenómenos emergentes, buscando potenciar las capacidades de los sujetos sociales individuales y colectivos  promoviendo la transformación y participación en los diferentes espacios y contextos.</a:t>
            </a:r>
          </a:p>
        </p:txBody>
      </p:sp>
    </p:spTree>
    <p:extLst>
      <p:ext uri="{BB962C8B-B14F-4D97-AF65-F5344CB8AC3E}">
        <p14:creationId xmlns:p14="http://schemas.microsoft.com/office/powerpoint/2010/main" xmlns="" val="2610067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4289</Words>
  <Application>Microsoft Office PowerPoint</Application>
  <PresentationFormat>Presentación en pantalla (4:3)</PresentationFormat>
  <Paragraphs>352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Tema de Office</vt:lpstr>
      <vt:lpstr>II Taller FACSO de rediseño curricular 8 de Enero 2015</vt:lpstr>
      <vt:lpstr>Diapositiva 2</vt:lpstr>
      <vt:lpstr>Diapositiva 3</vt:lpstr>
      <vt:lpstr>Proceso seguido Trabajo Social</vt:lpstr>
      <vt:lpstr>Dilemas y desafíos generales surgidos en el focus  y encuestas</vt:lpstr>
      <vt:lpstr>Diapositiva 6</vt:lpstr>
      <vt:lpstr>Trabajo Social</vt:lpstr>
      <vt:lpstr>Reflexiones Generales en torno a los dominios (focus)</vt:lpstr>
      <vt:lpstr>Jerarquización: Intervención Social, imprescindibles</vt:lpstr>
      <vt:lpstr>Jerarquización: Planificación y Gestión Social, imprescindibles (%)</vt:lpstr>
      <vt:lpstr>Jerarquización: Investigación Social, imprescindibles (%)</vt:lpstr>
      <vt:lpstr> Jerarquización de competencias específicas Trabajo Social</vt:lpstr>
      <vt:lpstr>Propuestas para incluir como Competencias Genéricas</vt:lpstr>
      <vt:lpstr>Propuestas para incluir como Competencias Genéricas</vt:lpstr>
      <vt:lpstr>Propuestas para incluir como Competencias Genéricas</vt:lpstr>
      <vt:lpstr>Temas referido a formación del Trabajador(a) Social,  surgidos en la validación.</vt:lpstr>
      <vt:lpstr>Construcción de una matriz de competencias y actividades curriculares. </vt:lpstr>
      <vt:lpstr>Diapositiva 18</vt:lpstr>
      <vt:lpstr>Diapositiva 19</vt:lpstr>
      <vt:lpstr>Proceso seguido Psicología</vt:lpstr>
      <vt:lpstr>Psicología</vt:lpstr>
      <vt:lpstr>Dilemas y desafíos generales surgidos en el focus  y encuestas</vt:lpstr>
      <vt:lpstr>Diapositiva 23</vt:lpstr>
      <vt:lpstr>Reflexiones Generales en torno a los dominios (focus)</vt:lpstr>
      <vt:lpstr>Investigación, imprescindibles (%)</vt:lpstr>
      <vt:lpstr>Estudios evaluativos, imprescindibles (%)</vt:lpstr>
      <vt:lpstr>Intervención psicosocial, imprescindibles (%)</vt:lpstr>
      <vt:lpstr> Jerarquización de competencias específicas Psicología</vt:lpstr>
      <vt:lpstr>Propuestas para incluir como Competencias Genéricas</vt:lpstr>
      <vt:lpstr>Propuestas para incluir como Competencias Genéricas</vt:lpstr>
      <vt:lpstr>Propuestas para incluir como Competencias Genéricas</vt:lpstr>
      <vt:lpstr>Temas referido a formación del Psicólogo (a)surgidos en la validación.</vt:lpstr>
      <vt:lpstr>Temas referido a formación del Psicólogo (a)surgidos en la validación.</vt:lpstr>
      <vt:lpstr>Construcción de una matriz de competencias y actividades curriculares. </vt:lpstr>
      <vt:lpstr>Diapositiva 35</vt:lpstr>
      <vt:lpstr>Diapositiva 36</vt:lpstr>
      <vt:lpstr>Proceso seguido sociología</vt:lpstr>
      <vt:lpstr>Dilemas y temas generales surgidos en el focus  y encuestas</vt:lpstr>
      <vt:lpstr>Diapositiva 39</vt:lpstr>
      <vt:lpstr>Dominio sociología</vt:lpstr>
      <vt:lpstr>Reflexiones Generales en torno a los dominios (focus)</vt:lpstr>
      <vt:lpstr>Jerarquización: investigación aplicada</vt:lpstr>
      <vt:lpstr>Jerarquización: Planificación y Gestión Social</vt:lpstr>
      <vt:lpstr>Jerarquización: Reflexión crítica y comprensión social</vt:lpstr>
      <vt:lpstr>Diapositiva 45</vt:lpstr>
      <vt:lpstr>Propuestas para incluir como Competencias Genéricas</vt:lpstr>
      <vt:lpstr>Propuestas para incluir como Competencias Genéricas</vt:lpstr>
      <vt:lpstr>Temas referido a formación de sociólogos (as),  surgidos en la validación.</vt:lpstr>
      <vt:lpstr>Temas referido a formación de sociólogos (as),  surgidos en la validación.</vt:lpstr>
      <vt:lpstr>Construcción de una matriz de competencias y actividades curriculares. </vt:lpstr>
      <vt:lpstr>Reflexiones generales </vt:lpstr>
      <vt:lpstr>Reflexiones generales</vt:lpstr>
      <vt:lpstr>Reflexiones generales</vt:lpstr>
      <vt:lpstr>Reflexiones generales</vt:lpstr>
      <vt:lpstr>Reflexiones generales</vt:lpstr>
      <vt:lpstr> desafío y Próximos pasos</vt:lpstr>
      <vt:lpstr>Considerar: Características de los currículos innovados</vt:lpstr>
      <vt:lpstr>Considerar el desafío…</vt:lpstr>
      <vt:lpstr>Próximos pasos</vt:lpstr>
      <vt:lpstr>Próximos pasos</vt:lpstr>
      <vt:lpstr>Diapositiva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FACSO de rediseño curricular</dc:title>
  <dc:creator>Maria Eugenia Letelier Galve</dc:creator>
  <cp:lastModifiedBy>facso</cp:lastModifiedBy>
  <cp:revision>123</cp:revision>
  <dcterms:created xsi:type="dcterms:W3CDTF">2014-10-15T13:27:10Z</dcterms:created>
  <dcterms:modified xsi:type="dcterms:W3CDTF">2015-01-08T20:26:29Z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1787211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