
<file path=[Content_Types].xml><?xml version="1.0" encoding="utf-8"?>
<Types xmlns="http://schemas.openxmlformats.org/package/2006/content-types">
  <Default Extension="rels" ContentType="application/vnd.openxmlformats-package.relationships+xml"/>
  <Default Extension="xml" ContentType="application/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diagrams/colors1.xml" ContentType="application/vnd.openxmlformats-officedocument.drawingml.diagramColors+xml"/>
  <Override PartName="/ppt/diagrams/colors2.xml" ContentType="application/vnd.openxmlformats-officedocument.drawingml.diagramColors+xml"/>
  <Override PartName="/ppt/diagrams/data1.xml" ContentType="application/vnd.openxmlformats-officedocument.drawingml.diagramData+xml"/>
  <Override PartName="/ppt/diagrams/data2.xml" ContentType="application/vnd.openxmlformats-officedocument.drawingml.diagramData+xml"/>
  <Override PartName="/ppt/diagrams/drawing1.xml" ContentType="application/vnd.ms-office.drawingml.diagramDrawing+xml"/>
  <Override PartName="/ppt/diagrams/drawing2.xml" ContentType="application/vnd.ms-office.drawingml.diagramDrawing+xml"/>
  <Override PartName="/ppt/diagrams/layout1.xml" ContentType="application/vnd.openxmlformats-officedocument.drawingml.diagramLayout+xml"/>
  <Override PartName="/ppt/diagrams/layout2.xml" ContentType="application/vnd.openxmlformats-officedocument.drawingml.diagramLayout+xml"/>
  <Override PartName="/ppt/diagrams/quickStyle1.xml" ContentType="application/vnd.openxmlformats-officedocument.drawingml.diagramStyle+xml"/>
  <Override PartName="/ppt/diagrams/quickStyle2.xml" ContentType="application/vnd.openxmlformats-officedocument.drawingml.diagramStyle+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2-->
<p:presentation xmlns:r="http://schemas.openxmlformats.org/officeDocument/2006/relationships" xmlns:a="http://schemas.openxmlformats.org/drawingml/2006/main" xmlns:p="http://schemas.openxmlformats.org/presentationml/2006/main" saveSubsetFonts="1">
  <p:sldMasterIdLst>
    <p:sldMasterId id="2147483648" r:id="rId1"/>
    <p:sldMasterId id="2147483666" r:id="rId2"/>
  </p:sldMasterIdLst>
  <p:notesMasterIdLst>
    <p:notesMasterId r:id="rId3"/>
  </p:notesMasterIdLst>
  <p:handoutMasterIdLst>
    <p:handoutMasterId r:id="rId4"/>
  </p:handoutMasterIdLst>
  <p:sldIdLst>
    <p:sldId id="257" r:id="rId5"/>
    <p:sldId id="289" r:id="rId6"/>
    <p:sldId id="291" r:id="rId7"/>
    <p:sldId id="272" r:id="rId8"/>
    <p:sldId id="287" r:id="rId9"/>
    <p:sldId id="290" r:id="rId10"/>
    <p:sldId id="285" r:id="rId11"/>
    <p:sldId id="288" r:id="rId12"/>
    <p:sldId id="273" r:id="rId13"/>
    <p:sldId id="274" r:id="rId14"/>
    <p:sldId id="276" r:id="rId15"/>
    <p:sldId id="277" r:id="rId16"/>
    <p:sldId id="283" r:id="rId17"/>
    <p:sldId id="284" r:id="rId18"/>
    <p:sldId id="279" r:id="rId19"/>
    <p:sldId id="267" r:id="rId20"/>
  </p:sldIdLst>
  <p:sldSz cx="9144000" cy="6858000" type="screen4x3"/>
  <p:notesSz cx="7010400" cy="9296400"/>
  <p:custDataLst>
    <p:tags r:id="rId21"/>
  </p:custDataLst>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r="http://schemas.openxmlformats.org/officeDocument/2006/relationships" xmlns:a="http://schemas.openxmlformats.org/drawingml/2006/main" def="{5C22544A-7EE6-4342-B048-85BDC9FD1C3A}">
  <a:tblStyle styleId="{BC89EF96-8CEA-46FF-86C4-4CE0E7609802}" styleName="Estilo claro 3 - Acento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fill>
          <a:solidFill>
            <a:schemeClr val="accent1">
              <a:alpha val="20000"/>
            </a:schemeClr>
          </a:solidFill>
        </a:fill>
      </a:tcStyle>
    </a:band1H>
    <a:band1V>
      <a:tcStyle>
        <a:fill>
          <a:solidFill>
            <a:schemeClr val="accent1">
              <a:alpha val="20000"/>
            </a:schemeClr>
          </a:solidFill>
        </a:fill>
      </a:tcStyle>
    </a:band1V>
    <a:lastCol>
      <a:tcTxStyle b="on"/>
    </a:lastCol>
    <a:firstCol>
      <a:tcTxStyle b="on"/>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344" autoAdjust="0"/>
    <p:restoredTop sz="94660"/>
  </p:normalViewPr>
  <p:slideViewPr>
    <p:cSldViewPr>
      <p:cViewPr varScale="1">
        <p:scale>
          <a:sx n="103" d="100"/>
          <a:sy n="103" d="100"/>
        </p:scale>
        <p:origin x="-294" y="-96"/>
      </p:cViewPr>
      <p:guideLst>
        <p:guide orient="horz" pos="2160"/>
        <p:guide pos="2880"/>
      </p:guideLst>
    </p:cSldViewPr>
  </p:slideViewPr>
  <p:notesTextViewPr>
    <p:cViewPr>
      <p:scale>
        <a:sx n="1" d="1"/>
        <a:sy n="1" d="1"/>
      </p:scale>
      <p:origin x="0" y="0"/>
    </p:cViewPr>
  </p:notesTextViewPr>
  <p:notesViewPr>
    <p:cSldViewPr>
      <p:cViewPr>
        <p:scale>
          <a:sx n="1" d="100"/>
          <a:sy n="1" d="100"/>
        </p:scale>
        <p:origin x="0" y="0"/>
      </p:cViewPr>
    </p:cSldViewPr>
  </p:notesViewPr>
  <p:gridSpacing cx="72008" cy="72008"/>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slide" Target="slides/slide6.xml" /><Relationship Id="rId11" Type="http://schemas.openxmlformats.org/officeDocument/2006/relationships/slide" Target="slides/slide7.xml" /><Relationship Id="rId12" Type="http://schemas.openxmlformats.org/officeDocument/2006/relationships/slide" Target="slides/slide8.xml" /><Relationship Id="rId13" Type="http://schemas.openxmlformats.org/officeDocument/2006/relationships/slide" Target="slides/slide9.xml" /><Relationship Id="rId14" Type="http://schemas.openxmlformats.org/officeDocument/2006/relationships/slide" Target="slides/slide10.xml" /><Relationship Id="rId15" Type="http://schemas.openxmlformats.org/officeDocument/2006/relationships/slide" Target="slides/slide11.xml" /><Relationship Id="rId16" Type="http://schemas.openxmlformats.org/officeDocument/2006/relationships/slide" Target="slides/slide12.xml" /><Relationship Id="rId17" Type="http://schemas.openxmlformats.org/officeDocument/2006/relationships/slide" Target="slides/slide13.xml" /><Relationship Id="rId18" Type="http://schemas.openxmlformats.org/officeDocument/2006/relationships/slide" Target="slides/slide14.xml" /><Relationship Id="rId19" Type="http://schemas.openxmlformats.org/officeDocument/2006/relationships/slide" Target="slides/slide15.xml" /><Relationship Id="rId2" Type="http://schemas.openxmlformats.org/officeDocument/2006/relationships/slideMaster" Target="slideMasters/slideMaster2.xml" /><Relationship Id="rId20" Type="http://schemas.openxmlformats.org/officeDocument/2006/relationships/slide" Target="slides/slide16.xml" /><Relationship Id="rId21" Type="http://schemas.openxmlformats.org/officeDocument/2006/relationships/tags" Target="tags/tag1.xml" /><Relationship Id="rId22" Type="http://schemas.openxmlformats.org/officeDocument/2006/relationships/presProps" Target="presProps.xml" /><Relationship Id="rId23" Type="http://schemas.openxmlformats.org/officeDocument/2006/relationships/viewProps" Target="viewProps.xml" /><Relationship Id="rId24" Type="http://schemas.openxmlformats.org/officeDocument/2006/relationships/theme" Target="theme/theme1.xml" /><Relationship Id="rId25" Type="http://schemas.openxmlformats.org/officeDocument/2006/relationships/tableStyles" Target="tableStyles.xml" /><Relationship Id="rId3" Type="http://schemas.openxmlformats.org/officeDocument/2006/relationships/notesMaster" Target="notesMasters/notesMaster1.xml" /><Relationship Id="rId4" Type="http://schemas.openxmlformats.org/officeDocument/2006/relationships/handoutMaster" Target="handoutMasters/handoutMaster1.xml" /><Relationship Id="rId5" Type="http://schemas.openxmlformats.org/officeDocument/2006/relationships/slide" Target="slides/slide1.xml" /><Relationship Id="rId6" Type="http://schemas.openxmlformats.org/officeDocument/2006/relationships/slide" Target="slides/slide2.xml" /><Relationship Id="rId7" Type="http://schemas.openxmlformats.org/officeDocument/2006/relationships/slide" Target="slides/slide3.xml" /><Relationship Id="rId8" Type="http://schemas.openxmlformats.org/officeDocument/2006/relationships/slide" Target="slides/slide4.xml" /><Relationship Id="rId9" Type="http://schemas.openxmlformats.org/officeDocument/2006/relationships/slide" Target="slides/slide5.xml" /></Relationships>
</file>

<file path=ppt/diagrams/colors1.xml><?xml version="1.0" encoding="utf-8"?>
<dgm:colorsDef xmlns:a="http://schemas.openxmlformats.org/drawingml/2006/main" xmlns:dgm="http://schemas.openxmlformats.org/drawingml/2006/diagram"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a="http://schemas.openxmlformats.org/drawingml/2006/main" xmlns:dgm="http://schemas.openxmlformats.org/drawingml/2006/diagram"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a="http://schemas.openxmlformats.org/drawingml/2006/main" xmlns:r="http://schemas.openxmlformats.org/officeDocument/2006/relationships" xmlns:dgm="http://schemas.openxmlformats.org/drawingml/2006/diagram">
  <dgm:ptLst>
    <dgm:pt modelId="{CB237C2E-22B3-4000-8A67-BFBDF58CAB26}" type="doc">
      <dgm:prSet loTypeId="urn:microsoft.com/office/officeart/2005/8/layout/radial6" loCatId="cycle" qsTypeId="urn:microsoft.com/office/officeart/2005/8/quickstyle/simple4" qsCatId="simple" csTypeId="urn:microsoft.com/office/officeart/2005/8/colors/colorful4" csCatId="colorful" phldr="1"/>
      <dgm:spPr/>
      <dgm:t>
        <a:bodyPr/>
        <a:lstStyle/>
        <a:p>
          <a:endParaRPr lang="es-CL"/>
        </a:p>
      </dgm:t>
    </dgm:pt>
    <dgm:pt modelId="{1AF51079-C0AF-4C88-8A36-876FD7E27EF4}" type="parTrans" cxnId="{51AEF843-7C69-4128-9576-82592AFD3CB0}">
      <dgm:prSet custT="1"/>
      <dgm:spPr/>
      <dgm:t>
        <a:bodyPr/>
        <a:lstStyle/>
        <a:p>
          <a:endParaRPr lang="es-CL" sz="1200">
            <a:solidFill>
              <a:schemeClr val="tx1"/>
            </a:solidFill>
          </a:endParaRPr>
        </a:p>
      </dgm:t>
    </dgm:pt>
    <dgm:pt modelId="{CAC74EA8-20F6-4147-8120-29917F1308BA}">
      <dgm:prSet phldrT="[Texto]" custT="1"/>
      <dgm:spPr/>
      <dgm:t>
        <a:bodyPr/>
        <a:lstStyle/>
        <a:p>
          <a:r>
            <a:rPr lang="es-CL" sz="1800" smtClean="0"/>
            <a:t>Principios del Sistema</a:t>
          </a:r>
          <a:endParaRPr lang="es-CL" sz="1800"/>
        </a:p>
      </dgm:t>
    </dgm:pt>
    <dgm:pt modelId="{47B72F1C-D103-4119-85AC-F35157F46DF5}" type="parTrans" cxnId="{18864B61-5B2F-4E21-A7EA-02D586915001}">
      <dgm:prSet custT="1"/>
      <dgm:spPr/>
      <dgm:t>
        <a:bodyPr/>
        <a:lstStyle/>
        <a:p>
          <a:endParaRPr lang="es-CL" sz="1200">
            <a:solidFill>
              <a:schemeClr val="tx1"/>
            </a:solidFill>
          </a:endParaRPr>
        </a:p>
      </dgm:t>
    </dgm:pt>
    <dgm:pt modelId="{F8AF75AD-C193-4335-8BA2-885ACE0CB60C}">
      <dgm:prSet phldrT="[Texto]" custT="1"/>
      <dgm:spPr/>
      <dgm:t>
        <a:bodyPr/>
        <a:lstStyle/>
        <a:p>
          <a:r>
            <a:rPr lang="es-CL" sz="1200" smtClean="0"/>
            <a:t>Voluntario </a:t>
          </a:r>
        </a:p>
      </dgm:t>
    </dgm:pt>
    <dgm:pt modelId="{12617751-3718-45EC-A312-19B23682B078}" type="sibTrans" cxnId="{18864B61-5B2F-4E21-A7EA-02D586915001}">
      <dgm:prSet custT="1"/>
      <dgm:spPr/>
      <dgm:t>
        <a:bodyPr/>
        <a:lstStyle/>
        <a:p>
          <a:endParaRPr lang="es-CL" sz="1200">
            <a:solidFill>
              <a:schemeClr val="tx1"/>
            </a:solidFill>
          </a:endParaRPr>
        </a:p>
      </dgm:t>
    </dgm:pt>
    <dgm:pt modelId="{E67FF053-6AA6-4683-97EB-C04BCA885531}" type="parTrans" cxnId="{25D421A9-6143-4CA3-880D-83CCBC2E891A}">
      <dgm:prSet custT="1"/>
      <dgm:spPr/>
      <dgm:t>
        <a:bodyPr/>
        <a:lstStyle/>
        <a:p>
          <a:endParaRPr lang="es-CL" sz="1400">
            <a:solidFill>
              <a:schemeClr val="tx1"/>
            </a:solidFill>
          </a:endParaRPr>
        </a:p>
      </dgm:t>
    </dgm:pt>
    <dgm:pt modelId="{AF3FF91E-BC62-48A7-8EF6-41FEFB872B01}">
      <dgm:prSet phldrT="[Texto]" custT="1"/>
      <dgm:spPr/>
      <dgm:t>
        <a:bodyPr/>
        <a:lstStyle/>
        <a:p>
          <a:r>
            <a:rPr lang="es-CL" sz="1200" smtClean="0"/>
            <a:t>Fe Pública</a:t>
          </a:r>
        </a:p>
      </dgm:t>
    </dgm:pt>
    <dgm:pt modelId="{23B35AA8-786F-400F-BCF6-6DD0A1393E56}" type="sibTrans" cxnId="{25D421A9-6143-4CA3-880D-83CCBC2E891A}">
      <dgm:prSet custT="1"/>
      <dgm:spPr/>
      <dgm:t>
        <a:bodyPr/>
        <a:lstStyle/>
        <a:p>
          <a:endParaRPr lang="es-CL" sz="1400">
            <a:solidFill>
              <a:schemeClr val="tx1"/>
            </a:solidFill>
          </a:endParaRPr>
        </a:p>
      </dgm:t>
    </dgm:pt>
    <dgm:pt modelId="{B1FC2861-7D42-4ED7-9689-3599DC59BF15}" type="parTrans" cxnId="{EF39DA8C-F409-499B-9C56-9DF01753206C}">
      <dgm:prSet custT="1"/>
      <dgm:spPr/>
      <dgm:t>
        <a:bodyPr/>
        <a:lstStyle/>
        <a:p>
          <a:endParaRPr lang="es-CL" sz="1400">
            <a:solidFill>
              <a:schemeClr val="tx1"/>
            </a:solidFill>
          </a:endParaRPr>
        </a:p>
      </dgm:t>
    </dgm:pt>
    <dgm:pt modelId="{2CE99129-F342-4DC5-8F66-6A7FE4FE0BBA}">
      <dgm:prSet phldrT="[Texto]" custT="1"/>
      <dgm:spPr/>
      <dgm:t>
        <a:bodyPr/>
        <a:lstStyle/>
        <a:p>
          <a:r>
            <a:rPr lang="es-CL" sz="1200" smtClean="0"/>
            <a:t>Orientado a la demanda</a:t>
          </a:r>
        </a:p>
      </dgm:t>
    </dgm:pt>
    <dgm:pt modelId="{856E2CDF-4CDF-4307-81E8-B2F8BF79ED94}" type="sibTrans" cxnId="{EF39DA8C-F409-499B-9C56-9DF01753206C}">
      <dgm:prSet custT="1"/>
      <dgm:spPr/>
      <dgm:t>
        <a:bodyPr/>
        <a:lstStyle/>
        <a:p>
          <a:endParaRPr lang="es-CL" sz="1400">
            <a:solidFill>
              <a:schemeClr val="tx1"/>
            </a:solidFill>
          </a:endParaRPr>
        </a:p>
      </dgm:t>
    </dgm:pt>
    <dgm:pt modelId="{17924F52-E950-4B1F-B2DA-B2E0C765D1C5}" type="parTrans" cxnId="{95D975FD-73C6-474D-A3E0-6C2263DA48F7}">
      <dgm:prSet custT="1"/>
      <dgm:spPr/>
      <dgm:t>
        <a:bodyPr/>
        <a:lstStyle/>
        <a:p>
          <a:endParaRPr lang="es-CL" sz="1400">
            <a:solidFill>
              <a:schemeClr val="tx1"/>
            </a:solidFill>
          </a:endParaRPr>
        </a:p>
      </dgm:t>
    </dgm:pt>
    <dgm:pt modelId="{37C44CAB-F674-40BB-B464-CA9494DE5863}">
      <dgm:prSet phldrT="[Texto]" custT="1"/>
      <dgm:spPr/>
      <dgm:t>
        <a:bodyPr/>
        <a:lstStyle/>
        <a:p>
          <a:r>
            <a:rPr lang="es-CL" sz="1200" b="0" smtClean="0"/>
            <a:t>Diálogo Social Tripartito</a:t>
          </a:r>
          <a:endParaRPr lang="es-CL" sz="1200" b="0" smtClean="0"/>
        </a:p>
      </dgm:t>
    </dgm:pt>
    <dgm:pt modelId="{3E5E7872-80E8-425C-ADD5-5F71D3E5580B}" type="sibTrans" cxnId="{95D975FD-73C6-474D-A3E0-6C2263DA48F7}">
      <dgm:prSet custT="1"/>
      <dgm:spPr/>
      <dgm:t>
        <a:bodyPr/>
        <a:lstStyle/>
        <a:p>
          <a:endParaRPr lang="es-CL" sz="1400">
            <a:solidFill>
              <a:schemeClr val="tx1"/>
            </a:solidFill>
          </a:endParaRPr>
        </a:p>
      </dgm:t>
    </dgm:pt>
    <dgm:pt modelId="{D6F8F481-A3F0-4D1C-8129-E764581DD149}" type="parTrans" cxnId="{EE0F28A1-8B0F-4867-834C-2EDEED2218D0}">
      <dgm:prSet custT="1"/>
      <dgm:spPr/>
      <dgm:t>
        <a:bodyPr/>
        <a:lstStyle/>
        <a:p>
          <a:endParaRPr lang="es-CL" sz="1400">
            <a:solidFill>
              <a:schemeClr val="tx1"/>
            </a:solidFill>
          </a:endParaRPr>
        </a:p>
      </dgm:t>
    </dgm:pt>
    <dgm:pt modelId="{D79B07ED-44ED-42E4-89D7-E950D974D14B}">
      <dgm:prSet phldrT="[Texto]" custT="1"/>
      <dgm:spPr/>
      <dgm:t>
        <a:bodyPr/>
        <a:lstStyle/>
        <a:p>
          <a:r>
            <a:rPr lang="es-CL" sz="1200" smtClean="0"/>
            <a:t>Calidad</a:t>
          </a:r>
          <a:endParaRPr lang="es-CL" sz="1200" smtClean="0"/>
        </a:p>
      </dgm:t>
    </dgm:pt>
    <dgm:pt modelId="{0497E1C2-AD4D-4108-B01E-7D1EEF78D8B3}" type="sibTrans" cxnId="{EE0F28A1-8B0F-4867-834C-2EDEED2218D0}">
      <dgm:prSet custT="1"/>
      <dgm:spPr/>
      <dgm:t>
        <a:bodyPr/>
        <a:lstStyle/>
        <a:p>
          <a:endParaRPr lang="es-CL" sz="1400">
            <a:solidFill>
              <a:schemeClr val="tx1"/>
            </a:solidFill>
          </a:endParaRPr>
        </a:p>
      </dgm:t>
    </dgm:pt>
    <dgm:pt modelId="{519D4D70-A190-47F4-86EC-E4B800FCAFFA}" type="sibTrans" cxnId="{51AEF843-7C69-4128-9576-82592AFD3CB0}">
      <dgm:prSet custT="1"/>
      <dgm:spPr/>
      <dgm:t>
        <a:bodyPr/>
        <a:lstStyle/>
        <a:p>
          <a:endParaRPr lang="es-CL" sz="1200">
            <a:solidFill>
              <a:schemeClr val="tx1"/>
            </a:solidFill>
          </a:endParaRPr>
        </a:p>
      </dgm:t>
    </dgm:pt>
    <dgm:pt modelId="{DF7E0651-4A81-4F52-9F83-B361A9582E60}" type="pres">
      <dgm:prSet presAssocID="{CB237C2E-22B3-4000-8A67-BFBDF58CAB26}" presName="Name0">
        <dgm:presLayoutVars>
          <dgm:chMax val="1"/>
          <dgm:dir/>
          <dgm:animLvl val="ctr"/>
          <dgm:resizeHandles val="exact"/>
        </dgm:presLayoutVars>
      </dgm:prSet>
      <dgm:spPr/>
      <dgm:t>
        <a:bodyPr/>
        <a:lstStyle/>
        <a:p>
          <a:endParaRPr lang="es-CL"/>
        </a:p>
      </dgm:t>
    </dgm:pt>
    <dgm:pt modelId="{B26BFF2E-3766-4550-AB12-DF14DAF4F491}" type="pres">
      <dgm:prSet presAssocID="{CAC74EA8-20F6-4147-8120-29917F1308BA}" presName="centerShape" presStyleLbl="node0" presStyleCnt="1" custScaleX="109765" custScaleY="109765" custLinFactNeighborX="-901" custLinFactNeighborY="-529"/>
      <dgm:spPr/>
      <dgm:t>
        <a:bodyPr/>
        <a:lstStyle/>
        <a:p>
          <a:endParaRPr lang="es-CL"/>
        </a:p>
      </dgm:t>
    </dgm:pt>
    <dgm:pt modelId="{97C1133D-8636-4B63-BE1A-8F1859D9A1E4}" type="pres">
      <dgm:prSet presAssocID="{F8AF75AD-C193-4335-8BA2-885ACE0CB60C}" presName="node" presStyleLbl="node1" presStyleCnt="5">
        <dgm:presLayoutVars>
          <dgm:bulletEnabled val="1"/>
        </dgm:presLayoutVars>
      </dgm:prSet>
      <dgm:spPr/>
      <dgm:t>
        <a:bodyPr/>
        <a:lstStyle/>
        <a:p>
          <a:endParaRPr lang="es-CL"/>
        </a:p>
      </dgm:t>
    </dgm:pt>
    <dgm:pt modelId="{FABF3EBE-B11A-485E-BBBF-62E61F5314D6}" type="pres">
      <dgm:prSet presAssocID="{F8AF75AD-C193-4335-8BA2-885ACE0CB60C}" presName="dummy"/>
      <dgm:spPr/>
      <dgm:t>
        <a:bodyPr/>
        <a:lstStyle/>
        <a:p>
          <a:endParaRPr lang="es-CL"/>
        </a:p>
      </dgm:t>
    </dgm:pt>
    <dgm:pt modelId="{7D681003-EBC7-4300-9869-E3521EDDC922}" type="pres">
      <dgm:prSet presAssocID="{12617751-3718-45EC-A312-19B23682B078}" presName="sibTrans" presStyleLbl="sibTrans2D1" presStyleCnt="5"/>
      <dgm:spPr/>
      <dgm:t>
        <a:bodyPr/>
        <a:lstStyle/>
        <a:p>
          <a:endParaRPr lang="es-CL"/>
        </a:p>
      </dgm:t>
    </dgm:pt>
    <dgm:pt modelId="{54708D75-2FA1-4821-98E7-94E0741C7DA4}" type="pres">
      <dgm:prSet presAssocID="{AF3FF91E-BC62-48A7-8EF6-41FEFB872B01}" presName="node" presStyleLbl="node1" presStyleIdx="1" presStyleCnt="5">
        <dgm:presLayoutVars>
          <dgm:bulletEnabled val="1"/>
        </dgm:presLayoutVars>
      </dgm:prSet>
      <dgm:spPr/>
      <dgm:t>
        <a:bodyPr/>
        <a:lstStyle/>
        <a:p>
          <a:endParaRPr lang="es-CL"/>
        </a:p>
      </dgm:t>
    </dgm:pt>
    <dgm:pt modelId="{CC7DD039-508E-4FEB-B50B-D9B53AE14133}" type="pres">
      <dgm:prSet presAssocID="{AF3FF91E-BC62-48A7-8EF6-41FEFB872B01}" presName="dummy"/>
      <dgm:spPr/>
      <dgm:t>
        <a:bodyPr/>
        <a:lstStyle/>
        <a:p>
          <a:endParaRPr lang="es-CL"/>
        </a:p>
      </dgm:t>
    </dgm:pt>
    <dgm:pt modelId="{15823480-CD8C-4903-AB1A-0A1F3252C554}" type="pres">
      <dgm:prSet presAssocID="{23B35AA8-786F-400F-BCF6-6DD0A1393E56}" presName="sibTrans" presStyleLbl="sibTrans2D1" presStyleIdx="1" presStyleCnt="5"/>
      <dgm:spPr/>
      <dgm:t>
        <a:bodyPr/>
        <a:lstStyle/>
        <a:p>
          <a:endParaRPr lang="es-CL"/>
        </a:p>
      </dgm:t>
    </dgm:pt>
    <dgm:pt modelId="{682D1242-3D4C-430C-A9A9-D8F26BEC15AA}" type="pres">
      <dgm:prSet presAssocID="{2CE99129-F342-4DC5-8F66-6A7FE4FE0BBA}" presName="node" presStyleLbl="node1" presStyleIdx="2" presStyleCnt="5">
        <dgm:presLayoutVars>
          <dgm:bulletEnabled val="1"/>
        </dgm:presLayoutVars>
      </dgm:prSet>
      <dgm:spPr/>
      <dgm:t>
        <a:bodyPr/>
        <a:lstStyle/>
        <a:p>
          <a:endParaRPr lang="es-CL"/>
        </a:p>
      </dgm:t>
    </dgm:pt>
    <dgm:pt modelId="{B2BC0B17-146E-4421-9A68-16B37F90B1D5}" type="pres">
      <dgm:prSet presAssocID="{2CE99129-F342-4DC5-8F66-6A7FE4FE0BBA}" presName="dummy"/>
      <dgm:spPr/>
      <dgm:t>
        <a:bodyPr/>
        <a:lstStyle/>
        <a:p>
          <a:endParaRPr lang="es-CL"/>
        </a:p>
      </dgm:t>
    </dgm:pt>
    <dgm:pt modelId="{2D4DB3E2-B10E-4682-8C8F-C4E4DF1EA768}" type="pres">
      <dgm:prSet presAssocID="{856E2CDF-4CDF-4307-81E8-B2F8BF79ED94}" presName="sibTrans" presStyleLbl="sibTrans2D1" presStyleIdx="2" presStyleCnt="5"/>
      <dgm:spPr/>
      <dgm:t>
        <a:bodyPr/>
        <a:lstStyle/>
        <a:p>
          <a:endParaRPr lang="es-CL"/>
        </a:p>
      </dgm:t>
    </dgm:pt>
    <dgm:pt modelId="{E2DD52C8-6664-4C2B-9EEC-1318A2F69DF8}" type="pres">
      <dgm:prSet presAssocID="{37C44CAB-F674-40BB-B464-CA9494DE5863}" presName="node" presStyleLbl="node1" presStyleIdx="3" presStyleCnt="5">
        <dgm:presLayoutVars>
          <dgm:bulletEnabled val="1"/>
        </dgm:presLayoutVars>
      </dgm:prSet>
      <dgm:spPr/>
      <dgm:t>
        <a:bodyPr/>
        <a:lstStyle/>
        <a:p>
          <a:endParaRPr lang="es-CL"/>
        </a:p>
      </dgm:t>
    </dgm:pt>
    <dgm:pt modelId="{B8F03BFC-15D7-420C-8AF5-609693D1FF72}" type="pres">
      <dgm:prSet presAssocID="{37C44CAB-F674-40BB-B464-CA9494DE5863}" presName="dummy"/>
      <dgm:spPr/>
      <dgm:t>
        <a:bodyPr/>
        <a:lstStyle/>
        <a:p>
          <a:endParaRPr lang="es-CL"/>
        </a:p>
      </dgm:t>
    </dgm:pt>
    <dgm:pt modelId="{3590ACC6-92C3-409D-AFFC-D735911C08B6}" type="pres">
      <dgm:prSet presAssocID="{3E5E7872-80E8-425C-ADD5-5F71D3E5580B}" presName="sibTrans" presStyleLbl="sibTrans2D1" presStyleIdx="3" presStyleCnt="5"/>
      <dgm:spPr/>
      <dgm:t>
        <a:bodyPr/>
        <a:lstStyle/>
        <a:p>
          <a:endParaRPr lang="es-CL"/>
        </a:p>
      </dgm:t>
    </dgm:pt>
    <dgm:pt modelId="{A9CDA7B8-7EE1-460A-AB3A-871C68162143}" type="pres">
      <dgm:prSet presAssocID="{D79B07ED-44ED-42E4-89D7-E950D974D14B}" presName="node" presStyleLbl="node1" presStyleIdx="4" presStyleCnt="5">
        <dgm:presLayoutVars>
          <dgm:bulletEnabled val="1"/>
        </dgm:presLayoutVars>
      </dgm:prSet>
      <dgm:spPr/>
      <dgm:t>
        <a:bodyPr/>
        <a:lstStyle/>
        <a:p>
          <a:endParaRPr lang="es-CL"/>
        </a:p>
      </dgm:t>
    </dgm:pt>
    <dgm:pt modelId="{CC1CA935-8E8D-4D80-B05B-F9CF67D6E2D5}" type="pres">
      <dgm:prSet presAssocID="{D79B07ED-44ED-42E4-89D7-E950D974D14B}" presName="dummy"/>
      <dgm:spPr/>
      <dgm:t>
        <a:bodyPr/>
        <a:lstStyle/>
        <a:p>
          <a:endParaRPr lang="es-CL"/>
        </a:p>
      </dgm:t>
    </dgm:pt>
    <dgm:pt modelId="{FFC149BA-A4CC-48EB-9DC4-9CB242C3BB5E}" type="pres">
      <dgm:prSet presAssocID="{0497E1C2-AD4D-4108-B01E-7D1EEF78D8B3}" presName="sibTrans" presStyleLbl="sibTrans2D1" presStyleIdx="4" presStyleCnt="5" custLinFactNeighborY="-919"/>
      <dgm:spPr/>
      <dgm:t>
        <a:bodyPr/>
        <a:lstStyle/>
        <a:p>
          <a:endParaRPr lang="es-CL"/>
        </a:p>
      </dgm:t>
    </dgm:pt>
  </dgm:ptLst>
  <dgm:cxnLst>
    <dgm:cxn modelId="{51AEF843-7C69-4128-9576-82592AFD3CB0}" srcId="{CB237C2E-22B3-4000-8A67-BFBDF58CAB26}" destId="{CAC74EA8-20F6-4147-8120-29917F1308BA}" srcOrd="0" destOrd="0" parTransId="{1AF51079-C0AF-4C88-8A36-876FD7E27EF4}" sibTransId="{519D4D70-A190-47F4-86EC-E4B800FCAFFA}"/>
    <dgm:cxn modelId="{18864B61-5B2F-4E21-A7EA-02D586915001}" srcId="{CAC74EA8-20F6-4147-8120-29917F1308BA}" destId="{F8AF75AD-C193-4335-8BA2-885ACE0CB60C}" srcOrd="0" destOrd="0" parTransId="{47B72F1C-D103-4119-85AC-F35157F46DF5}" sibTransId="{12617751-3718-45EC-A312-19B23682B078}"/>
    <dgm:cxn modelId="{25D421A9-6143-4CA3-880D-83CCBC2E891A}" srcId="{CAC74EA8-20F6-4147-8120-29917F1308BA}" destId="{AF3FF91E-BC62-48A7-8EF6-41FEFB872B01}" srcOrd="1" destOrd="0" parTransId="{E67FF053-6AA6-4683-97EB-C04BCA885531}" sibTransId="{23B35AA8-786F-400F-BCF6-6DD0A1393E56}"/>
    <dgm:cxn modelId="{EF39DA8C-F409-499B-9C56-9DF01753206C}" srcId="{CAC74EA8-20F6-4147-8120-29917F1308BA}" destId="{2CE99129-F342-4DC5-8F66-6A7FE4FE0BBA}" srcOrd="2" destOrd="0" parTransId="{B1FC2861-7D42-4ED7-9689-3599DC59BF15}" sibTransId="{856E2CDF-4CDF-4307-81E8-B2F8BF79ED94}"/>
    <dgm:cxn modelId="{95D975FD-73C6-474D-A3E0-6C2263DA48F7}" srcId="{CAC74EA8-20F6-4147-8120-29917F1308BA}" destId="{37C44CAB-F674-40BB-B464-CA9494DE5863}" srcOrd="3" destOrd="0" parTransId="{17924F52-E950-4B1F-B2DA-B2E0C765D1C5}" sibTransId="{3E5E7872-80E8-425C-ADD5-5F71D3E5580B}"/>
    <dgm:cxn modelId="{EE0F28A1-8B0F-4867-834C-2EDEED2218D0}" srcId="{CAC74EA8-20F6-4147-8120-29917F1308BA}" destId="{D79B07ED-44ED-42E4-89D7-E950D974D14B}" srcOrd="4" destOrd="0" parTransId="{D6F8F481-A3F0-4D1C-8129-E764581DD149}" sibTransId="{0497E1C2-AD4D-4108-B01E-7D1EEF78D8B3}"/>
    <dgm:cxn modelId="{349A7FFD-2A07-47FD-AA6E-F7EC44938ACC}" type="presOf" srcId="{CB237C2E-22B3-4000-8A67-BFBDF58CAB26}" destId="{DF7E0651-4A81-4F52-9F83-B361A9582E60}" srcOrd="0" destOrd="0" presId="urn:microsoft.com/office/officeart/2005/8/layout/radial6"/>
    <dgm:cxn modelId="{C6097B06-3C08-4662-BDA5-0C44762F82A1}" type="presParOf" srcId="{DF7E0651-4A81-4F52-9F83-B361A9582E60}" destId="{B26BFF2E-3766-4550-AB12-DF14DAF4F491}" srcOrd="0" destOrd="0" presId="urn:microsoft.com/office/officeart/2005/8/layout/radial6"/>
    <dgm:cxn modelId="{8625C7E7-9A33-4AAD-92E9-69FD857B2E17}" type="presOf" srcId="{CAC74EA8-20F6-4147-8120-29917F1308BA}" destId="{B26BFF2E-3766-4550-AB12-DF14DAF4F491}" srcOrd="0" destOrd="0" presId="urn:microsoft.com/office/officeart/2005/8/layout/radial6"/>
    <dgm:cxn modelId="{0E55B64B-FA85-4935-972E-8BEB7E996787}" type="presParOf" srcId="{DF7E0651-4A81-4F52-9F83-B361A9582E60}" destId="{97C1133D-8636-4B63-BE1A-8F1859D9A1E4}" srcOrd="1" destOrd="0" presId="urn:microsoft.com/office/officeart/2005/8/layout/radial6"/>
    <dgm:cxn modelId="{FFF8C353-A70B-4D52-8E0A-1E4D0BA3D91C}" type="presOf" srcId="{F8AF75AD-C193-4335-8BA2-885ACE0CB60C}" destId="{97C1133D-8636-4B63-BE1A-8F1859D9A1E4}" srcOrd="0" destOrd="0" presId="urn:microsoft.com/office/officeart/2005/8/layout/radial6"/>
    <dgm:cxn modelId="{613EA3D1-9711-466E-864F-BFFB6B8F0B19}" type="presParOf" srcId="{DF7E0651-4A81-4F52-9F83-B361A9582E60}" destId="{FABF3EBE-B11A-485E-BBBF-62E61F5314D6}" srcOrd="2" destOrd="0" presId="urn:microsoft.com/office/officeart/2005/8/layout/radial6"/>
    <dgm:cxn modelId="{C8B3F107-3C5A-4BC7-BAC6-9FB92DEA114A}" type="presParOf" srcId="{DF7E0651-4A81-4F52-9F83-B361A9582E60}" destId="{7D681003-EBC7-4300-9869-E3521EDDC922}" srcOrd="3" destOrd="0" presId="urn:microsoft.com/office/officeart/2005/8/layout/radial6"/>
    <dgm:cxn modelId="{3D64E303-8736-4C19-95BC-DF1C4BD1D25F}" type="presOf" srcId="{12617751-3718-45EC-A312-19B23682B078}" destId="{7D681003-EBC7-4300-9869-E3521EDDC922}" srcOrd="0" destOrd="0" presId="urn:microsoft.com/office/officeart/2005/8/layout/radial6"/>
    <dgm:cxn modelId="{B8B84AF7-28D1-4F59-8CE3-F6376F3551E2}" type="presParOf" srcId="{DF7E0651-4A81-4F52-9F83-B361A9582E60}" destId="{54708D75-2FA1-4821-98E7-94E0741C7DA4}" srcOrd="4" destOrd="0" presId="urn:microsoft.com/office/officeart/2005/8/layout/radial6"/>
    <dgm:cxn modelId="{8AC8BE6D-9ABC-4603-A49B-62C67F27A1FD}" type="presOf" srcId="{AF3FF91E-BC62-48A7-8EF6-41FEFB872B01}" destId="{54708D75-2FA1-4821-98E7-94E0741C7DA4}" srcOrd="0" destOrd="0" presId="urn:microsoft.com/office/officeart/2005/8/layout/radial6"/>
    <dgm:cxn modelId="{1E555FB2-BF5B-4A9C-97E5-CE1B4BFAD8F1}" type="presParOf" srcId="{DF7E0651-4A81-4F52-9F83-B361A9582E60}" destId="{CC7DD039-508E-4FEB-B50B-D9B53AE14133}" srcOrd="5" destOrd="0" presId="urn:microsoft.com/office/officeart/2005/8/layout/radial6"/>
    <dgm:cxn modelId="{DD475254-2270-47D9-A27C-71B3CAF64537}" type="presParOf" srcId="{DF7E0651-4A81-4F52-9F83-B361A9582E60}" destId="{15823480-CD8C-4903-AB1A-0A1F3252C554}" srcOrd="6" destOrd="0" presId="urn:microsoft.com/office/officeart/2005/8/layout/radial6"/>
    <dgm:cxn modelId="{0B532909-29B3-4612-8C46-A75ED0AACE51}" type="presOf" srcId="{23B35AA8-786F-400F-BCF6-6DD0A1393E56}" destId="{15823480-CD8C-4903-AB1A-0A1F3252C554}" srcOrd="0" destOrd="0" presId="urn:microsoft.com/office/officeart/2005/8/layout/radial6"/>
    <dgm:cxn modelId="{FCFC9F32-1952-4916-AAE1-ADC6659D8BD2}" type="presParOf" srcId="{DF7E0651-4A81-4F52-9F83-B361A9582E60}" destId="{682D1242-3D4C-430C-A9A9-D8F26BEC15AA}" srcOrd="7" destOrd="0" presId="urn:microsoft.com/office/officeart/2005/8/layout/radial6"/>
    <dgm:cxn modelId="{F721466C-30CE-4C51-8D0E-216E757EDCB9}" type="presOf" srcId="{2CE99129-F342-4DC5-8F66-6A7FE4FE0BBA}" destId="{682D1242-3D4C-430C-A9A9-D8F26BEC15AA}" srcOrd="0" destOrd="0" presId="urn:microsoft.com/office/officeart/2005/8/layout/radial6"/>
    <dgm:cxn modelId="{6383D60E-5CF6-4EBD-BDC4-9FB261DBAEB3}" type="presParOf" srcId="{DF7E0651-4A81-4F52-9F83-B361A9582E60}" destId="{B2BC0B17-146E-4421-9A68-16B37F90B1D5}" srcOrd="8" destOrd="0" presId="urn:microsoft.com/office/officeart/2005/8/layout/radial6"/>
    <dgm:cxn modelId="{39C26488-898A-4B34-820F-AEBD11D0959F}" type="presParOf" srcId="{DF7E0651-4A81-4F52-9F83-B361A9582E60}" destId="{2D4DB3E2-B10E-4682-8C8F-C4E4DF1EA768}" srcOrd="9" destOrd="0" presId="urn:microsoft.com/office/officeart/2005/8/layout/radial6"/>
    <dgm:cxn modelId="{029635D0-3554-4933-89B2-5B1433B89818}" type="presOf" srcId="{856E2CDF-4CDF-4307-81E8-B2F8BF79ED94}" destId="{2D4DB3E2-B10E-4682-8C8F-C4E4DF1EA768}" srcOrd="0" destOrd="0" presId="urn:microsoft.com/office/officeart/2005/8/layout/radial6"/>
    <dgm:cxn modelId="{A48507A3-2B68-46FD-821A-57E3B7070FAF}" type="presParOf" srcId="{DF7E0651-4A81-4F52-9F83-B361A9582E60}" destId="{E2DD52C8-6664-4C2B-9EEC-1318A2F69DF8}" srcOrd="10" destOrd="0" presId="urn:microsoft.com/office/officeart/2005/8/layout/radial6"/>
    <dgm:cxn modelId="{16AD14DD-F0A3-4678-B50F-E98628E0E8B6}" type="presOf" srcId="{37C44CAB-F674-40BB-B464-CA9494DE5863}" destId="{E2DD52C8-6664-4C2B-9EEC-1318A2F69DF8}" srcOrd="0" destOrd="0" presId="urn:microsoft.com/office/officeart/2005/8/layout/radial6"/>
    <dgm:cxn modelId="{E4C2B12D-A685-4CC1-92B7-728D0CF6BC12}" type="presParOf" srcId="{DF7E0651-4A81-4F52-9F83-B361A9582E60}" destId="{B8F03BFC-15D7-420C-8AF5-609693D1FF72}" srcOrd="11" destOrd="0" presId="urn:microsoft.com/office/officeart/2005/8/layout/radial6"/>
    <dgm:cxn modelId="{9690A065-88EB-4D7F-A0AD-CCC95E42AAA7}" type="presParOf" srcId="{DF7E0651-4A81-4F52-9F83-B361A9582E60}" destId="{3590ACC6-92C3-409D-AFFC-D735911C08B6}" srcOrd="12" destOrd="0" presId="urn:microsoft.com/office/officeart/2005/8/layout/radial6"/>
    <dgm:cxn modelId="{FE61D6A1-0EC3-48ED-9A3A-64F80FB06BFF}" type="presOf" srcId="{3E5E7872-80E8-425C-ADD5-5F71D3E5580B}" destId="{3590ACC6-92C3-409D-AFFC-D735911C08B6}" srcOrd="0" destOrd="0" presId="urn:microsoft.com/office/officeart/2005/8/layout/radial6"/>
    <dgm:cxn modelId="{00CC8667-FBFA-4922-BC4E-E8164889FF26}" type="presParOf" srcId="{DF7E0651-4A81-4F52-9F83-B361A9582E60}" destId="{A9CDA7B8-7EE1-460A-AB3A-871C68162143}" srcOrd="13" destOrd="0" presId="urn:microsoft.com/office/officeart/2005/8/layout/radial6"/>
    <dgm:cxn modelId="{C6ECB783-380D-467A-AEBA-46CEBA544FA6}" type="presOf" srcId="{D79B07ED-44ED-42E4-89D7-E950D974D14B}" destId="{A9CDA7B8-7EE1-460A-AB3A-871C68162143}" srcOrd="0" destOrd="0" presId="urn:microsoft.com/office/officeart/2005/8/layout/radial6"/>
    <dgm:cxn modelId="{C7086494-90FF-4E31-987F-2C834FE13261}" type="presParOf" srcId="{DF7E0651-4A81-4F52-9F83-B361A9582E60}" destId="{CC1CA935-8E8D-4D80-B05B-F9CF67D6E2D5}" srcOrd="14" destOrd="0" presId="urn:microsoft.com/office/officeart/2005/8/layout/radial6"/>
    <dgm:cxn modelId="{AF1C971A-1500-448F-B7D0-F9DB9D62DD31}" type="presParOf" srcId="{DF7E0651-4A81-4F52-9F83-B361A9582E60}" destId="{FFC149BA-A4CC-48EB-9DC4-9CB242C3BB5E}" srcOrd="15" destOrd="0" presId="urn:microsoft.com/office/officeart/2005/8/layout/radial6"/>
    <dgm:cxn modelId="{60B95830-18FB-4734-84FB-3BF9AB32F22A}" type="presOf" srcId="{0497E1C2-AD4D-4108-B01E-7D1EEF78D8B3}" destId="{FFC149BA-A4CC-48EB-9DC4-9CB242C3BB5E}" srcOrd="0" destOrd="0" presId="urn:microsoft.com/office/officeart/2005/8/layout/radial6"/>
  </dgm:cxnLst>
  <dgm:bg/>
  <dgm:whole/>
  <dgm:extLst>
    <a:ext uri="http://schemas.microsoft.com/office/drawing/2008/diagram">
      <dsp:dataModelExt xmlns:dsp="http://schemas.microsoft.com/office/drawing/2008/diagram" relId="rId2" minVer="http://schemas.openxmlformats.org/drawingml/2006/main"/>
    </a:ext>
  </dgm:extLst>
</dgm:dataModel>
</file>

<file path=ppt/diagrams/data2.xml><?xml version="1.0" encoding="utf-8"?>
<dgm:dataModel xmlns:a="http://schemas.openxmlformats.org/drawingml/2006/main" xmlns:r="http://schemas.openxmlformats.org/officeDocument/2006/relationships" xmlns:dgm="http://schemas.openxmlformats.org/drawingml/2006/diagram">
  <dgm:ptLst>
    <dgm:pt modelId="{BF7BDC28-F8E1-4E43-A782-EDE1D3E6AB32}" type="doc">
      <dgm:prSet loTypeId="urn:microsoft.com/office/officeart/2005/8/layout/hProcess4" loCatId="process" qsTypeId="urn:microsoft.com/office/officeart/2005/8/quickstyle/simple1" qsCatId="simple" csTypeId="urn:microsoft.com/office/officeart/2005/8/colors/accent1_2" csCatId="accent1" phldr="1"/>
      <dgm:spPr/>
      <dgm:t>
        <a:bodyPr/>
        <a:lstStyle/>
        <a:p>
          <a:endParaRPr lang="es-CL"/>
        </a:p>
      </dgm:t>
    </dgm:pt>
    <dgm:pt modelId="{7D01E4C4-D048-4C8C-A0B4-27A30EEF4F05}" type="parTrans" cxnId="{92ADB07D-B0D4-40AA-BD3F-202D2E179B5C}">
      <dgm:prSet/>
      <dgm:spPr/>
      <dgm:t>
        <a:bodyPr/>
        <a:lstStyle/>
        <a:p>
          <a:endParaRPr lang="es-CL"/>
        </a:p>
      </dgm:t>
    </dgm:pt>
    <dgm:pt modelId="{B3B84EE6-D80C-4C23-970B-9CAB6D4B5919}">
      <dgm:prSet phldrT="[Texto]" custT="1"/>
      <dgm:spPr>
        <a:solidFill>
          <a:schemeClr val="tx1">
            <a:lumMod val="85000"/>
            <a:lumOff val="15000"/>
          </a:schemeClr>
        </a:solidFill>
        <a:effectLst>
          <a:outerShdw blurRad="50800" dist="38100" dir="5400000" algn="t" rotWithShape="0">
            <a:prstClr val="black">
              <a:alpha val="40000"/>
            </a:prstClr>
          </a:outerShdw>
        </a:effectLst>
        <a:scene3d>
          <a:camera prst="orthographicFront"/>
          <a:lightRig rig="threePt" dir="t"/>
        </a:scene3d>
        <a:sp3d>
          <a:bevelT/>
        </a:sp3d>
      </dgm:spPr>
      <dgm:t>
        <a:bodyPr/>
        <a:lstStyle/>
        <a:p>
          <a:pPr marL="0" marR="0" indent="0" defTabSz="914400" eaLnBrk="1" fontAlgn="auto" latinLnBrk="0" hangingPunct="1">
            <a:lnSpc>
              <a:spcPct val="100000"/>
            </a:lnSpc>
            <a:spcBef>
              <a:spcPct val="0"/>
            </a:spcBef>
            <a:spcAft>
              <a:spcPct val="0"/>
            </a:spcAft>
            <a:buClrTx/>
            <a:buSzTx/>
            <a:buFontTx/>
            <a:buNone/>
            <a:defRPr/>
          </a:pPr>
          <a:r>
            <a:rPr lang="es-CL" sz="2500" b="1" smtClean="0">
              <a:latin typeface="Calibri" pitchFamily="34" charset="0"/>
              <a:cs typeface="Calibri" pitchFamily="34" charset="0"/>
            </a:rPr>
            <a:t>Desafío</a:t>
          </a:r>
          <a:endParaRPr lang="es-CL" sz="2500">
            <a:latin typeface="Calibri" pitchFamily="34" charset="0"/>
            <a:cs typeface="Calibri" panose="020f0502020204030204" pitchFamily="34" charset="0"/>
          </a:endParaRPr>
        </a:p>
      </dgm:t>
    </dgm:pt>
    <dgm:pt modelId="{16DA5AF0-8339-49F3-88C4-11640A7266C0}" type="parTrans" cxnId="{71833C65-04A6-4AAC-B688-D0B32332B6C4}">
      <dgm:prSet/>
      <dgm:spPr/>
      <dgm:t>
        <a:bodyPr/>
        <a:lstStyle/>
        <a:p>
          <a:endParaRPr lang="es-CL"/>
        </a:p>
      </dgm:t>
    </dgm:pt>
    <dgm:pt modelId="{123BD138-D197-4D4A-B7BB-4DB048A9DA73}">
      <dgm:prSet phldrT="[Texto]" custT="1"/>
      <dgm:spPr>
        <a:solidFill>
          <a:schemeClr val="bg1">
            <a:lumMod val="95000"/>
          </a:schemeClr>
        </a:solidFill>
      </dgm:spPr>
      <dgm:t>
        <a:bodyPr/>
        <a:lstStyle/>
        <a:p>
          <a:r>
            <a:rPr lang="es-CL" sz="1600" b="1" smtClean="0">
              <a:latin typeface="Tw Cen MT" pitchFamily="34" charset="0"/>
            </a:rPr>
            <a:t>Hacia una Política de Formación  Técnico - Profesional </a:t>
          </a:r>
          <a:r>
            <a:rPr lang="es-CL" sz="1600" b="0" smtClean="0">
              <a:latin typeface="Tw Cen MT" pitchFamily="34" charset="0"/>
            </a:rPr>
            <a:t>articulada con el Sistema de Certificación de Competencias Laborales, en un esquema de formación permanente </a:t>
          </a:r>
          <a:endParaRPr lang="es-CL" sz="200" b="1"/>
        </a:p>
      </dgm:t>
    </dgm:pt>
    <dgm:pt modelId="{8EE44EBC-0030-4A28-A32F-5485CAB79039}" type="sibTrans" cxnId="{71833C65-04A6-4AAC-B688-D0B32332B6C4}">
      <dgm:prSet/>
      <dgm:spPr/>
      <dgm:t>
        <a:bodyPr/>
        <a:lstStyle/>
        <a:p>
          <a:endParaRPr lang="es-CL"/>
        </a:p>
      </dgm:t>
    </dgm:pt>
    <dgm:pt modelId="{81594360-05C1-4FF0-8D97-0843C6F7877E}" type="sibTrans" cxnId="{92ADB07D-B0D4-40AA-BD3F-202D2E179B5C}">
      <dgm:prSet/>
      <dgm:spPr/>
      <dgm:t>
        <a:bodyPr/>
        <a:lstStyle/>
        <a:p>
          <a:endParaRPr lang="es-CL"/>
        </a:p>
      </dgm:t>
    </dgm:pt>
    <dgm:pt modelId="{E790B581-A322-473E-A0C2-5B34B9AC0F40}" type="parTrans" cxnId="{44ECB26E-6B9E-4FC7-9162-5ED473CC95AF}">
      <dgm:prSet/>
      <dgm:spPr/>
      <dgm:t>
        <a:bodyPr/>
        <a:lstStyle/>
        <a:p>
          <a:endParaRPr lang="es-CL"/>
        </a:p>
      </dgm:t>
    </dgm:pt>
    <dgm:pt modelId="{CFAE8704-928A-4A63-8D5E-1E497DCA050F}">
      <dgm:prSet phldrT="[Texto]" custT="1"/>
      <dgm:spPr>
        <a:solidFill>
          <a:srgbClr val="0070C0"/>
        </a:solidFill>
        <a:effectLst>
          <a:outerShdw blurRad="50800" dist="38100" dir="5400000" algn="t" rotWithShape="0">
            <a:prstClr val="black">
              <a:alpha val="40000"/>
            </a:prstClr>
          </a:outerShdw>
        </a:effectLst>
        <a:scene3d>
          <a:camera prst="orthographicFront"/>
          <a:lightRig rig="threePt" dir="t"/>
        </a:scene3d>
        <a:sp3d>
          <a:bevelT/>
        </a:sp3d>
      </dgm:spPr>
      <dgm:t>
        <a:bodyPr/>
        <a:lstStyle/>
        <a:p>
          <a:r>
            <a:rPr lang="es-CL" sz="2500" b="1" smtClean="0">
              <a:latin typeface="Calibri" pitchFamily="34" charset="0"/>
              <a:cs typeface="Calibri" pitchFamily="34" charset="0"/>
            </a:rPr>
            <a:t>Foco</a:t>
          </a:r>
          <a:endParaRPr lang="es-CL" sz="2500">
            <a:latin typeface="Calibri" pitchFamily="34" charset="0"/>
            <a:cs typeface="Calibri" pitchFamily="34" charset="0"/>
          </a:endParaRPr>
        </a:p>
      </dgm:t>
    </dgm:pt>
    <dgm:pt modelId="{AB500956-F0BC-4D98-878E-0467B1C08B2E}" type="parTrans" cxnId="{E1F07791-843C-4984-9580-1A1203F754C5}">
      <dgm:prSet/>
      <dgm:spPr/>
      <dgm:t>
        <a:bodyPr/>
        <a:lstStyle/>
        <a:p>
          <a:endParaRPr lang="es-CL"/>
        </a:p>
      </dgm:t>
    </dgm:pt>
    <dgm:pt modelId="{4568438F-C6FD-45EB-A9B8-9A6DFFF0D24A}">
      <dgm:prSet phldrT="[Texto]" custT="1"/>
      <dgm:spPr>
        <a:solidFill>
          <a:schemeClr val="bg1">
            <a:lumMod val="95000"/>
          </a:schemeClr>
        </a:solidFill>
      </dgm:spPr>
      <dgm:t>
        <a:bodyPr/>
        <a:lstStyle/>
        <a:p>
          <a:pPr marL="177800" marR="0" indent="-177800" defTabSz="914400" eaLnBrk="1" fontAlgn="auto" latinLnBrk="0" hangingPunct="1">
            <a:lnSpc>
              <a:spcPct val="100000"/>
            </a:lnSpc>
            <a:spcBef>
              <a:spcPct val="0"/>
            </a:spcBef>
            <a:spcAft>
              <a:spcPts val="600"/>
            </a:spcAft>
            <a:buClrTx/>
            <a:buSzTx/>
            <a:buFontTx/>
            <a:buNone/>
            <a:defRPr/>
          </a:pPr>
          <a:r>
            <a:rPr lang="es-CL" sz="1600" smtClean="0">
              <a:latin typeface="Tw Cen MT" pitchFamily="34" charset="0"/>
            </a:rPr>
            <a:t>Que las IES reconozcan la Certificación de Competencias como un mecanismo de RAP (Reconocimiento de aprendizajes previos)</a:t>
          </a:r>
          <a:endParaRPr lang="es-CL" sz="1600" b="0" smtClean="0">
            <a:latin typeface="Tw Cen MT" panose="020b0602020104020603" pitchFamily="34" charset="0"/>
          </a:endParaRPr>
        </a:p>
      </dgm:t>
    </dgm:pt>
    <dgm:pt modelId="{6761175B-CC21-447C-8022-529816826BA2}" type="sibTrans" cxnId="{E1F07791-843C-4984-9580-1A1203F754C5}">
      <dgm:prSet/>
      <dgm:spPr/>
      <dgm:t>
        <a:bodyPr/>
        <a:lstStyle/>
        <a:p>
          <a:endParaRPr lang="es-CL"/>
        </a:p>
      </dgm:t>
    </dgm:pt>
    <dgm:pt modelId="{26DB6639-EB65-4375-B0F1-904ECA892731}" type="parTrans" cxnId="{1A733C39-1A36-48A0-ACD4-DD023275775A}">
      <dgm:prSet/>
      <dgm:spPr/>
      <dgm:t>
        <a:bodyPr/>
        <a:lstStyle/>
        <a:p>
          <a:endParaRPr lang="es-CL"/>
        </a:p>
      </dgm:t>
    </dgm:pt>
    <dgm:pt modelId="{FF13268F-03A2-4EF1-8697-3B5FE6E3933B}">
      <dgm:prSet phldrT="[Texto]" custT="1"/>
      <dgm:spPr>
        <a:solidFill>
          <a:schemeClr val="bg1">
            <a:lumMod val="95000"/>
          </a:schemeClr>
        </a:solidFill>
      </dgm:spPr>
      <dgm:t>
        <a:bodyPr/>
        <a:lstStyle/>
        <a:p>
          <a:pPr marL="177800" marR="0" indent="-177800" defTabSz="914400" eaLnBrk="1" fontAlgn="auto" latinLnBrk="0" hangingPunct="1">
            <a:lnSpc>
              <a:spcPct val="100000"/>
            </a:lnSpc>
            <a:spcBef>
              <a:spcPct val="0"/>
            </a:spcBef>
            <a:spcAft>
              <a:spcPts val="600"/>
            </a:spcAft>
            <a:buClrTx/>
            <a:buSzTx/>
            <a:buFontTx/>
            <a:buNone/>
            <a:defRPr/>
          </a:pPr>
          <a:r>
            <a:rPr lang="es-CL" sz="1600" b="0" smtClean="0">
              <a:latin typeface="Tw Cen MT" pitchFamily="34" charset="0"/>
            </a:rPr>
            <a:t>Que adhieran al Marco de Cualificaciones Para la Formación y Certificación Laboral y se avance hacia un marco nacional.</a:t>
          </a:r>
          <a:endParaRPr lang="es-CL" sz="1600" b="1" smtClean="0">
            <a:latin typeface="Tw Cen MT" panose="020b0602020104020603" pitchFamily="34" charset="0"/>
          </a:endParaRPr>
        </a:p>
      </dgm:t>
    </dgm:pt>
    <dgm:pt modelId="{02451980-6A27-421A-A517-16F2C84EAED8}" type="sibTrans" cxnId="{1A733C39-1A36-48A0-ACD4-DD023275775A}">
      <dgm:prSet/>
      <dgm:spPr/>
      <dgm:t>
        <a:bodyPr/>
        <a:lstStyle/>
        <a:p>
          <a:endParaRPr lang="es-CL"/>
        </a:p>
      </dgm:t>
    </dgm:pt>
    <dgm:pt modelId="{7056FDAC-E2F5-4F95-BD16-827A9B3913DA}" type="sibTrans" cxnId="{44ECB26E-6B9E-4FC7-9162-5ED473CC95AF}">
      <dgm:prSet/>
      <dgm:spPr/>
      <dgm:t>
        <a:bodyPr/>
        <a:lstStyle/>
        <a:p>
          <a:endParaRPr lang="es-CL"/>
        </a:p>
      </dgm:t>
    </dgm:pt>
    <dgm:pt modelId="{AF8EC992-6795-44D2-B89C-495E5ACE2075}" type="parTrans" cxnId="{2771E590-1D7E-4E99-ADB6-DB742D7ECC24}">
      <dgm:prSet/>
      <dgm:spPr/>
      <dgm:t>
        <a:bodyPr/>
        <a:lstStyle/>
        <a:p>
          <a:endParaRPr lang="es-CL"/>
        </a:p>
      </dgm:t>
    </dgm:pt>
    <dgm:pt modelId="{E9FFEEF8-345E-42C8-8C47-1AD18930FEDA}">
      <dgm:prSet phldrT="[Texto]"/>
      <dgm:spPr>
        <a:solidFill>
          <a:schemeClr val="accent5">
            <a:lumMod val="50000"/>
          </a:schemeClr>
        </a:solidFill>
        <a:effectLst>
          <a:outerShdw blurRad="50800" dist="38100" dir="5400000" algn="t" rotWithShape="0">
            <a:prstClr val="black">
              <a:alpha val="40000"/>
            </a:prstClr>
          </a:outerShdw>
        </a:effectLst>
        <a:scene3d>
          <a:camera prst="orthographicFront"/>
          <a:lightRig rig="threePt" dir="t"/>
        </a:scene3d>
        <a:sp3d>
          <a:bevelT/>
        </a:sp3d>
      </dgm:spPr>
      <dgm:t>
        <a:bodyPr/>
        <a:lstStyle/>
        <a:p>
          <a:r>
            <a:rPr lang="es-CL" b="1" smtClean="0">
              <a:solidFill>
                <a:schemeClr val="bg1"/>
              </a:solidFill>
              <a:latin typeface="Calibri" pitchFamily="34" charset="0"/>
              <a:cs typeface="Calibri" pitchFamily="34" charset="0"/>
            </a:rPr>
            <a:t>Resultados esperados</a:t>
          </a:r>
          <a:endParaRPr lang="es-CL">
            <a:solidFill>
              <a:schemeClr val="bg1"/>
            </a:solidFill>
            <a:latin typeface="Calibri" pitchFamily="34" charset="0"/>
            <a:cs typeface="Calibri" panose="020f0502020204030204" pitchFamily="34" charset="0"/>
          </a:endParaRPr>
        </a:p>
      </dgm:t>
    </dgm:pt>
    <dgm:pt modelId="{95E585D0-0D9F-4B13-92D2-5CCB0B74FF91}" type="parTrans" cxnId="{816DCE1C-E1EB-42FF-A578-97FAAFCE7051}">
      <dgm:prSet/>
      <dgm:spPr/>
      <dgm:t>
        <a:bodyPr/>
        <a:lstStyle/>
        <a:p>
          <a:endParaRPr lang="es-CL"/>
        </a:p>
      </dgm:t>
    </dgm:pt>
    <dgm:pt modelId="{2E14D300-FCFF-400B-97FF-DD5186E1BA38}">
      <dgm:prSet phldrT="[Texto]" custT="1"/>
      <dgm:spPr>
        <a:solidFill>
          <a:schemeClr val="bg1">
            <a:lumMod val="95000"/>
            <a:alpha val="90000"/>
          </a:schemeClr>
        </a:solidFill>
      </dgm:spPr>
      <dgm:t>
        <a:bodyPr/>
        <a:lstStyle/>
        <a:p>
          <a:pPr marL="0" marR="0" indent="0" defTabSz="914400" eaLnBrk="1" fontAlgn="auto" latinLnBrk="0" hangingPunct="1">
            <a:lnSpc>
              <a:spcPct val="100000"/>
            </a:lnSpc>
            <a:spcBef>
              <a:spcPct val="0"/>
            </a:spcBef>
            <a:spcAft>
              <a:spcPct val="0"/>
            </a:spcAft>
            <a:buClrTx/>
            <a:buSzTx/>
            <a:buFontTx/>
            <a:buNone/>
            <a:defRPr/>
          </a:pPr>
          <a:r>
            <a:rPr lang="es-CL" sz="1600" b="1" smtClean="0">
              <a:latin typeface="Tw Cen MT" pitchFamily="34" charset="0"/>
            </a:rPr>
            <a:t>Rutas Formativas flexibles para los trabajadores, que integren su experiencia laboral y aprendizajes previos, mediante la certificación asociada a los niveles de cualificación del Marco.</a:t>
          </a:r>
          <a:endParaRPr lang="es-CL" sz="1600" smtClean="0">
            <a:latin typeface="Tw Cen MT" panose="020b0602020104020603" pitchFamily="34" charset="0"/>
          </a:endParaRPr>
        </a:p>
        <a:p>
          <a:pPr marL="57150" indent="0" defTabSz="44450">
            <a:lnSpc>
              <a:spcPct val="90000"/>
            </a:lnSpc>
            <a:spcBef>
              <a:spcPct val="0"/>
            </a:spcBef>
            <a:spcAft>
              <a:spcPts val="600"/>
            </a:spcAft>
            <a:buNone/>
          </a:pPr>
          <a:endParaRPr lang="es-CL" sz="100" smtClean="0">
            <a:latin typeface="Tw Cen MT" panose="020b0602020104020603" pitchFamily="34" charset="0"/>
          </a:endParaRPr>
        </a:p>
      </dgm:t>
    </dgm:pt>
    <dgm:pt modelId="{5AF87A07-F9ED-4C91-8565-44DF6B40BA37}" type="sibTrans" cxnId="{816DCE1C-E1EB-42FF-A578-97FAAFCE7051}">
      <dgm:prSet/>
      <dgm:spPr/>
      <dgm:t>
        <a:bodyPr/>
        <a:lstStyle/>
        <a:p>
          <a:endParaRPr lang="es-CL"/>
        </a:p>
      </dgm:t>
    </dgm:pt>
    <dgm:pt modelId="{DFC04E72-E411-4978-B29E-63C0F6802773}" type="parTrans" cxnId="{F702C3E5-9941-4FBF-828D-089B8322952E}">
      <dgm:prSet/>
      <dgm:spPr/>
      <dgm:t>
        <a:bodyPr/>
        <a:lstStyle/>
        <a:p>
          <a:endParaRPr lang="es-CL"/>
        </a:p>
      </dgm:t>
    </dgm:pt>
    <dgm:pt modelId="{D9AE9E8B-E944-4DEC-9F55-D22F31782057}">
      <dgm:prSet phldrT="[Texto]" custT="1"/>
      <dgm:spPr>
        <a:solidFill>
          <a:schemeClr val="bg1">
            <a:lumMod val="95000"/>
            <a:alpha val="90000"/>
          </a:schemeClr>
        </a:solidFill>
      </dgm:spPr>
      <dgm:t>
        <a:bodyPr/>
        <a:lstStyle/>
        <a:p>
          <a:pPr marL="114300" indent="0" defTabSz="622300">
            <a:lnSpc>
              <a:spcPct val="90000"/>
            </a:lnSpc>
            <a:spcBef>
              <a:spcPct val="0"/>
            </a:spcBef>
            <a:spcAft>
              <a:spcPct val="15000"/>
            </a:spcAft>
            <a:buNone/>
          </a:pPr>
          <a:endParaRPr lang="es-CL" sz="1400">
            <a:latin typeface="Tw Cen MT" pitchFamily="34" charset="0"/>
          </a:endParaRPr>
        </a:p>
      </dgm:t>
    </dgm:pt>
    <dgm:pt modelId="{E02E51B3-4A8D-4AD3-91EB-14EDDEDF5E7A}" type="sibTrans" cxnId="{F702C3E5-9941-4FBF-828D-089B8322952E}">
      <dgm:prSet/>
      <dgm:spPr/>
      <dgm:t>
        <a:bodyPr/>
        <a:lstStyle/>
        <a:p>
          <a:endParaRPr lang="es-CL"/>
        </a:p>
      </dgm:t>
    </dgm:pt>
    <dgm:pt modelId="{6EF9660E-5341-4EEC-83A0-B70AA6139310}" type="parTrans" cxnId="{4D4834AA-FD99-4A3C-9EF5-B5FDC1AC2FAB}">
      <dgm:prSet/>
      <dgm:spPr/>
      <dgm:t>
        <a:bodyPr/>
        <a:lstStyle/>
        <a:p>
          <a:endParaRPr lang="es-CL"/>
        </a:p>
      </dgm:t>
    </dgm:pt>
    <dgm:pt modelId="{978746D0-F603-4040-AD27-87BC2F5DD7AA}">
      <dgm:prSet phldrT="[Texto]" custT="1"/>
      <dgm:spPr>
        <a:solidFill>
          <a:schemeClr val="bg1">
            <a:lumMod val="95000"/>
            <a:alpha val="90000"/>
          </a:schemeClr>
        </a:solidFill>
      </dgm:spPr>
      <dgm:t>
        <a:bodyPr/>
        <a:lstStyle/>
        <a:p>
          <a:pPr marL="114300" indent="0" defTabSz="622300">
            <a:lnSpc>
              <a:spcPct val="90000"/>
            </a:lnSpc>
            <a:spcBef>
              <a:spcPct val="0"/>
            </a:spcBef>
            <a:spcAft>
              <a:spcPct val="15000"/>
            </a:spcAft>
            <a:buNone/>
          </a:pPr>
          <a:endParaRPr lang="es-CL" sz="1400">
            <a:latin typeface="Tw Cen MT" pitchFamily="34" charset="0"/>
          </a:endParaRPr>
        </a:p>
      </dgm:t>
    </dgm:pt>
    <dgm:pt modelId="{06C275BE-2888-4611-A0AF-BEC1CA37756A}" type="sibTrans" cxnId="{4D4834AA-FD99-4A3C-9EF5-B5FDC1AC2FAB}">
      <dgm:prSet/>
      <dgm:spPr/>
      <dgm:t>
        <a:bodyPr/>
        <a:lstStyle/>
        <a:p>
          <a:endParaRPr lang="es-CL"/>
        </a:p>
      </dgm:t>
    </dgm:pt>
    <dgm:pt modelId="{22399653-8364-4D86-B7BD-12C191DC41ED}" type="parTrans" cxnId="{3EFF4834-822F-4764-B5C1-3701AFF0F4D9}">
      <dgm:prSet/>
      <dgm:spPr/>
      <dgm:t>
        <a:bodyPr/>
        <a:lstStyle/>
        <a:p>
          <a:endParaRPr lang="es-CL"/>
        </a:p>
      </dgm:t>
    </dgm:pt>
    <dgm:pt modelId="{73C5DB67-50A8-4407-B0DB-F57AAC8C1F3D}">
      <dgm:prSet phldrT="[Texto]" custT="1"/>
      <dgm:spPr>
        <a:solidFill>
          <a:schemeClr val="bg1">
            <a:lumMod val="95000"/>
            <a:alpha val="90000"/>
          </a:schemeClr>
        </a:solidFill>
      </dgm:spPr>
      <dgm:t>
        <a:bodyPr/>
        <a:lstStyle/>
        <a:p>
          <a:pPr marL="114300" indent="0" defTabSz="622300">
            <a:lnSpc>
              <a:spcPct val="90000"/>
            </a:lnSpc>
            <a:spcBef>
              <a:spcPct val="0"/>
            </a:spcBef>
            <a:spcAft>
              <a:spcPct val="15000"/>
            </a:spcAft>
            <a:buNone/>
          </a:pPr>
          <a:endParaRPr lang="es-CL" sz="1400">
            <a:latin typeface="Tw Cen MT" pitchFamily="34" charset="0"/>
          </a:endParaRPr>
        </a:p>
      </dgm:t>
    </dgm:pt>
    <dgm:pt modelId="{EEBF40F7-AFC9-47D7-B1BD-B53E8107E6F5}" type="sibTrans" cxnId="{3EFF4834-822F-4764-B5C1-3701AFF0F4D9}">
      <dgm:prSet/>
      <dgm:spPr/>
      <dgm:t>
        <a:bodyPr/>
        <a:lstStyle/>
        <a:p>
          <a:endParaRPr lang="es-CL"/>
        </a:p>
      </dgm:t>
    </dgm:pt>
    <dgm:pt modelId="{BA0577DA-0DC4-4A42-873B-D19F24EDC100}" type="parTrans" cxnId="{28CBA18B-5AA4-46D3-9A37-51E12DA6F1C8}">
      <dgm:prSet/>
      <dgm:spPr/>
      <dgm:t>
        <a:bodyPr/>
        <a:lstStyle/>
        <a:p>
          <a:endParaRPr lang="es-CL"/>
        </a:p>
      </dgm:t>
    </dgm:pt>
    <dgm:pt modelId="{DF0B6BAF-1918-4FA8-B583-1FB2270EE844}">
      <dgm:prSet phldrT="[Texto]" custT="1"/>
      <dgm:spPr>
        <a:solidFill>
          <a:schemeClr val="bg1">
            <a:lumMod val="95000"/>
            <a:alpha val="90000"/>
          </a:schemeClr>
        </a:solidFill>
      </dgm:spPr>
      <dgm:t>
        <a:bodyPr/>
        <a:lstStyle/>
        <a:p>
          <a:pPr marL="114300" indent="0" defTabSz="622300">
            <a:lnSpc>
              <a:spcPct val="90000"/>
            </a:lnSpc>
            <a:spcBef>
              <a:spcPct val="0"/>
            </a:spcBef>
            <a:spcAft>
              <a:spcPct val="15000"/>
            </a:spcAft>
            <a:buNone/>
          </a:pPr>
          <a:endParaRPr lang="es-CL" sz="1400">
            <a:latin typeface="Tw Cen MT" pitchFamily="34" charset="0"/>
          </a:endParaRPr>
        </a:p>
      </dgm:t>
    </dgm:pt>
    <dgm:pt modelId="{DCF8D2CA-3465-448E-BD7D-1EC3AFAB8C3D}" type="sibTrans" cxnId="{28CBA18B-5AA4-46D3-9A37-51E12DA6F1C8}">
      <dgm:prSet/>
      <dgm:spPr/>
      <dgm:t>
        <a:bodyPr/>
        <a:lstStyle/>
        <a:p>
          <a:endParaRPr lang="es-CL"/>
        </a:p>
      </dgm:t>
    </dgm:pt>
    <dgm:pt modelId="{423DFE5E-6BDE-4CD0-B0FB-4390D5DA975E}" type="parTrans" cxnId="{6387EB4C-DD3D-4CD7-8654-D35A58C6B86E}">
      <dgm:prSet/>
      <dgm:spPr/>
      <dgm:t>
        <a:bodyPr/>
        <a:lstStyle/>
        <a:p>
          <a:endParaRPr lang="es-CL"/>
        </a:p>
      </dgm:t>
    </dgm:pt>
    <dgm:pt modelId="{FD972728-00B5-4929-92B2-C829790842F9}">
      <dgm:prSet phldrT="[Texto]" custT="1"/>
      <dgm:spPr>
        <a:solidFill>
          <a:schemeClr val="bg1">
            <a:lumMod val="95000"/>
            <a:alpha val="90000"/>
          </a:schemeClr>
        </a:solidFill>
      </dgm:spPr>
      <dgm:t>
        <a:bodyPr/>
        <a:lstStyle/>
        <a:p>
          <a:pPr marL="114300" indent="0" defTabSz="622300">
            <a:lnSpc>
              <a:spcPct val="90000"/>
            </a:lnSpc>
            <a:spcBef>
              <a:spcPct val="0"/>
            </a:spcBef>
            <a:spcAft>
              <a:spcPct val="15000"/>
            </a:spcAft>
            <a:buNone/>
          </a:pPr>
          <a:endParaRPr lang="es-CL" sz="1400">
            <a:latin typeface="Tw Cen MT" panose="020b0602020104020603" pitchFamily="34" charset="0"/>
          </a:endParaRPr>
        </a:p>
      </dgm:t>
    </dgm:pt>
    <dgm:pt modelId="{20D11877-1E8F-4AA4-B3C6-F3161458DDA3}" type="sibTrans" cxnId="{6387EB4C-DD3D-4CD7-8654-D35A58C6B86E}">
      <dgm:prSet/>
      <dgm:spPr/>
      <dgm:t>
        <a:bodyPr/>
        <a:lstStyle/>
        <a:p>
          <a:endParaRPr lang="es-CL"/>
        </a:p>
      </dgm:t>
    </dgm:pt>
    <dgm:pt modelId="{F2B45A3B-950B-4F26-A6EF-2640953C5B13}" type="parTrans" cxnId="{4F187BF1-776B-4551-880E-B108C3019F57}">
      <dgm:prSet/>
      <dgm:spPr/>
      <dgm:t>
        <a:bodyPr/>
        <a:lstStyle/>
        <a:p>
          <a:endParaRPr lang="es-CL"/>
        </a:p>
      </dgm:t>
    </dgm:pt>
    <dgm:pt modelId="{1871ADB9-63C1-46E1-B0F7-8FF7ED5BB904}">
      <dgm:prSet phldrT="[Texto]" custT="1"/>
      <dgm:spPr>
        <a:solidFill>
          <a:schemeClr val="bg1">
            <a:lumMod val="95000"/>
            <a:alpha val="90000"/>
          </a:schemeClr>
        </a:solidFill>
      </dgm:spPr>
      <dgm:t>
        <a:bodyPr/>
        <a:lstStyle/>
        <a:p>
          <a:pPr marL="114300" indent="0" defTabSz="622300">
            <a:lnSpc>
              <a:spcPct val="90000"/>
            </a:lnSpc>
            <a:spcBef>
              <a:spcPct val="0"/>
            </a:spcBef>
            <a:spcAft>
              <a:spcPct val="15000"/>
            </a:spcAft>
            <a:buNone/>
          </a:pPr>
          <a:endParaRPr lang="es-CL" sz="1400">
            <a:latin typeface="Tw Cen MT" pitchFamily="34" charset="0"/>
          </a:endParaRPr>
        </a:p>
      </dgm:t>
    </dgm:pt>
    <dgm:pt modelId="{D289FF7A-CC74-4A71-BD43-F160F3CD9808}" type="sibTrans" cxnId="{4F187BF1-776B-4551-880E-B108C3019F57}">
      <dgm:prSet/>
      <dgm:spPr/>
      <dgm:t>
        <a:bodyPr/>
        <a:lstStyle/>
        <a:p>
          <a:endParaRPr lang="es-CL"/>
        </a:p>
      </dgm:t>
    </dgm:pt>
    <dgm:pt modelId="{84B9909A-C2F9-498F-AC6C-35C2EDCAE863}" type="sibTrans" cxnId="{2771E590-1D7E-4E99-ADB6-DB742D7ECC24}">
      <dgm:prSet/>
      <dgm:spPr/>
      <dgm:t>
        <a:bodyPr/>
        <a:lstStyle/>
        <a:p>
          <a:endParaRPr lang="es-CL"/>
        </a:p>
      </dgm:t>
    </dgm:pt>
    <dgm:pt modelId="{5D998436-78A3-4958-8E05-96FBD7CF3B02}" type="pres">
      <dgm:prSet presAssocID="{BF7BDC28-F8E1-4E43-A782-EDE1D3E6AB32}" presName="Name0">
        <dgm:presLayoutVars>
          <dgm:dir/>
          <dgm:animLvl val="lvl"/>
          <dgm:resizeHandles val="exact"/>
        </dgm:presLayoutVars>
      </dgm:prSet>
      <dgm:spPr/>
      <dgm:t>
        <a:bodyPr/>
        <a:lstStyle/>
        <a:p>
          <a:endParaRPr lang="es-CL"/>
        </a:p>
      </dgm:t>
    </dgm:pt>
    <dgm:pt modelId="{7519CFB4-4F37-44CD-B4BA-FC6C9D4CD87A}" type="pres">
      <dgm:prSet presAssocID="{BF7BDC28-F8E1-4E43-A782-EDE1D3E6AB32}" presName="tSp"/>
      <dgm:spPr/>
      <dgm:t>
        <a:bodyPr/>
        <a:lstStyle/>
        <a:p/>
      </dgm:t>
    </dgm:pt>
    <dgm:pt modelId="{AE52A3B9-93FC-46C6-B92B-08E0C35E201E}" type="pres">
      <dgm:prSet presAssocID="{BF7BDC28-F8E1-4E43-A782-EDE1D3E6AB32}" presName="bSp"/>
      <dgm:spPr/>
      <dgm:t>
        <a:bodyPr/>
        <a:lstStyle/>
        <a:p/>
      </dgm:t>
    </dgm:pt>
    <dgm:pt modelId="{A0D9256B-8BEB-46B1-9D26-425BF25863B4}" type="pres">
      <dgm:prSet presAssocID="{BF7BDC28-F8E1-4E43-A782-EDE1D3E6AB32}" presName="process"/>
      <dgm:spPr/>
      <dgm:t>
        <a:bodyPr/>
        <a:lstStyle/>
        <a:p/>
      </dgm:t>
    </dgm:pt>
    <dgm:pt modelId="{90D0742F-7379-412B-95C8-29D217B0DD94}" type="pres">
      <dgm:prSet presAssocID="{B3B84EE6-D80C-4C23-970B-9CAB6D4B5919}" presName="composite1"/>
      <dgm:spPr/>
      <dgm:t>
        <a:bodyPr/>
        <a:lstStyle/>
        <a:p/>
      </dgm:t>
    </dgm:pt>
    <dgm:pt modelId="{54A14ACF-89A2-4B0F-B28F-AAC0025BD6B4}" type="pres">
      <dgm:prSet presAssocID="{B3B84EE6-D80C-4C23-970B-9CAB6D4B5919}" presName="dummyNode1" presStyleLbl="node1" presStyleCnt="3"/>
      <dgm:spPr/>
      <dgm:t>
        <a:bodyPr/>
        <a:lstStyle/>
        <a:p/>
      </dgm:t>
    </dgm:pt>
    <dgm:pt modelId="{315DF373-1053-4E15-B7EE-42887F3521C5}" type="pres">
      <dgm:prSet presAssocID="{B3B84EE6-D80C-4C23-970B-9CAB6D4B5919}" presName="childNode1" presStyleLbl="bgAcc1" presStyleCnt="3" custScaleX="135283" custScaleY="245081" custLinFactNeighborX="1078" custLinFactNeighborY="14561">
        <dgm:presLayoutVars>
          <dgm:bulletEnabled val="1"/>
        </dgm:presLayoutVars>
      </dgm:prSet>
      <dgm:spPr/>
      <dgm:t>
        <a:bodyPr/>
        <a:lstStyle/>
        <a:p>
          <a:endParaRPr lang="es-CL"/>
        </a:p>
      </dgm:t>
    </dgm:pt>
    <dgm:pt modelId="{B98EB560-727D-4DFA-A7E7-FDCAB56FA620}" type="pres">
      <dgm:prSet presAssocID="{B3B84EE6-D80C-4C23-970B-9CAB6D4B5919}" presName="childNode1tx" presStyleLbl="bgAcc1" presStyleCnt="3">
        <dgm:presLayoutVars>
          <dgm:bulletEnabled val="1"/>
        </dgm:presLayoutVars>
      </dgm:prSet>
      <dgm:spPr/>
      <dgm:t>
        <a:bodyPr/>
        <a:lstStyle/>
        <a:p>
          <a:endParaRPr lang="es-CL"/>
        </a:p>
      </dgm:t>
    </dgm:pt>
    <dgm:pt modelId="{7432EA73-15B0-46CB-9CD8-0C33BF2CF7CF}" type="pres">
      <dgm:prSet presAssocID="{B3B84EE6-D80C-4C23-970B-9CAB6D4B5919}" presName="parentNode1" presStyleLbl="node1" presStyleCnt="3" custLinFactY="45462" custLinFactNeighborX="-2351" custLinFactNeighborY="100000">
        <dgm:presLayoutVars>
          <dgm:chMax val="1"/>
          <dgm:bulletEnabled val="1"/>
        </dgm:presLayoutVars>
      </dgm:prSet>
      <dgm:spPr/>
      <dgm:t>
        <a:bodyPr/>
        <a:lstStyle/>
        <a:p>
          <a:endParaRPr lang="es-CL"/>
        </a:p>
      </dgm:t>
    </dgm:pt>
    <dgm:pt modelId="{3EBDF448-4560-437C-8AE1-6DB91C889872}" type="pres">
      <dgm:prSet presAssocID="{B3B84EE6-D80C-4C23-970B-9CAB6D4B5919}" presName="connSite1"/>
      <dgm:spPr/>
      <dgm:t>
        <a:bodyPr/>
        <a:lstStyle/>
        <a:p/>
      </dgm:t>
    </dgm:pt>
    <dgm:pt modelId="{61817B61-A76B-4983-BA12-06FA9C821EAF}" type="pres">
      <dgm:prSet presAssocID="{81594360-05C1-4FF0-8D97-0843C6F7877E}" presName="Name9" presStyleLbl="sibTrans2D1" presStyleCnt="2" custScaleX="109974" custLinFactNeighborX="-17206" custLinFactNeighborY="2038"/>
      <dgm:spPr/>
      <dgm:t>
        <a:bodyPr/>
        <a:lstStyle/>
        <a:p>
          <a:endParaRPr lang="es-CL"/>
        </a:p>
      </dgm:t>
    </dgm:pt>
    <dgm:pt modelId="{35A43B1B-A49E-430F-BFFD-29235FCE2B84}" type="pres">
      <dgm:prSet presAssocID="{CFAE8704-928A-4A63-8D5E-1E497DCA050F}" presName="composite2"/>
      <dgm:spPr/>
      <dgm:t>
        <a:bodyPr/>
        <a:lstStyle/>
        <a:p/>
      </dgm:t>
    </dgm:pt>
    <dgm:pt modelId="{764F6C89-3E68-4993-BA63-CE529826C0E9}" type="pres">
      <dgm:prSet presAssocID="{CFAE8704-928A-4A63-8D5E-1E497DCA050F}" presName="dummyNode2" presStyleLbl="node1" presStyleIdx="1" presStyleCnt="3"/>
      <dgm:spPr/>
      <dgm:t>
        <a:bodyPr/>
        <a:lstStyle/>
        <a:p/>
      </dgm:t>
    </dgm:pt>
    <dgm:pt modelId="{64D178CE-6F3F-4343-A2BA-F0F9EA00B975}" type="pres">
      <dgm:prSet presAssocID="{CFAE8704-928A-4A63-8D5E-1E497DCA050F}" presName="childNode2" presStyleLbl="bgAcc1" presStyleIdx="1" presStyleCnt="3" custScaleX="148376" custScaleY="247647" custLinFactNeighborX="1715" custLinFactNeighborY="9668">
        <dgm:presLayoutVars>
          <dgm:bulletEnabled val="1"/>
        </dgm:presLayoutVars>
      </dgm:prSet>
      <dgm:spPr/>
      <dgm:t>
        <a:bodyPr/>
        <a:lstStyle/>
        <a:p>
          <a:endParaRPr lang="es-CL"/>
        </a:p>
      </dgm:t>
    </dgm:pt>
    <dgm:pt modelId="{8097FACF-DA9E-40EF-BAC7-805061F9E73C}" type="pres">
      <dgm:prSet presAssocID="{CFAE8704-928A-4A63-8D5E-1E497DCA050F}" presName="childNode2tx" presStyleLbl="bgAcc1" presStyleIdx="1" presStyleCnt="3">
        <dgm:presLayoutVars>
          <dgm:bulletEnabled val="1"/>
        </dgm:presLayoutVars>
      </dgm:prSet>
      <dgm:spPr/>
      <dgm:t>
        <a:bodyPr/>
        <a:lstStyle/>
        <a:p>
          <a:endParaRPr lang="es-CL"/>
        </a:p>
      </dgm:t>
    </dgm:pt>
    <dgm:pt modelId="{DBC06029-75EF-465A-B3C2-7E7E45709C0B}" type="pres">
      <dgm:prSet presAssocID="{CFAE8704-928A-4A63-8D5E-1E497DCA050F}" presName="parentNode2" presStyleLbl="node1" presStyleIdx="1" presStyleCnt="3" custScaleY="91404" custLinFactY="-28369" custLinFactNeighborX="-4232" custLinFactNeighborY="-100000">
        <dgm:presLayoutVars>
          <dgm:chMax val="0"/>
          <dgm:bulletEnabled val="1"/>
        </dgm:presLayoutVars>
      </dgm:prSet>
      <dgm:spPr/>
      <dgm:t>
        <a:bodyPr/>
        <a:lstStyle/>
        <a:p>
          <a:endParaRPr lang="es-CL"/>
        </a:p>
      </dgm:t>
    </dgm:pt>
    <dgm:pt modelId="{C6545822-04E5-40A0-AEF3-54C52372E3B7}" type="pres">
      <dgm:prSet presAssocID="{CFAE8704-928A-4A63-8D5E-1E497DCA050F}" presName="connSite2"/>
      <dgm:spPr/>
      <dgm:t>
        <a:bodyPr/>
        <a:lstStyle/>
        <a:p/>
      </dgm:t>
    </dgm:pt>
    <dgm:pt modelId="{A13EA5F1-58F5-40E6-AED4-9FA1097BAEBB}" type="pres">
      <dgm:prSet presAssocID="{7056FDAC-E2F5-4F95-BD16-827A9B3913DA}" presName="Name18" presStyleLbl="sibTrans2D1" presStyleIdx="1" presStyleCnt="2" custLinFactNeighborX="14430" custLinFactNeighborY="7381"/>
      <dgm:spPr/>
      <dgm:t>
        <a:bodyPr/>
        <a:lstStyle/>
        <a:p>
          <a:endParaRPr lang="es-CL"/>
        </a:p>
      </dgm:t>
    </dgm:pt>
    <dgm:pt modelId="{B6111682-5DB6-4460-B636-72067893FAAB}" type="pres">
      <dgm:prSet presAssocID="{E9FFEEF8-345E-42C8-8C47-1AD18930FEDA}" presName="composite1"/>
      <dgm:spPr/>
      <dgm:t>
        <a:bodyPr/>
        <a:lstStyle/>
        <a:p/>
      </dgm:t>
    </dgm:pt>
    <dgm:pt modelId="{9C13F754-3D14-4DE2-90BB-236306633B44}" type="pres">
      <dgm:prSet presAssocID="{E9FFEEF8-345E-42C8-8C47-1AD18930FEDA}" presName="dummyNode1" presStyleLbl="node1" presStyleIdx="2" presStyleCnt="3"/>
      <dgm:spPr/>
      <dgm:t>
        <a:bodyPr/>
        <a:lstStyle/>
        <a:p/>
      </dgm:t>
    </dgm:pt>
    <dgm:pt modelId="{2009CDE4-5A73-4B96-A658-A674B72C204E}" type="pres">
      <dgm:prSet presAssocID="{E9FFEEF8-345E-42C8-8C47-1AD18930FEDA}" presName="childNode1" presStyleLbl="bgAcc1" presStyleIdx="2" presStyleCnt="3" custScaleX="119694" custScaleY="191472" custLinFactNeighborX="-3236" custLinFactNeighborY="-7384">
        <dgm:presLayoutVars>
          <dgm:bulletEnabled val="1"/>
        </dgm:presLayoutVars>
      </dgm:prSet>
      <dgm:spPr/>
      <dgm:t>
        <a:bodyPr/>
        <a:lstStyle/>
        <a:p>
          <a:endParaRPr lang="es-CL"/>
        </a:p>
      </dgm:t>
    </dgm:pt>
    <dgm:pt modelId="{0453CDE3-F2AC-4736-BFA2-1F589F231295}" type="pres">
      <dgm:prSet presAssocID="{E9FFEEF8-345E-42C8-8C47-1AD18930FEDA}" presName="childNode1tx" presStyleLbl="bgAcc1" presStyleIdx="2" presStyleCnt="3">
        <dgm:presLayoutVars>
          <dgm:bulletEnabled val="1"/>
        </dgm:presLayoutVars>
      </dgm:prSet>
      <dgm:spPr/>
      <dgm:t>
        <a:bodyPr/>
        <a:lstStyle/>
        <a:p>
          <a:endParaRPr lang="es-CL"/>
        </a:p>
      </dgm:t>
    </dgm:pt>
    <dgm:pt modelId="{526CF97B-29F1-49F9-8328-3DE4C517E908}" type="pres">
      <dgm:prSet presAssocID="{E9FFEEF8-345E-42C8-8C47-1AD18930FEDA}" presName="parentNode1" presStyleLbl="node1" presStyleIdx="2" presStyleCnt="3" custLinFactY="78857" custLinFactNeighborX="-5207" custLinFactNeighborY="100000">
        <dgm:presLayoutVars>
          <dgm:chMax val="1"/>
          <dgm:bulletEnabled val="1"/>
        </dgm:presLayoutVars>
      </dgm:prSet>
      <dgm:spPr/>
      <dgm:t>
        <a:bodyPr/>
        <a:lstStyle/>
        <a:p>
          <a:endParaRPr lang="es-CL"/>
        </a:p>
      </dgm:t>
    </dgm:pt>
    <dgm:pt modelId="{A54C4BB6-1885-42D4-ACCB-1A3C431316B9}" type="pres">
      <dgm:prSet presAssocID="{E9FFEEF8-345E-42C8-8C47-1AD18930FEDA}" presName="connSite1"/>
      <dgm:spPr/>
      <dgm:t>
        <a:bodyPr/>
        <a:lstStyle/>
        <a:p/>
      </dgm:t>
    </dgm:pt>
  </dgm:ptLst>
  <dgm:cxnLst>
    <dgm:cxn modelId="{92ADB07D-B0D4-40AA-BD3F-202D2E179B5C}" srcId="{BF7BDC28-F8E1-4E43-A782-EDE1D3E6AB32}" destId="{B3B84EE6-D80C-4C23-970B-9CAB6D4B5919}" srcOrd="0" destOrd="0" parTransId="{7D01E4C4-D048-4C8C-A0B4-27A30EEF4F05}" sibTransId="{81594360-05C1-4FF0-8D97-0843C6F7877E}"/>
    <dgm:cxn modelId="{71833C65-04A6-4AAC-B688-D0B32332B6C4}" srcId="{B3B84EE6-D80C-4C23-970B-9CAB6D4B5919}" destId="{123BD138-D197-4D4A-B7BB-4DB048A9DA73}" srcOrd="0" destOrd="0" parTransId="{16DA5AF0-8339-49F3-88C4-11640A7266C0}" sibTransId="{8EE44EBC-0030-4A28-A32F-5485CAB79039}"/>
    <dgm:cxn modelId="{44ECB26E-6B9E-4FC7-9162-5ED473CC95AF}" srcId="{BF7BDC28-F8E1-4E43-A782-EDE1D3E6AB32}" destId="{CFAE8704-928A-4A63-8D5E-1E497DCA050F}" srcOrd="1" destOrd="0" parTransId="{E790B581-A322-473E-A0C2-5B34B9AC0F40}" sibTransId="{7056FDAC-E2F5-4F95-BD16-827A9B3913DA}"/>
    <dgm:cxn modelId="{E1F07791-843C-4984-9580-1A1203F754C5}" srcId="{CFAE8704-928A-4A63-8D5E-1E497DCA050F}" destId="{4568438F-C6FD-45EB-A9B8-9A6DFFF0D24A}" srcOrd="0" destOrd="0" parTransId="{AB500956-F0BC-4D98-878E-0467B1C08B2E}" sibTransId="{6761175B-CC21-447C-8022-529816826BA2}"/>
    <dgm:cxn modelId="{1A733C39-1A36-48A0-ACD4-DD023275775A}" srcId="{CFAE8704-928A-4A63-8D5E-1E497DCA050F}" destId="{FF13268F-03A2-4EF1-8697-3B5FE6E3933B}" srcOrd="1" destOrd="0" parTransId="{26DB6639-EB65-4375-B0F1-904ECA892731}" sibTransId="{02451980-6A27-421A-A517-16F2C84EAED8}"/>
    <dgm:cxn modelId="{2771E590-1D7E-4E99-ADB6-DB742D7ECC24}" srcId="{BF7BDC28-F8E1-4E43-A782-EDE1D3E6AB32}" destId="{E9FFEEF8-345E-42C8-8C47-1AD18930FEDA}" srcOrd="2" destOrd="0" parTransId="{AF8EC992-6795-44D2-B89C-495E5ACE2075}" sibTransId="{84B9909A-C2F9-498F-AC6C-35C2EDCAE863}"/>
    <dgm:cxn modelId="{816DCE1C-E1EB-42FF-A578-97FAAFCE7051}" srcId="{E9FFEEF8-345E-42C8-8C47-1AD18930FEDA}" destId="{2E14D300-FCFF-400B-97FF-DD5186E1BA38}" srcOrd="0" destOrd="0" parTransId="{95E585D0-0D9F-4B13-92D2-5CCB0B74FF91}" sibTransId="{5AF87A07-F9ED-4C91-8565-44DF6B40BA37}"/>
    <dgm:cxn modelId="{F702C3E5-9941-4FBF-828D-089B8322952E}" srcId="{E9FFEEF8-345E-42C8-8C47-1AD18930FEDA}" destId="{D9AE9E8B-E944-4DEC-9F55-D22F31782057}" srcOrd="1" destOrd="0" parTransId="{DFC04E72-E411-4978-B29E-63C0F6802773}" sibTransId="{E02E51B3-4A8D-4AD3-91EB-14EDDEDF5E7A}"/>
    <dgm:cxn modelId="{4D4834AA-FD99-4A3C-9EF5-B5FDC1AC2FAB}" srcId="{E9FFEEF8-345E-42C8-8C47-1AD18930FEDA}" destId="{978746D0-F603-4040-AD27-87BC2F5DD7AA}" srcOrd="2" destOrd="0" parTransId="{6EF9660E-5341-4EEC-83A0-B70AA6139310}" sibTransId="{06C275BE-2888-4611-A0AF-BEC1CA37756A}"/>
    <dgm:cxn modelId="{3EFF4834-822F-4764-B5C1-3701AFF0F4D9}" srcId="{E9FFEEF8-345E-42C8-8C47-1AD18930FEDA}" destId="{73C5DB67-50A8-4407-B0DB-F57AAC8C1F3D}" srcOrd="3" destOrd="0" parTransId="{22399653-8364-4D86-B7BD-12C191DC41ED}" sibTransId="{EEBF40F7-AFC9-47D7-B1BD-B53E8107E6F5}"/>
    <dgm:cxn modelId="{28CBA18B-5AA4-46D3-9A37-51E12DA6F1C8}" srcId="{E9FFEEF8-345E-42C8-8C47-1AD18930FEDA}" destId="{DF0B6BAF-1918-4FA8-B583-1FB2270EE844}" srcOrd="4" destOrd="0" parTransId="{BA0577DA-0DC4-4A42-873B-D19F24EDC100}" sibTransId="{DCF8D2CA-3465-448E-BD7D-1EC3AFAB8C3D}"/>
    <dgm:cxn modelId="{6387EB4C-DD3D-4CD7-8654-D35A58C6B86E}" srcId="{E9FFEEF8-345E-42C8-8C47-1AD18930FEDA}" destId="{FD972728-00B5-4929-92B2-C829790842F9}" srcOrd="5" destOrd="0" parTransId="{423DFE5E-6BDE-4CD0-B0FB-4390D5DA975E}" sibTransId="{20D11877-1E8F-4AA4-B3C6-F3161458DDA3}"/>
    <dgm:cxn modelId="{4F187BF1-776B-4551-880E-B108C3019F57}" srcId="{E9FFEEF8-345E-42C8-8C47-1AD18930FEDA}" destId="{1871ADB9-63C1-46E1-B0F7-8FF7ED5BB904}" srcOrd="6" destOrd="0" parTransId="{F2B45A3B-950B-4F26-A6EF-2640953C5B13}" sibTransId="{D289FF7A-CC74-4A71-BD43-F160F3CD9808}"/>
    <dgm:cxn modelId="{38831441-F50B-4B99-9529-7FE7C8784FDA}" type="presOf" srcId="{BF7BDC28-F8E1-4E43-A782-EDE1D3E6AB32}" destId="{5D998436-78A3-4958-8E05-96FBD7CF3B02}" srcOrd="0" destOrd="0" presId="urn:microsoft.com/office/officeart/2005/8/layout/hProcess4"/>
    <dgm:cxn modelId="{4FAAB09F-92E2-4803-BD2F-9F1BEC8CEB24}" type="presParOf" srcId="{5D998436-78A3-4958-8E05-96FBD7CF3B02}" destId="{7519CFB4-4F37-44CD-B4BA-FC6C9D4CD87A}" srcOrd="0" destOrd="0" presId="urn:microsoft.com/office/officeart/2005/8/layout/hProcess4"/>
    <dgm:cxn modelId="{4600B1CD-ACFF-4051-AA6A-82B2DD0F277B}" type="presParOf" srcId="{5D998436-78A3-4958-8E05-96FBD7CF3B02}" destId="{AE52A3B9-93FC-46C6-B92B-08E0C35E201E}" srcOrd="1" destOrd="0" presId="urn:microsoft.com/office/officeart/2005/8/layout/hProcess4"/>
    <dgm:cxn modelId="{05047EAC-B78B-4C93-AD78-1F05DFBAA1C7}" type="presParOf" srcId="{5D998436-78A3-4958-8E05-96FBD7CF3B02}" destId="{A0D9256B-8BEB-46B1-9D26-425BF25863B4}" srcOrd="2" destOrd="0" presId="urn:microsoft.com/office/officeart/2005/8/layout/hProcess4"/>
    <dgm:cxn modelId="{CC9CF3E0-057B-40D4-A6B7-816AB3BDAB74}" type="presParOf" srcId="{A0D9256B-8BEB-46B1-9D26-425BF25863B4}" destId="{90D0742F-7379-412B-95C8-29D217B0DD94}" srcOrd="0" destOrd="0" presId="urn:microsoft.com/office/officeart/2005/8/layout/hProcess4"/>
    <dgm:cxn modelId="{6C08112B-ADEF-4386-9FA3-02317D1310D7}" type="presParOf" srcId="{90D0742F-7379-412B-95C8-29D217B0DD94}" destId="{54A14ACF-89A2-4B0F-B28F-AAC0025BD6B4}" srcOrd="0" destOrd="0" presId="urn:microsoft.com/office/officeart/2005/8/layout/hProcess4"/>
    <dgm:cxn modelId="{20ED7B57-1416-4675-A309-67A4AD77485E}" type="presParOf" srcId="{90D0742F-7379-412B-95C8-29D217B0DD94}" destId="{315DF373-1053-4E15-B7EE-42887F3521C5}" srcOrd="1" destOrd="0" presId="urn:microsoft.com/office/officeart/2005/8/layout/hProcess4"/>
    <dgm:cxn modelId="{A3BB8F17-C2F5-479B-B99E-5B1A0EEEB9FF}" type="presOf" srcId="{123BD138-D197-4D4A-B7BB-4DB048A9DA73}" destId="{315DF373-1053-4E15-B7EE-42887F3521C5}" srcOrd="0" destOrd="0" presId="urn:microsoft.com/office/officeart/2005/8/layout/hProcess4"/>
    <dgm:cxn modelId="{4D673926-CA6C-4071-BF6B-BA5366C2BD33}" type="presParOf" srcId="{90D0742F-7379-412B-95C8-29D217B0DD94}" destId="{B98EB560-727D-4DFA-A7E7-FDCAB56FA620}" srcOrd="2" destOrd="0" presId="urn:microsoft.com/office/officeart/2005/8/layout/hProcess4"/>
    <dgm:cxn modelId="{C1841072-D99E-4E40-8742-336BCD1A435D}" type="presOf" srcId="{123BD138-D197-4D4A-B7BB-4DB048A9DA73}" destId="{B98EB560-727D-4DFA-A7E7-FDCAB56FA620}" srcOrd="1" destOrd="0" presId="urn:microsoft.com/office/officeart/2005/8/layout/hProcess4"/>
    <dgm:cxn modelId="{D04EC14E-5CE9-4FCC-B3F9-D652420D6CD3}" type="presParOf" srcId="{90D0742F-7379-412B-95C8-29D217B0DD94}" destId="{7432EA73-15B0-46CB-9CD8-0C33BF2CF7CF}" srcOrd="3" destOrd="0" presId="urn:microsoft.com/office/officeart/2005/8/layout/hProcess4"/>
    <dgm:cxn modelId="{56812CAE-5E90-4D43-A80F-FFD70176F6EC}" type="presOf" srcId="{B3B84EE6-D80C-4C23-970B-9CAB6D4B5919}" destId="{7432EA73-15B0-46CB-9CD8-0C33BF2CF7CF}" srcOrd="0" destOrd="0" presId="urn:microsoft.com/office/officeart/2005/8/layout/hProcess4"/>
    <dgm:cxn modelId="{3C9A8605-7086-47E0-A0AC-1D295A7EB5B1}" type="presParOf" srcId="{90D0742F-7379-412B-95C8-29D217B0DD94}" destId="{3EBDF448-4560-437C-8AE1-6DB91C889872}" srcOrd="4" destOrd="0" presId="urn:microsoft.com/office/officeart/2005/8/layout/hProcess4"/>
    <dgm:cxn modelId="{E6DE10F2-4513-43CC-937A-FF7F18DE0380}" type="presParOf" srcId="{A0D9256B-8BEB-46B1-9D26-425BF25863B4}" destId="{61817B61-A76B-4983-BA12-06FA9C821EAF}" srcOrd="1" destOrd="0" presId="urn:microsoft.com/office/officeart/2005/8/layout/hProcess4"/>
    <dgm:cxn modelId="{9EA436A3-3C55-4F77-9F58-4913FF9E6851}" type="presOf" srcId="{81594360-05C1-4FF0-8D97-0843C6F7877E}" destId="{61817B61-A76B-4983-BA12-06FA9C821EAF}" srcOrd="0" destOrd="0" presId="urn:microsoft.com/office/officeart/2005/8/layout/hProcess4"/>
    <dgm:cxn modelId="{0BCA3350-9E6C-422D-92B3-F68F9CA4AE1A}" type="presParOf" srcId="{A0D9256B-8BEB-46B1-9D26-425BF25863B4}" destId="{35A43B1B-A49E-430F-BFFD-29235FCE2B84}" srcOrd="2" destOrd="0" presId="urn:microsoft.com/office/officeart/2005/8/layout/hProcess4"/>
    <dgm:cxn modelId="{B8C4225C-C3F1-4EF1-A517-7CA870BD8D9F}" type="presParOf" srcId="{35A43B1B-A49E-430F-BFFD-29235FCE2B84}" destId="{764F6C89-3E68-4993-BA63-CE529826C0E9}" srcOrd="0" destOrd="0" presId="urn:microsoft.com/office/officeart/2005/8/layout/hProcess4"/>
    <dgm:cxn modelId="{377FB22C-095F-465B-9C02-9E76C33767E7}" type="presParOf" srcId="{35A43B1B-A49E-430F-BFFD-29235FCE2B84}" destId="{64D178CE-6F3F-4343-A2BA-F0F9EA00B975}" srcOrd="1" destOrd="0" presId="urn:microsoft.com/office/officeart/2005/8/layout/hProcess4"/>
    <dgm:cxn modelId="{9B94A353-6D4E-4071-B95B-1A045EFA4A28}" type="presOf" srcId="{4568438F-C6FD-45EB-A9B8-9A6DFFF0D24A}" destId="{64D178CE-6F3F-4343-A2BA-F0F9EA00B975}" srcOrd="0" destOrd="0" presId="urn:microsoft.com/office/officeart/2005/8/layout/hProcess4"/>
    <dgm:cxn modelId="{17BBFE59-FF24-42EE-AA30-DBA64C18FE21}" type="presOf" srcId="{FF13268F-03A2-4EF1-8697-3B5FE6E3933B}" destId="{64D178CE-6F3F-4343-A2BA-F0F9EA00B975}" srcOrd="0" destOrd="1" presId="urn:microsoft.com/office/officeart/2005/8/layout/hProcess4"/>
    <dgm:cxn modelId="{915152EF-06F0-4A10-9E44-BC342A90A991}" type="presParOf" srcId="{35A43B1B-A49E-430F-BFFD-29235FCE2B84}" destId="{8097FACF-DA9E-40EF-BAC7-805061F9E73C}" srcOrd="2" destOrd="0" presId="urn:microsoft.com/office/officeart/2005/8/layout/hProcess4"/>
    <dgm:cxn modelId="{165809EB-85CB-4FD5-A980-A8623139BB44}" type="presOf" srcId="{4568438F-C6FD-45EB-A9B8-9A6DFFF0D24A}" destId="{8097FACF-DA9E-40EF-BAC7-805061F9E73C}" srcOrd="1" destOrd="0" presId="urn:microsoft.com/office/officeart/2005/8/layout/hProcess4"/>
    <dgm:cxn modelId="{5F6CF8C4-C9CC-401B-8AA0-241F13FF504F}" type="presOf" srcId="{FF13268F-03A2-4EF1-8697-3B5FE6E3933B}" destId="{8097FACF-DA9E-40EF-BAC7-805061F9E73C}" srcOrd="1" destOrd="1" presId="urn:microsoft.com/office/officeart/2005/8/layout/hProcess4"/>
    <dgm:cxn modelId="{8C070857-564B-4278-B9F2-EB4918F862E1}" type="presParOf" srcId="{35A43B1B-A49E-430F-BFFD-29235FCE2B84}" destId="{DBC06029-75EF-465A-B3C2-7E7E45709C0B}" srcOrd="3" destOrd="0" presId="urn:microsoft.com/office/officeart/2005/8/layout/hProcess4"/>
    <dgm:cxn modelId="{D6843E00-D8EE-4FEE-938D-8A2107F11724}" type="presOf" srcId="{CFAE8704-928A-4A63-8D5E-1E497DCA050F}" destId="{DBC06029-75EF-465A-B3C2-7E7E45709C0B}" srcOrd="0" destOrd="0" presId="urn:microsoft.com/office/officeart/2005/8/layout/hProcess4"/>
    <dgm:cxn modelId="{9A706B48-7134-4630-90BA-FFD8C6206E8B}" type="presParOf" srcId="{35A43B1B-A49E-430F-BFFD-29235FCE2B84}" destId="{C6545822-04E5-40A0-AEF3-54C52372E3B7}" srcOrd="4" destOrd="0" presId="urn:microsoft.com/office/officeart/2005/8/layout/hProcess4"/>
    <dgm:cxn modelId="{93E5A1DC-1309-4B25-8920-48048CD4E58F}" type="presParOf" srcId="{A0D9256B-8BEB-46B1-9D26-425BF25863B4}" destId="{A13EA5F1-58F5-40E6-AED4-9FA1097BAEBB}" srcOrd="3" destOrd="0" presId="urn:microsoft.com/office/officeart/2005/8/layout/hProcess4"/>
    <dgm:cxn modelId="{1043349B-4527-4218-92E7-295AE523AAB9}" type="presOf" srcId="{7056FDAC-E2F5-4F95-BD16-827A9B3913DA}" destId="{A13EA5F1-58F5-40E6-AED4-9FA1097BAEBB}" srcOrd="0" destOrd="0" presId="urn:microsoft.com/office/officeart/2005/8/layout/hProcess4"/>
    <dgm:cxn modelId="{58397CDC-49D0-4FCE-8B01-9B84EEAFB781}" type="presParOf" srcId="{A0D9256B-8BEB-46B1-9D26-425BF25863B4}" destId="{B6111682-5DB6-4460-B636-72067893FAAB}" srcOrd="4" destOrd="0" presId="urn:microsoft.com/office/officeart/2005/8/layout/hProcess4"/>
    <dgm:cxn modelId="{4F58CD2D-3CED-42F8-8338-AC899D948FD4}" type="presParOf" srcId="{B6111682-5DB6-4460-B636-72067893FAAB}" destId="{9C13F754-3D14-4DE2-90BB-236306633B44}" srcOrd="0" destOrd="0" presId="urn:microsoft.com/office/officeart/2005/8/layout/hProcess4"/>
    <dgm:cxn modelId="{C47AF270-327F-4D66-9E41-8ADE0C40B8E2}" type="presParOf" srcId="{B6111682-5DB6-4460-B636-72067893FAAB}" destId="{2009CDE4-5A73-4B96-A658-A674B72C204E}" srcOrd="1" destOrd="0" presId="urn:microsoft.com/office/officeart/2005/8/layout/hProcess4"/>
    <dgm:cxn modelId="{2A4ABD71-EA2E-4C89-ABBD-84A760C654AE}" type="presOf" srcId="{2E14D300-FCFF-400B-97FF-DD5186E1BA38}" destId="{2009CDE4-5A73-4B96-A658-A674B72C204E}" srcOrd="0" destOrd="0" presId="urn:microsoft.com/office/officeart/2005/8/layout/hProcess4"/>
    <dgm:cxn modelId="{8ACE946C-4C80-44F5-B59A-5E149EF3E0F4}" type="presOf" srcId="{D9AE9E8B-E944-4DEC-9F55-D22F31782057}" destId="{2009CDE4-5A73-4B96-A658-A674B72C204E}" srcOrd="0" destOrd="1" presId="urn:microsoft.com/office/officeart/2005/8/layout/hProcess4"/>
    <dgm:cxn modelId="{21EB6E40-2527-4776-BA71-66F98CD6EF53}" type="presOf" srcId="{978746D0-F603-4040-AD27-87BC2F5DD7AA}" destId="{2009CDE4-5A73-4B96-A658-A674B72C204E}" srcOrd="0" destOrd="2" presId="urn:microsoft.com/office/officeart/2005/8/layout/hProcess4"/>
    <dgm:cxn modelId="{07FA0A54-BEEB-40C6-B59F-8B2C396AFBCB}" type="presOf" srcId="{73C5DB67-50A8-4407-B0DB-F57AAC8C1F3D}" destId="{2009CDE4-5A73-4B96-A658-A674B72C204E}" srcOrd="0" destOrd="3" presId="urn:microsoft.com/office/officeart/2005/8/layout/hProcess4"/>
    <dgm:cxn modelId="{47918017-9BBB-4B19-BC9C-C782F5F40445}" type="presOf" srcId="{DF0B6BAF-1918-4FA8-B583-1FB2270EE844}" destId="{2009CDE4-5A73-4B96-A658-A674B72C204E}" srcOrd="0" destOrd="4" presId="urn:microsoft.com/office/officeart/2005/8/layout/hProcess4"/>
    <dgm:cxn modelId="{ABE33D44-A113-49F5-9695-92A33A3FF1F3}" type="presOf" srcId="{FD972728-00B5-4929-92B2-C829790842F9}" destId="{2009CDE4-5A73-4B96-A658-A674B72C204E}" srcOrd="0" destOrd="5" presId="urn:microsoft.com/office/officeart/2005/8/layout/hProcess4"/>
    <dgm:cxn modelId="{7F30A08B-BCFD-476E-9585-7AA057101E1E}" type="presOf" srcId="{1871ADB9-63C1-46E1-B0F7-8FF7ED5BB904}" destId="{2009CDE4-5A73-4B96-A658-A674B72C204E}" srcOrd="0" destOrd="6" presId="urn:microsoft.com/office/officeart/2005/8/layout/hProcess4"/>
    <dgm:cxn modelId="{0898C30F-9A1A-4BF5-A540-57B987E790AA}" type="presParOf" srcId="{B6111682-5DB6-4460-B636-72067893FAAB}" destId="{0453CDE3-F2AC-4736-BFA2-1F589F231295}" srcOrd="2" destOrd="0" presId="urn:microsoft.com/office/officeart/2005/8/layout/hProcess4"/>
    <dgm:cxn modelId="{7E3EF92B-B4C6-4BE3-AFC3-03201C3AEADF}" type="presOf" srcId="{2E14D300-FCFF-400B-97FF-DD5186E1BA38}" destId="{0453CDE3-F2AC-4736-BFA2-1F589F231295}" srcOrd="1" destOrd="0" presId="urn:microsoft.com/office/officeart/2005/8/layout/hProcess4"/>
    <dgm:cxn modelId="{54C4A9A1-6901-48D0-A641-A21DA52FB7D8}" type="presOf" srcId="{D9AE9E8B-E944-4DEC-9F55-D22F31782057}" destId="{0453CDE3-F2AC-4736-BFA2-1F589F231295}" srcOrd="1" destOrd="1" presId="urn:microsoft.com/office/officeart/2005/8/layout/hProcess4"/>
    <dgm:cxn modelId="{D9305704-379A-4F18-838E-D91931C28CFF}" type="presOf" srcId="{978746D0-F603-4040-AD27-87BC2F5DD7AA}" destId="{0453CDE3-F2AC-4736-BFA2-1F589F231295}" srcOrd="1" destOrd="2" presId="urn:microsoft.com/office/officeart/2005/8/layout/hProcess4"/>
    <dgm:cxn modelId="{9C3988BA-75F4-49E8-9F8F-EAC0AD4B2DF6}" type="presOf" srcId="{73C5DB67-50A8-4407-B0DB-F57AAC8C1F3D}" destId="{0453CDE3-F2AC-4736-BFA2-1F589F231295}" srcOrd="1" destOrd="3" presId="urn:microsoft.com/office/officeart/2005/8/layout/hProcess4"/>
    <dgm:cxn modelId="{A82C6742-1484-4661-8FEA-B6A0090AB76E}" type="presOf" srcId="{DF0B6BAF-1918-4FA8-B583-1FB2270EE844}" destId="{0453CDE3-F2AC-4736-BFA2-1F589F231295}" srcOrd="1" destOrd="4" presId="urn:microsoft.com/office/officeart/2005/8/layout/hProcess4"/>
    <dgm:cxn modelId="{479E60E5-CAA0-4F93-908B-07641B0BB05D}" type="presOf" srcId="{FD972728-00B5-4929-92B2-C829790842F9}" destId="{0453CDE3-F2AC-4736-BFA2-1F589F231295}" srcOrd="1" destOrd="5" presId="urn:microsoft.com/office/officeart/2005/8/layout/hProcess4"/>
    <dgm:cxn modelId="{0C025B05-765E-4DD1-A2B8-C7EC08190415}" type="presOf" srcId="{1871ADB9-63C1-46E1-B0F7-8FF7ED5BB904}" destId="{0453CDE3-F2AC-4736-BFA2-1F589F231295}" srcOrd="1" destOrd="6" presId="urn:microsoft.com/office/officeart/2005/8/layout/hProcess4"/>
    <dgm:cxn modelId="{AC1F59AD-5F18-4DD3-ADB8-22BBD6F7611D}" type="presParOf" srcId="{B6111682-5DB6-4460-B636-72067893FAAB}" destId="{526CF97B-29F1-49F9-8328-3DE4C517E908}" srcOrd="3" destOrd="0" presId="urn:microsoft.com/office/officeart/2005/8/layout/hProcess4"/>
    <dgm:cxn modelId="{E103EED0-58B9-430A-A324-46D728447C23}" type="presOf" srcId="{E9FFEEF8-345E-42C8-8C47-1AD18930FEDA}" destId="{526CF97B-29F1-49F9-8328-3DE4C517E908}" srcOrd="0" destOrd="0" presId="urn:microsoft.com/office/officeart/2005/8/layout/hProcess4"/>
    <dgm:cxn modelId="{00A71B8A-BBB1-49A3-9310-29EC372AF0ED}" type="presParOf" srcId="{B6111682-5DB6-4460-B636-72067893FAAB}" destId="{A54C4BB6-1885-42D4-ACCB-1A3C431316B9}" srcOrd="4" destOrd="0" presId="urn:microsoft.com/office/officeart/2005/8/layout/hProcess4"/>
  </dgm:cxnLst>
  <dgm:bg/>
  <dgm:whole/>
  <dgm:extLst>
    <a:ext uri="http://schemas.microsoft.com/office/drawing/2008/diagram">
      <dsp:dataModelExt xmlns:dsp="http://schemas.microsoft.com/office/drawing/2008/diagram" relId="rId2" minVer="http://schemas.openxmlformats.org/drawingml/2006/main"/>
    </a:ext>
  </dgm:extLst>
</dgm:dataModel>
</file>

<file path=ppt/diagrams/drawing1.xml><?xml version="1.0" encoding="utf-8"?>
<dsp:drawing xmlns:a="http://schemas.openxmlformats.org/drawingml/2006/main" xmlns:r="http://schemas.openxmlformats.org/officeDocument/2006/relationships" xmlns:dsp="http://schemas.microsoft.com/office/drawing/2008/diagram">
  <dsp:spTree>
    <dsp:nvGrpSpPr>
      <dsp:cNvPr id="7" name=""/>
      <dsp:cNvGrpSpPr/>
    </dsp:nvGrpSpPr>
    <dsp:grpSpPr/>
    <dsp:sp modelId="{FFC149BA-A4CC-48EB-9DC4-9CB242C3BB5E}">
      <dsp:nvSpPr>
        <dsp:cNvPr id="8" name=""/>
        <dsp:cNvSpPr/>
      </dsp:nvSpPr>
      <dsp:spPr>
        <a:xfrm>
          <a:off x="383796" y="585960"/>
          <a:ext cx="3048831" cy="3048831"/>
        </a:xfrm>
        <a:prstGeom prst="blockArc">
          <a:avLst>
            <a:gd name="adj1" fmla="val 11880000"/>
            <a:gd name="adj2" fmla="val 16200000"/>
            <a:gd name="adj3" fmla="val 4639"/>
          </a:avLst>
        </a:prstGeom>
        <a:gradFill rotWithShape="0">
          <a:gsLst>
            <a:gs pos="0">
              <a:schemeClr val="accent4">
                <a:hueOff val="-4464770"/>
                <a:satOff val="26899"/>
                <a:lumOff val="2156"/>
                <a:alphaOff val="0"/>
                <a:shade val="51000"/>
                <a:satMod val="130000"/>
              </a:schemeClr>
            </a:gs>
            <a:gs pos="80000">
              <a:schemeClr val="accent4">
                <a:hueOff val="-4464770"/>
                <a:satOff val="26899"/>
                <a:lumOff val="2156"/>
                <a:alphaOff val="0"/>
                <a:shade val="93000"/>
                <a:satMod val="130000"/>
              </a:schemeClr>
            </a:gs>
            <a:gs pos="100000">
              <a:schemeClr val="accent4">
                <a:hueOff val="-4464770"/>
                <a:satOff val="26899"/>
                <a:lumOff val="2156"/>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a:lstStyle/>
        <a:p/>
      </dsp:txBody>
    </dsp:sp>
    <dsp:sp modelId="{3590ACC6-92C3-409D-AFFC-D735911C08B6}">
      <dsp:nvSpPr>
        <dsp:cNvPr id="9" name=""/>
        <dsp:cNvSpPr/>
      </dsp:nvSpPr>
      <dsp:spPr>
        <a:xfrm>
          <a:off x="383796" y="613979"/>
          <a:ext cx="3048831" cy="3048831"/>
        </a:xfrm>
        <a:prstGeom prst="blockArc">
          <a:avLst>
            <a:gd name="adj1" fmla="val 7560000"/>
            <a:gd name="adj2" fmla="val 11880000"/>
            <a:gd name="adj3" fmla="val 4639"/>
          </a:avLst>
        </a:prstGeom>
        <a:gradFill rotWithShape="0">
          <a:gsLst>
            <a:gs pos="0">
              <a:schemeClr val="accent4">
                <a:hueOff val="-3348577"/>
                <a:satOff val="20174"/>
                <a:lumOff val="1617"/>
                <a:alphaOff val="0"/>
                <a:shade val="51000"/>
                <a:satMod val="130000"/>
              </a:schemeClr>
            </a:gs>
            <a:gs pos="80000">
              <a:schemeClr val="accent4">
                <a:hueOff val="-3348577"/>
                <a:satOff val="20174"/>
                <a:lumOff val="1617"/>
                <a:alphaOff val="0"/>
                <a:shade val="93000"/>
                <a:satMod val="130000"/>
              </a:schemeClr>
            </a:gs>
            <a:gs pos="100000">
              <a:schemeClr val="accent4">
                <a:hueOff val="-3348577"/>
                <a:satOff val="20174"/>
                <a:lumOff val="1617"/>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a:lstStyle/>
        <a:p/>
      </dsp:txBody>
    </dsp:sp>
    <dsp:sp modelId="{2D4DB3E2-B10E-4682-8C8F-C4E4DF1EA768}">
      <dsp:nvSpPr>
        <dsp:cNvPr id="10" name=""/>
        <dsp:cNvSpPr/>
      </dsp:nvSpPr>
      <dsp:spPr>
        <a:xfrm>
          <a:off x="383796" y="613979"/>
          <a:ext cx="3048831" cy="3048831"/>
        </a:xfrm>
        <a:prstGeom prst="blockArc">
          <a:avLst>
            <a:gd name="adj1" fmla="val 3240000"/>
            <a:gd name="adj2" fmla="val 7560000"/>
            <a:gd name="adj3" fmla="val 4639"/>
          </a:avLst>
        </a:prstGeom>
        <a:gradFill rotWithShape="0">
          <a:gsLst>
            <a:gs pos="0">
              <a:schemeClr val="accent4">
                <a:hueOff val="-2232385"/>
                <a:satOff val="13449"/>
                <a:lumOff val="1078"/>
                <a:alphaOff val="0"/>
                <a:shade val="51000"/>
                <a:satMod val="130000"/>
              </a:schemeClr>
            </a:gs>
            <a:gs pos="80000">
              <a:schemeClr val="accent4">
                <a:hueOff val="-2232385"/>
                <a:satOff val="13449"/>
                <a:lumOff val="1078"/>
                <a:alphaOff val="0"/>
                <a:shade val="93000"/>
                <a:satMod val="130000"/>
              </a:schemeClr>
            </a:gs>
            <a:gs pos="100000">
              <a:schemeClr val="accent4">
                <a:hueOff val="-2232385"/>
                <a:satOff val="13449"/>
                <a:lumOff val="1078"/>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a:lstStyle/>
        <a:p/>
      </dsp:txBody>
    </dsp:sp>
    <dsp:sp modelId="{15823480-CD8C-4903-AB1A-0A1F3252C554}">
      <dsp:nvSpPr>
        <dsp:cNvPr id="11" name=""/>
        <dsp:cNvSpPr/>
      </dsp:nvSpPr>
      <dsp:spPr>
        <a:xfrm>
          <a:off x="383796" y="613979"/>
          <a:ext cx="3048831" cy="3048831"/>
        </a:xfrm>
        <a:prstGeom prst="blockArc">
          <a:avLst>
            <a:gd name="adj1" fmla="val 20520000"/>
            <a:gd name="adj2" fmla="val 3240000"/>
            <a:gd name="adj3" fmla="val 4639"/>
          </a:avLst>
        </a:prstGeom>
        <a:gradFill rotWithShape="0">
          <a:gsLst>
            <a:gs pos="0">
              <a:schemeClr val="accent4">
                <a:hueOff val="-1116192"/>
                <a:satOff val="6725"/>
                <a:lumOff val="539"/>
                <a:alphaOff val="0"/>
                <a:shade val="51000"/>
                <a:satMod val="130000"/>
              </a:schemeClr>
            </a:gs>
            <a:gs pos="80000">
              <a:schemeClr val="accent4">
                <a:hueOff val="-1116192"/>
                <a:satOff val="6725"/>
                <a:lumOff val="539"/>
                <a:alphaOff val="0"/>
                <a:shade val="93000"/>
                <a:satMod val="130000"/>
              </a:schemeClr>
            </a:gs>
            <a:gs pos="100000">
              <a:schemeClr val="accent4">
                <a:hueOff val="-1116192"/>
                <a:satOff val="6725"/>
                <a:lumOff val="539"/>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a:lstStyle/>
        <a:p/>
      </dsp:txBody>
    </dsp:sp>
    <dsp:sp modelId="{7D681003-EBC7-4300-9869-E3521EDDC922}">
      <dsp:nvSpPr>
        <dsp:cNvPr id="12" name=""/>
        <dsp:cNvSpPr/>
      </dsp:nvSpPr>
      <dsp:spPr>
        <a:xfrm>
          <a:off x="383796" y="613979"/>
          <a:ext cx="3048831" cy="3048831"/>
        </a:xfrm>
        <a:prstGeom prst="blockArc">
          <a:avLst>
            <a:gd name="adj1" fmla="val 16200000"/>
            <a:gd name="adj2" fmla="val 20520000"/>
            <a:gd name="adj3" fmla="val 4639"/>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a:lstStyle/>
        <a:p/>
      </dsp:txBody>
    </dsp:sp>
    <dsp:sp modelId="{B26BFF2E-3766-4550-AB12-DF14DAF4F491}">
      <dsp:nvSpPr>
        <dsp:cNvPr id="13" name=""/>
        <dsp:cNvSpPr/>
      </dsp:nvSpPr>
      <dsp:spPr>
        <a:xfrm>
          <a:off x="1111264" y="1352525"/>
          <a:ext cx="1540229" cy="1540229"/>
        </a:xfrm>
        <a:prstGeom prst="ellipse">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s-CL" sz="1800" kern="1200" smtClean="0"/>
            <a:t>Principios del Sistema</a:t>
          </a:r>
          <a:endParaRPr lang="es-CL" sz="1800" kern="1200"/>
        </a:p>
      </dsp:txBody>
      <dsp:txXfrm>
        <a:off x="1336825" y="1578086"/>
        <a:ext cx="1089106" cy="1089106"/>
      </dsp:txXfrm>
    </dsp:sp>
    <dsp:sp modelId="{97C1133D-8636-4B63-BE1A-8F1859D9A1E4}">
      <dsp:nvSpPr>
        <dsp:cNvPr id="14" name=""/>
        <dsp:cNvSpPr/>
      </dsp:nvSpPr>
      <dsp:spPr>
        <a:xfrm>
          <a:off x="1417089" y="158217"/>
          <a:ext cx="982244" cy="982244"/>
        </a:xfrm>
        <a:prstGeom prst="ellipse">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s-CL" sz="1200" kern="1200" smtClean="0"/>
            <a:t>Voluntario </a:t>
          </a:r>
        </a:p>
      </dsp:txBody>
      <dsp:txXfrm>
        <a:off x="1560935" y="302063"/>
        <a:ext cx="694551" cy="694551"/>
      </dsp:txXfrm>
    </dsp:sp>
    <dsp:sp modelId="{54708D75-2FA1-4821-98E7-94E0741C7DA4}">
      <dsp:nvSpPr>
        <dsp:cNvPr id="15" name=""/>
        <dsp:cNvSpPr/>
      </dsp:nvSpPr>
      <dsp:spPr>
        <a:xfrm>
          <a:off x="2833265" y="1187129"/>
          <a:ext cx="982244" cy="982244"/>
        </a:xfrm>
        <a:prstGeom prst="ellipse">
          <a:avLst/>
        </a:prstGeom>
        <a:gradFill rotWithShape="0">
          <a:gsLst>
            <a:gs pos="0">
              <a:schemeClr val="accent4">
                <a:hueOff val="-1116192"/>
                <a:satOff val="6725"/>
                <a:lumOff val="539"/>
                <a:alphaOff val="0"/>
                <a:shade val="51000"/>
                <a:satMod val="130000"/>
              </a:schemeClr>
            </a:gs>
            <a:gs pos="80000">
              <a:schemeClr val="accent4">
                <a:hueOff val="-1116192"/>
                <a:satOff val="6725"/>
                <a:lumOff val="539"/>
                <a:alphaOff val="0"/>
                <a:shade val="93000"/>
                <a:satMod val="130000"/>
              </a:schemeClr>
            </a:gs>
            <a:gs pos="100000">
              <a:schemeClr val="accent4">
                <a:hueOff val="-1116192"/>
                <a:satOff val="6725"/>
                <a:lumOff val="539"/>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s-CL" sz="1200" kern="1200" smtClean="0"/>
            <a:t>Fe Pública</a:t>
          </a:r>
        </a:p>
      </dsp:txBody>
      <dsp:txXfrm>
        <a:off x="2977111" y="1330975"/>
        <a:ext cx="694551" cy="694551"/>
      </dsp:txXfrm>
    </dsp:sp>
    <dsp:sp modelId="{682D1242-3D4C-430C-A9A9-D8F26BEC15AA}">
      <dsp:nvSpPr>
        <dsp:cNvPr id="16" name=""/>
        <dsp:cNvSpPr/>
      </dsp:nvSpPr>
      <dsp:spPr>
        <a:xfrm>
          <a:off x="2292334" y="2851943"/>
          <a:ext cx="982244" cy="982244"/>
        </a:xfrm>
        <a:prstGeom prst="ellipse">
          <a:avLst/>
        </a:prstGeom>
        <a:gradFill rotWithShape="0">
          <a:gsLst>
            <a:gs pos="0">
              <a:schemeClr val="accent4">
                <a:hueOff val="-2232385"/>
                <a:satOff val="13449"/>
                <a:lumOff val="1078"/>
                <a:alphaOff val="0"/>
                <a:shade val="51000"/>
                <a:satMod val="130000"/>
              </a:schemeClr>
            </a:gs>
            <a:gs pos="80000">
              <a:schemeClr val="accent4">
                <a:hueOff val="-2232385"/>
                <a:satOff val="13449"/>
                <a:lumOff val="1078"/>
                <a:alphaOff val="0"/>
                <a:shade val="93000"/>
                <a:satMod val="130000"/>
              </a:schemeClr>
            </a:gs>
            <a:gs pos="100000">
              <a:schemeClr val="accent4">
                <a:hueOff val="-2232385"/>
                <a:satOff val="13449"/>
                <a:lumOff val="1078"/>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s-CL" sz="1200" kern="1200" smtClean="0"/>
            <a:t>Orientado a la demanda</a:t>
          </a:r>
        </a:p>
      </dsp:txBody>
      <dsp:txXfrm>
        <a:off x="2436180" y="2995789"/>
        <a:ext cx="694551" cy="694551"/>
      </dsp:txXfrm>
    </dsp:sp>
    <dsp:sp modelId="{E2DD52C8-6664-4C2B-9EEC-1318A2F69DF8}">
      <dsp:nvSpPr>
        <dsp:cNvPr id="17" name=""/>
        <dsp:cNvSpPr/>
      </dsp:nvSpPr>
      <dsp:spPr>
        <a:xfrm>
          <a:off x="541845" y="2851943"/>
          <a:ext cx="982244" cy="982244"/>
        </a:xfrm>
        <a:prstGeom prst="ellipse">
          <a:avLst/>
        </a:prstGeom>
        <a:gradFill rotWithShape="0">
          <a:gsLst>
            <a:gs pos="0">
              <a:schemeClr val="accent4">
                <a:hueOff val="-3348577"/>
                <a:satOff val="20174"/>
                <a:lumOff val="1617"/>
                <a:alphaOff val="0"/>
                <a:shade val="51000"/>
                <a:satMod val="130000"/>
              </a:schemeClr>
            </a:gs>
            <a:gs pos="80000">
              <a:schemeClr val="accent4">
                <a:hueOff val="-3348577"/>
                <a:satOff val="20174"/>
                <a:lumOff val="1617"/>
                <a:alphaOff val="0"/>
                <a:shade val="93000"/>
                <a:satMod val="130000"/>
              </a:schemeClr>
            </a:gs>
            <a:gs pos="100000">
              <a:schemeClr val="accent4">
                <a:hueOff val="-3348577"/>
                <a:satOff val="20174"/>
                <a:lumOff val="1617"/>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s-CL" sz="1200" b="0" kern="1200" smtClean="0"/>
            <a:t>Diálogo Social Tripartito</a:t>
          </a:r>
          <a:endParaRPr lang="es-CL" sz="1200" b="0" kern="1200" smtClean="0"/>
        </a:p>
      </dsp:txBody>
      <dsp:txXfrm>
        <a:off x="685691" y="2995789"/>
        <a:ext cx="694551" cy="694551"/>
      </dsp:txXfrm>
    </dsp:sp>
    <dsp:sp modelId="{A9CDA7B8-7EE1-460A-AB3A-871C68162143}">
      <dsp:nvSpPr>
        <dsp:cNvPr id="18" name=""/>
        <dsp:cNvSpPr/>
      </dsp:nvSpPr>
      <dsp:spPr>
        <a:xfrm>
          <a:off x="914" y="1187129"/>
          <a:ext cx="982244" cy="982244"/>
        </a:xfrm>
        <a:prstGeom prst="ellipse">
          <a:avLst/>
        </a:prstGeom>
        <a:gradFill rotWithShape="0">
          <a:gsLst>
            <a:gs pos="0">
              <a:schemeClr val="accent4">
                <a:hueOff val="-4464770"/>
                <a:satOff val="26899"/>
                <a:lumOff val="2156"/>
                <a:alphaOff val="0"/>
                <a:shade val="51000"/>
                <a:satMod val="130000"/>
              </a:schemeClr>
            </a:gs>
            <a:gs pos="80000">
              <a:schemeClr val="accent4">
                <a:hueOff val="-4464770"/>
                <a:satOff val="26899"/>
                <a:lumOff val="2156"/>
                <a:alphaOff val="0"/>
                <a:shade val="93000"/>
                <a:satMod val="130000"/>
              </a:schemeClr>
            </a:gs>
            <a:gs pos="100000">
              <a:schemeClr val="accent4">
                <a:hueOff val="-4464770"/>
                <a:satOff val="26899"/>
                <a:lumOff val="2156"/>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s-CL" sz="1200" kern="1200" smtClean="0"/>
            <a:t>Calidad</a:t>
          </a:r>
          <a:endParaRPr lang="es-CL" sz="1200" kern="1200" smtClean="0"/>
        </a:p>
      </dsp:txBody>
      <dsp:txXfrm>
        <a:off x="144760" y="1330975"/>
        <a:ext cx="694551" cy="694551"/>
      </dsp:txXfrm>
    </dsp:sp>
  </dsp:spTree>
</dsp:drawing>
</file>

<file path=ppt/diagrams/drawing2.xml><?xml version="1.0" encoding="utf-8"?>
<dsp:drawing xmlns:a="http://schemas.openxmlformats.org/drawingml/2006/main" xmlns:r="http://schemas.openxmlformats.org/officeDocument/2006/relationships" xmlns:dsp="http://schemas.microsoft.com/office/drawing/2008/diagram">
  <dsp:spTree>
    <dsp:nvGrpSpPr>
      <dsp:cNvPr id="8" name=""/>
      <dsp:cNvGrpSpPr/>
    </dsp:nvGrpSpPr>
    <dsp:grpSpPr/>
    <dsp:sp modelId="{315DF373-1053-4E15-B7EE-42887F3521C5}">
      <dsp:nvSpPr>
        <dsp:cNvPr id="9" name=""/>
        <dsp:cNvSpPr/>
      </dsp:nvSpPr>
      <dsp:spPr>
        <a:xfrm>
          <a:off x="24594" y="-133256"/>
          <a:ext cx="2539748" cy="3794905"/>
        </a:xfrm>
        <a:prstGeom prst="roundRect">
          <a:avLst>
            <a:gd name="adj" fmla="val 10000"/>
          </a:avLst>
        </a:prstGeom>
        <a:solidFill>
          <a:schemeClr val="bg1">
            <a:lumMod val="9500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3825" tIns="123825" rIns="123825" bIns="123825" numCol="1" spcCol="1270" anchor="t" anchorCtr="0">
          <a:noAutofit/>
        </a:bodyPr>
        <a:lstStyle/>
        <a:p>
          <a:pPr marL="171450" lvl="1" indent="-171450" algn="l" defTabSz="711200">
            <a:lnSpc>
              <a:spcPct val="90000"/>
            </a:lnSpc>
            <a:spcBef>
              <a:spcPct val="0"/>
            </a:spcBef>
            <a:spcAft>
              <a:spcPct val="15000"/>
            </a:spcAft>
            <a:buChar char="••"/>
          </a:pPr>
          <a:r>
            <a:rPr lang="es-CL" sz="1600" b="1" kern="1200" smtClean="0">
              <a:latin typeface="Tw Cen MT" pitchFamily="34" charset="0"/>
            </a:rPr>
            <a:t>Hacia una Política de Formación  Técnico - Profesional </a:t>
          </a:r>
          <a:r>
            <a:rPr lang="es-CL" sz="1600" b="0" kern="1200" smtClean="0">
              <a:latin typeface="Tw Cen MT" pitchFamily="34" charset="0"/>
            </a:rPr>
            <a:t>articulada con el Sistema de Certificación de Competencias Laborales, en un esquema de formación permanente </a:t>
          </a:r>
          <a:endParaRPr lang="es-CL" sz="200" b="1" kern="1200"/>
        </a:p>
      </dsp:txBody>
      <dsp:txXfrm>
        <a:off x="98981" y="-58869"/>
        <a:ext cx="2390974" cy="2832937"/>
      </dsp:txXfrm>
    </dsp:sp>
    <dsp:sp modelId="{61817B61-A76B-4983-BA12-06FA9C821EAF}">
      <dsp:nvSpPr>
        <dsp:cNvPr id="10" name=""/>
        <dsp:cNvSpPr/>
      </dsp:nvSpPr>
      <dsp:spPr>
        <a:xfrm>
          <a:off x="383705" y="1083515"/>
          <a:ext cx="3315037" cy="3014382"/>
        </a:xfrm>
        <a:prstGeom prst="leftCircularArrow">
          <a:avLst>
            <a:gd name="adj1" fmla="val 2606"/>
            <a:gd name="adj2" fmla="val 316588"/>
            <a:gd name="adj3" fmla="val 1189606"/>
            <a:gd name="adj4" fmla="val 8121997"/>
            <a:gd name="adj5" fmla="val 304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a:lstStyle/>
        <a:p/>
      </dsp:txBody>
    </dsp:sp>
    <dsp:sp modelId="{7432EA73-15B0-46CB-9CD8-0C33BF2CF7CF}">
      <dsp:nvSpPr>
        <dsp:cNvPr id="11" name=""/>
        <dsp:cNvSpPr/>
      </dsp:nvSpPr>
      <dsp:spPr>
        <a:xfrm>
          <a:off x="713509" y="2864779"/>
          <a:ext cx="1668764" cy="663612"/>
        </a:xfrm>
        <a:prstGeom prst="roundRect">
          <a:avLst>
            <a:gd name="adj" fmla="val 10000"/>
          </a:avLst>
        </a:prstGeom>
        <a:solidFill>
          <a:schemeClr val="tx1">
            <a:lumMod val="85000"/>
            <a:lumOff val="15000"/>
          </a:schemeClr>
        </a:solidFill>
        <a:ln w="25400" cap="flat" cmpd="sng" algn="ctr">
          <a:solidFill>
            <a:schemeClr val="lt1">
              <a:hueOff val="0"/>
              <a:satOff val="0"/>
              <a:lumOff val="0"/>
              <a:alphaOff val="0"/>
            </a:schemeClr>
          </a:solidFill>
          <a:prstDash val="solid"/>
        </a:ln>
        <a:effectLst>
          <a:outerShdw blurRad="50800" dist="38100" dir="5400000" algn="t" rotWithShape="0">
            <a:prstClr val="black">
              <a:alpha val="40000"/>
            </a:prstClr>
          </a:outerShdw>
        </a:effectLst>
        <a:scene3d>
          <a:camera prst="orthographicFront"/>
          <a:lightRig rig="threePt" dir="t"/>
        </a:scene3d>
        <a:sp3d>
          <a:bevelT/>
        </a:sp3d>
      </dsp:spPr>
      <dsp:style>
        <a:lnRef idx="2">
          <a:scrgbClr r="0" g="0" b="0"/>
        </a:lnRef>
        <a:fillRef idx="1">
          <a:scrgbClr r="0" g="0" b="0"/>
        </a:fillRef>
        <a:effectRef idx="0">
          <a:scrgbClr r="0" g="0" b="0"/>
        </a:effectRef>
        <a:fontRef idx="minor">
          <a:schemeClr val="lt1"/>
        </a:fontRef>
      </dsp:style>
      <dsp:txBody>
        <a:bodyPr spcFirstLastPara="0" vert="horz" wrap="square" lIns="47625" tIns="31750" rIns="47625" bIns="31750" numCol="1" spcCol="1270" anchor="ctr" anchorCtr="0">
          <a:noAutofit/>
        </a:bodyPr>
        <a:lstStyle/>
        <a:p>
          <a:pPr marL="0" marR="0" lvl="0" indent="0" algn="ctr" defTabSz="914400" eaLnBrk="1" fontAlgn="auto" latinLnBrk="0" hangingPunct="1">
            <a:lnSpc>
              <a:spcPct val="100000"/>
            </a:lnSpc>
            <a:spcBef>
              <a:spcPct val="0"/>
            </a:spcBef>
            <a:spcAft>
              <a:spcPct val="0"/>
            </a:spcAft>
            <a:buClrTx/>
            <a:buSzTx/>
            <a:buFontTx/>
            <a:buNone/>
            <a:defRPr/>
          </a:pPr>
          <a:r>
            <a:rPr lang="es-CL" sz="2500" b="1" kern="1200" smtClean="0">
              <a:latin typeface="Calibri" pitchFamily="34" charset="0"/>
              <a:cs typeface="Calibri" pitchFamily="34" charset="0"/>
            </a:rPr>
            <a:t>Desafío</a:t>
          </a:r>
          <a:endParaRPr lang="es-CL" sz="2500" kern="1200">
            <a:latin typeface="Calibri" pitchFamily="34" charset="0"/>
            <a:cs typeface="Calibri" panose="020f0502020204030204" pitchFamily="34" charset="0"/>
          </a:endParaRPr>
        </a:p>
      </dsp:txBody>
      <dsp:txXfrm>
        <a:off x="732946" y="2884215"/>
        <a:ext cx="1629891" cy="624739"/>
      </dsp:txXfrm>
    </dsp:sp>
    <dsp:sp modelId="{64D178CE-6F3F-4343-A2BA-F0F9EA00B975}">
      <dsp:nvSpPr>
        <dsp:cNvPr id="12" name=""/>
        <dsp:cNvSpPr/>
      </dsp:nvSpPr>
      <dsp:spPr>
        <a:xfrm>
          <a:off x="2950350" y="-153123"/>
          <a:ext cx="2785551" cy="3834638"/>
        </a:xfrm>
        <a:prstGeom prst="roundRect">
          <a:avLst>
            <a:gd name="adj" fmla="val 10000"/>
          </a:avLst>
        </a:prstGeom>
        <a:solidFill>
          <a:schemeClr val="bg1">
            <a:lumMod val="9500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3825" tIns="123825" rIns="123825" bIns="123825" numCol="1" spcCol="1270" anchor="t" anchorCtr="0">
          <a:noAutofit/>
        </a:bodyPr>
        <a:lstStyle/>
        <a:p>
          <a:pPr marL="177800" marR="0" lvl="1" indent="-177800" algn="l" defTabSz="914400" eaLnBrk="1" fontAlgn="auto" latinLnBrk="0" hangingPunct="1">
            <a:lnSpc>
              <a:spcPct val="100000"/>
            </a:lnSpc>
            <a:spcBef>
              <a:spcPct val="0"/>
            </a:spcBef>
            <a:spcAft>
              <a:spcPts val="600"/>
            </a:spcAft>
            <a:buClrTx/>
            <a:buSzTx/>
            <a:buFontTx/>
            <a:buChar char="••"/>
            <a:defRPr/>
          </a:pPr>
          <a:r>
            <a:rPr lang="es-CL" sz="1600" kern="1200" smtClean="0">
              <a:latin typeface="Tw Cen MT" pitchFamily="34" charset="0"/>
            </a:rPr>
            <a:t>Que las IES reconozcan la Certificación de Competencias como un mecanismo de RAP (Reconocimiento de aprendizajes previos)</a:t>
          </a:r>
          <a:endParaRPr lang="es-CL" sz="1600" b="0" kern="1200" smtClean="0">
            <a:latin typeface="Tw Cen MT" panose="020b0602020104020603" pitchFamily="34" charset="0"/>
          </a:endParaRPr>
        </a:p>
        <a:p>
          <a:pPr marL="177800" marR="0" lvl="1" indent="-177800" algn="l" defTabSz="914400" eaLnBrk="1" fontAlgn="auto" latinLnBrk="0" hangingPunct="1">
            <a:lnSpc>
              <a:spcPct val="100000"/>
            </a:lnSpc>
            <a:spcBef>
              <a:spcPct val="0"/>
            </a:spcBef>
            <a:spcAft>
              <a:spcPts val="600"/>
            </a:spcAft>
            <a:buClrTx/>
            <a:buSzTx/>
            <a:buFontTx/>
            <a:buChar char="••"/>
            <a:defRPr/>
          </a:pPr>
          <a:r>
            <a:rPr lang="es-CL" sz="1600" b="0" kern="1200" smtClean="0">
              <a:latin typeface="Tw Cen MT" pitchFamily="34" charset="0"/>
            </a:rPr>
            <a:t>Que adhieran al Marco de Cualificaciones Para la Formación y Certificación Laboral y se avance hacia un marco nacional.</a:t>
          </a:r>
          <a:endParaRPr lang="es-CL" sz="1600" b="1" kern="1200" smtClean="0">
            <a:latin typeface="Tw Cen MT" panose="020b0602020104020603" pitchFamily="34" charset="0"/>
          </a:endParaRPr>
        </a:p>
      </dsp:txBody>
      <dsp:txXfrm>
        <a:off x="3031936" y="750171"/>
        <a:ext cx="2622379" cy="2849757"/>
      </dsp:txXfrm>
    </dsp:sp>
    <dsp:sp modelId="{A13EA5F1-58F5-40E6-AED4-9FA1097BAEBB}">
      <dsp:nvSpPr>
        <dsp:cNvPr id="13" name=""/>
        <dsp:cNvSpPr/>
      </dsp:nvSpPr>
      <dsp:spPr>
        <a:xfrm>
          <a:off x="4534309" y="-327119"/>
          <a:ext cx="2985469" cy="2985469"/>
        </a:xfrm>
        <a:prstGeom prst="circularArrow">
          <a:avLst>
            <a:gd name="adj1" fmla="val 2631"/>
            <a:gd name="adj2" fmla="val 319841"/>
            <a:gd name="adj3" fmla="val 20260206"/>
            <a:gd name="adj4" fmla="val 13331069"/>
            <a:gd name="adj5" fmla="val 307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a:lstStyle/>
        <a:p/>
      </dsp:txBody>
    </dsp:sp>
    <dsp:sp modelId="{DBC06029-75EF-465A-B3C2-7E7E45709C0B}">
      <dsp:nvSpPr>
        <dsp:cNvPr id="14" name=""/>
        <dsp:cNvSpPr/>
      </dsp:nvSpPr>
      <dsp:spPr>
        <a:xfrm>
          <a:off x="3718817" y="0"/>
          <a:ext cx="1668764" cy="606568"/>
        </a:xfrm>
        <a:prstGeom prst="roundRect">
          <a:avLst>
            <a:gd name="adj" fmla="val 10000"/>
          </a:avLst>
        </a:prstGeom>
        <a:solidFill>
          <a:srgbClr val="0070C0"/>
        </a:solidFill>
        <a:ln w="25400" cap="flat" cmpd="sng" algn="ctr">
          <a:solidFill>
            <a:schemeClr val="lt1">
              <a:hueOff val="0"/>
              <a:satOff val="0"/>
              <a:lumOff val="0"/>
              <a:alphaOff val="0"/>
            </a:schemeClr>
          </a:solidFill>
          <a:prstDash val="solid"/>
        </a:ln>
        <a:effectLst>
          <a:outerShdw blurRad="50800" dist="38100" dir="5400000" algn="t" rotWithShape="0">
            <a:prstClr val="black">
              <a:alpha val="40000"/>
            </a:prstClr>
          </a:outerShdw>
        </a:effectLst>
        <a:scene3d>
          <a:camera prst="orthographicFront"/>
          <a:lightRig rig="threePt" dir="t"/>
        </a:scene3d>
        <a:sp3d>
          <a:bevelT/>
        </a:sp3d>
      </dsp:spPr>
      <dsp:style>
        <a:lnRef idx="2">
          <a:scrgbClr r="0" g="0" b="0"/>
        </a:lnRef>
        <a:fillRef idx="1">
          <a:scrgbClr r="0" g="0" b="0"/>
        </a:fillRef>
        <a:effectRef idx="0">
          <a:scrgbClr r="0" g="0" b="0"/>
        </a:effectRef>
        <a:fontRef idx="minor">
          <a:schemeClr val="lt1"/>
        </a:fontRef>
      </dsp:style>
      <dsp:txBody>
        <a:bodyPr spcFirstLastPara="0" vert="horz" wrap="square" lIns="47625" tIns="31750" rIns="47625" bIns="31750" numCol="1" spcCol="1270" anchor="ctr" anchorCtr="0">
          <a:noAutofit/>
        </a:bodyPr>
        <a:lstStyle/>
        <a:p>
          <a:pPr lvl="0" algn="ctr" defTabSz="1111250">
            <a:lnSpc>
              <a:spcPct val="90000"/>
            </a:lnSpc>
            <a:spcBef>
              <a:spcPct val="0"/>
            </a:spcBef>
            <a:spcAft>
              <a:spcPct val="35000"/>
            </a:spcAft>
          </a:pPr>
          <a:r>
            <a:rPr lang="es-CL" sz="2500" b="1" kern="1200" smtClean="0">
              <a:latin typeface="Calibri" pitchFamily="34" charset="0"/>
              <a:cs typeface="Calibri" pitchFamily="34" charset="0"/>
            </a:rPr>
            <a:t>Foco</a:t>
          </a:r>
          <a:endParaRPr lang="es-CL" sz="2500" kern="1200">
            <a:latin typeface="Calibri" pitchFamily="34" charset="0"/>
            <a:cs typeface="Calibri" pitchFamily="34" charset="0"/>
          </a:endParaRPr>
        </a:p>
      </dsp:txBody>
      <dsp:txXfrm>
        <a:off x="3736583" y="17766"/>
        <a:ext cx="1633232" cy="571036"/>
      </dsp:txXfrm>
    </dsp:sp>
    <dsp:sp modelId="{2009CDE4-5A73-4B96-A658-A674B72C204E}">
      <dsp:nvSpPr>
        <dsp:cNvPr id="15" name=""/>
        <dsp:cNvSpPr/>
      </dsp:nvSpPr>
      <dsp:spPr>
        <a:xfrm>
          <a:off x="6017000" y="167455"/>
          <a:ext cx="2247086" cy="2964808"/>
        </a:xfrm>
        <a:prstGeom prst="roundRect">
          <a:avLst>
            <a:gd name="adj" fmla="val 10000"/>
          </a:avLst>
        </a:prstGeom>
        <a:solidFill>
          <a:schemeClr val="bg1">
            <a:lumMod val="95000"/>
            <a:alpha val="9000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3825" tIns="123825" rIns="123825" bIns="123825" numCol="1" spcCol="1270" anchor="t" anchorCtr="0">
          <a:noAutofit/>
        </a:bodyPr>
        <a:lstStyle/>
        <a:p>
          <a:pPr marL="0" marR="0" lvl="1" indent="0" algn="l" defTabSz="914400" eaLnBrk="1" fontAlgn="auto" latinLnBrk="0" hangingPunct="1">
            <a:lnSpc>
              <a:spcPct val="100000"/>
            </a:lnSpc>
            <a:spcBef>
              <a:spcPct val="0"/>
            </a:spcBef>
            <a:spcAft>
              <a:spcPct val="0"/>
            </a:spcAft>
            <a:buClrTx/>
            <a:buSzTx/>
            <a:buFontTx/>
            <a:buChar char="••"/>
            <a:defRPr/>
          </a:pPr>
          <a:r>
            <a:rPr lang="es-CL" sz="1600" b="1" kern="1200" smtClean="0">
              <a:latin typeface="Tw Cen MT" pitchFamily="34" charset="0"/>
            </a:rPr>
            <a:t>Rutas Formativas flexibles para los trabajadores, que integren su experiencia laboral y aprendizajes previos, mediante la certificación asociada a los niveles de cualificación del Marco.</a:t>
          </a:r>
          <a:endParaRPr lang="es-CL" sz="1600" kern="1200" smtClean="0">
            <a:latin typeface="Tw Cen MT" panose="020b0602020104020603" pitchFamily="34" charset="0"/>
          </a:endParaRPr>
        </a:p>
        <a:p>
          <a:pPr marL="57150" lvl="1" indent="0" algn="l" defTabSz="44450">
            <a:lnSpc>
              <a:spcPct val="90000"/>
            </a:lnSpc>
            <a:spcBef>
              <a:spcPct val="0"/>
            </a:spcBef>
            <a:spcAft>
              <a:spcPts val="600"/>
            </a:spcAft>
            <a:buChar char="••"/>
          </a:pPr>
          <a:endParaRPr lang="es-CL" sz="100" kern="1200" smtClean="0">
            <a:latin typeface="Tw Cen MT" panose="020b0602020104020603" pitchFamily="34" charset="0"/>
          </a:endParaRPr>
        </a:p>
        <a:p>
          <a:pPr marL="114300" lvl="1" indent="0" algn="l" defTabSz="622300">
            <a:lnSpc>
              <a:spcPct val="90000"/>
            </a:lnSpc>
            <a:spcBef>
              <a:spcPct val="0"/>
            </a:spcBef>
            <a:spcAft>
              <a:spcPct val="15000"/>
            </a:spcAft>
            <a:buChar char="••"/>
          </a:pPr>
          <a:endParaRPr lang="es-CL" sz="1400" kern="1200">
            <a:latin typeface="Tw Cen MT" panose="020b0602020104020603" pitchFamily="34" charset="0"/>
          </a:endParaRPr>
        </a:p>
        <a:p>
          <a:pPr marL="114300" lvl="1" indent="0" algn="l" defTabSz="622300">
            <a:lnSpc>
              <a:spcPct val="90000"/>
            </a:lnSpc>
            <a:spcBef>
              <a:spcPct val="0"/>
            </a:spcBef>
            <a:spcAft>
              <a:spcPct val="15000"/>
            </a:spcAft>
            <a:buChar char="••"/>
          </a:pPr>
          <a:endParaRPr lang="es-CL" sz="1400" kern="1200">
            <a:latin typeface="Tw Cen MT" pitchFamily="34" charset="0"/>
          </a:endParaRPr>
        </a:p>
        <a:p>
          <a:pPr marL="114300" lvl="1" indent="0" algn="l" defTabSz="622300">
            <a:lnSpc>
              <a:spcPct val="90000"/>
            </a:lnSpc>
            <a:spcBef>
              <a:spcPct val="0"/>
            </a:spcBef>
            <a:spcAft>
              <a:spcPct val="15000"/>
            </a:spcAft>
            <a:buChar char="••"/>
          </a:pPr>
          <a:endParaRPr lang="es-CL" sz="1400" kern="1200">
            <a:latin typeface="Tw Cen MT" pitchFamily="34" charset="0"/>
          </a:endParaRPr>
        </a:p>
        <a:p>
          <a:pPr marL="114300" lvl="1" indent="0" algn="l" defTabSz="622300">
            <a:lnSpc>
              <a:spcPct val="90000"/>
            </a:lnSpc>
            <a:spcBef>
              <a:spcPct val="0"/>
            </a:spcBef>
            <a:spcAft>
              <a:spcPct val="15000"/>
            </a:spcAft>
            <a:buChar char="••"/>
          </a:pPr>
          <a:endParaRPr lang="es-CL" sz="1400" kern="1200">
            <a:latin typeface="Tw Cen MT" pitchFamily="34" charset="0"/>
          </a:endParaRPr>
        </a:p>
        <a:p>
          <a:pPr marL="114300" lvl="1" indent="0" algn="l" defTabSz="622300">
            <a:lnSpc>
              <a:spcPct val="90000"/>
            </a:lnSpc>
            <a:spcBef>
              <a:spcPct val="0"/>
            </a:spcBef>
            <a:spcAft>
              <a:spcPct val="15000"/>
            </a:spcAft>
            <a:buChar char="••"/>
          </a:pPr>
          <a:endParaRPr lang="es-CL" sz="1400" kern="1200">
            <a:latin typeface="Tw Cen MT" pitchFamily="34" charset="0"/>
          </a:endParaRPr>
        </a:p>
        <a:p>
          <a:pPr marL="114300" lvl="1" indent="0" algn="l" defTabSz="622300">
            <a:lnSpc>
              <a:spcPct val="90000"/>
            </a:lnSpc>
            <a:spcBef>
              <a:spcPct val="0"/>
            </a:spcBef>
            <a:spcAft>
              <a:spcPct val="15000"/>
            </a:spcAft>
            <a:buChar char="••"/>
          </a:pPr>
          <a:endParaRPr lang="es-CL" sz="1400" kern="1200">
            <a:latin typeface="Tw Cen MT" pitchFamily="34" charset="0"/>
          </a:endParaRPr>
        </a:p>
      </dsp:txBody>
      <dsp:txXfrm>
        <a:off x="6082815" y="233270"/>
        <a:ext cx="2115456" cy="2197862"/>
      </dsp:txXfrm>
    </dsp:sp>
    <dsp:sp modelId="{526CF97B-29F1-49F9-8328-3DE4C517E908}">
      <dsp:nvSpPr>
        <dsp:cNvPr id="16" name=""/>
        <dsp:cNvSpPr/>
      </dsp:nvSpPr>
      <dsp:spPr>
        <a:xfrm>
          <a:off x="6592914" y="2864779"/>
          <a:ext cx="1668764" cy="663612"/>
        </a:xfrm>
        <a:prstGeom prst="roundRect">
          <a:avLst>
            <a:gd name="adj" fmla="val 10000"/>
          </a:avLst>
        </a:prstGeom>
        <a:solidFill>
          <a:schemeClr val="accent5">
            <a:lumMod val="50000"/>
          </a:schemeClr>
        </a:solidFill>
        <a:ln w="25400" cap="flat" cmpd="sng" algn="ctr">
          <a:solidFill>
            <a:schemeClr val="lt1">
              <a:hueOff val="0"/>
              <a:satOff val="0"/>
              <a:lumOff val="0"/>
              <a:alphaOff val="0"/>
            </a:schemeClr>
          </a:solidFill>
          <a:prstDash val="solid"/>
        </a:ln>
        <a:effectLst>
          <a:outerShdw blurRad="50800" dist="38100" dir="5400000" algn="t" rotWithShape="0">
            <a:prstClr val="black">
              <a:alpha val="40000"/>
            </a:prstClr>
          </a:outerShdw>
        </a:effectLst>
        <a:scene3d>
          <a:camera prst="orthographicFront"/>
          <a:lightRig rig="threePt" dir="t"/>
        </a:scene3d>
        <a:sp3d>
          <a:bevelT/>
        </a:sp3d>
      </dsp:spPr>
      <dsp:style>
        <a:lnRef idx="2">
          <a:scrgbClr r="0" g="0" b="0"/>
        </a:lnRef>
        <a:fillRef idx="1">
          <a:scrgbClr r="0" g="0" b="0"/>
        </a:fillRef>
        <a:effectRef idx="0">
          <a:scrgbClr r="0" g="0" b="0"/>
        </a:effectRef>
        <a:fontRef idx="minor">
          <a:schemeClr val="lt1"/>
        </a:fontRef>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r>
            <a:rPr lang="es-CL" sz="2000" b="1" kern="1200" smtClean="0">
              <a:solidFill>
                <a:schemeClr val="bg1"/>
              </a:solidFill>
              <a:latin typeface="Calibri" pitchFamily="34" charset="0"/>
              <a:cs typeface="Calibri" pitchFamily="34" charset="0"/>
            </a:rPr>
            <a:t>Resultados esperados</a:t>
          </a:r>
          <a:endParaRPr lang="es-CL" sz="2000" kern="1200">
            <a:solidFill>
              <a:schemeClr val="bg1"/>
            </a:solidFill>
            <a:latin typeface="Calibri" pitchFamily="34" charset="0"/>
            <a:cs typeface="Calibri" panose="020f0502020204030204" pitchFamily="34" charset="0"/>
          </a:endParaRPr>
        </a:p>
      </dsp:txBody>
      <dsp:txXfrm>
        <a:off x="6612351" y="2884215"/>
        <a:ext cx="1629891" cy="624739"/>
      </dsp:txXfrm>
    </dsp:sp>
  </dsp:spTree>
</dsp:drawing>
</file>

<file path=ppt/diagrams/layout1.xml><?xml version="1.0" encoding="utf-8"?>
<dgm:layoutDef xmlns:a="http://schemas.openxmlformats.org/drawingml/2006/main" xmlns:r="http://schemas.openxmlformats.org/officeDocument/2006/relationships" xmlns:dgm="http://schemas.openxmlformats.org/drawingml/2006/diagram"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dgm:ruleLst>
    <dgm:forEach name="Name19" axis="ch" ptType="node" cnt="1">
      <dgm:layoutNode name="centerShape" styleLbl="node0">
        <dgm:alg type="tx"/>
        <dgm:shape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dgm:ruleLst>
              </dgm:layoutNode>
              <dgm:layoutNode name="dummy">
                <dgm:alg type="sp"/>
                <dgm:shape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r:blip="">
                    <dgm:adjLst/>
                  </dgm:shape>
                  <dgm:presOf/>
                  <dgm:constrLst>
                    <dgm:constr type="w" val="1"/>
                    <dgm:constr type="h" val="1"/>
                  </dgm:constrLst>
                  <dgm:ruleLst/>
                </dgm:layoutNode>
                <dgm:layoutNode name="oneNode" styleLbl="node1">
                  <dgm:varLst>
                    <dgm:bulletEnabled val="1"/>
                  </dgm:varLst>
                  <dgm:alg type="tx">
                    <dgm:param type="txAnchorVertCh" val="mid"/>
                  </dgm:alg>
                  <dgm:shape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dgm:ruleLst>
                </dgm:layoutNode>
              </dgm:layoutNode>
              <dgm:layoutNode name="dummya">
                <dgm:alg type="sp"/>
                <dgm:shape r:blip="">
                  <dgm:adjLst/>
                </dgm:shape>
                <dgm:presOf/>
                <dgm:constrLst>
                  <dgm:constr type="h" refType="w"/>
                </dgm:constrLst>
                <dgm:ruleLst/>
              </dgm:layoutNode>
              <dgm:layoutNode name="dummyb">
                <dgm:alg type="sp"/>
                <dgm:shape r:blip="">
                  <dgm:adjLst/>
                </dgm:shape>
                <dgm:presOf/>
                <dgm:constrLst>
                  <dgm:constr type="h" refType="w"/>
                </dgm:constrLst>
                <dgm:ruleLst/>
              </dgm:layoutNode>
              <dgm:layoutNode name="dummyc">
                <dgm:alg type="sp"/>
                <dgm:shape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2.xml><?xml version="1.0" encoding="utf-8"?>
<dgm:layoutDef xmlns:a="http://schemas.openxmlformats.org/drawingml/2006/main" xmlns:r="http://schemas.openxmlformats.org/officeDocument/2006/relationships" xmlns:dgm="http://schemas.openxmlformats.org/drawingml/2006/diagram"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r:blip="">
        <dgm:adjLst/>
      </dgm:shape>
      <dgm:presOf/>
      <dgm:constrLst/>
      <dgm:ruleLst/>
    </dgm:layoutNode>
    <dgm:layoutNode name="bSp">
      <dgm:alg type="sp"/>
      <dgm:shape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type="rect" r:blip="" hideGeom="1">
              <dgm:adjLst/>
            </dgm:shape>
            <dgm:presOf/>
            <dgm:constrLst/>
            <dgm:ruleLst/>
          </dgm:layoutNode>
          <dgm:layoutNode name="childNode1" styleLbl="bgAcc1">
            <dgm:varLst>
              <dgm:bulletEnabled val="1"/>
            </dgm:varLst>
            <dgm:alg type="sp"/>
            <dgm:shape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dgm:ruleLst>
          </dgm:layoutNode>
          <dgm:layoutNode name="parentNode1" styleLbl="node1">
            <dgm:varLst>
              <dgm:chMax val="1"/>
              <dgm:bulletEnabled val="1"/>
            </dgm:varLst>
            <dgm:alg type="tx"/>
            <dgm:shape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dgm:ruleLst>
          </dgm:layoutNode>
          <dgm:layoutNode name="connSite1" moveWith="childNode1">
            <dgm:alg type="sp"/>
            <dgm:shape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type="rect" r:blip="" hideGeom="1">
                <dgm:adjLst/>
              </dgm:shape>
              <dgm:presOf/>
              <dgm:constrLst/>
              <dgm:ruleLst/>
            </dgm:layoutNode>
            <dgm:layoutNode name="childNode2" styleLbl="bgAcc1">
              <dgm:varLst>
                <dgm:bulletEnabled val="1"/>
              </dgm:varLst>
              <dgm:alg type="sp"/>
              <dgm:shape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dgm:ruleLst>
            </dgm:layoutNode>
            <dgm:layoutNode name="parentNode2" styleLbl="node1">
              <dgm:varLst>
                <dgm:chMax val="0"/>
                <dgm:bulletEnabled val="1"/>
              </dgm:varLst>
              <dgm:alg type="tx"/>
              <dgm:shape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dgm:ruleLst>
            </dgm:layoutNode>
            <dgm:layoutNode name="connSite2" moveWith="childNode2">
              <dgm:alg type="sp"/>
              <dgm:shape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quickStyle1.xml><?xml version="1.0" encoding="utf-8"?>
<dgm:styleDef xmlns:a="http://schemas.openxmlformats.org/drawingml/2006/main" xmlns:dgm="http://schemas.openxmlformats.org/drawingml/2006/diagram"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a="http://schemas.openxmlformats.org/drawingml/2006/main" xmlns:dgm="http://schemas.openxmlformats.org/drawingml/2006/diagram"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&#65279;<?xml version="1.0" encoding="utf-8" standalone="yes"?><Relationships xmlns="http://schemas.openxmlformats.org/package/2006/relationships"><Relationship Id="rId1" Type="http://schemas.openxmlformats.org/officeDocument/2006/relationships/theme" Target="../theme/theme4.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bg>
      <p:bgRef idx="1001">
        <a:schemeClr val="bg1"/>
      </p:bgRef>
    </p:bg>
    <p:spTree>
      <p:nvGrpSpPr>
        <p:cNvPr id="1" name=""/>
        <p:cNvGrpSpPr/>
        <p:nvPr/>
      </p:nvGrpSpPr>
      <p:grpSpPr>
        <a:xfrm>
          <a:off x="0" y="0"/>
          <a:ext cx="0" cy="0"/>
        </a:xfrm>
      </p:grpSpPr>
      <p:sp>
        <p:nvSpPr>
          <p:cNvPr id="2" name="1 Marcador de encabezado"/>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s-CL"/>
          </a:p>
        </p:txBody>
      </p:sp>
      <p:sp>
        <p:nvSpPr>
          <p:cNvPr id="3" name="2 Marcador de fecha"/>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96DCBD7B-965C-4D59-BBE1-903FB0D8F677}" type="datetimeFigureOut">
              <a:rPr lang="es-CL" smtClean="0"/>
              <a:t>22-08-2014</a:t>
            </a:fld>
            <a:endParaRPr lang="es-CL"/>
          </a:p>
        </p:txBody>
      </p:sp>
      <p:sp>
        <p:nvSpPr>
          <p:cNvPr id="4" name="3 Marcador de pie de página"/>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s-CL"/>
          </a:p>
        </p:txBody>
      </p:sp>
      <p:sp>
        <p:nvSpPr>
          <p:cNvPr id="5" name="4 Marcador de número de diapositiva"/>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8C21B799-3218-47FD-9C1F-5006D2AD4FA7}" type="slidenum">
              <a:rPr lang="es-CL" smtClean="0"/>
              <a:t>‹Nº›</a:t>
            </a:fld>
            <a:endParaRPr lang="es-CL"/>
          </a:p>
        </p:txBody>
      </p:sp>
    </p:spTree>
    <p:extLst>
      <p:ext uri="{BB962C8B-B14F-4D97-AF65-F5344CB8AC3E}">
        <p14:creationId xmlns:p14="http://schemas.microsoft.com/office/powerpoint/2010/main" val="1957493972"/>
      </p:ext>
    </p:extLst>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3.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bg>
      <p:bgRef idx="1001">
        <a:schemeClr val="bg1"/>
      </p:bgRef>
    </p:bg>
    <p:spTree>
      <p:nvGrpSpPr>
        <p:cNvPr id="1" name=""/>
        <p:cNvGrpSpPr/>
        <p:nvPr/>
      </p:nvGrpSpPr>
      <p:grpSpPr>
        <a:xfrm>
          <a:off x="0" y="0"/>
          <a:ext cx="0" cy="0"/>
        </a:xfrm>
      </p:grpSpPr>
      <p:sp>
        <p:nvSpPr>
          <p:cNvPr id="2" name="1 Marcador de encabezado"/>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s-CL"/>
          </a:p>
        </p:txBody>
      </p:sp>
      <p:sp>
        <p:nvSpPr>
          <p:cNvPr id="3" name="2 Marcador de fecha"/>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F9BAE023-6C3D-4086-B9FE-0D0AC4AF97F2}" type="datetimeFigureOut">
              <a:rPr lang="es-CL" smtClean="0"/>
              <a:t>22-08-2014</a:t>
            </a:fld>
            <a:endParaRPr lang="es-CL"/>
          </a:p>
        </p:txBody>
      </p:sp>
      <p:sp>
        <p:nvSpPr>
          <p:cNvPr id="4" name="3 Marcador de imagen de diapositiva"/>
          <p:cNvSpPr>
            <a:spLocks noGrp="1" noRot="1" noChangeAspect="1"/>
          </p:cNvSpPr>
          <p:nvPr>
            <p:ph type="sldImg" idx="2"/>
          </p:nvPr>
        </p:nvSpPr>
        <p:spPr>
          <a:xfrm>
            <a:off x="1181100" y="696913"/>
            <a:ext cx="4648200" cy="3486150"/>
          </a:xfrm>
          <a:prstGeom prst="rect">
            <a:avLst/>
          </a:prstGeom>
          <a:noFill/>
          <a:ln w="12700">
            <a:solidFill>
              <a:prstClr val="black"/>
            </a:solidFill>
          </a:ln>
        </p:spPr>
      </p:sp>
      <p:sp>
        <p:nvSpPr>
          <p:cNvPr id="5" name="4 Marcador de notas"/>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6" name="5 Marcador de pie de página"/>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s-CL"/>
          </a:p>
        </p:txBody>
      </p:sp>
      <p:sp>
        <p:nvSpPr>
          <p:cNvPr id="7" name="6 Marcador de número de diapositiva"/>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976F2165-ABBB-4924-AA6A-999AC3CDBDD6}" type="slidenum">
              <a:rPr lang="es-CL" smtClean="0"/>
              <a:t>‹Nº›</a:t>
            </a:fld>
            <a:endParaRPr lang="es-CL"/>
          </a:p>
        </p:txBody>
      </p:sp>
    </p:spTree>
    <p:extLst>
      <p:ext uri="{BB962C8B-B14F-4D97-AF65-F5344CB8AC3E}">
        <p14:creationId xmlns:p14="http://schemas.microsoft.com/office/powerpoint/2010/main" val="5183231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a:p>
        </p:txBody>
      </p:sp>
      <p:sp>
        <p:nvSpPr>
          <p:cNvPr id="4" name="3 Marcador de número de diapositiva"/>
          <p:cNvSpPr>
            <a:spLocks noGrp="1"/>
          </p:cNvSpPr>
          <p:nvPr>
            <p:ph type="sldNum" sz="quarter" idx="10"/>
          </p:nvPr>
        </p:nvSpPr>
        <p:spPr/>
        <p:txBody>
          <a:bodyPr/>
          <a:lstStyle/>
          <a:p>
            <a:fld id="{976F2165-ABBB-4924-AA6A-999AC3CDBDD6}" type="slidenum">
              <a:rPr lang="es-CL" smtClean="0"/>
              <a:t>1</a:t>
            </a:fld>
            <a:endParaRPr lang="es-CL"/>
          </a:p>
        </p:txBody>
      </p:sp>
    </p:spTree>
    <p:extLst>
      <p:ext uri="{BB962C8B-B14F-4D97-AF65-F5344CB8AC3E}">
        <p14:creationId xmlns:p14="http://schemas.microsoft.com/office/powerpoint/2010/main" val="1758303086"/>
      </p:ext>
    </p:extLst>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image" Target="../media/image1.jpeg" /><Relationship Id="rId2" Type="http://schemas.openxmlformats.org/officeDocument/2006/relationships/slideMaster" Target="../slideMasters/slideMaster1.xml" /></Relationships>
</file>

<file path=ppt/slideLayouts/_rels/slideLayout2.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1.xml" /></Relationships>
</file>

<file path=ppt/slideLayouts/_rels/slideLayout3.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1.xml" /></Relationships>
</file>

<file path=ppt/slideLayouts/_rels/slideLayout4.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1.xml" /></Relationships>
</file>

<file path=ppt/slideLayouts/_rels/slideLayout5.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1.xml" /></Relationships>
</file>

<file path=ppt/slideLayouts/_rels/slideLayout6.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userDrawn="1">
  <p:cSld name="Title and Content">
    <p:spTree>
      <p:nvGrpSpPr>
        <p:cNvPr id="1" name=""/>
        <p:cNvGrpSpPr/>
        <p:nvPr/>
      </p:nvGrpSpPr>
      <p:grpSpPr>
        <a:xfrm>
          <a:off x="0" y="0"/>
          <a:ext cx="0" cy="0"/>
        </a:xfrm>
      </p:grpSpPr>
      <p:sp>
        <p:nvSpPr>
          <p:cNvPr id="11" name="Content Placeholder 11"/>
          <p:cNvSpPr>
            <a:spLocks noGrp="1"/>
          </p:cNvSpPr>
          <p:nvPr>
            <p:ph sz="quarter" idx="11" hasCustomPrompt="1"/>
          </p:nvPr>
        </p:nvSpPr>
        <p:spPr>
          <a:xfrm>
            <a:off x="3187700" y="2582488"/>
            <a:ext cx="5956300" cy="1027545"/>
          </a:xfrm>
          <a:prstGeom prst="rect">
            <a:avLst/>
          </a:prstGeom>
        </p:spPr>
        <p:txBody>
          <a:bodyPr vert="horz"/>
          <a:lstStyle>
            <a:lvl1pPr marL="0" indent="0">
              <a:buNone/>
              <a:defRPr sz="2800" b="1" i="0">
                <a:solidFill>
                  <a:srgbClr val="4F81BD"/>
                </a:solidFill>
                <a:latin typeface="Verdana"/>
                <a:cs typeface="Verdana"/>
              </a:defRPr>
            </a:lvl1pPr>
          </a:lstStyle>
          <a:p>
            <a:r>
              <a:rPr lang="es-ES" smtClean="0"/>
              <a:t>Estilo portada presentación 1, Verdana Negrita 28pt</a:t>
            </a:r>
            <a:endParaRPr lang="es-ES"/>
          </a:p>
        </p:txBody>
      </p:sp>
      <p:sp>
        <p:nvSpPr>
          <p:cNvPr id="12" name="Content Placeholder 11"/>
          <p:cNvSpPr>
            <a:spLocks noGrp="1"/>
          </p:cNvSpPr>
          <p:nvPr>
            <p:ph sz="quarter" idx="12" hasCustomPrompt="1"/>
          </p:nvPr>
        </p:nvSpPr>
        <p:spPr>
          <a:xfrm>
            <a:off x="3187700" y="3623720"/>
            <a:ext cx="5956300" cy="1027545"/>
          </a:xfrm>
          <a:prstGeom prst="rect">
            <a:avLst/>
          </a:prstGeom>
        </p:spPr>
        <p:txBody>
          <a:bodyPr vert="horz"/>
          <a:lstStyle>
            <a:lvl1pPr marL="0" indent="0">
              <a:buNone/>
              <a:defRPr sz="1800" b="0" i="0">
                <a:solidFill>
                  <a:srgbClr val="4F81BD"/>
                </a:solidFill>
                <a:latin typeface="Verdana"/>
                <a:cs typeface="Verdana"/>
              </a:defRPr>
            </a:lvl1pPr>
          </a:lstStyle>
          <a:p>
            <a:r>
              <a:rPr lang="es-ES" smtClean="0">
                <a:solidFill>
                  <a:schemeClr val="accent1"/>
                </a:solidFill>
              </a:rPr>
              <a:t>(Línea adicional) Subtema Verdana 18pt</a:t>
            </a:r>
          </a:p>
        </p:txBody>
      </p:sp>
      <p:pic>
        <p:nvPicPr>
          <p:cNvPr id="1026" name="Picture 2" descr="C:\Users\vilic\Desktop\Subsecretaria del Trabajo.jpg"/>
          <p:cNvPicPr>
            <a:picLocks noChangeAspect="1" noChangeArrowheads="1"/>
          </p:cNvPicPr>
          <p:nvPr userDrawn="1"/>
        </p:nvPicPr>
        <p:blipFill>
          <a:blip r:embed="rId1">
            <a:extLst>
              <a:ext uri="{28A0092B-C50C-407E-A947-70E740481C1C}">
                <a14:useLocalDpi xmlns:a14="http://schemas.microsoft.com/office/drawing/2010/main" val="0"/>
              </a:ext>
            </a:extLst>
          </a:blip>
          <a:stretch>
            <a:fillRect/>
          </a:stretch>
        </p:blipFill>
        <p:spPr bwMode="auto">
          <a:xfrm>
            <a:off x="406399" y="-1"/>
            <a:ext cx="2033269" cy="20332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97063210"/>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userDrawn="1">
  <p:cSld name="Title Slide">
    <p:spTree>
      <p:nvGrpSpPr>
        <p:cNvPr id="1" name=""/>
        <p:cNvGrpSpPr/>
        <p:nvPr/>
      </p:nvGrpSpPr>
      <p:grpSpPr>
        <a:xfrm>
          <a:off x="0" y="0"/>
          <a:ext cx="0" cy="0"/>
        </a:xfrm>
      </p:grpSpPr>
      <p:sp>
        <p:nvSpPr>
          <p:cNvPr id="7" name="Marcador de texto 2"/>
          <p:cNvSpPr>
            <a:spLocks noGrp="1"/>
          </p:cNvSpPr>
          <p:nvPr>
            <p:ph idx="1" hasCustomPrompt="1"/>
          </p:nvPr>
        </p:nvSpPr>
        <p:spPr>
          <a:xfrm>
            <a:off x="406400" y="2773679"/>
            <a:ext cx="8331200" cy="3375161"/>
          </a:xfrm>
          <a:prstGeom prst="rect">
            <a:avLst/>
          </a:prstGeom>
        </p:spPr>
        <p:txBody>
          <a:bodyPr vert="horz" lIns="91440" tIns="45720" rIns="91440" bIns="45720" rtlCol="0">
            <a:normAutofit/>
          </a:bodyPr>
          <a:lstStyle>
            <a:lvl1pPr marL="0" marR="0" indent="0" algn="l" defTabSz="457200" rtl="0" eaLnBrk="1" fontAlgn="auto" latinLnBrk="0" hangingPunct="1">
              <a:lnSpc>
                <a:spcPct val="100000"/>
              </a:lnSpc>
              <a:spcBef>
                <a:spcPct val="20000"/>
              </a:spcBef>
              <a:spcAft>
                <a:spcPct val="0"/>
              </a:spcAft>
              <a:buClrTx/>
              <a:buSzTx/>
              <a:buFont typeface="Arial"/>
              <a:buNone/>
              <a:defRPr sz="1500" baseline="0">
                <a:solidFill>
                  <a:schemeClr val="tx1">
                    <a:lumMod val="75000"/>
                    <a:lumOff val="25000"/>
                  </a:schemeClr>
                </a:solidFill>
                <a:latin typeface="Verdana"/>
                <a:cs typeface="Verdana"/>
              </a:defRPr>
            </a:lvl1pPr>
            <a:lvl2pPr>
              <a:defRPr sz="1800">
                <a:solidFill>
                  <a:schemeClr val="bg1"/>
                </a:solidFill>
                <a:latin typeface="gobCL"/>
                <a:cs typeface="gobCL"/>
              </a:defRPr>
            </a:lvl2pPr>
            <a:lvl3pPr>
              <a:defRPr sz="1800">
                <a:solidFill>
                  <a:schemeClr val="bg1"/>
                </a:solidFill>
                <a:latin typeface="gobCL"/>
                <a:cs typeface="gobCL"/>
              </a:defRPr>
            </a:lvl3pPr>
          </a:lstStyle>
          <a:p>
            <a:pPr lvl="0"/>
            <a:r>
              <a:rPr lang="es-ES_tradnl" smtClean="0"/>
              <a:t>Contenido de la slide en una columna de texto. Verdana 15pt.</a:t>
            </a:r>
          </a:p>
          <a:p>
            <a:pPr lvl="0"/>
            <a:endParaRPr lang="es-ES_tradnl" smtClean="0"/>
          </a:p>
          <a:p>
            <a:pPr marL="0" marR="0" lvl="0" indent="0" algn="l" defTabSz="457200" rtl="0" eaLnBrk="1" fontAlgn="auto" latinLnBrk="0" hangingPunct="1">
              <a:lnSpc>
                <a:spcPct val="100000"/>
              </a:lnSpc>
              <a:spcBef>
                <a:spcPct val="20000"/>
              </a:spcBef>
              <a:spcAft>
                <a:spcPct val="0"/>
              </a:spcAft>
              <a:buClrTx/>
              <a:buSzTx/>
              <a:buFont typeface="Arial"/>
              <a:buNone/>
              <a:defRPr/>
            </a:pPr>
            <a:r>
              <a:rPr lang="es-ES_tradnl" smtClean="0"/>
              <a:t>Texto texto texto texto texto texto texto texto texto texto texto texto texto texto texto texto texto texto texto texto texto texto texto texto texto texto texto texto texto texto texto texto texto texto texto texto texto texto texto texto texto texto texto texto texto texto. </a:t>
            </a:r>
          </a:p>
          <a:p>
            <a:pPr marL="0" marR="0" lvl="0" indent="0" algn="l" defTabSz="457200" rtl="0" eaLnBrk="1" fontAlgn="auto" latinLnBrk="0" hangingPunct="1">
              <a:lnSpc>
                <a:spcPct val="100000"/>
              </a:lnSpc>
              <a:spcBef>
                <a:spcPct val="20000"/>
              </a:spcBef>
              <a:spcAft>
                <a:spcPct val="0"/>
              </a:spcAft>
              <a:buClrTx/>
              <a:buSzTx/>
              <a:buFont typeface="Arial"/>
              <a:buNone/>
              <a:defRPr/>
            </a:pPr>
            <a:r>
              <a:rPr lang="es-ES_tradnl" smtClean="0"/>
              <a:t>  </a:t>
            </a:r>
          </a:p>
        </p:txBody>
      </p:sp>
      <p:sp>
        <p:nvSpPr>
          <p:cNvPr id="8" name="Marcador de contenido 12"/>
          <p:cNvSpPr>
            <a:spLocks noGrp="1"/>
          </p:cNvSpPr>
          <p:nvPr>
            <p:ph sz="quarter" idx="12" hasCustomPrompt="1"/>
          </p:nvPr>
        </p:nvSpPr>
        <p:spPr>
          <a:xfrm>
            <a:off x="406400" y="1066801"/>
            <a:ext cx="8331200" cy="747580"/>
          </a:xfrm>
          <a:prstGeom prst="rect">
            <a:avLst/>
          </a:prstGeom>
        </p:spPr>
        <p:txBody>
          <a:bodyPr vert="horz"/>
          <a:lstStyle>
            <a:lvl1pPr marL="0" marR="0" indent="0" algn="l" defTabSz="457200" rtl="0" eaLnBrk="1" fontAlgn="auto" latinLnBrk="0" hangingPunct="1">
              <a:lnSpc>
                <a:spcPct val="100000"/>
              </a:lnSpc>
              <a:spcBef>
                <a:spcPct val="20000"/>
              </a:spcBef>
              <a:spcAft>
                <a:spcPct val="0"/>
              </a:spcAft>
              <a:buClrTx/>
              <a:buSzTx/>
              <a:buFont typeface="Arial"/>
              <a:buNone/>
              <a:defRPr sz="2000" b="1" i="0" spc="0" baseline="0">
                <a:solidFill>
                  <a:schemeClr val="accent1"/>
                </a:solidFill>
                <a:latin typeface="Verdana"/>
              </a:defRPr>
            </a:lvl1pPr>
          </a:lstStyle>
          <a:p>
            <a:pPr lvl="0"/>
            <a:r>
              <a:rPr lang="es-ES" smtClean="0"/>
              <a:t>Principales</a:t>
            </a:r>
          </a:p>
          <a:p>
            <a:pPr lvl="0"/>
            <a:endParaRPr lang="es-ES" smtClean="0"/>
          </a:p>
        </p:txBody>
      </p:sp>
      <p:sp>
        <p:nvSpPr>
          <p:cNvPr id="9" name="Marcador de contenido 12"/>
          <p:cNvSpPr>
            <a:spLocks noGrp="1"/>
          </p:cNvSpPr>
          <p:nvPr>
            <p:ph sz="quarter" idx="13" hasCustomPrompt="1"/>
          </p:nvPr>
        </p:nvSpPr>
        <p:spPr>
          <a:xfrm>
            <a:off x="406400" y="1966784"/>
            <a:ext cx="8331200" cy="380178"/>
          </a:xfrm>
          <a:prstGeom prst="rect">
            <a:avLst/>
          </a:prstGeom>
        </p:spPr>
        <p:txBody>
          <a:bodyPr vert="horz"/>
          <a:lstStyle>
            <a:lvl1pPr marL="0" marR="0" indent="0" algn="l" defTabSz="457200" rtl="0" eaLnBrk="1" fontAlgn="auto" latinLnBrk="0" hangingPunct="1">
              <a:lnSpc>
                <a:spcPct val="100000"/>
              </a:lnSpc>
              <a:spcBef>
                <a:spcPct val="20000"/>
              </a:spcBef>
              <a:spcAft>
                <a:spcPct val="0"/>
              </a:spcAft>
              <a:buClrTx/>
              <a:buSzTx/>
              <a:buFont typeface="Arial"/>
              <a:buNone/>
              <a:defRPr sz="1800" b="0" i="0" spc="0">
                <a:solidFill>
                  <a:schemeClr val="accent1"/>
                </a:solidFill>
                <a:latin typeface="Verdana"/>
              </a:defRPr>
            </a:lvl1pPr>
          </a:lstStyle>
          <a:p>
            <a:pPr lvl="0"/>
            <a:r>
              <a:rPr lang="es-ES" smtClean="0"/>
              <a:t>(Línea adicional) Subtema Verdana 18pt</a:t>
            </a:r>
          </a:p>
          <a:p>
            <a:pPr lvl="0"/>
            <a:endParaRPr lang="es-ES" smtClean="0"/>
          </a:p>
        </p:txBody>
      </p:sp>
      <p:pic>
        <p:nvPicPr>
          <p:cNvPr id="14" name="Picture 13" descr="Complemento-Logo-Gobierno-160x14px.png"/>
          <p:cNvPicPr>
            <a:picLocks noChangeAspect="1"/>
          </p:cNvPicPr>
          <p:nvPr userDrawn="1"/>
        </p:nvPicPr>
        <p:blipFill>
          <a:blip r:embed="rId1">
            <a:extLst>
              <a:ext uri="{28A0092B-C50C-407E-A947-70E740481C1C}">
                <a14:useLocalDpi xmlns:a14="http://schemas.microsoft.com/office/drawing/2010/main" val="0"/>
              </a:ext>
            </a:extLst>
          </a:blip>
          <a:stretch>
            <a:fillRect/>
          </a:stretch>
        </p:blipFill>
        <p:spPr>
          <a:xfrm>
            <a:off x="406400" y="0"/>
            <a:ext cx="2032000" cy="177800"/>
          </a:xfrm>
          <a:prstGeom prst="rect">
            <a:avLst/>
          </a:prstGeom>
        </p:spPr>
      </p:pic>
    </p:spTree>
    <p:extLst>
      <p:ext uri="{BB962C8B-B14F-4D97-AF65-F5344CB8AC3E}">
        <p14:creationId xmlns:p14="http://schemas.microsoft.com/office/powerpoint/2010/main" val="3290265694"/>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userDrawn="1">
  <p:cSld name="1_Title and Content">
    <p:spTree>
      <p:nvGrpSpPr>
        <p:cNvPr id="1" name=""/>
        <p:cNvGrpSpPr/>
        <p:nvPr/>
      </p:nvGrpSpPr>
      <p:grpSpPr>
        <a:xfrm>
          <a:off x="0" y="0"/>
          <a:ext cx="0" cy="0"/>
        </a:xfrm>
      </p:grpSpPr>
      <p:sp>
        <p:nvSpPr>
          <p:cNvPr id="11" name="Marcador de texto 2"/>
          <p:cNvSpPr>
            <a:spLocks noGrp="1"/>
          </p:cNvSpPr>
          <p:nvPr>
            <p:ph idx="1" hasCustomPrompt="1"/>
          </p:nvPr>
        </p:nvSpPr>
        <p:spPr>
          <a:xfrm>
            <a:off x="406400" y="2773679"/>
            <a:ext cx="4033520" cy="3375161"/>
          </a:xfrm>
          <a:prstGeom prst="rect">
            <a:avLst/>
          </a:prstGeom>
        </p:spPr>
        <p:txBody>
          <a:bodyPr vert="horz" lIns="91440" tIns="45720" rIns="91440" bIns="45720" rtlCol="0">
            <a:normAutofit/>
          </a:bodyPr>
          <a:lstStyle>
            <a:lvl1pPr marL="0" marR="0" indent="0" algn="l" defTabSz="457200" rtl="0" eaLnBrk="1" fontAlgn="auto" latinLnBrk="0" hangingPunct="1">
              <a:lnSpc>
                <a:spcPct val="100000"/>
              </a:lnSpc>
              <a:spcBef>
                <a:spcPct val="20000"/>
              </a:spcBef>
              <a:spcAft>
                <a:spcPct val="0"/>
              </a:spcAft>
              <a:buClrTx/>
              <a:buSzTx/>
              <a:buFont typeface="Arial"/>
              <a:buNone/>
              <a:defRPr sz="1500" baseline="0">
                <a:solidFill>
                  <a:schemeClr val="tx1">
                    <a:lumMod val="75000"/>
                    <a:lumOff val="25000"/>
                  </a:schemeClr>
                </a:solidFill>
                <a:latin typeface="Verdana"/>
                <a:cs typeface="Verdana"/>
              </a:defRPr>
            </a:lvl1pPr>
            <a:lvl2pPr>
              <a:defRPr sz="1800">
                <a:solidFill>
                  <a:schemeClr val="bg1"/>
                </a:solidFill>
                <a:latin typeface="gobCL"/>
                <a:cs typeface="gobCL"/>
              </a:defRPr>
            </a:lvl2pPr>
            <a:lvl3pPr>
              <a:defRPr sz="1800">
                <a:solidFill>
                  <a:schemeClr val="bg1"/>
                </a:solidFill>
                <a:latin typeface="gobCL"/>
                <a:cs typeface="gobCL"/>
              </a:defRPr>
            </a:lvl3pPr>
          </a:lstStyle>
          <a:p>
            <a:pPr lvl="0"/>
            <a:r>
              <a:rPr lang="es-ES_tradnl" smtClean="0"/>
              <a:t>Contenido de la slide en una columna de texto. Verdana 15pt.</a:t>
            </a:r>
          </a:p>
          <a:p>
            <a:pPr lvl="0"/>
            <a:endParaRPr lang="es-ES_tradnl" smtClean="0"/>
          </a:p>
          <a:p>
            <a:pPr marL="0" marR="0" lvl="0" indent="0" algn="l" defTabSz="457200" rtl="0" eaLnBrk="1" fontAlgn="auto" latinLnBrk="0" hangingPunct="1">
              <a:lnSpc>
                <a:spcPct val="100000"/>
              </a:lnSpc>
              <a:spcBef>
                <a:spcPct val="20000"/>
              </a:spcBef>
              <a:spcAft>
                <a:spcPct val="0"/>
              </a:spcAft>
              <a:buClrTx/>
              <a:buSzTx/>
              <a:buFont typeface="Arial"/>
              <a:buNone/>
              <a:defRPr/>
            </a:pPr>
            <a:r>
              <a:rPr lang="es-ES_tradnl" smtClean="0"/>
              <a:t>Texto texto texto texto texto texto texto texto texto texto texto texto texto texto texto texto texto texto texto texto texto texto texto texto texto texto texto texto texto texto texto texto texto texto texto texto texto texto texto texto texto texto texto texto texto texto. </a:t>
            </a:r>
          </a:p>
          <a:p>
            <a:pPr marL="0" marR="0" lvl="0" indent="0" algn="l" defTabSz="457200" rtl="0" eaLnBrk="1" fontAlgn="auto" latinLnBrk="0" hangingPunct="1">
              <a:lnSpc>
                <a:spcPct val="100000"/>
              </a:lnSpc>
              <a:spcBef>
                <a:spcPct val="20000"/>
              </a:spcBef>
              <a:spcAft>
                <a:spcPct val="0"/>
              </a:spcAft>
              <a:buClrTx/>
              <a:buSzTx/>
              <a:buFont typeface="Arial"/>
              <a:buNone/>
              <a:defRPr/>
            </a:pPr>
            <a:r>
              <a:rPr lang="es-ES_tradnl" smtClean="0"/>
              <a:t>  </a:t>
            </a:r>
          </a:p>
        </p:txBody>
      </p:sp>
      <p:sp>
        <p:nvSpPr>
          <p:cNvPr id="12" name="Marcador de contenido 12"/>
          <p:cNvSpPr>
            <a:spLocks noGrp="1"/>
          </p:cNvSpPr>
          <p:nvPr>
            <p:ph sz="quarter" idx="12" hasCustomPrompt="1"/>
          </p:nvPr>
        </p:nvSpPr>
        <p:spPr>
          <a:xfrm>
            <a:off x="406400" y="1066801"/>
            <a:ext cx="8331200" cy="747580"/>
          </a:xfrm>
          <a:prstGeom prst="rect">
            <a:avLst/>
          </a:prstGeom>
        </p:spPr>
        <p:txBody>
          <a:bodyPr vert="horz"/>
          <a:lstStyle>
            <a:lvl1pPr marL="0" marR="0" indent="0" algn="l" defTabSz="457200" rtl="0" eaLnBrk="1" fontAlgn="auto" latinLnBrk="0" hangingPunct="1">
              <a:lnSpc>
                <a:spcPct val="100000"/>
              </a:lnSpc>
              <a:spcBef>
                <a:spcPct val="20000"/>
              </a:spcBef>
              <a:spcAft>
                <a:spcPct val="0"/>
              </a:spcAft>
              <a:buClrTx/>
              <a:buSzTx/>
              <a:buFont typeface="Arial"/>
              <a:buNone/>
              <a:defRPr sz="2000" b="1" i="0" spc="0">
                <a:solidFill>
                  <a:schemeClr val="accent1"/>
                </a:solidFill>
                <a:latin typeface="Verdana"/>
              </a:defRPr>
            </a:lvl1pPr>
          </a:lstStyle>
          <a:p>
            <a:pPr lvl="0"/>
            <a:r>
              <a:rPr lang="es-ES" smtClean="0"/>
              <a:t>Titulo del capítulo/tema de la diapo. en máx. dos líneas. Verdana Negrita 20pt:</a:t>
            </a:r>
          </a:p>
          <a:p>
            <a:pPr lvl="0"/>
            <a:endParaRPr lang="es-ES" smtClean="0"/>
          </a:p>
        </p:txBody>
      </p:sp>
      <p:sp>
        <p:nvSpPr>
          <p:cNvPr id="13" name="Marcador de contenido 12"/>
          <p:cNvSpPr>
            <a:spLocks noGrp="1"/>
          </p:cNvSpPr>
          <p:nvPr>
            <p:ph sz="quarter" idx="13" hasCustomPrompt="1"/>
          </p:nvPr>
        </p:nvSpPr>
        <p:spPr>
          <a:xfrm>
            <a:off x="406400" y="1966784"/>
            <a:ext cx="8331200" cy="380178"/>
          </a:xfrm>
          <a:prstGeom prst="rect">
            <a:avLst/>
          </a:prstGeom>
        </p:spPr>
        <p:txBody>
          <a:bodyPr vert="horz"/>
          <a:lstStyle>
            <a:lvl1pPr marL="0" marR="0" indent="0" algn="l" defTabSz="457200" rtl="0" eaLnBrk="1" fontAlgn="auto" latinLnBrk="0" hangingPunct="1">
              <a:lnSpc>
                <a:spcPct val="100000"/>
              </a:lnSpc>
              <a:spcBef>
                <a:spcPct val="20000"/>
              </a:spcBef>
              <a:spcAft>
                <a:spcPct val="0"/>
              </a:spcAft>
              <a:buClrTx/>
              <a:buSzTx/>
              <a:buFont typeface="Arial"/>
              <a:buNone/>
              <a:defRPr sz="1800" b="0" i="0" spc="0">
                <a:solidFill>
                  <a:schemeClr val="accent1"/>
                </a:solidFill>
                <a:latin typeface="Verdana"/>
              </a:defRPr>
            </a:lvl1pPr>
          </a:lstStyle>
          <a:p>
            <a:pPr lvl="0"/>
            <a:r>
              <a:rPr lang="es-ES" smtClean="0"/>
              <a:t>(Línea adicional) Subtema Verdana 18pt</a:t>
            </a:r>
          </a:p>
          <a:p>
            <a:pPr lvl="0"/>
            <a:endParaRPr lang="es-ES" smtClean="0"/>
          </a:p>
        </p:txBody>
      </p:sp>
      <p:sp>
        <p:nvSpPr>
          <p:cNvPr id="15" name="Marcador de texto 2"/>
          <p:cNvSpPr>
            <a:spLocks noGrp="1"/>
          </p:cNvSpPr>
          <p:nvPr>
            <p:ph idx="14" hasCustomPrompt="1"/>
          </p:nvPr>
        </p:nvSpPr>
        <p:spPr>
          <a:xfrm>
            <a:off x="4704080" y="2773679"/>
            <a:ext cx="4033520" cy="3375161"/>
          </a:xfrm>
          <a:prstGeom prst="rect">
            <a:avLst/>
          </a:prstGeom>
        </p:spPr>
        <p:txBody>
          <a:bodyPr vert="horz" lIns="91440" tIns="45720" rIns="91440" bIns="45720" rtlCol="0">
            <a:normAutofit/>
          </a:bodyPr>
          <a:lstStyle>
            <a:lvl1pPr marL="0" marR="0" indent="0" algn="l" defTabSz="457200" rtl="0" eaLnBrk="1" fontAlgn="auto" latinLnBrk="0" hangingPunct="1">
              <a:lnSpc>
                <a:spcPct val="100000"/>
              </a:lnSpc>
              <a:spcBef>
                <a:spcPct val="20000"/>
              </a:spcBef>
              <a:spcAft>
                <a:spcPct val="0"/>
              </a:spcAft>
              <a:buClrTx/>
              <a:buSzTx/>
              <a:buFont typeface="Arial"/>
              <a:buNone/>
              <a:defRPr sz="1500" baseline="0">
                <a:solidFill>
                  <a:schemeClr val="tx1">
                    <a:lumMod val="75000"/>
                    <a:lumOff val="25000"/>
                  </a:schemeClr>
                </a:solidFill>
                <a:latin typeface="Verdana"/>
                <a:cs typeface="Verdana"/>
              </a:defRPr>
            </a:lvl1pPr>
            <a:lvl2pPr>
              <a:defRPr sz="1800">
                <a:solidFill>
                  <a:schemeClr val="bg1"/>
                </a:solidFill>
                <a:latin typeface="gobCL"/>
                <a:cs typeface="gobCL"/>
              </a:defRPr>
            </a:lvl2pPr>
            <a:lvl3pPr>
              <a:defRPr sz="1800">
                <a:solidFill>
                  <a:schemeClr val="bg1"/>
                </a:solidFill>
                <a:latin typeface="gobCL"/>
                <a:cs typeface="gobCL"/>
              </a:defRPr>
            </a:lvl3pPr>
          </a:lstStyle>
          <a:p>
            <a:pPr lvl="0"/>
            <a:r>
              <a:rPr lang="es-ES_tradnl" smtClean="0"/>
              <a:t>Contenido de la slide en una columna de texto. Verdana 15pt.</a:t>
            </a:r>
          </a:p>
          <a:p>
            <a:pPr lvl="0"/>
            <a:endParaRPr lang="es-ES_tradnl" smtClean="0"/>
          </a:p>
          <a:p>
            <a:pPr marL="0" marR="0" lvl="0" indent="0" algn="l" defTabSz="457200" rtl="0" eaLnBrk="1" fontAlgn="auto" latinLnBrk="0" hangingPunct="1">
              <a:lnSpc>
                <a:spcPct val="100000"/>
              </a:lnSpc>
              <a:spcBef>
                <a:spcPct val="20000"/>
              </a:spcBef>
              <a:spcAft>
                <a:spcPct val="0"/>
              </a:spcAft>
              <a:buClrTx/>
              <a:buSzTx/>
              <a:buFont typeface="Arial"/>
              <a:buNone/>
              <a:defRPr/>
            </a:pPr>
            <a:r>
              <a:rPr lang="es-ES_tradnl" smtClean="0"/>
              <a:t>Texto texto texto texto texto texto texto texto texto texto texto texto texto texto texto texto texto texto texto texto texto texto texto texto texto texto texto texto texto texto texto texto texto texto texto texto texto texto texto texto texto texto texto texto texto texto. </a:t>
            </a:r>
          </a:p>
          <a:p>
            <a:pPr marL="0" marR="0" lvl="0" indent="0" algn="l" defTabSz="457200" rtl="0" eaLnBrk="1" fontAlgn="auto" latinLnBrk="0" hangingPunct="1">
              <a:lnSpc>
                <a:spcPct val="100000"/>
              </a:lnSpc>
              <a:spcBef>
                <a:spcPct val="20000"/>
              </a:spcBef>
              <a:spcAft>
                <a:spcPct val="0"/>
              </a:spcAft>
              <a:buClrTx/>
              <a:buSzTx/>
              <a:buFont typeface="Arial"/>
              <a:buNone/>
              <a:defRPr/>
            </a:pPr>
            <a:r>
              <a:rPr lang="es-ES_tradnl" smtClean="0"/>
              <a:t>  </a:t>
            </a:r>
          </a:p>
        </p:txBody>
      </p:sp>
      <p:pic>
        <p:nvPicPr>
          <p:cNvPr id="19" name="Picture 18" descr="Complemento-Logo-Gobierno-160x14px.png"/>
          <p:cNvPicPr>
            <a:picLocks noChangeAspect="1"/>
          </p:cNvPicPr>
          <p:nvPr userDrawn="1"/>
        </p:nvPicPr>
        <p:blipFill>
          <a:blip r:embed="rId1">
            <a:extLst>
              <a:ext uri="{28A0092B-C50C-407E-A947-70E740481C1C}">
                <a14:useLocalDpi xmlns:a14="http://schemas.microsoft.com/office/drawing/2010/main" val="0"/>
              </a:ext>
            </a:extLst>
          </a:blip>
          <a:stretch>
            <a:fillRect/>
          </a:stretch>
        </p:blipFill>
        <p:spPr>
          <a:xfrm>
            <a:off x="406400" y="0"/>
            <a:ext cx="2032000" cy="177800"/>
          </a:xfrm>
          <a:prstGeom prst="rect">
            <a:avLst/>
          </a:prstGeom>
        </p:spPr>
      </p:pic>
    </p:spTree>
    <p:extLst>
      <p:ext uri="{BB962C8B-B14F-4D97-AF65-F5344CB8AC3E}">
        <p14:creationId xmlns:p14="http://schemas.microsoft.com/office/powerpoint/2010/main" val="3488741515"/>
      </p:ext>
    </p:extLst>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userDrawn="1">
  <p:cSld name="3_Title and Content">
    <p:spTree>
      <p:nvGrpSpPr>
        <p:cNvPr id="1" name=""/>
        <p:cNvGrpSpPr/>
        <p:nvPr/>
      </p:nvGrpSpPr>
      <p:grpSpPr>
        <a:xfrm>
          <a:off x="0" y="0"/>
          <a:ext cx="0" cy="0"/>
        </a:xfrm>
      </p:grpSpPr>
      <p:sp>
        <p:nvSpPr>
          <p:cNvPr id="11" name="Marcador de texto 2"/>
          <p:cNvSpPr>
            <a:spLocks noGrp="1"/>
          </p:cNvSpPr>
          <p:nvPr>
            <p:ph idx="1" hasCustomPrompt="1"/>
          </p:nvPr>
        </p:nvSpPr>
        <p:spPr>
          <a:xfrm>
            <a:off x="406400" y="2773679"/>
            <a:ext cx="4033520" cy="3375161"/>
          </a:xfrm>
          <a:prstGeom prst="rect">
            <a:avLst/>
          </a:prstGeom>
        </p:spPr>
        <p:txBody>
          <a:bodyPr vert="horz" lIns="91440" tIns="45720" rIns="91440" bIns="45720" rtlCol="0">
            <a:normAutofit/>
          </a:bodyPr>
          <a:lstStyle>
            <a:lvl1pPr marL="0" marR="0" indent="0" algn="l" defTabSz="457200" rtl="0" eaLnBrk="1" fontAlgn="auto" latinLnBrk="0" hangingPunct="1">
              <a:lnSpc>
                <a:spcPct val="100000"/>
              </a:lnSpc>
              <a:spcBef>
                <a:spcPct val="20000"/>
              </a:spcBef>
              <a:spcAft>
                <a:spcPct val="0"/>
              </a:spcAft>
              <a:buClrTx/>
              <a:buSzTx/>
              <a:buFont typeface="Arial"/>
              <a:buNone/>
              <a:defRPr sz="1500" baseline="0">
                <a:solidFill>
                  <a:schemeClr val="tx1">
                    <a:lumMod val="75000"/>
                    <a:lumOff val="25000"/>
                  </a:schemeClr>
                </a:solidFill>
                <a:latin typeface="Verdana"/>
                <a:cs typeface="Verdana"/>
              </a:defRPr>
            </a:lvl1pPr>
            <a:lvl2pPr>
              <a:defRPr sz="1800">
                <a:solidFill>
                  <a:schemeClr val="bg1"/>
                </a:solidFill>
                <a:latin typeface="gobCL"/>
                <a:cs typeface="gobCL"/>
              </a:defRPr>
            </a:lvl2pPr>
            <a:lvl3pPr>
              <a:defRPr sz="1800">
                <a:solidFill>
                  <a:schemeClr val="bg1"/>
                </a:solidFill>
                <a:latin typeface="gobCL"/>
                <a:cs typeface="gobCL"/>
              </a:defRPr>
            </a:lvl3pPr>
          </a:lstStyle>
          <a:p>
            <a:pPr lvl="0"/>
            <a:r>
              <a:rPr lang="es-ES_tradnl" smtClean="0"/>
              <a:t>Contenido de la slide en una columna de texto. Verdana 15pt.</a:t>
            </a:r>
          </a:p>
          <a:p>
            <a:pPr lvl="0"/>
            <a:endParaRPr lang="es-ES_tradnl" smtClean="0"/>
          </a:p>
          <a:p>
            <a:pPr marL="0" marR="0" lvl="0" indent="0" algn="l" defTabSz="457200" rtl="0" eaLnBrk="1" fontAlgn="auto" latinLnBrk="0" hangingPunct="1">
              <a:lnSpc>
                <a:spcPct val="100000"/>
              </a:lnSpc>
              <a:spcBef>
                <a:spcPct val="20000"/>
              </a:spcBef>
              <a:spcAft>
                <a:spcPct val="0"/>
              </a:spcAft>
              <a:buClrTx/>
              <a:buSzTx/>
              <a:buFont typeface="Arial"/>
              <a:buNone/>
              <a:defRPr/>
            </a:pPr>
            <a:r>
              <a:rPr lang="es-ES_tradnl" smtClean="0"/>
              <a:t>Texto texto texto texto texto texto texto texto texto texto texto texto texto texto texto texto texto texto texto texto texto texto texto texto texto texto texto texto texto texto texto texto texto texto texto texto texto texto texto texto texto texto texto texto texto texto. </a:t>
            </a:r>
          </a:p>
          <a:p>
            <a:pPr marL="0" marR="0" lvl="0" indent="0" algn="l" defTabSz="457200" rtl="0" eaLnBrk="1" fontAlgn="auto" latinLnBrk="0" hangingPunct="1">
              <a:lnSpc>
                <a:spcPct val="100000"/>
              </a:lnSpc>
              <a:spcBef>
                <a:spcPct val="20000"/>
              </a:spcBef>
              <a:spcAft>
                <a:spcPct val="0"/>
              </a:spcAft>
              <a:buClrTx/>
              <a:buSzTx/>
              <a:buFont typeface="Arial"/>
              <a:buNone/>
              <a:defRPr/>
            </a:pPr>
            <a:r>
              <a:rPr lang="es-ES_tradnl" smtClean="0"/>
              <a:t>  </a:t>
            </a:r>
          </a:p>
        </p:txBody>
      </p:sp>
      <p:sp>
        <p:nvSpPr>
          <p:cNvPr id="12" name="Marcador de contenido 12"/>
          <p:cNvSpPr>
            <a:spLocks noGrp="1"/>
          </p:cNvSpPr>
          <p:nvPr>
            <p:ph sz="quarter" idx="12" hasCustomPrompt="1"/>
          </p:nvPr>
        </p:nvSpPr>
        <p:spPr>
          <a:xfrm>
            <a:off x="406400" y="1066801"/>
            <a:ext cx="8331200" cy="747580"/>
          </a:xfrm>
          <a:prstGeom prst="rect">
            <a:avLst/>
          </a:prstGeom>
        </p:spPr>
        <p:txBody>
          <a:bodyPr vert="horz"/>
          <a:lstStyle>
            <a:lvl1pPr marL="0" marR="0" indent="0" algn="l" defTabSz="457200" rtl="0" eaLnBrk="1" fontAlgn="auto" latinLnBrk="0" hangingPunct="1">
              <a:lnSpc>
                <a:spcPct val="100000"/>
              </a:lnSpc>
              <a:spcBef>
                <a:spcPct val="20000"/>
              </a:spcBef>
              <a:spcAft>
                <a:spcPct val="0"/>
              </a:spcAft>
              <a:buClrTx/>
              <a:buSzTx/>
              <a:buFont typeface="Arial"/>
              <a:buNone/>
              <a:defRPr sz="2000" b="1" i="0" spc="0">
                <a:solidFill>
                  <a:schemeClr val="accent1"/>
                </a:solidFill>
                <a:latin typeface="Verdana"/>
              </a:defRPr>
            </a:lvl1pPr>
          </a:lstStyle>
          <a:p>
            <a:pPr lvl="0"/>
            <a:r>
              <a:rPr lang="es-ES" smtClean="0"/>
              <a:t>Titulo del capítulo/tema de la diapo. en máx. dos líneas. Verdana Negrita 20pt:</a:t>
            </a:r>
          </a:p>
          <a:p>
            <a:pPr lvl="0"/>
            <a:endParaRPr lang="es-ES" smtClean="0"/>
          </a:p>
        </p:txBody>
      </p:sp>
      <p:sp>
        <p:nvSpPr>
          <p:cNvPr id="13" name="Marcador de contenido 12"/>
          <p:cNvSpPr>
            <a:spLocks noGrp="1"/>
          </p:cNvSpPr>
          <p:nvPr>
            <p:ph sz="quarter" idx="13" hasCustomPrompt="1"/>
          </p:nvPr>
        </p:nvSpPr>
        <p:spPr>
          <a:xfrm>
            <a:off x="406400" y="1966784"/>
            <a:ext cx="8331200" cy="380178"/>
          </a:xfrm>
          <a:prstGeom prst="rect">
            <a:avLst/>
          </a:prstGeom>
        </p:spPr>
        <p:txBody>
          <a:bodyPr vert="horz"/>
          <a:lstStyle>
            <a:lvl1pPr marL="0" marR="0" indent="0" algn="l" defTabSz="457200" rtl="0" eaLnBrk="1" fontAlgn="auto" latinLnBrk="0" hangingPunct="1">
              <a:lnSpc>
                <a:spcPct val="100000"/>
              </a:lnSpc>
              <a:spcBef>
                <a:spcPct val="20000"/>
              </a:spcBef>
              <a:spcAft>
                <a:spcPct val="0"/>
              </a:spcAft>
              <a:buClrTx/>
              <a:buSzTx/>
              <a:buFont typeface="Arial"/>
              <a:buNone/>
              <a:defRPr sz="1800" b="0" i="0" spc="0">
                <a:solidFill>
                  <a:schemeClr val="accent1"/>
                </a:solidFill>
                <a:latin typeface="Verdana"/>
              </a:defRPr>
            </a:lvl1pPr>
          </a:lstStyle>
          <a:p>
            <a:pPr lvl="0"/>
            <a:r>
              <a:rPr lang="es-ES" smtClean="0"/>
              <a:t>(Línea adicional) Subtema Verdana 18pt</a:t>
            </a:r>
          </a:p>
          <a:p>
            <a:pPr lvl="0"/>
            <a:endParaRPr lang="es-ES" smtClean="0"/>
          </a:p>
        </p:txBody>
      </p:sp>
      <p:sp>
        <p:nvSpPr>
          <p:cNvPr id="15" name="Marcador de texto 2"/>
          <p:cNvSpPr>
            <a:spLocks noGrp="1"/>
          </p:cNvSpPr>
          <p:nvPr>
            <p:ph idx="14" hasCustomPrompt="1"/>
          </p:nvPr>
        </p:nvSpPr>
        <p:spPr>
          <a:xfrm>
            <a:off x="4704080" y="2773679"/>
            <a:ext cx="4033520" cy="3375161"/>
          </a:xfrm>
          <a:prstGeom prst="rect">
            <a:avLst/>
          </a:prstGeom>
        </p:spPr>
        <p:txBody>
          <a:bodyPr vert="horz" lIns="91440" tIns="45720" rIns="91440" bIns="45720" rtlCol="0">
            <a:normAutofit/>
          </a:bodyPr>
          <a:lstStyle>
            <a:lvl1pPr marL="0" marR="0" indent="0" algn="l" defTabSz="457200" rtl="0" eaLnBrk="1" fontAlgn="auto" latinLnBrk="0" hangingPunct="1">
              <a:lnSpc>
                <a:spcPct val="100000"/>
              </a:lnSpc>
              <a:spcBef>
                <a:spcPct val="20000"/>
              </a:spcBef>
              <a:spcAft>
                <a:spcPct val="0"/>
              </a:spcAft>
              <a:buClrTx/>
              <a:buSzTx/>
              <a:buFont typeface="Arial"/>
              <a:buNone/>
              <a:defRPr sz="1500" baseline="0">
                <a:solidFill>
                  <a:schemeClr val="tx1">
                    <a:lumMod val="75000"/>
                    <a:lumOff val="25000"/>
                  </a:schemeClr>
                </a:solidFill>
                <a:latin typeface="Verdana"/>
                <a:cs typeface="Verdana"/>
              </a:defRPr>
            </a:lvl1pPr>
            <a:lvl2pPr>
              <a:defRPr sz="1800">
                <a:solidFill>
                  <a:schemeClr val="bg1"/>
                </a:solidFill>
                <a:latin typeface="gobCL"/>
                <a:cs typeface="gobCL"/>
              </a:defRPr>
            </a:lvl2pPr>
            <a:lvl3pPr>
              <a:defRPr sz="1800">
                <a:solidFill>
                  <a:schemeClr val="bg1"/>
                </a:solidFill>
                <a:latin typeface="gobCL"/>
                <a:cs typeface="gobCL"/>
              </a:defRPr>
            </a:lvl3pPr>
          </a:lstStyle>
          <a:p>
            <a:pPr lvl="0"/>
            <a:r>
              <a:rPr lang="es-ES_tradnl" smtClean="0"/>
              <a:t>Contenido de la slide en una columna de texto. Verdana 15pt.</a:t>
            </a:r>
          </a:p>
          <a:p>
            <a:pPr lvl="0"/>
            <a:endParaRPr lang="es-ES_tradnl" smtClean="0"/>
          </a:p>
          <a:p>
            <a:pPr marL="0" marR="0" lvl="0" indent="0" algn="l" defTabSz="457200" rtl="0" eaLnBrk="1" fontAlgn="auto" latinLnBrk="0" hangingPunct="1">
              <a:lnSpc>
                <a:spcPct val="100000"/>
              </a:lnSpc>
              <a:spcBef>
                <a:spcPct val="20000"/>
              </a:spcBef>
              <a:spcAft>
                <a:spcPct val="0"/>
              </a:spcAft>
              <a:buClrTx/>
              <a:buSzTx/>
              <a:buFont typeface="Arial"/>
              <a:buNone/>
              <a:defRPr/>
            </a:pPr>
            <a:r>
              <a:rPr lang="es-ES_tradnl" smtClean="0"/>
              <a:t>Texto texto texto texto texto texto texto texto texto texto texto texto texto texto texto texto texto texto texto texto texto texto texto texto texto texto texto texto texto texto texto texto texto texto texto texto texto texto texto texto texto texto texto texto texto texto. </a:t>
            </a:r>
          </a:p>
          <a:p>
            <a:pPr marL="0" marR="0" lvl="0" indent="0" algn="l" defTabSz="457200" rtl="0" eaLnBrk="1" fontAlgn="auto" latinLnBrk="0" hangingPunct="1">
              <a:lnSpc>
                <a:spcPct val="100000"/>
              </a:lnSpc>
              <a:spcBef>
                <a:spcPct val="20000"/>
              </a:spcBef>
              <a:spcAft>
                <a:spcPct val="0"/>
              </a:spcAft>
              <a:buClrTx/>
              <a:buSzTx/>
              <a:buFont typeface="Arial"/>
              <a:buNone/>
              <a:defRPr/>
            </a:pPr>
            <a:r>
              <a:rPr lang="es-ES_tradnl" smtClean="0"/>
              <a:t>  </a:t>
            </a:r>
          </a:p>
        </p:txBody>
      </p:sp>
      <p:pic>
        <p:nvPicPr>
          <p:cNvPr id="19" name="Picture 18" descr="Complemento-Logo-Gobierno-160x14px.png"/>
          <p:cNvPicPr>
            <a:picLocks noChangeAspect="1"/>
          </p:cNvPicPr>
          <p:nvPr userDrawn="1"/>
        </p:nvPicPr>
        <p:blipFill>
          <a:blip r:embed="rId1">
            <a:extLst>
              <a:ext uri="{28A0092B-C50C-407E-A947-70E740481C1C}">
                <a14:useLocalDpi xmlns:a14="http://schemas.microsoft.com/office/drawing/2010/main" val="0"/>
              </a:ext>
            </a:extLst>
          </a:blip>
          <a:stretch>
            <a:fillRect/>
          </a:stretch>
        </p:blipFill>
        <p:spPr>
          <a:xfrm>
            <a:off x="406400" y="0"/>
            <a:ext cx="2032000" cy="177800"/>
          </a:xfrm>
          <a:prstGeom prst="rect">
            <a:avLst/>
          </a:prstGeom>
        </p:spPr>
      </p:pic>
    </p:spTree>
    <p:extLst>
      <p:ext uri="{BB962C8B-B14F-4D97-AF65-F5344CB8AC3E}">
        <p14:creationId xmlns:p14="http://schemas.microsoft.com/office/powerpoint/2010/main" val="3287088585"/>
      </p:ext>
    </p:extLst>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userDrawn="1">
  <p:cSld name="2_Title and Content">
    <p:spTree>
      <p:nvGrpSpPr>
        <p:cNvPr id="1" name=""/>
        <p:cNvGrpSpPr/>
        <p:nvPr/>
      </p:nvGrpSpPr>
      <p:grpSpPr>
        <a:xfrm>
          <a:off x="0" y="0"/>
          <a:ext cx="0" cy="0"/>
        </a:xfrm>
      </p:grpSpPr>
      <p:sp>
        <p:nvSpPr>
          <p:cNvPr id="11" name="Marcador de texto 2"/>
          <p:cNvSpPr>
            <a:spLocks noGrp="1"/>
          </p:cNvSpPr>
          <p:nvPr>
            <p:ph idx="1" hasCustomPrompt="1"/>
          </p:nvPr>
        </p:nvSpPr>
        <p:spPr>
          <a:xfrm>
            <a:off x="406400" y="2773679"/>
            <a:ext cx="4033520" cy="3375161"/>
          </a:xfrm>
          <a:prstGeom prst="rect">
            <a:avLst/>
          </a:prstGeom>
        </p:spPr>
        <p:txBody>
          <a:bodyPr vert="horz" lIns="91440" tIns="45720" rIns="91440" bIns="45720" rtlCol="0">
            <a:normAutofit/>
          </a:bodyPr>
          <a:lstStyle>
            <a:lvl1pPr marL="0" marR="0" indent="0" algn="l" defTabSz="457200" rtl="0" eaLnBrk="1" fontAlgn="auto" latinLnBrk="0" hangingPunct="1">
              <a:lnSpc>
                <a:spcPct val="100000"/>
              </a:lnSpc>
              <a:spcBef>
                <a:spcPct val="20000"/>
              </a:spcBef>
              <a:spcAft>
                <a:spcPct val="0"/>
              </a:spcAft>
              <a:buClrTx/>
              <a:buSzTx/>
              <a:buFont typeface="Arial"/>
              <a:buNone/>
              <a:defRPr sz="1500" baseline="0">
                <a:solidFill>
                  <a:schemeClr val="tx1">
                    <a:lumMod val="75000"/>
                    <a:lumOff val="25000"/>
                  </a:schemeClr>
                </a:solidFill>
                <a:latin typeface="Verdana"/>
                <a:cs typeface="Verdana"/>
              </a:defRPr>
            </a:lvl1pPr>
            <a:lvl2pPr>
              <a:defRPr sz="1800">
                <a:solidFill>
                  <a:schemeClr val="bg1"/>
                </a:solidFill>
                <a:latin typeface="gobCL"/>
                <a:cs typeface="gobCL"/>
              </a:defRPr>
            </a:lvl2pPr>
            <a:lvl3pPr>
              <a:defRPr sz="1800">
                <a:solidFill>
                  <a:schemeClr val="bg1"/>
                </a:solidFill>
                <a:latin typeface="gobCL"/>
                <a:cs typeface="gobCL"/>
              </a:defRPr>
            </a:lvl3pPr>
          </a:lstStyle>
          <a:p>
            <a:pPr lvl="0"/>
            <a:r>
              <a:rPr lang="es-ES_tradnl" smtClean="0"/>
              <a:t>Contenido de la slide en una columna de texto. Verdana 15pt.</a:t>
            </a:r>
          </a:p>
          <a:p>
            <a:pPr lvl="0"/>
            <a:endParaRPr lang="es-ES_tradnl" smtClean="0"/>
          </a:p>
          <a:p>
            <a:pPr marL="0" marR="0" lvl="0" indent="0" algn="l" defTabSz="457200" rtl="0" eaLnBrk="1" fontAlgn="auto" latinLnBrk="0" hangingPunct="1">
              <a:lnSpc>
                <a:spcPct val="100000"/>
              </a:lnSpc>
              <a:spcBef>
                <a:spcPct val="20000"/>
              </a:spcBef>
              <a:spcAft>
                <a:spcPct val="0"/>
              </a:spcAft>
              <a:buClrTx/>
              <a:buSzTx/>
              <a:buFont typeface="Arial"/>
              <a:buNone/>
              <a:defRPr/>
            </a:pPr>
            <a:r>
              <a:rPr lang="es-ES_tradnl" smtClean="0"/>
              <a:t>Texto texto texto texto texto texto texto texto texto texto texto texto texto texto texto texto texto texto texto texto texto texto texto texto texto texto texto texto texto texto texto texto texto texto texto texto texto texto texto texto texto texto texto texto texto texto. </a:t>
            </a:r>
          </a:p>
          <a:p>
            <a:pPr marL="0" marR="0" lvl="0" indent="0" algn="l" defTabSz="457200" rtl="0" eaLnBrk="1" fontAlgn="auto" latinLnBrk="0" hangingPunct="1">
              <a:lnSpc>
                <a:spcPct val="100000"/>
              </a:lnSpc>
              <a:spcBef>
                <a:spcPct val="20000"/>
              </a:spcBef>
              <a:spcAft>
                <a:spcPct val="0"/>
              </a:spcAft>
              <a:buClrTx/>
              <a:buSzTx/>
              <a:buFont typeface="Arial"/>
              <a:buNone/>
              <a:defRPr/>
            </a:pPr>
            <a:r>
              <a:rPr lang="es-ES_tradnl" smtClean="0"/>
              <a:t>  </a:t>
            </a:r>
          </a:p>
        </p:txBody>
      </p:sp>
      <p:sp>
        <p:nvSpPr>
          <p:cNvPr id="12" name="Marcador de contenido 12"/>
          <p:cNvSpPr>
            <a:spLocks noGrp="1"/>
          </p:cNvSpPr>
          <p:nvPr>
            <p:ph sz="quarter" idx="12" hasCustomPrompt="1"/>
          </p:nvPr>
        </p:nvSpPr>
        <p:spPr>
          <a:xfrm>
            <a:off x="406400" y="1066801"/>
            <a:ext cx="8331200" cy="747580"/>
          </a:xfrm>
          <a:prstGeom prst="rect">
            <a:avLst/>
          </a:prstGeom>
        </p:spPr>
        <p:txBody>
          <a:bodyPr vert="horz"/>
          <a:lstStyle>
            <a:lvl1pPr marL="0" marR="0" indent="0" algn="l" defTabSz="457200" rtl="0" eaLnBrk="1" fontAlgn="auto" latinLnBrk="0" hangingPunct="1">
              <a:lnSpc>
                <a:spcPct val="100000"/>
              </a:lnSpc>
              <a:spcBef>
                <a:spcPct val="20000"/>
              </a:spcBef>
              <a:spcAft>
                <a:spcPct val="0"/>
              </a:spcAft>
              <a:buClrTx/>
              <a:buSzTx/>
              <a:buFont typeface="Arial"/>
              <a:buNone/>
              <a:defRPr sz="2000" b="1" i="0" spc="0">
                <a:solidFill>
                  <a:schemeClr val="accent1"/>
                </a:solidFill>
                <a:latin typeface="Verdana"/>
              </a:defRPr>
            </a:lvl1pPr>
          </a:lstStyle>
          <a:p>
            <a:pPr lvl="0"/>
            <a:r>
              <a:rPr lang="es-ES" smtClean="0"/>
              <a:t>Titulo del capítulo/tema de la diapo. en máx. dos líneas. Verdana Negrita 20pt:</a:t>
            </a:r>
          </a:p>
          <a:p>
            <a:pPr lvl="0"/>
            <a:endParaRPr lang="es-ES" smtClean="0"/>
          </a:p>
        </p:txBody>
      </p:sp>
      <p:sp>
        <p:nvSpPr>
          <p:cNvPr id="13" name="Marcador de contenido 12"/>
          <p:cNvSpPr>
            <a:spLocks noGrp="1"/>
          </p:cNvSpPr>
          <p:nvPr>
            <p:ph sz="quarter" idx="13" hasCustomPrompt="1"/>
          </p:nvPr>
        </p:nvSpPr>
        <p:spPr>
          <a:xfrm>
            <a:off x="406400" y="1966784"/>
            <a:ext cx="8331200" cy="380178"/>
          </a:xfrm>
          <a:prstGeom prst="rect">
            <a:avLst/>
          </a:prstGeom>
        </p:spPr>
        <p:txBody>
          <a:bodyPr vert="horz"/>
          <a:lstStyle>
            <a:lvl1pPr marL="0" marR="0" indent="0" algn="l" defTabSz="457200" rtl="0" eaLnBrk="1" fontAlgn="auto" latinLnBrk="0" hangingPunct="1">
              <a:lnSpc>
                <a:spcPct val="100000"/>
              </a:lnSpc>
              <a:spcBef>
                <a:spcPct val="20000"/>
              </a:spcBef>
              <a:spcAft>
                <a:spcPct val="0"/>
              </a:spcAft>
              <a:buClrTx/>
              <a:buSzTx/>
              <a:buFont typeface="Arial"/>
              <a:buNone/>
              <a:defRPr sz="1800" b="0" i="0" spc="0">
                <a:solidFill>
                  <a:schemeClr val="accent1"/>
                </a:solidFill>
                <a:latin typeface="Verdana"/>
              </a:defRPr>
            </a:lvl1pPr>
          </a:lstStyle>
          <a:p>
            <a:pPr lvl="0"/>
            <a:r>
              <a:rPr lang="es-ES" smtClean="0"/>
              <a:t>(Línea adicional) Subtema Verdana 18pt</a:t>
            </a:r>
          </a:p>
          <a:p>
            <a:pPr lvl="0"/>
            <a:endParaRPr lang="es-ES" smtClean="0"/>
          </a:p>
        </p:txBody>
      </p:sp>
      <p:sp>
        <p:nvSpPr>
          <p:cNvPr id="15" name="Marcador de texto 2"/>
          <p:cNvSpPr>
            <a:spLocks noGrp="1"/>
          </p:cNvSpPr>
          <p:nvPr>
            <p:ph idx="14" hasCustomPrompt="1"/>
          </p:nvPr>
        </p:nvSpPr>
        <p:spPr>
          <a:xfrm>
            <a:off x="4704080" y="2773679"/>
            <a:ext cx="4033520" cy="3375161"/>
          </a:xfrm>
          <a:prstGeom prst="rect">
            <a:avLst/>
          </a:prstGeom>
        </p:spPr>
        <p:txBody>
          <a:bodyPr vert="horz" lIns="91440" tIns="45720" rIns="91440" bIns="45720" rtlCol="0">
            <a:normAutofit/>
          </a:bodyPr>
          <a:lstStyle>
            <a:lvl1pPr marL="0" marR="0" indent="0" algn="l" defTabSz="457200" rtl="0" eaLnBrk="1" fontAlgn="auto" latinLnBrk="0" hangingPunct="1">
              <a:lnSpc>
                <a:spcPct val="100000"/>
              </a:lnSpc>
              <a:spcBef>
                <a:spcPct val="20000"/>
              </a:spcBef>
              <a:spcAft>
                <a:spcPct val="0"/>
              </a:spcAft>
              <a:buClrTx/>
              <a:buSzTx/>
              <a:buFont typeface="Arial"/>
              <a:buNone/>
              <a:defRPr sz="1500" baseline="0">
                <a:solidFill>
                  <a:schemeClr val="tx1">
                    <a:lumMod val="75000"/>
                    <a:lumOff val="25000"/>
                  </a:schemeClr>
                </a:solidFill>
                <a:latin typeface="Verdana"/>
                <a:cs typeface="Verdana"/>
              </a:defRPr>
            </a:lvl1pPr>
            <a:lvl2pPr>
              <a:defRPr sz="1800">
                <a:solidFill>
                  <a:schemeClr val="bg1"/>
                </a:solidFill>
                <a:latin typeface="gobCL"/>
                <a:cs typeface="gobCL"/>
              </a:defRPr>
            </a:lvl2pPr>
            <a:lvl3pPr>
              <a:defRPr sz="1800">
                <a:solidFill>
                  <a:schemeClr val="bg1"/>
                </a:solidFill>
                <a:latin typeface="gobCL"/>
                <a:cs typeface="gobCL"/>
              </a:defRPr>
            </a:lvl3pPr>
          </a:lstStyle>
          <a:p>
            <a:pPr lvl="0"/>
            <a:r>
              <a:rPr lang="es-ES_tradnl" smtClean="0"/>
              <a:t>Contenido de la slide en una columna de texto. Verdana 15pt.</a:t>
            </a:r>
          </a:p>
          <a:p>
            <a:pPr lvl="0"/>
            <a:endParaRPr lang="es-ES_tradnl" smtClean="0"/>
          </a:p>
          <a:p>
            <a:pPr marL="0" marR="0" lvl="0" indent="0" algn="l" defTabSz="457200" rtl="0" eaLnBrk="1" fontAlgn="auto" latinLnBrk="0" hangingPunct="1">
              <a:lnSpc>
                <a:spcPct val="100000"/>
              </a:lnSpc>
              <a:spcBef>
                <a:spcPct val="20000"/>
              </a:spcBef>
              <a:spcAft>
                <a:spcPct val="0"/>
              </a:spcAft>
              <a:buClrTx/>
              <a:buSzTx/>
              <a:buFont typeface="Arial"/>
              <a:buNone/>
              <a:defRPr/>
            </a:pPr>
            <a:r>
              <a:rPr lang="es-ES_tradnl" smtClean="0"/>
              <a:t>Texto texto texto texto texto texto texto texto texto texto texto texto texto texto texto texto texto texto texto texto texto texto texto texto texto texto texto texto texto texto texto texto texto texto texto texto texto texto texto texto texto texto texto texto texto texto. </a:t>
            </a:r>
          </a:p>
          <a:p>
            <a:pPr marL="0" marR="0" lvl="0" indent="0" algn="l" defTabSz="457200" rtl="0" eaLnBrk="1" fontAlgn="auto" latinLnBrk="0" hangingPunct="1">
              <a:lnSpc>
                <a:spcPct val="100000"/>
              </a:lnSpc>
              <a:spcBef>
                <a:spcPct val="20000"/>
              </a:spcBef>
              <a:spcAft>
                <a:spcPct val="0"/>
              </a:spcAft>
              <a:buClrTx/>
              <a:buSzTx/>
              <a:buFont typeface="Arial"/>
              <a:buNone/>
              <a:defRPr/>
            </a:pPr>
            <a:r>
              <a:rPr lang="es-ES_tradnl" smtClean="0"/>
              <a:t>  </a:t>
            </a:r>
          </a:p>
        </p:txBody>
      </p:sp>
      <p:pic>
        <p:nvPicPr>
          <p:cNvPr id="19" name="Picture 18" descr="Complemento-Logo-Gobierno-160x14px.png"/>
          <p:cNvPicPr>
            <a:picLocks noChangeAspect="1"/>
          </p:cNvPicPr>
          <p:nvPr userDrawn="1"/>
        </p:nvPicPr>
        <p:blipFill>
          <a:blip r:embed="rId1">
            <a:extLst>
              <a:ext uri="{28A0092B-C50C-407E-A947-70E740481C1C}">
                <a14:useLocalDpi xmlns:a14="http://schemas.microsoft.com/office/drawing/2010/main" val="0"/>
              </a:ext>
            </a:extLst>
          </a:blip>
          <a:stretch>
            <a:fillRect/>
          </a:stretch>
        </p:blipFill>
        <p:spPr>
          <a:xfrm>
            <a:off x="406400" y="0"/>
            <a:ext cx="2032000" cy="177800"/>
          </a:xfrm>
          <a:prstGeom prst="rect">
            <a:avLst/>
          </a:prstGeom>
        </p:spPr>
      </p:pic>
    </p:spTree>
    <p:extLst>
      <p:ext uri="{BB962C8B-B14F-4D97-AF65-F5344CB8AC3E}">
        <p14:creationId xmlns:p14="http://schemas.microsoft.com/office/powerpoint/2010/main" val="1802619500"/>
      </p:ext>
    </p:extLst>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type="obj" preserve="1">
  <p:cSld name="Title and Content">
    <p:spTree>
      <p:nvGrpSpPr>
        <p:cNvPr id="1" name=""/>
        <p:cNvGrpSpPr/>
        <p:nvPr/>
      </p:nvGrpSpPr>
      <p:grpSpPr>
        <a:xfrm>
          <a:off x="0" y="0"/>
          <a: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4"/>
          <p:cNvSpPr>
            <a:spLocks noGrp="1"/>
          </p:cNvSpPr>
          <p:nvPr>
            <p:ph type="ftr" sz="quarter" idx="10"/>
          </p:nvPr>
        </p:nvSpPr>
        <p:spPr/>
        <p:txBody>
          <a:bodyPr/>
          <a:lstStyle>
            <a:lvl1pPr>
              <a:defRPr/>
            </a:lvl1pPr>
          </a:lstStyle>
          <a:p>
            <a:pPr>
              <a:defRPr/>
            </a:pPr>
            <a:r>
              <a:rPr lang="es-CL" smtClean="0"/>
              <a:t>Unidad de Estudios 18 de Marzo 2011</a:t>
            </a:r>
            <a:endParaRPr lang="en-US"/>
          </a:p>
        </p:txBody>
      </p:sp>
      <p:sp>
        <p:nvSpPr>
          <p:cNvPr id="5" name="Slide Number Placeholder 5"/>
          <p:cNvSpPr>
            <a:spLocks noGrp="1"/>
          </p:cNvSpPr>
          <p:nvPr>
            <p:ph type="sldNum" sz="quarter" idx="11"/>
          </p:nvPr>
        </p:nvSpPr>
        <p:spPr/>
        <p:txBody>
          <a:bodyPr/>
          <a:lstStyle>
            <a:lvl1pPr>
              <a:defRPr smtClean="0"/>
            </a:lvl1pPr>
          </a:lstStyle>
          <a:p>
            <a:pPr>
              <a:defRPr/>
            </a:pPr>
            <a:fld id="{0685B35A-A598-4032-A175-4145AFCF5F4C}" type="slidenum">
              <a:rPr lang="en-US"/>
              <a:pPr>
                <a:defRPr/>
              </a:pPr>
              <a:t>‹Nº›</a:t>
            </a:fld>
            <a:endParaRPr lang="en-US"/>
          </a:p>
        </p:txBody>
      </p:sp>
    </p:spTree>
    <p:extLst>
      <p:ext uri="{BB962C8B-B14F-4D97-AF65-F5344CB8AC3E}">
        <p14:creationId xmlns:p14="http://schemas.microsoft.com/office/powerpoint/2010/main" val="1005252108"/>
      </p:ext>
    </p:extLst>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theme" Target="../theme/theme1.xml" /></Relationships>
</file>

<file path=ppt/slideMasters/_rels/slideMaster2.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theme" Target="../theme/theme2.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05C25E-E130-4876-88DE-E8532C6C72EB}" type="datetimeFigureOut">
              <a:rPr lang="es-CL" smtClean="0"/>
              <a:t>22-08-2014</a:t>
            </a:fld>
            <a:endParaRPr lang="es-CL"/>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11F406-57A5-4194-B7A1-CD31D808133F}" type="slidenum">
              <a:rPr lang="es-CL" smtClean="0"/>
              <a:t>‹Nº›</a:t>
            </a:fld>
            <a:endParaRPr lang="es-CL"/>
          </a:p>
        </p:txBody>
      </p:sp>
    </p:spTree>
    <p:extLst>
      <p:ext uri="{BB962C8B-B14F-4D97-AF65-F5344CB8AC3E}">
        <p14:creationId xmlns:p14="http://schemas.microsoft.com/office/powerpoint/2010/main" val="4229966092"/>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4" r:id="rId4"/>
    <p:sldLayoutId id="2147483665" r:id="rId5"/>
  </p:sldLayoutIdLst>
  <p:transition/>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050" name="Title Placeholder 1"/>
          <p:cNvSpPr>
            <a:spLocks noGrp="1"/>
          </p:cNvSpPr>
          <p:nvPr>
            <p:ph type="title"/>
          </p:nvPr>
        </p:nvSpPr>
        <p:spPr bwMode="auto">
          <a:xfrm>
            <a:off x="152400" y="152400"/>
            <a:ext cx="8164513" cy="11430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152400" y="1477963"/>
            <a:ext cx="8177213" cy="4525962"/>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 name="Footer Placeholder 4"/>
          <p:cNvSpPr>
            <a:spLocks noGrp="1"/>
          </p:cNvSpPr>
          <p:nvPr>
            <p:ph type="ftr" sz="quarter" idx="3"/>
          </p:nvPr>
        </p:nvSpPr>
        <p:spPr>
          <a:xfrm>
            <a:off x="19050" y="6527800"/>
            <a:ext cx="2895600" cy="246063"/>
          </a:xfrm>
          <a:prstGeom prst="rect">
            <a:avLst/>
          </a:prstGeom>
        </p:spPr>
        <p:txBody>
          <a:bodyPr vert="horz" wrap="square" lIns="91440" tIns="45720" rIns="91440" bIns="45720" numCol="1" anchor="t" anchorCtr="0" compatLnSpc="1">
            <a:prstTxWarp prst="textNoShape">
              <a:avLst/>
            </a:prstTxWarp>
          </a:bodyPr>
          <a:lstStyle>
            <a:lvl1pPr>
              <a:defRPr sz="900">
                <a:solidFill>
                  <a:srgbClr val="898989"/>
                </a:solidFill>
                <a:latin typeface="Verdana"/>
                <a:ea typeface="ヒラギノ角ゴ Pro W3" charset="0"/>
                <a:cs typeface="Verdana"/>
              </a:defRPr>
            </a:lvl1pPr>
          </a:lstStyle>
          <a:p>
            <a:pPr defTabSz="457200" fontAlgn="base">
              <a:spcBef>
                <a:spcPct val="0"/>
              </a:spcBef>
              <a:spcAft>
                <a:spcPct val="0"/>
              </a:spcAft>
              <a:defRPr/>
            </a:pPr>
            <a:r>
              <a:rPr lang="es-CL" smtClean="0"/>
              <a:t>Unidad de Estudios 18 de Marzo 2011</a:t>
            </a:r>
            <a:endParaRPr lang="es-ES_tradnl"/>
          </a:p>
        </p:txBody>
      </p:sp>
      <p:sp>
        <p:nvSpPr>
          <p:cNvPr id="6" name="Slide Number Placeholder 5"/>
          <p:cNvSpPr>
            <a:spLocks noGrp="1"/>
          </p:cNvSpPr>
          <p:nvPr>
            <p:ph type="sldNum" sz="quarter" idx="4"/>
          </p:nvPr>
        </p:nvSpPr>
        <p:spPr>
          <a:xfrm>
            <a:off x="6183313" y="6527800"/>
            <a:ext cx="2133600" cy="193675"/>
          </a:xfrm>
          <a:prstGeom prst="rect">
            <a:avLst/>
          </a:prstGeom>
        </p:spPr>
        <p:txBody>
          <a:bodyPr vert="horz" wrap="square" lIns="91440" tIns="45720" rIns="91440" bIns="45720" numCol="1" anchor="ctr" anchorCtr="0" compatLnSpc="1">
            <a:prstTxWarp prst="textNoShape">
              <a:avLst/>
            </a:prstTxWarp>
          </a:bodyPr>
          <a:lstStyle>
            <a:lvl1pPr algn="r">
              <a:defRPr sz="1000" smtClean="0">
                <a:solidFill>
                  <a:srgbClr val="898989"/>
                </a:solidFill>
                <a:latin typeface="Verdana" pitchFamily="34" charset="0"/>
              </a:defRPr>
            </a:lvl1pPr>
          </a:lstStyle>
          <a:p>
            <a:pPr defTabSz="457200" fontAlgn="base">
              <a:spcBef>
                <a:spcPct val="0"/>
              </a:spcBef>
              <a:spcAft>
                <a:spcPct val="0"/>
              </a:spcAft>
              <a:defRPr/>
            </a:pPr>
            <a:fld id="{B7C68BAE-270F-4F79-A837-F3020ACE207C}" type="slidenum">
              <a:rPr lang="en-US">
                <a:ea typeface="ヒラギノ角ゴ Pro W3" charset="0"/>
              </a:rPr>
              <a:pPr defTabSz="457200" fontAlgn="base">
                <a:spcBef>
                  <a:spcPct val="0"/>
                </a:spcBef>
                <a:spcAft>
                  <a:spcPct val="0"/>
                </a:spcAft>
                <a:defRPr/>
              </a:pPr>
              <a:t>‹Nº›</a:t>
            </a:fld>
            <a:endParaRPr lang="en-US">
              <a:ea typeface="ヒラギノ角ゴ Pro W3" charset="0"/>
            </a:endParaRPr>
          </a:p>
        </p:txBody>
      </p:sp>
      <p:sp>
        <p:nvSpPr>
          <p:cNvPr id="7" name="Rectangle 6"/>
          <p:cNvSpPr>
            <a:spLocks noChangeArrowheads="1"/>
          </p:cNvSpPr>
          <p:nvPr/>
        </p:nvSpPr>
        <p:spPr bwMode="auto">
          <a:xfrm>
            <a:off x="8413750" y="-6350"/>
            <a:ext cx="284163" cy="866775"/>
          </a:xfrm>
          <a:prstGeom prst="rect">
            <a:avLst/>
          </a:prstGeom>
          <a:solidFill>
            <a:srgbClr val="006CB7"/>
          </a:solidFill>
          <a:ln w="9525">
            <a:noFill/>
            <a:miter lim="800000"/>
          </a:ln>
          <a:effectLst>
            <a:outerShdw dist="38100" dir="2700000" algn="br" rotWithShape="0">
              <a:srgbClr val="808080">
                <a:alpha val="25000"/>
              </a:srgbClr>
            </a:outerShdw>
          </a:effectLst>
        </p:spPr>
        <p:txBody>
          <a:bodyPr anchor="ctr"/>
          <a:lstStyle/>
          <a:p>
            <a:pPr defTabSz="457200" fontAlgn="base">
              <a:spcBef>
                <a:spcPct val="0"/>
              </a:spcBef>
              <a:spcAft>
                <a:spcPct val="0"/>
              </a:spcAft>
              <a:defRPr/>
            </a:pPr>
            <a:endParaRPr lang="es-ES">
              <a:solidFill>
                <a:srgbClr val="FFFFFF"/>
              </a:solidFill>
              <a:ea typeface="ヒラギノ角ゴ Pro W3" charset="0"/>
              <a:cs typeface="ヒラギノ角ゴ Pro W3" charset="0"/>
            </a:endParaRPr>
          </a:p>
        </p:txBody>
      </p:sp>
      <p:sp>
        <p:nvSpPr>
          <p:cNvPr id="8" name="Rectangle 7"/>
          <p:cNvSpPr>
            <a:spLocks noChangeArrowheads="1"/>
          </p:cNvSpPr>
          <p:nvPr/>
        </p:nvSpPr>
        <p:spPr bwMode="auto">
          <a:xfrm>
            <a:off x="8697913" y="0"/>
            <a:ext cx="347662" cy="860425"/>
          </a:xfrm>
          <a:prstGeom prst="rect">
            <a:avLst/>
          </a:prstGeom>
          <a:solidFill>
            <a:srgbClr val="EF4144"/>
          </a:solidFill>
          <a:ln w="9525">
            <a:noFill/>
            <a:miter lim="800000"/>
          </a:ln>
          <a:effectLst>
            <a:outerShdw dist="38100" dir="2700000" rotWithShape="0">
              <a:srgbClr val="808080">
                <a:alpha val="25000"/>
              </a:srgbClr>
            </a:outerShdw>
          </a:effectLst>
        </p:spPr>
        <p:txBody>
          <a:bodyPr anchor="ctr"/>
          <a:lstStyle/>
          <a:p>
            <a:pPr defTabSz="457200" fontAlgn="base">
              <a:spcBef>
                <a:spcPct val="0"/>
              </a:spcBef>
              <a:spcAft>
                <a:spcPct val="0"/>
              </a:spcAft>
              <a:defRPr/>
            </a:pPr>
            <a:endParaRPr lang="es-ES">
              <a:solidFill>
                <a:srgbClr val="FFFFFF"/>
              </a:solidFill>
              <a:ea typeface="ヒラギノ角ゴ Pro W3" charset="0"/>
              <a:cs typeface="ヒラギノ角ゴ Pro W3" charset="0"/>
            </a:endParaRPr>
          </a:p>
        </p:txBody>
      </p:sp>
      <p:sp>
        <p:nvSpPr>
          <p:cNvPr id="10" name="Rectangle 9"/>
          <p:cNvSpPr>
            <a:spLocks noChangeArrowheads="1"/>
          </p:cNvSpPr>
          <p:nvPr/>
        </p:nvSpPr>
        <p:spPr bwMode="auto">
          <a:xfrm>
            <a:off x="8413750" y="6400800"/>
            <a:ext cx="284163" cy="457200"/>
          </a:xfrm>
          <a:prstGeom prst="rect">
            <a:avLst/>
          </a:prstGeom>
          <a:solidFill>
            <a:srgbClr val="006CB7"/>
          </a:solidFill>
          <a:ln w="9525">
            <a:noFill/>
            <a:miter lim="800000"/>
          </a:ln>
          <a:effectLst>
            <a:outerShdw dist="38100" dir="12899965" algn="br" rotWithShape="0">
              <a:srgbClr val="808080">
                <a:alpha val="25000"/>
              </a:srgbClr>
            </a:outerShdw>
          </a:effectLst>
        </p:spPr>
        <p:txBody>
          <a:bodyPr anchor="ctr"/>
          <a:lstStyle/>
          <a:p>
            <a:pPr defTabSz="457200" fontAlgn="base">
              <a:spcBef>
                <a:spcPct val="0"/>
              </a:spcBef>
              <a:spcAft>
                <a:spcPct val="0"/>
              </a:spcAft>
              <a:defRPr/>
            </a:pPr>
            <a:endParaRPr lang="es-ES">
              <a:solidFill>
                <a:srgbClr val="FFFFFF"/>
              </a:solidFill>
              <a:ea typeface="ヒラギノ角ゴ Pro W3" charset="0"/>
              <a:cs typeface="ヒラギノ角ゴ Pro W3" charset="0"/>
            </a:endParaRPr>
          </a:p>
        </p:txBody>
      </p:sp>
      <p:sp>
        <p:nvSpPr>
          <p:cNvPr id="11" name="Rectangle 10"/>
          <p:cNvSpPr>
            <a:spLocks noChangeArrowheads="1"/>
          </p:cNvSpPr>
          <p:nvPr/>
        </p:nvSpPr>
        <p:spPr bwMode="auto">
          <a:xfrm>
            <a:off x="8697913" y="6400800"/>
            <a:ext cx="347662" cy="457200"/>
          </a:xfrm>
          <a:prstGeom prst="rect">
            <a:avLst/>
          </a:prstGeom>
          <a:solidFill>
            <a:srgbClr val="EF4144"/>
          </a:solidFill>
          <a:ln w="9525">
            <a:noFill/>
            <a:miter lim="800000"/>
          </a:ln>
          <a:effectLst>
            <a:outerShdw dist="38100" dir="12899965" rotWithShape="0">
              <a:srgbClr val="808080">
                <a:alpha val="25000"/>
              </a:srgbClr>
            </a:outerShdw>
          </a:effectLst>
        </p:spPr>
        <p:txBody>
          <a:bodyPr anchor="ctr"/>
          <a:lstStyle/>
          <a:p>
            <a:pPr defTabSz="457200" fontAlgn="base">
              <a:spcBef>
                <a:spcPct val="0"/>
              </a:spcBef>
              <a:spcAft>
                <a:spcPct val="0"/>
              </a:spcAft>
              <a:defRPr/>
            </a:pPr>
            <a:endParaRPr lang="es-ES">
              <a:solidFill>
                <a:srgbClr val="FFFFFF"/>
              </a:solidFill>
              <a:ea typeface="ヒラギノ角ゴ Pro W3" charset="0"/>
              <a:cs typeface="ヒラギノ角ゴ Pro W3" charset="0"/>
            </a:endParaRPr>
          </a:p>
        </p:txBody>
      </p:sp>
    </p:spTree>
    <p:extLst>
      <p:ext uri="{BB962C8B-B14F-4D97-AF65-F5344CB8AC3E}">
        <p14:creationId xmlns:p14="http://schemas.microsoft.com/office/powerpoint/2010/main" val="2741509375"/>
      </p:ext>
    </p:extLst>
  </p:cSld>
  <p:clrMap bg1="lt1" tx1="dk1" bg2="lt2" tx2="dk2" accent1="accent1" accent2="accent2" accent3="accent3" accent4="accent4" accent5="accent5" accent6="accent6" hlink="hlink" folHlink="folHlink"/>
  <p:sldLayoutIdLst>
    <p:sldLayoutId id="2147483668" r:id="rId1"/>
  </p:sldLayoutIdLst>
  <p:transition/>
  <p:timing/>
  <p:hf hdr="0" dt="0"/>
  <p:txStyles>
    <p:titleStyle>
      <a:lvl1pPr algn="l" defTabSz="457200" rtl="0" eaLnBrk="0" fontAlgn="base" hangingPunct="0">
        <a:spcBef>
          <a:spcPct val="0"/>
        </a:spcBef>
        <a:spcAft>
          <a:spcPct val="0"/>
        </a:spcAft>
        <a:defRPr sz="2400" kern="1200">
          <a:solidFill>
            <a:srgbClr val="006CB7"/>
          </a:solidFill>
          <a:latin typeface="Verdana"/>
          <a:ea typeface="ヒラギノ角ゴ Pro W3" charset="0"/>
          <a:cs typeface="Verdana"/>
        </a:defRPr>
      </a:lvl1pPr>
      <a:lvl2pPr algn="l" defTabSz="457200" rtl="0" eaLnBrk="0" fontAlgn="base" hangingPunct="0">
        <a:spcBef>
          <a:spcPct val="0"/>
        </a:spcBef>
        <a:spcAft>
          <a:spcPct val="0"/>
        </a:spcAft>
        <a:defRPr sz="2400">
          <a:solidFill>
            <a:srgbClr val="006CB7"/>
          </a:solidFill>
          <a:latin typeface="Verdana"/>
          <a:ea typeface="ヒラギノ角ゴ Pro W3" charset="0"/>
          <a:cs typeface="Verdana" pitchFamily="34" charset="0"/>
        </a:defRPr>
      </a:lvl2pPr>
      <a:lvl3pPr algn="l" defTabSz="457200" rtl="0" eaLnBrk="0" fontAlgn="base" hangingPunct="0">
        <a:spcBef>
          <a:spcPct val="0"/>
        </a:spcBef>
        <a:spcAft>
          <a:spcPct val="0"/>
        </a:spcAft>
        <a:defRPr sz="2400">
          <a:solidFill>
            <a:srgbClr val="006CB7"/>
          </a:solidFill>
          <a:latin typeface="Verdana"/>
          <a:ea typeface="ヒラギノ角ゴ Pro W3" charset="0"/>
          <a:cs typeface="Verdana" pitchFamily="34" charset="0"/>
        </a:defRPr>
      </a:lvl3pPr>
      <a:lvl4pPr algn="l" defTabSz="457200" rtl="0" eaLnBrk="0" fontAlgn="base" hangingPunct="0">
        <a:spcBef>
          <a:spcPct val="0"/>
        </a:spcBef>
        <a:spcAft>
          <a:spcPct val="0"/>
        </a:spcAft>
        <a:defRPr sz="2400">
          <a:solidFill>
            <a:srgbClr val="006CB7"/>
          </a:solidFill>
          <a:latin typeface="Verdana"/>
          <a:ea typeface="ヒラギノ角ゴ Pro W3" charset="0"/>
          <a:cs typeface="Verdana" pitchFamily="34" charset="0"/>
        </a:defRPr>
      </a:lvl4pPr>
      <a:lvl5pPr algn="l" defTabSz="457200" rtl="0" eaLnBrk="0" fontAlgn="base" hangingPunct="0">
        <a:spcBef>
          <a:spcPct val="0"/>
        </a:spcBef>
        <a:spcAft>
          <a:spcPct val="0"/>
        </a:spcAft>
        <a:defRPr sz="2400">
          <a:solidFill>
            <a:srgbClr val="006CB7"/>
          </a:solidFill>
          <a:latin typeface="Verdana"/>
          <a:ea typeface="ヒラギノ角ゴ Pro W3" charset="0"/>
          <a:cs typeface="Verdana" pitchFamily="34" charset="0"/>
        </a:defRPr>
      </a:lvl5pPr>
      <a:lvl6pPr marL="457200" algn="l" defTabSz="457200" rtl="0" fontAlgn="base">
        <a:spcBef>
          <a:spcPct val="0"/>
        </a:spcBef>
        <a:spcAft>
          <a:spcPct val="0"/>
        </a:spcAft>
        <a:defRPr sz="2400">
          <a:solidFill>
            <a:srgbClr val="006CB7"/>
          </a:solidFill>
          <a:latin typeface="Verdana"/>
          <a:ea typeface="ヒラギノ角ゴ Pro W3" charset="0"/>
        </a:defRPr>
      </a:lvl6pPr>
      <a:lvl7pPr marL="914400" algn="l" defTabSz="457200" rtl="0" fontAlgn="base">
        <a:spcBef>
          <a:spcPct val="0"/>
        </a:spcBef>
        <a:spcAft>
          <a:spcPct val="0"/>
        </a:spcAft>
        <a:defRPr sz="2400">
          <a:solidFill>
            <a:srgbClr val="006CB7"/>
          </a:solidFill>
          <a:latin typeface="Verdana"/>
          <a:ea typeface="ヒラギノ角ゴ Pro W3" charset="0"/>
        </a:defRPr>
      </a:lvl7pPr>
      <a:lvl8pPr marL="1371600" algn="l" defTabSz="457200" rtl="0" fontAlgn="base">
        <a:spcBef>
          <a:spcPct val="0"/>
        </a:spcBef>
        <a:spcAft>
          <a:spcPct val="0"/>
        </a:spcAft>
        <a:defRPr sz="2400">
          <a:solidFill>
            <a:srgbClr val="006CB7"/>
          </a:solidFill>
          <a:latin typeface="Verdana"/>
          <a:ea typeface="ヒラギノ角ゴ Pro W3" charset="0"/>
        </a:defRPr>
      </a:lvl8pPr>
      <a:lvl9pPr marL="1828800" algn="l" defTabSz="457200" rtl="0" fontAlgn="base">
        <a:spcBef>
          <a:spcPct val="0"/>
        </a:spcBef>
        <a:spcAft>
          <a:spcPct val="0"/>
        </a:spcAft>
        <a:defRPr sz="2400">
          <a:solidFill>
            <a:srgbClr val="006CB7"/>
          </a:solidFill>
          <a:latin typeface="Verdana"/>
          <a:ea typeface="ヒラギノ角ゴ Pro W3" charset="0"/>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2000" kern="1200">
          <a:solidFill>
            <a:srgbClr val="595959"/>
          </a:solidFill>
          <a:latin typeface="+mn-lt"/>
          <a:ea typeface="ヒラギノ角ゴ Pro W3" charset="0"/>
          <a:cs typeface="ヒラギノ角ゴ Pro W3" charset="0"/>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rgbClr val="595959"/>
          </a:solidFill>
          <a:latin typeface="+mn-lt"/>
          <a:ea typeface="ヒラギノ角ゴ Pro W3" charset="0"/>
          <a:cs typeface="ヒラギノ角ゴ Pro W3" charset="0"/>
        </a:defRPr>
      </a:lvl2pPr>
      <a:lvl3pPr marL="1143000" indent="-228600" algn="l" defTabSz="457200" rtl="0" eaLnBrk="0" fontAlgn="base" hangingPunct="0">
        <a:spcBef>
          <a:spcPct val="20000"/>
        </a:spcBef>
        <a:spcAft>
          <a:spcPct val="0"/>
        </a:spcAft>
        <a:buFont typeface="Arial" panose="020b0604020202020204" pitchFamily="34" charset="0"/>
        <a:buChar char="•"/>
        <a:defRPr sz="1600" kern="1200">
          <a:solidFill>
            <a:srgbClr val="595959"/>
          </a:solidFill>
          <a:latin typeface="+mn-lt"/>
          <a:ea typeface="ヒラギノ角ゴ Pro W3" charset="0"/>
          <a:cs typeface="ヒラギノ角ゴ Pro W3" charset="0"/>
        </a:defRPr>
      </a:lvl3pPr>
      <a:lvl4pPr marL="1600200" indent="-228600" algn="l" defTabSz="457200" rtl="0" eaLnBrk="0" fontAlgn="base" hangingPunct="0">
        <a:spcBef>
          <a:spcPct val="20000"/>
        </a:spcBef>
        <a:spcAft>
          <a:spcPct val="0"/>
        </a:spcAft>
        <a:buFont typeface="Arial" panose="020b0604020202020204" pitchFamily="34" charset="0"/>
        <a:buChar char="–"/>
        <a:defRPr sz="1400" kern="1200">
          <a:solidFill>
            <a:srgbClr val="595959"/>
          </a:solidFill>
          <a:latin typeface="+mn-lt"/>
          <a:ea typeface="ヒラギノ角ゴ Pro W3" charset="0"/>
          <a:cs typeface="ヒラギノ角ゴ Pro W3" charset="0"/>
        </a:defRPr>
      </a:lvl4pPr>
      <a:lvl5pPr marL="2057400" indent="-228600" algn="l" defTabSz="457200" rtl="0" eaLnBrk="0" fontAlgn="base" hangingPunct="0">
        <a:spcBef>
          <a:spcPct val="20000"/>
        </a:spcBef>
        <a:spcAft>
          <a:spcPct val="0"/>
        </a:spcAft>
        <a:buFont typeface="Arial" panose="020b0604020202020204" pitchFamily="34" charset="0"/>
        <a:buChar char="»"/>
        <a:defRPr sz="1400" kern="1200">
          <a:solidFill>
            <a:srgbClr val="595959"/>
          </a:solidFill>
          <a:latin typeface="+mn-lt"/>
          <a:ea typeface="ヒラギノ角ゴ Pro W3" charset="0"/>
          <a:cs typeface="ヒラギノ角ゴ Pro W3"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s>
</file>

<file path=ppt/slides/_rels/slide10.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4.png" /></Relationships>
</file>

<file path=ppt/slides/_rels/slide11.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12.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13.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_rels/slide14.xml.rels>&#65279;<?xml version="1.0" encoding="utf-8" standalone="yes"?><Relationships xmlns="http://schemas.openxmlformats.org/package/2006/relationships"><Relationship Id="rId1" Type="http://schemas.openxmlformats.org/officeDocument/2006/relationships/slideLayout" Target="../slideLayouts/slideLayout3.xml" /><Relationship Id="rId2" Type="http://schemas.openxmlformats.org/officeDocument/2006/relationships/image" Target="../media/image5.jpeg" /></Relationships>
</file>

<file path=ppt/slides/_rels/slide15.xml.rels>&#65279;<?xml version="1.0" encoding="utf-8" standalone="yes"?><Relationships xmlns="http://schemas.openxmlformats.org/package/2006/relationships"><Relationship Id="rId1" Type="http://schemas.openxmlformats.org/officeDocument/2006/relationships/slideLayout" Target="../slideLayouts/slideLayout3.xml" /><Relationship Id="rId2" Type="http://schemas.microsoft.com/office/2007/relationships/diagramDrawing" Target="../diagrams/drawing2.xml" /><Relationship Id="rId3" Type="http://schemas.openxmlformats.org/officeDocument/2006/relationships/diagramData" Target="../diagrams/data2.xml" /><Relationship Id="rId4" Type="http://schemas.openxmlformats.org/officeDocument/2006/relationships/diagramLayout" Target="../diagrams/layout2.xml" /><Relationship Id="rId5" Type="http://schemas.openxmlformats.org/officeDocument/2006/relationships/diagramQuickStyle" Target="../diagrams/quickStyle2.xml" /><Relationship Id="rId6" Type="http://schemas.openxmlformats.org/officeDocument/2006/relationships/diagramColors" Target="../diagrams/colors2.xml" /></Relationships>
</file>

<file path=ppt/slides/_rels/slide16.xml.rels>&#65279;<?xml version="1.0" encoding="utf-8" standalone="yes"?><Relationships xmlns="http://schemas.openxmlformats.org/package/2006/relationships"><Relationship Id="rId1" Type="http://schemas.openxmlformats.org/officeDocument/2006/relationships/slideLayout" Target="../slideLayouts/slideLayout4.xml"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6.xml"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6.xml"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6.xml"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8.xml.rels>&#65279;<?xml version="1.0" encoding="utf-8" standalone="yes"?><Relationships xmlns="http://schemas.openxmlformats.org/package/2006/relationships"><Relationship Id="rId1" Type="http://schemas.openxmlformats.org/officeDocument/2006/relationships/slideLayout" Target="../slideLayouts/slideLayout5.xml" /><Relationship Id="rId2" Type="http://schemas.openxmlformats.org/officeDocument/2006/relationships/image" Target="../media/image3.jpeg" /></Relationships>
</file>

<file path=ppt/slides/_rels/slide9.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microsoft.com/office/2007/relationships/diagramDrawing" Target="../diagrams/drawing1.xml" /><Relationship Id="rId3" Type="http://schemas.openxmlformats.org/officeDocument/2006/relationships/diagramData" Target="../diagrams/data1.xml" /><Relationship Id="rId4" Type="http://schemas.openxmlformats.org/officeDocument/2006/relationships/diagramLayout" Target="../diagrams/layout1.xml" /><Relationship Id="rId5" Type="http://schemas.openxmlformats.org/officeDocument/2006/relationships/diagramQuickStyle" Target="../diagrams/quickStyle1.xml" /><Relationship Id="rId6" Type="http://schemas.openxmlformats.org/officeDocument/2006/relationships/diagramColors" Target="../diagrams/colors1.xml"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Content Placeholder 4"/>
          <p:cNvSpPr>
            <a:spLocks noGrp="1"/>
          </p:cNvSpPr>
          <p:nvPr>
            <p:ph sz="quarter" idx="11"/>
          </p:nvPr>
        </p:nvSpPr>
        <p:spPr>
          <a:xfrm>
            <a:off x="1733551" y="2582488"/>
            <a:ext cx="6726881" cy="1566592"/>
          </a:xfrm>
        </p:spPr>
        <p:txBody>
          <a:bodyPr>
            <a:normAutofit fontScale="70000" lnSpcReduction="20000"/>
          </a:bodyPr>
          <a:lstStyle/>
          <a:p>
            <a:pPr algn="just"/>
            <a:r>
              <a:rPr lang="es-CL" smtClean="0"/>
              <a:t>Seminario: “La </a:t>
            </a:r>
            <a:r>
              <a:rPr lang="es-CL"/>
              <a:t>necesidad de la formación técnica de nivel superior en el Chile </a:t>
            </a:r>
            <a:r>
              <a:rPr lang="es-CL" smtClean="0"/>
              <a:t>actual”</a:t>
            </a:r>
          </a:p>
          <a:p>
            <a:pPr algn="just"/>
            <a:endParaRPr lang="es-CL" smtClean="0"/>
          </a:p>
          <a:p>
            <a:pPr algn="just"/>
            <a:r>
              <a:rPr lang="es-CL" smtClean="0"/>
              <a:t>UNIVERSIDAD CENTRAL</a:t>
            </a:r>
            <a:endParaRPr lang="en-US"/>
          </a:p>
          <a:p>
            <a:endParaRPr lang="en-US"/>
          </a:p>
        </p:txBody>
      </p:sp>
      <p:sp>
        <p:nvSpPr>
          <p:cNvPr id="6" name="Content Placeholder 5"/>
          <p:cNvSpPr>
            <a:spLocks noGrp="1"/>
          </p:cNvSpPr>
          <p:nvPr>
            <p:ph sz="quarter" idx="12"/>
          </p:nvPr>
        </p:nvSpPr>
        <p:spPr>
          <a:xfrm>
            <a:off x="1857375" y="4029074"/>
            <a:ext cx="7286625" cy="1095375"/>
          </a:xfrm>
        </p:spPr>
        <p:txBody>
          <a:bodyPr>
            <a:normAutofit/>
          </a:bodyPr>
          <a:lstStyle/>
          <a:p>
            <a:pPr algn="r"/>
            <a:r>
              <a:rPr lang="en-US" sz="1100" smtClean="0"/>
              <a:t>Francisco Javier Díaz</a:t>
            </a:r>
            <a:endParaRPr lang="en-US" sz="1100" smtClean="0"/>
          </a:p>
          <a:p>
            <a:pPr algn="r"/>
            <a:r>
              <a:rPr lang="en-US" sz="1100" err="1" smtClean="0"/>
              <a:t>Subsecretario del Trabajo</a:t>
            </a:r>
            <a:endParaRPr lang="en-US" sz="1100"/>
          </a:p>
        </p:txBody>
      </p:sp>
    </p:spTree>
    <p:extLst>
      <p:ext uri="{BB962C8B-B14F-4D97-AF65-F5344CB8AC3E}">
        <p14:creationId xmlns:p14="http://schemas.microsoft.com/office/powerpoint/2010/main" val="2060766318"/>
      </p:ext>
    </p:extLst>
  </p:cSld>
  <p:clrMapOvr>
    <a:masterClrMapping/>
  </p:clrMapOvr>
  <p:transition/>
  <p:timing/>
</p:sld>
</file>

<file path=ppt/slides/slide10.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3" name="2 Marcador de contenido"/>
          <p:cNvSpPr>
            <a:spLocks noGrp="1"/>
          </p:cNvSpPr>
          <p:nvPr>
            <p:ph sz="quarter" idx="12"/>
          </p:nvPr>
        </p:nvSpPr>
        <p:spPr>
          <a:xfrm>
            <a:off x="395536" y="1124744"/>
            <a:ext cx="8331200" cy="489991"/>
          </a:xfrm>
        </p:spPr>
        <p:txBody>
          <a:bodyPr/>
          <a:lstStyle/>
          <a:p>
            <a:r>
              <a:rPr lang="es-CL" smtClean="0"/>
              <a:t>Sistema </a:t>
            </a:r>
            <a:r>
              <a:rPr lang="es-CL"/>
              <a:t>de formación continua</a:t>
            </a:r>
          </a:p>
          <a:p>
            <a:endParaRPr lang="es-CL"/>
          </a:p>
          <a:p>
            <a:endParaRPr lang="es-CL"/>
          </a:p>
        </p:txBody>
      </p:sp>
      <p:sp>
        <p:nvSpPr>
          <p:cNvPr id="4" name="3 Marcador de contenido"/>
          <p:cNvSpPr>
            <a:spLocks noGrp="1"/>
          </p:cNvSpPr>
          <p:nvPr>
            <p:ph sz="quarter" idx="13"/>
          </p:nvPr>
        </p:nvSpPr>
        <p:spPr>
          <a:xfrm>
            <a:off x="406400" y="1556792"/>
            <a:ext cx="8331200" cy="504056"/>
          </a:xfrm>
        </p:spPr>
        <p:txBody>
          <a:bodyPr/>
          <a:lstStyle/>
          <a:p>
            <a:r>
              <a:rPr lang="es-CL"/>
              <a:t>Sistema de certificación de competencias</a:t>
            </a:r>
            <a:r>
              <a:rPr lang="es-CL" smtClean="0"/>
              <a:t>: ¿Cómo funciona?</a:t>
            </a:r>
            <a:endParaRPr lang="es-CL"/>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395537" y="2204864"/>
            <a:ext cx="8352928" cy="43408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84113524"/>
      </p:ext>
    </p:extLst>
  </p:cSld>
  <p:clrMapOvr>
    <a:masterClrMapping/>
  </p:clrMapOvr>
  <p:transition/>
  <p:timing/>
</p:sld>
</file>

<file path=ppt/slides/slide1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1 Marcador de contenido"/>
          <p:cNvSpPr>
            <a:spLocks noGrp="1"/>
          </p:cNvSpPr>
          <p:nvPr>
            <p:ph idx="1"/>
          </p:nvPr>
        </p:nvSpPr>
        <p:spPr>
          <a:xfrm>
            <a:off x="406400" y="2348880"/>
            <a:ext cx="8331200" cy="4509120"/>
          </a:xfrm>
        </p:spPr>
        <p:txBody>
          <a:bodyPr>
            <a:normAutofit/>
          </a:bodyPr>
          <a:lstStyle/>
          <a:p>
            <a:pPr marL="342900" lvl="0" indent="-342900" defTabSz="914400">
              <a:buFont typeface="Arial" panose="020b0604020202020204" pitchFamily="34" charset="0"/>
              <a:buChar char="•"/>
            </a:pPr>
            <a:r>
              <a:rPr lang="es-CL" sz="2000">
                <a:latin typeface="Calibri"/>
                <a:cs typeface="+mn-cs"/>
              </a:rPr>
              <a:t>Las Instituciones de Educación Superior (IES) comparten con ChileValora el desafío de </a:t>
            </a:r>
            <a:r>
              <a:rPr lang="es-CL" sz="2000" b="1">
                <a:latin typeface="Calibri"/>
                <a:cs typeface="+mn-cs"/>
              </a:rPr>
              <a:t>avanzar hacia un Sistema de Formación Permanente</a:t>
            </a:r>
            <a:r>
              <a:rPr lang="es-CL" sz="2000">
                <a:latin typeface="Calibri"/>
                <a:cs typeface="+mn-cs"/>
              </a:rPr>
              <a:t>, que articule efectivamente la certificación de competencias, la capacitación y la educación formal de nivel medio y superior.</a:t>
            </a:r>
          </a:p>
          <a:p>
            <a:pPr lvl="0" defTabSz="914400"/>
            <a:endParaRPr lang="es-CL" sz="2000">
              <a:latin typeface="Calibri"/>
              <a:cs typeface="+mn-cs"/>
            </a:endParaRPr>
          </a:p>
          <a:p>
            <a:pPr marL="342900" lvl="0" indent="-342900" defTabSz="914400">
              <a:buFont typeface="Arial" panose="020b0604020202020204" pitchFamily="34" charset="0"/>
              <a:buChar char="•"/>
            </a:pPr>
            <a:r>
              <a:rPr lang="es-CL" sz="2000">
                <a:latin typeface="Calibri"/>
                <a:cs typeface="+mn-cs"/>
              </a:rPr>
              <a:t>Entendemos que la </a:t>
            </a:r>
            <a:r>
              <a:rPr lang="es-CL" sz="2000" b="1">
                <a:latin typeface="Calibri"/>
                <a:cs typeface="+mn-cs"/>
              </a:rPr>
              <a:t>masificación </a:t>
            </a:r>
            <a:r>
              <a:rPr lang="es-CL" sz="2000">
                <a:latin typeface="Calibri"/>
                <a:cs typeface="+mn-cs"/>
              </a:rPr>
              <a:t>de la educación superior, y en especial la de la formación técnico profesional, presenta hoy enormes desafíos que deben ser abordados de manera sistémica</a:t>
            </a:r>
            <a:r>
              <a:rPr lang="es-CL" sz="2000" smtClean="0">
                <a:latin typeface="Calibri"/>
                <a:cs typeface="+mn-cs"/>
              </a:rPr>
              <a:t>.</a:t>
            </a:r>
          </a:p>
          <a:p>
            <a:pPr lvl="0" defTabSz="914400"/>
            <a:endParaRPr lang="es-CL" sz="2000" smtClean="0">
              <a:latin typeface="Calibri"/>
              <a:cs typeface="+mn-cs"/>
            </a:endParaRPr>
          </a:p>
          <a:p>
            <a:pPr marL="342900" lvl="0" indent="-342900" defTabSz="914400">
              <a:buFont typeface="Arial" panose="020b0604020202020204" pitchFamily="34" charset="0"/>
              <a:buChar char="•"/>
            </a:pPr>
            <a:r>
              <a:rPr lang="es-CL" sz="2000" smtClean="0">
                <a:latin typeface="Calibri"/>
                <a:cs typeface="+mn-cs"/>
              </a:rPr>
              <a:t>En </a:t>
            </a:r>
            <a:r>
              <a:rPr lang="es-CL" sz="2000">
                <a:latin typeface="Calibri"/>
                <a:cs typeface="+mn-cs"/>
              </a:rPr>
              <a:t>Chile </a:t>
            </a:r>
            <a:r>
              <a:rPr lang="es-CL" sz="2000" b="1">
                <a:latin typeface="Calibri"/>
                <a:cs typeface="+mn-cs"/>
              </a:rPr>
              <a:t>no existe un sistema de formación permanente </a:t>
            </a:r>
            <a:r>
              <a:rPr lang="es-CL" sz="2000">
                <a:latin typeface="Calibri"/>
                <a:cs typeface="+mn-cs"/>
              </a:rPr>
              <a:t>como tal, aunque sí iniciativas parciales a nivel de formación profesional (capacitación) y formación técnica de nivel medio y superior, pero que no están debidamente articuladas. </a:t>
            </a:r>
          </a:p>
          <a:p>
            <a:endParaRPr lang="es-CL"/>
          </a:p>
        </p:txBody>
      </p:sp>
      <p:sp>
        <p:nvSpPr>
          <p:cNvPr id="3" name="2 Marcador de contenido"/>
          <p:cNvSpPr>
            <a:spLocks noGrp="1"/>
          </p:cNvSpPr>
          <p:nvPr>
            <p:ph sz="quarter" idx="12"/>
          </p:nvPr>
        </p:nvSpPr>
        <p:spPr>
          <a:xfrm>
            <a:off x="395536" y="1124744"/>
            <a:ext cx="8331200" cy="489991"/>
          </a:xfrm>
        </p:spPr>
        <p:txBody>
          <a:bodyPr/>
          <a:lstStyle/>
          <a:p>
            <a:r>
              <a:rPr lang="es-CL"/>
              <a:t>Sistema de formación continua</a:t>
            </a:r>
          </a:p>
          <a:p>
            <a:endParaRPr lang="es-CL"/>
          </a:p>
        </p:txBody>
      </p:sp>
      <p:sp>
        <p:nvSpPr>
          <p:cNvPr id="4" name="3 Marcador de contenido"/>
          <p:cNvSpPr>
            <a:spLocks noGrp="1"/>
          </p:cNvSpPr>
          <p:nvPr>
            <p:ph sz="quarter" idx="13"/>
          </p:nvPr>
        </p:nvSpPr>
        <p:spPr>
          <a:xfrm>
            <a:off x="406400" y="1628800"/>
            <a:ext cx="8331200" cy="720080"/>
          </a:xfrm>
        </p:spPr>
        <p:txBody>
          <a:bodyPr>
            <a:normAutofit/>
          </a:bodyPr>
          <a:lstStyle/>
          <a:p>
            <a:r>
              <a:rPr lang="es-CL"/>
              <a:t>Sistema de certificación de competencias: </a:t>
            </a:r>
            <a:r>
              <a:rPr lang="es-CL" smtClean="0"/>
              <a:t>Desafíos </a:t>
            </a:r>
            <a:r>
              <a:rPr lang="es-CL"/>
              <a:t>para vincularnos con la educación técnico profesional </a:t>
            </a:r>
          </a:p>
        </p:txBody>
      </p:sp>
    </p:spTree>
    <p:extLst>
      <p:ext uri="{BB962C8B-B14F-4D97-AF65-F5344CB8AC3E}">
        <p14:creationId xmlns:p14="http://schemas.microsoft.com/office/powerpoint/2010/main" val="1553765862"/>
      </p:ext>
    </p:extLst>
  </p:cSld>
  <p:clrMapOvr>
    <a:masterClrMapping/>
  </p:clrMapOvr>
  <p:transition/>
  <p:timing/>
</p:sld>
</file>

<file path=ppt/slides/slide1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1 Marcador de contenido"/>
          <p:cNvSpPr>
            <a:spLocks noGrp="1"/>
          </p:cNvSpPr>
          <p:nvPr>
            <p:ph idx="1"/>
          </p:nvPr>
        </p:nvSpPr>
        <p:spPr>
          <a:xfrm>
            <a:off x="406400" y="2420888"/>
            <a:ext cx="8331200" cy="4032447"/>
          </a:xfrm>
        </p:spPr>
        <p:txBody>
          <a:bodyPr>
            <a:normAutofit lnSpcReduction="10000"/>
          </a:bodyPr>
          <a:lstStyle/>
          <a:p>
            <a:pPr marL="342900" lvl="0" indent="-342900" defTabSz="914400">
              <a:buFont typeface="Arial" panose="020b0604020202020204" pitchFamily="34" charset="0"/>
              <a:buChar char="•"/>
            </a:pPr>
            <a:r>
              <a:rPr lang="es-CL" sz="2000">
                <a:latin typeface="Calibri"/>
                <a:cs typeface="+mn-cs"/>
              </a:rPr>
              <a:t>En Chile necesitamos </a:t>
            </a:r>
            <a:r>
              <a:rPr lang="es-CL" sz="2000" b="1">
                <a:latin typeface="Calibri"/>
                <a:cs typeface="+mn-cs"/>
              </a:rPr>
              <a:t>reconocer lo que las personas saben hacer </a:t>
            </a:r>
            <a:r>
              <a:rPr lang="es-CL" sz="2000">
                <a:latin typeface="Calibri"/>
                <a:cs typeface="+mn-cs"/>
              </a:rPr>
              <a:t>y esta es la base de un sistema de certificación de competencias laborales. Con este reconocimiento se busca que las personas puedan construir trayectorias formativas que faciliten su movilidad entre el mundo de la formación y el del trabajo, que aumenten su empleabilidad  y productividad, todo esto alineado con las demandas del mercado del trabajo.</a:t>
            </a:r>
          </a:p>
          <a:p>
            <a:pPr lvl="0" defTabSz="914400"/>
            <a:endParaRPr lang="es-CL" sz="2000">
              <a:latin typeface="Calibri"/>
              <a:cs typeface="+mn-cs"/>
            </a:endParaRPr>
          </a:p>
          <a:p>
            <a:pPr marL="342900" lvl="0" indent="-342900" defTabSz="914400">
              <a:buFont typeface="Arial" panose="020b0604020202020204" pitchFamily="34" charset="0"/>
              <a:buChar char="•"/>
            </a:pPr>
            <a:r>
              <a:rPr lang="es-CL" sz="2000">
                <a:latin typeface="Calibri"/>
                <a:cs typeface="+mn-cs"/>
              </a:rPr>
              <a:t>Es importante para el país que hayamos </a:t>
            </a:r>
            <a:r>
              <a:rPr lang="es-CL" sz="2000" b="1">
                <a:latin typeface="Calibri"/>
                <a:cs typeface="+mn-cs"/>
              </a:rPr>
              <a:t>avanzado en la construcción de un sistema que permita reconocer a los trabajadores </a:t>
            </a:r>
            <a:r>
              <a:rPr lang="es-CL" sz="2000">
                <a:latin typeface="Calibri"/>
                <a:cs typeface="+mn-cs"/>
              </a:rPr>
              <a:t>que no han tenido oportunidad de completar estudios formales ni obtener títulos o certificaciones. Este sistema por sí solo no puede resolver el desafío de la formación permanente. Se requiere de otras acciones y decisiones a nivel país.</a:t>
            </a:r>
          </a:p>
          <a:p>
            <a:endParaRPr lang="es-CL"/>
          </a:p>
        </p:txBody>
      </p:sp>
      <p:sp>
        <p:nvSpPr>
          <p:cNvPr id="3" name="2 Marcador de contenido"/>
          <p:cNvSpPr>
            <a:spLocks noGrp="1"/>
          </p:cNvSpPr>
          <p:nvPr>
            <p:ph sz="quarter" idx="12"/>
          </p:nvPr>
        </p:nvSpPr>
        <p:spPr>
          <a:xfrm>
            <a:off x="395536" y="1124744"/>
            <a:ext cx="8331200" cy="417983"/>
          </a:xfrm>
        </p:spPr>
        <p:txBody>
          <a:bodyPr/>
          <a:lstStyle/>
          <a:p>
            <a:r>
              <a:rPr lang="es-CL"/>
              <a:t>Sistema de formación continua</a:t>
            </a:r>
          </a:p>
          <a:p>
            <a:endParaRPr lang="es-CL"/>
          </a:p>
        </p:txBody>
      </p:sp>
      <p:sp>
        <p:nvSpPr>
          <p:cNvPr id="4" name="3 Marcador de contenido"/>
          <p:cNvSpPr>
            <a:spLocks noGrp="1"/>
          </p:cNvSpPr>
          <p:nvPr>
            <p:ph sz="quarter" idx="13"/>
          </p:nvPr>
        </p:nvSpPr>
        <p:spPr>
          <a:xfrm>
            <a:off x="406400" y="1628800"/>
            <a:ext cx="8331200" cy="718162"/>
          </a:xfrm>
        </p:spPr>
        <p:txBody>
          <a:bodyPr>
            <a:normAutofit/>
          </a:bodyPr>
          <a:lstStyle/>
          <a:p>
            <a:pPr lvl="0"/>
            <a:r>
              <a:rPr lang="es-CL">
                <a:solidFill>
                  <a:srgbClr val="4F81BD"/>
                </a:solidFill>
              </a:rPr>
              <a:t>Sistema de certificación de competencias: Desafíos para vincularnos con la educación técnico profesional </a:t>
            </a:r>
          </a:p>
          <a:p>
            <a:endParaRPr lang="es-CL"/>
          </a:p>
        </p:txBody>
      </p:sp>
    </p:spTree>
    <p:extLst>
      <p:ext uri="{BB962C8B-B14F-4D97-AF65-F5344CB8AC3E}">
        <p14:creationId xmlns:p14="http://schemas.microsoft.com/office/powerpoint/2010/main" val="3256135690"/>
      </p:ext>
    </p:extLst>
  </p:cSld>
  <p:clrMapOvr>
    <a:masterClrMapping/>
  </p:clrMapOvr>
  <p:transition/>
  <p:timing/>
</p:sld>
</file>

<file path=ppt/slides/slide1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1 Marcador de contenido"/>
          <p:cNvSpPr>
            <a:spLocks noGrp="1"/>
          </p:cNvSpPr>
          <p:nvPr>
            <p:ph idx="1"/>
          </p:nvPr>
        </p:nvSpPr>
        <p:spPr>
          <a:xfrm>
            <a:off x="406400" y="2420889"/>
            <a:ext cx="8342064" cy="3727952"/>
          </a:xfrm>
        </p:spPr>
        <p:txBody>
          <a:bodyPr>
            <a:normAutofit/>
          </a:bodyPr>
          <a:lstStyle/>
          <a:p>
            <a:pPr marL="285750" lvl="0" indent="-285750" algn="just">
              <a:lnSpc>
                <a:spcPct val="150000"/>
              </a:lnSpc>
              <a:buFont typeface="Arial" panose="020b0604020202020204" pitchFamily="34" charset="0"/>
              <a:buChar char="•"/>
            </a:pPr>
            <a:r>
              <a:rPr lang="es-MX" sz="1800" smtClean="0"/>
              <a:t>Ya </a:t>
            </a:r>
            <a:r>
              <a:rPr lang="es-MX" sz="1800"/>
              <a:t>se cuenta con catálogos de 23 sectores productivos.</a:t>
            </a:r>
          </a:p>
          <a:p>
            <a:pPr marL="285750" lvl="0" indent="-285750" algn="just">
              <a:lnSpc>
                <a:spcPct val="150000"/>
              </a:lnSpc>
              <a:buFont typeface="Arial" panose="020b0604020202020204" pitchFamily="34" charset="0"/>
              <a:buChar char="•"/>
            </a:pPr>
            <a:r>
              <a:rPr lang="es-MX" sz="1800" smtClean="0"/>
              <a:t>Se </a:t>
            </a:r>
            <a:r>
              <a:rPr lang="es-MX" sz="1800"/>
              <a:t>lanzó marco de cualificaciones para la formación y la certificación laboral</a:t>
            </a:r>
            <a:r>
              <a:rPr lang="es-MX" sz="1800" smtClean="0"/>
              <a:t>.</a:t>
            </a:r>
          </a:p>
          <a:p>
            <a:pPr marL="285750" indent="-285750" algn="just">
              <a:lnSpc>
                <a:spcPct val="150000"/>
              </a:lnSpc>
              <a:buFont typeface="Arial" panose="020b0604020202020204" pitchFamily="34" charset="0"/>
              <a:buChar char="•"/>
            </a:pPr>
            <a:r>
              <a:rPr lang="es-CL" altLang="es-CL" sz="1800">
                <a:latin typeface="Verdana" pitchFamily="34" charset="0"/>
                <a:ea typeface="Verdana" panose="020b0604030504040204" pitchFamily="34" charset="0"/>
                <a:cs typeface="Verdana" pitchFamily="34" charset="0"/>
              </a:rPr>
              <a:t>Se entiende por cualificación el reconocimiento de que una persona ha alcanzado un cierto nivel de resultados de aprendizaje, relevantes tanto para el desarrollo personal, profesional como social.</a:t>
            </a:r>
          </a:p>
          <a:p>
            <a:pPr lvl="0" algn="just">
              <a:lnSpc>
                <a:spcPct val="150000"/>
              </a:lnSpc>
            </a:pPr>
            <a:endParaRPr lang="es-MX" sz="1800"/>
          </a:p>
          <a:p>
            <a:endParaRPr lang="es-CL" sz="1600"/>
          </a:p>
        </p:txBody>
      </p:sp>
      <p:sp>
        <p:nvSpPr>
          <p:cNvPr id="3" name="2 Marcador de contenido"/>
          <p:cNvSpPr>
            <a:spLocks noGrp="1"/>
          </p:cNvSpPr>
          <p:nvPr>
            <p:ph sz="quarter" idx="12"/>
          </p:nvPr>
        </p:nvSpPr>
        <p:spPr>
          <a:xfrm>
            <a:off x="406400" y="1066801"/>
            <a:ext cx="8331200" cy="561999"/>
          </a:xfrm>
        </p:spPr>
        <p:txBody>
          <a:bodyPr/>
          <a:lstStyle/>
          <a:p>
            <a:pPr lvl="0"/>
            <a:r>
              <a:rPr lang="es-CL">
                <a:solidFill>
                  <a:srgbClr val="4F81BD"/>
                </a:solidFill>
              </a:rPr>
              <a:t>Sistema de formación continua</a:t>
            </a:r>
          </a:p>
          <a:p>
            <a:endParaRPr lang="es-CL"/>
          </a:p>
        </p:txBody>
      </p:sp>
      <p:sp>
        <p:nvSpPr>
          <p:cNvPr id="4" name="3 Marcador de contenido"/>
          <p:cNvSpPr>
            <a:spLocks noGrp="1"/>
          </p:cNvSpPr>
          <p:nvPr>
            <p:ph sz="quarter" idx="13"/>
          </p:nvPr>
        </p:nvSpPr>
        <p:spPr>
          <a:xfrm>
            <a:off x="395536" y="1772816"/>
            <a:ext cx="8331200" cy="380178"/>
          </a:xfrm>
        </p:spPr>
        <p:txBody>
          <a:bodyPr/>
          <a:lstStyle/>
          <a:p>
            <a:r>
              <a:rPr lang="es-CL" smtClean="0"/>
              <a:t>Hacia un marco nacional de cualificaciones</a:t>
            </a:r>
            <a:endParaRPr lang="es-CL"/>
          </a:p>
        </p:txBody>
      </p:sp>
    </p:spTree>
    <p:extLst>
      <p:ext uri="{BB962C8B-B14F-4D97-AF65-F5344CB8AC3E}">
        <p14:creationId xmlns:p14="http://schemas.microsoft.com/office/powerpoint/2010/main" val="2364379672"/>
      </p:ext>
    </p:extLst>
  </p:cSld>
  <p:clrMapOvr>
    <a:masterClrMapping/>
  </p:clrMapOvr>
  <p:transition/>
  <p:timing/>
</p:sld>
</file>

<file path=ppt/slides/slide1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3" name="2 Marcador de contenido"/>
          <p:cNvSpPr>
            <a:spLocks noGrp="1"/>
          </p:cNvSpPr>
          <p:nvPr>
            <p:ph sz="quarter" idx="12"/>
          </p:nvPr>
        </p:nvSpPr>
        <p:spPr>
          <a:xfrm>
            <a:off x="395536" y="764704"/>
            <a:ext cx="8331200" cy="504056"/>
          </a:xfrm>
        </p:spPr>
        <p:txBody>
          <a:bodyPr/>
          <a:lstStyle/>
          <a:p>
            <a:pPr lvl="0"/>
            <a:r>
              <a:rPr lang="es-CL">
                <a:solidFill>
                  <a:srgbClr val="4F81BD"/>
                </a:solidFill>
              </a:rPr>
              <a:t>Sistema de formación continua</a:t>
            </a:r>
          </a:p>
          <a:p>
            <a:endParaRPr lang="es-CL"/>
          </a:p>
        </p:txBody>
      </p:sp>
      <p:pic>
        <p:nvPicPr>
          <p:cNvPr id="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323528" y="1916832"/>
            <a:ext cx="8408373" cy="46085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3 Marcador de contenido"/>
          <p:cNvSpPr>
            <a:spLocks noGrp="1"/>
          </p:cNvSpPr>
          <p:nvPr>
            <p:ph sz="quarter" idx="13"/>
          </p:nvPr>
        </p:nvSpPr>
        <p:spPr>
          <a:xfrm>
            <a:off x="395536" y="1340768"/>
            <a:ext cx="8331200" cy="380178"/>
          </a:xfrm>
        </p:spPr>
        <p:txBody>
          <a:bodyPr/>
          <a:lstStyle/>
          <a:p>
            <a:r>
              <a:rPr lang="es-CL" smtClean="0"/>
              <a:t>Marco de cualificaciones</a:t>
            </a:r>
            <a:endParaRPr lang="es-CL"/>
          </a:p>
        </p:txBody>
      </p:sp>
    </p:spTree>
    <p:extLst>
      <p:ext uri="{BB962C8B-B14F-4D97-AF65-F5344CB8AC3E}">
        <p14:creationId xmlns:p14="http://schemas.microsoft.com/office/powerpoint/2010/main" val="3718384018"/>
      </p:ext>
    </p:extLst>
  </p:cSld>
  <p:clrMapOvr>
    <a:masterClrMapping/>
  </p:clrMapOvr>
  <p:transition/>
  <p:timing/>
</p:sld>
</file>

<file path=ppt/slides/slide15.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3 Marcador de contenido"/>
          <p:cNvSpPr>
            <a:spLocks noGrp="1"/>
          </p:cNvSpPr>
          <p:nvPr>
            <p:ph sz="quarter" idx="13"/>
          </p:nvPr>
        </p:nvSpPr>
        <p:spPr>
          <a:xfrm>
            <a:off x="467544" y="1628800"/>
            <a:ext cx="8331200" cy="648072"/>
          </a:xfrm>
        </p:spPr>
        <p:txBody>
          <a:bodyPr>
            <a:normAutofit/>
          </a:bodyPr>
          <a:lstStyle/>
          <a:p>
            <a:r>
              <a:rPr lang="es-CL"/>
              <a:t>Desafío: Articulación Capacitación, Certificación, Sistema de Formación Técnico Profesional</a:t>
            </a:r>
          </a:p>
          <a:p>
            <a:endParaRPr lang="es-CL"/>
          </a:p>
        </p:txBody>
      </p:sp>
      <p:sp>
        <p:nvSpPr>
          <p:cNvPr id="6" name="3 Marcador de contenido"/>
          <p:cNvSpPr txBox="1">
            <a:spLocks noGrp="1"/>
          </p:cNvSpPr>
          <p:nvPr>
            <p:ph sz="quarter" idx="12"/>
          </p:nvPr>
        </p:nvSpPr>
        <p:spPr>
          <a:xfrm>
            <a:off x="406400" y="1066801"/>
            <a:ext cx="8331200" cy="489991"/>
          </a:xfrm>
          <a:prstGeom prst="rect">
            <a:avLst/>
          </a:prstGeom>
        </p:spPr>
        <p:txBody>
          <a:bodyPr vert="horz">
            <a:normAutofit/>
          </a:bodyPr>
          <a:lstStyle>
            <a:lvl1pPr marL="0" marR="0" indent="0" algn="l" defTabSz="457200" rtl="0" eaLnBrk="1" fontAlgn="auto" latinLnBrk="0" hangingPunct="1">
              <a:lnSpc>
                <a:spcPct val="100000"/>
              </a:lnSpc>
              <a:spcBef>
                <a:spcPct val="20000"/>
              </a:spcBef>
              <a:spcAft>
                <a:spcPct val="0"/>
              </a:spcAft>
              <a:buClrTx/>
              <a:buSzTx/>
              <a:buFont typeface="Arial"/>
              <a:buNone/>
              <a:defRPr sz="2000" b="1" i="0" kern="1200" spc="0">
                <a:solidFill>
                  <a:schemeClr val="accent1"/>
                </a:solidFill>
                <a:latin typeface="Verdana"/>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lvl="0"/>
            <a:r>
              <a:rPr lang="es-CL">
                <a:solidFill>
                  <a:srgbClr val="4F81BD"/>
                </a:solidFill>
              </a:rPr>
              <a:t>Sistema de formación continua</a:t>
            </a:r>
          </a:p>
        </p:txBody>
      </p:sp>
      <p:graphicFrame>
        <p:nvGraphicFramePr>
          <p:cNvPr id="7" name="6 Marcador de contenido"/>
          <p:cNvGraphicFramePr>
            <a:graphicFrameLocks noGrp="1"/>
          </p:cNvGraphicFramePr>
          <p:nvPr>
            <p:ph idx="1"/>
            <p:extLst>
              <p:ext uri="{D42A27DB-BD31-4B8C-83A1-F6EECF244321}">
                <p14:modId xmlns:p14="http://schemas.microsoft.com/office/powerpoint/2010/main" val="2145540075"/>
              </p:ext>
            </p:extLst>
          </p:nvPr>
        </p:nvGraphicFramePr>
        <p:xfrm>
          <a:off x="395536" y="2708920"/>
          <a:ext cx="8352928" cy="3528392"/>
        </p:xfrm>
        <a:graphic>
          <a:graphicData uri="http://schemas.openxmlformats.org/drawingml/2006/diagram">
            <dgm:relIds xmlns:dgm="http://schemas.openxmlformats.org/drawingml/2006/diagram" r:dm="rId3" r:lo="rId4" r:qs="rId5" r:cs="rId6"/>
          </a:graphicData>
        </a:graphic>
      </p:graphicFrame>
    </p:spTree>
    <p:extLst>
      <p:ext uri="{BB962C8B-B14F-4D97-AF65-F5344CB8AC3E}">
        <p14:creationId xmlns:p14="http://schemas.microsoft.com/office/powerpoint/2010/main" val="2155210327"/>
      </p:ext>
    </p:extLst>
  </p:cSld>
  <p:clrMapOvr>
    <a:masterClrMapping/>
  </p:clrMapOvr>
  <p:transition/>
  <p:timing/>
</p:sld>
</file>

<file path=ppt/slides/slide16.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1 Marcador de contenido"/>
          <p:cNvSpPr>
            <a:spLocks noGrp="1"/>
          </p:cNvSpPr>
          <p:nvPr>
            <p:ph idx="1"/>
          </p:nvPr>
        </p:nvSpPr>
        <p:spPr/>
        <p:txBody>
          <a:bodyPr>
            <a:normAutofit/>
          </a:bodyPr>
          <a:lstStyle/>
          <a:p>
            <a:r>
              <a:rPr lang="es-CL" sz="3200" b="1" smtClean="0"/>
              <a:t>Muchas gracias</a:t>
            </a:r>
            <a:endParaRPr lang="es-CL" sz="3200" b="1"/>
          </a:p>
        </p:txBody>
      </p:sp>
    </p:spTree>
    <p:extLst>
      <p:ext uri="{BB962C8B-B14F-4D97-AF65-F5344CB8AC3E}">
        <p14:creationId xmlns:p14="http://schemas.microsoft.com/office/powerpoint/2010/main" val="1666125261"/>
      </p:ext>
    </p:extLst>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3" name="2 Marcador de contenido"/>
          <p:cNvSpPr>
            <a:spLocks noGrp="1"/>
          </p:cNvSpPr>
          <p:nvPr>
            <p:ph idx="1"/>
          </p:nvPr>
        </p:nvSpPr>
        <p:spPr>
          <a:xfrm>
            <a:off x="467544" y="1477963"/>
            <a:ext cx="7862069" cy="4525962"/>
          </a:xfrm>
        </p:spPr>
        <p:txBody>
          <a:bodyPr/>
          <a:lstStyle/>
          <a:p>
            <a:pPr marL="0" indent="0">
              <a:buNone/>
            </a:pPr>
            <a:r>
              <a:rPr lang="es-CL" sz="2300" i="1" smtClean="0"/>
              <a:t>“Enfrentar </a:t>
            </a:r>
            <a:r>
              <a:rPr lang="es-CL" sz="2300" i="1"/>
              <a:t>la desigualdad e implementar las reformas estructurales que </a:t>
            </a:r>
            <a:r>
              <a:rPr lang="es-CL" sz="2300" i="1" smtClean="0"/>
              <a:t>propone </a:t>
            </a:r>
            <a:r>
              <a:rPr lang="es-CL" sz="2300" i="1"/>
              <a:t>este programa, permitirán mayores niveles de equidad, de </a:t>
            </a:r>
            <a:r>
              <a:rPr lang="es-CL" sz="2300" i="1" smtClean="0"/>
              <a:t>igualdad </a:t>
            </a:r>
            <a:r>
              <a:rPr lang="es-CL" sz="2300" i="1"/>
              <a:t>de oportunidades y derechos para los chilenos y chilenas. </a:t>
            </a:r>
            <a:endParaRPr lang="es-CL" sz="2300" i="1" smtClean="0"/>
          </a:p>
          <a:p>
            <a:pPr marL="0" indent="0">
              <a:buNone/>
            </a:pPr>
            <a:r>
              <a:rPr lang="es-CL" sz="2300" i="1" smtClean="0"/>
              <a:t>Esto </a:t>
            </a:r>
            <a:r>
              <a:rPr lang="es-CL" sz="2300" b="1" i="1" smtClean="0"/>
              <a:t>no </a:t>
            </a:r>
            <a:r>
              <a:rPr lang="es-CL" sz="2300" b="1" i="1"/>
              <a:t>sólo es un imperativo ético</a:t>
            </a:r>
            <a:r>
              <a:rPr lang="es-CL" sz="2300" i="1"/>
              <a:t>. </a:t>
            </a:r>
            <a:endParaRPr lang="es-CL" sz="2300" i="1" smtClean="0"/>
          </a:p>
          <a:p>
            <a:pPr marL="0" indent="0">
              <a:buNone/>
            </a:pPr>
            <a:r>
              <a:rPr lang="es-CL" sz="2300" i="1" smtClean="0"/>
              <a:t>En </a:t>
            </a:r>
            <a:r>
              <a:rPr lang="es-CL" sz="2300" i="1"/>
              <a:t>igual medida </a:t>
            </a:r>
            <a:r>
              <a:rPr lang="es-CL" sz="2300" b="1" i="1"/>
              <a:t>es una necesidad de </a:t>
            </a:r>
            <a:r>
              <a:rPr lang="es-CL" sz="2300" b="1" i="1" smtClean="0"/>
              <a:t>nuestra </a:t>
            </a:r>
            <a:r>
              <a:rPr lang="es-CL" sz="2300" b="1" i="1"/>
              <a:t>economía</a:t>
            </a:r>
            <a:r>
              <a:rPr lang="es-CL" sz="2300" i="1"/>
              <a:t>, para asegurar un desarrollo con un sentido moderno y </a:t>
            </a:r>
            <a:r>
              <a:rPr lang="es-CL" sz="2300" i="1" smtClean="0"/>
              <a:t>competitivo.”</a:t>
            </a:r>
          </a:p>
          <a:p>
            <a:pPr marL="0" indent="0">
              <a:buNone/>
            </a:pPr>
            <a:endParaRPr lang="es-CL" i="1"/>
          </a:p>
          <a:p>
            <a:pPr marL="0" indent="0">
              <a:buNone/>
            </a:pPr>
            <a:r>
              <a:rPr lang="es-CL" i="1" smtClean="0"/>
              <a:t>		</a:t>
            </a:r>
            <a:r>
              <a:rPr lang="it-IT" i="1"/>
              <a:t>Programa de Gobierno </a:t>
            </a:r>
            <a:r>
              <a:rPr lang="it-IT" b="1" i="1"/>
              <a:t>MICHELLE BACHELET </a:t>
            </a:r>
            <a:r>
              <a:rPr lang="it-IT" i="1"/>
              <a:t>2014-2018 </a:t>
            </a:r>
            <a:endParaRPr lang="es-CL" i="1"/>
          </a:p>
        </p:txBody>
      </p:sp>
      <p:sp>
        <p:nvSpPr>
          <p:cNvPr id="5" name="4 Marcador de número de diapositiva"/>
          <p:cNvSpPr>
            <a:spLocks noGrp="1"/>
          </p:cNvSpPr>
          <p:nvPr>
            <p:ph type="sldNum" sz="quarter" idx="11"/>
          </p:nvPr>
        </p:nvSpPr>
        <p:spPr/>
        <p:txBody>
          <a:bodyPr/>
          <a:lstStyle/>
          <a:p>
            <a:pPr>
              <a:defRPr/>
            </a:pPr>
            <a:fld id="{0685B35A-A598-4032-A175-4145AFCF5F4C}" type="slidenum">
              <a:rPr lang="en-US"/>
              <a:pPr>
                <a:defRPr/>
              </a:pPr>
              <a:t>2</a:t>
            </a:fld>
            <a:endParaRPr lang="en-US"/>
          </a:p>
        </p:txBody>
      </p:sp>
      <p:sp>
        <p:nvSpPr>
          <p:cNvPr id="6" name="2 Marcador de contenido"/>
          <p:cNvSpPr txBox="1"/>
          <p:nvPr/>
        </p:nvSpPr>
        <p:spPr>
          <a:xfrm>
            <a:off x="406400" y="476672"/>
            <a:ext cx="8331200" cy="489991"/>
          </a:xfrm>
          <a:prstGeom prst="rect">
            <a:avLst/>
          </a:prstGeom>
        </p:spPr>
        <p:txBody>
          <a:bodyPr vert="horz" lIns="91440" tIns="45720" rIns="91440" bIns="45720" rtlCol="0">
            <a:normAutofit/>
          </a:bodyPr>
          <a:lstStyle>
            <a:lvl1pPr marL="0" marR="0" indent="0" algn="l" defTabSz="457200" rtl="0" eaLnBrk="1" fontAlgn="auto" latinLnBrk="0" hangingPunct="1">
              <a:lnSpc>
                <a:spcPct val="100000"/>
              </a:lnSpc>
              <a:spcBef>
                <a:spcPct val="20000"/>
              </a:spcBef>
              <a:spcAft>
                <a:spcPct val="0"/>
              </a:spcAft>
              <a:buClrTx/>
              <a:buSzTx/>
              <a:buFont typeface="Arial"/>
              <a:buNone/>
              <a:defRPr sz="2000" b="1" i="0" kern="1200" spc="0" baseline="0">
                <a:solidFill>
                  <a:schemeClr val="accent1"/>
                </a:solidFill>
                <a:latin typeface="Verdana"/>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r>
              <a:rPr lang="es-CL">
                <a:solidFill>
                  <a:srgbClr val="4F81BD"/>
                </a:solidFill>
              </a:rPr>
              <a:t>Objetivo de Gobierno: Derrotar la desigualdad</a:t>
            </a:r>
            <a:endParaRPr kumimoji="0" lang="es-CL" sz="2000" b="1" i="0" u="none" strike="noStrike" kern="1200" cap="none" spc="0" normalizeH="0" baseline="0" noProof="0">
              <a:ln>
                <a:noFill/>
              </a:ln>
              <a:solidFill>
                <a:srgbClr val="4F81BD"/>
              </a:solidFill>
              <a:effectLst/>
              <a:uLnTx/>
              <a:uFillTx/>
              <a:latin typeface="Verdana"/>
              <a:ea typeface="+mn-ea"/>
              <a:cs typeface="+mn-cs"/>
            </a:endParaRPr>
          </a:p>
        </p:txBody>
      </p:sp>
    </p:spTree>
    <p:extLst>
      <p:ext uri="{BB962C8B-B14F-4D97-AF65-F5344CB8AC3E}">
        <p14:creationId xmlns:p14="http://schemas.microsoft.com/office/powerpoint/2010/main" val="459532793"/>
      </p:ext>
    </p:extLst>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3" name="2 Marcador de contenido"/>
          <p:cNvSpPr>
            <a:spLocks noGrp="1"/>
          </p:cNvSpPr>
          <p:nvPr>
            <p:ph idx="1"/>
          </p:nvPr>
        </p:nvSpPr>
        <p:spPr>
          <a:xfrm>
            <a:off x="441106" y="1566680"/>
            <a:ext cx="7862069" cy="4525962"/>
          </a:xfrm>
        </p:spPr>
        <p:txBody>
          <a:bodyPr/>
          <a:lstStyle/>
          <a:p>
            <a:pPr marL="0" indent="0">
              <a:buNone/>
            </a:pPr>
            <a:endParaRPr lang="es-CL"/>
          </a:p>
          <a:p>
            <a:pPr marL="0" indent="0">
              <a:buNone/>
            </a:pPr>
            <a:r>
              <a:rPr lang="es-CL" smtClean="0"/>
              <a:t>Dentro de las múltiples dimensiones del sistema educativo, hay facetas que se entrelazan con el mercado laboral: formación técnica, capacitación, formación continua y certificación de competencias.</a:t>
            </a:r>
          </a:p>
          <a:p>
            <a:pPr marL="0" indent="0">
              <a:buNone/>
            </a:pPr>
            <a:endParaRPr lang="es-CL" smtClean="0"/>
          </a:p>
          <a:p>
            <a:pPr marL="0" indent="0">
              <a:buNone/>
            </a:pPr>
            <a:r>
              <a:rPr lang="es-CL" smtClean="0"/>
              <a:t>Esta presentación se refiere, desde el mundo del trabajo, a la necesidad de hacer conversar todas estas dimensiones en </a:t>
            </a:r>
            <a:r>
              <a:rPr lang="es-CL" u="sng" smtClean="0"/>
              <a:t>un solo gran sistema</a:t>
            </a:r>
            <a:r>
              <a:rPr lang="es-CL" smtClean="0"/>
              <a:t>. </a:t>
            </a:r>
          </a:p>
          <a:p>
            <a:pPr marL="0" indent="0">
              <a:buNone/>
            </a:pPr>
            <a:endParaRPr lang="es-CL" smtClean="0"/>
          </a:p>
          <a:p>
            <a:pPr marL="0" indent="0">
              <a:buNone/>
            </a:pPr>
            <a:r>
              <a:rPr lang="es-CL" smtClean="0"/>
              <a:t>Dos imperativos: imperativo </a:t>
            </a:r>
            <a:r>
              <a:rPr lang="es-CL" u="sng" smtClean="0"/>
              <a:t>productividad</a:t>
            </a:r>
            <a:r>
              <a:rPr lang="es-CL" smtClean="0"/>
              <a:t>; imperativo de la </a:t>
            </a:r>
            <a:r>
              <a:rPr lang="es-CL" u="sng" smtClean="0"/>
              <a:t>equidad</a:t>
            </a:r>
            <a:r>
              <a:rPr lang="es-CL" smtClean="0"/>
              <a:t>. </a:t>
            </a:r>
          </a:p>
          <a:p>
            <a:pPr marL="0" indent="0">
              <a:buNone/>
            </a:pPr>
            <a:endParaRPr lang="es-CL" smtClean="0"/>
          </a:p>
          <a:p>
            <a:pPr marL="0" indent="0">
              <a:buNone/>
            </a:pPr>
            <a:r>
              <a:rPr lang="es-CL" smtClean="0"/>
              <a:t>Todo ello para una mayor </a:t>
            </a:r>
            <a:r>
              <a:rPr lang="es-CL" u="sng" smtClean="0"/>
              <a:t>cohesión social</a:t>
            </a:r>
            <a:r>
              <a:rPr lang="es-CL" smtClean="0"/>
              <a:t>.</a:t>
            </a:r>
          </a:p>
        </p:txBody>
      </p:sp>
      <p:sp>
        <p:nvSpPr>
          <p:cNvPr id="5" name="4 Marcador de número de diapositiva"/>
          <p:cNvSpPr>
            <a:spLocks noGrp="1"/>
          </p:cNvSpPr>
          <p:nvPr>
            <p:ph type="sldNum" sz="quarter" idx="11"/>
          </p:nvPr>
        </p:nvSpPr>
        <p:spPr/>
        <p:txBody>
          <a:bodyPr/>
          <a:lstStyle/>
          <a:p>
            <a:pPr>
              <a:defRPr/>
            </a:pPr>
            <a:fld id="{0685B35A-A598-4032-A175-4145AFCF5F4C}" type="slidenum">
              <a:rPr lang="en-US"/>
              <a:pPr>
                <a:defRPr/>
              </a:pPr>
              <a:t>3</a:t>
            </a:fld>
            <a:endParaRPr lang="en-US"/>
          </a:p>
        </p:txBody>
      </p:sp>
      <p:sp>
        <p:nvSpPr>
          <p:cNvPr id="7" name="2 Marcador de contenido"/>
          <p:cNvSpPr txBox="1"/>
          <p:nvPr/>
        </p:nvSpPr>
        <p:spPr>
          <a:xfrm>
            <a:off x="323528" y="476672"/>
            <a:ext cx="8331200" cy="489991"/>
          </a:xfrm>
          <a:prstGeom prst="rect">
            <a:avLst/>
          </a:prstGeom>
        </p:spPr>
        <p:txBody>
          <a:bodyPr vert="horz" lIns="91440" tIns="45720" rIns="91440" bIns="45720" rtlCol="0">
            <a:normAutofit/>
          </a:bodyPr>
          <a:lstStyle>
            <a:lvl1pPr marL="0" marR="0" indent="0" algn="l" defTabSz="457200" rtl="0" eaLnBrk="1" fontAlgn="auto" latinLnBrk="0" hangingPunct="1">
              <a:lnSpc>
                <a:spcPct val="100000"/>
              </a:lnSpc>
              <a:spcBef>
                <a:spcPct val="20000"/>
              </a:spcBef>
              <a:spcAft>
                <a:spcPct val="0"/>
              </a:spcAft>
              <a:buClrTx/>
              <a:buSzTx/>
              <a:buFont typeface="Arial"/>
              <a:buNone/>
              <a:defRPr sz="2000" b="1" i="0" kern="1200" spc="0" baseline="0">
                <a:solidFill>
                  <a:schemeClr val="accent1"/>
                </a:solidFill>
                <a:latin typeface="Verdana"/>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r>
              <a:rPr lang="es-CL">
                <a:solidFill>
                  <a:srgbClr val="4F81BD"/>
                </a:solidFill>
              </a:rPr>
              <a:t>Objetivo de Gobierno: Derrotar la desigualdad</a:t>
            </a:r>
            <a:endParaRPr kumimoji="0" lang="es-CL" sz="2000" b="1" i="0" u="none" strike="noStrike" kern="1200" cap="none" spc="0" normalizeH="0" baseline="0" noProof="0">
              <a:ln>
                <a:noFill/>
              </a:ln>
              <a:solidFill>
                <a:srgbClr val="4F81BD"/>
              </a:solidFill>
              <a:effectLst/>
              <a:uLnTx/>
              <a:uFillTx/>
              <a:latin typeface="Verdana"/>
              <a:ea typeface="+mn-ea"/>
              <a:cs typeface="+mn-cs"/>
            </a:endParaRPr>
          </a:p>
        </p:txBody>
      </p:sp>
      <p:sp>
        <p:nvSpPr>
          <p:cNvPr id="10" name="3 Marcador de contenido"/>
          <p:cNvSpPr txBox="1"/>
          <p:nvPr/>
        </p:nvSpPr>
        <p:spPr>
          <a:xfrm>
            <a:off x="323528" y="1200170"/>
            <a:ext cx="8331200" cy="380178"/>
          </a:xfrm>
          <a:prstGeom prst="rect">
            <a:avLst/>
          </a:prstGeom>
        </p:spPr>
        <p:txBody>
          <a:bodyPr vert="horz" lIns="91440" tIns="45720" rIns="91440" bIns="45720" rtlCol="0">
            <a:normAutofit/>
          </a:bodyPr>
          <a:lstStyle>
            <a:lvl1pPr marL="0" marR="0" indent="0" algn="l" defTabSz="457200" rtl="0" eaLnBrk="1" fontAlgn="auto" latinLnBrk="0" hangingPunct="1">
              <a:lnSpc>
                <a:spcPct val="100000"/>
              </a:lnSpc>
              <a:spcBef>
                <a:spcPct val="20000"/>
              </a:spcBef>
              <a:spcAft>
                <a:spcPct val="0"/>
              </a:spcAft>
              <a:buClrTx/>
              <a:buSzTx/>
              <a:buFont typeface="Arial"/>
              <a:buNone/>
              <a:defRPr sz="1800" b="0" i="0" kern="1200" spc="0">
                <a:solidFill>
                  <a:schemeClr val="accent1"/>
                </a:solidFill>
                <a:latin typeface="Verdana"/>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r>
              <a:rPr lang="es-CL">
                <a:solidFill>
                  <a:srgbClr val="4F81BD"/>
                </a:solidFill>
              </a:rPr>
              <a:t>Reforma estructural: La reforma educacional. </a:t>
            </a:r>
          </a:p>
        </p:txBody>
      </p:sp>
    </p:spTree>
    <p:extLst>
      <p:ext uri="{BB962C8B-B14F-4D97-AF65-F5344CB8AC3E}">
        <p14:creationId xmlns:p14="http://schemas.microsoft.com/office/powerpoint/2010/main" val="2023529348"/>
      </p:ext>
    </p:extLst>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1 Marcador de contenido"/>
          <p:cNvSpPr>
            <a:spLocks noGrp="1"/>
          </p:cNvSpPr>
          <p:nvPr>
            <p:ph idx="1"/>
          </p:nvPr>
        </p:nvSpPr>
        <p:spPr>
          <a:xfrm>
            <a:off x="406400" y="1772816"/>
            <a:ext cx="8331200" cy="4376025"/>
          </a:xfrm>
        </p:spPr>
        <p:txBody>
          <a:bodyPr>
            <a:normAutofit fontScale="55000" lnSpcReduction="20000"/>
          </a:bodyPr>
          <a:lstStyle/>
          <a:p>
            <a:pPr marL="342900" indent="-342900">
              <a:buFont typeface="Arial" panose="020b0604020202020204" pitchFamily="34" charset="0"/>
              <a:buChar char="•"/>
            </a:pPr>
            <a:r>
              <a:rPr lang="es-CL" sz="2500">
                <a:latin typeface="+mn-lt"/>
              </a:rPr>
              <a:t>Año 2013: </a:t>
            </a:r>
            <a:r>
              <a:rPr lang="es-CL" sz="2500" smtClean="0">
                <a:latin typeface="+mn-lt"/>
              </a:rPr>
              <a:t>Chile </a:t>
            </a:r>
            <a:r>
              <a:rPr lang="es-CL" sz="2500">
                <a:latin typeface="+mn-lt"/>
              </a:rPr>
              <a:t>tiene un déficit de 600 mil técnicos profesionales</a:t>
            </a:r>
            <a:r>
              <a:rPr lang="es-CL" sz="2500" smtClean="0">
                <a:latin typeface="+mn-lt"/>
              </a:rPr>
              <a:t>.</a:t>
            </a:r>
          </a:p>
          <a:p>
            <a:endParaRPr lang="es-CL" sz="2500" smtClean="0">
              <a:latin typeface="+mn-lt"/>
            </a:endParaRPr>
          </a:p>
          <a:p>
            <a:pPr marL="342900" indent="-342900">
              <a:buFont typeface="Arial" panose="020b0604020202020204" pitchFamily="34" charset="0"/>
              <a:buChar char="•"/>
            </a:pPr>
            <a:r>
              <a:rPr lang="es-CL" sz="2500" smtClean="0">
                <a:latin typeface="+mn-lt"/>
              </a:rPr>
              <a:t>Total </a:t>
            </a:r>
            <a:r>
              <a:rPr lang="es-CL" sz="2500">
                <a:latin typeface="+mn-lt"/>
              </a:rPr>
              <a:t>de técnicos egresados del nivel </a:t>
            </a:r>
            <a:r>
              <a:rPr lang="es-CL" sz="2500" smtClean="0">
                <a:latin typeface="+mn-lt"/>
              </a:rPr>
              <a:t>superior por año: 70.000</a:t>
            </a:r>
          </a:p>
          <a:p>
            <a:endParaRPr lang="es-CL" sz="2500" smtClean="0">
              <a:latin typeface="+mn-lt"/>
            </a:endParaRPr>
          </a:p>
          <a:p>
            <a:pPr marL="342900" indent="-342900">
              <a:buFont typeface="Arial" panose="020b0604020202020204" pitchFamily="34" charset="0"/>
              <a:buChar char="•"/>
            </a:pPr>
            <a:r>
              <a:rPr lang="es-CL" sz="2500" smtClean="0">
                <a:latin typeface="+mn-lt"/>
              </a:rPr>
              <a:t>Total de técnicos educación media egresados por año:  210.000</a:t>
            </a:r>
          </a:p>
          <a:p>
            <a:endParaRPr lang="es-CL" sz="2500" smtClean="0">
              <a:latin typeface="+mn-lt"/>
            </a:endParaRPr>
          </a:p>
          <a:p>
            <a:pPr marL="342900" lvl="0" indent="-342900">
              <a:buFont typeface="Arial" panose="020b0604020202020204" pitchFamily="34" charset="0"/>
              <a:buChar char="•"/>
            </a:pPr>
            <a:r>
              <a:rPr lang="es-CL" sz="2500" smtClean="0">
                <a:solidFill>
                  <a:prstClr val="black">
                    <a:lumMod val="75000"/>
                    <a:lumOff val="25000"/>
                  </a:prstClr>
                </a:solidFill>
                <a:latin typeface="Calibri"/>
              </a:rPr>
              <a:t>En </a:t>
            </a:r>
            <a:r>
              <a:rPr lang="es-CL" sz="2500">
                <a:solidFill>
                  <a:prstClr val="black">
                    <a:lumMod val="75000"/>
                    <a:lumOff val="25000"/>
                  </a:prstClr>
                </a:solidFill>
                <a:latin typeface="Calibri"/>
              </a:rPr>
              <a:t>la Educación Media técnica profesional: </a:t>
            </a:r>
          </a:p>
          <a:p>
            <a:pPr marL="1085850" lvl="1" indent="-342900">
              <a:buFont typeface="Arial" panose="020b0604020202020204" pitchFamily="34" charset="0"/>
              <a:buChar char="•"/>
            </a:pPr>
            <a:r>
              <a:rPr lang="es-CL" sz="2500">
                <a:solidFill>
                  <a:srgbClr val="EEECE1">
                    <a:lumMod val="25000"/>
                  </a:srgbClr>
                </a:solidFill>
                <a:latin typeface="Calibri"/>
                <a:ea typeface="Verdana" panose="020b0604030504040204" pitchFamily="34" charset="0"/>
                <a:cs typeface="Verdana" pitchFamily="34" charset="0"/>
              </a:rPr>
              <a:t>50% termina </a:t>
            </a:r>
            <a:r>
              <a:rPr lang="es-CL" sz="2500" smtClean="0">
                <a:solidFill>
                  <a:srgbClr val="EEECE1">
                    <a:lumMod val="25000"/>
                  </a:srgbClr>
                </a:solidFill>
                <a:latin typeface="Calibri"/>
                <a:ea typeface="Verdana" panose="020b0604030504040204" pitchFamily="34" charset="0"/>
                <a:cs typeface="Verdana" pitchFamily="34" charset="0"/>
              </a:rPr>
              <a:t>allí su </a:t>
            </a:r>
            <a:r>
              <a:rPr lang="es-CL" sz="2500">
                <a:solidFill>
                  <a:srgbClr val="EEECE1">
                    <a:lumMod val="25000"/>
                  </a:srgbClr>
                </a:solidFill>
                <a:latin typeface="Calibri"/>
                <a:ea typeface="Verdana" panose="020b0604030504040204" pitchFamily="34" charset="0"/>
                <a:cs typeface="Verdana" pitchFamily="34" charset="0"/>
              </a:rPr>
              <a:t>ciclo formativo.</a:t>
            </a:r>
          </a:p>
          <a:p>
            <a:pPr marL="1085850" lvl="1" indent="-342900">
              <a:buFont typeface="Arial" panose="020b0604020202020204" pitchFamily="34" charset="0"/>
              <a:buChar char="•"/>
            </a:pPr>
            <a:r>
              <a:rPr lang="es-CL" sz="2500">
                <a:solidFill>
                  <a:srgbClr val="EEECE1">
                    <a:lumMod val="25000"/>
                  </a:srgbClr>
                </a:solidFill>
                <a:latin typeface="Calibri"/>
                <a:ea typeface="Verdana" panose="020b0604030504040204" pitchFamily="34" charset="0"/>
                <a:cs typeface="Verdana" pitchFamily="34" charset="0"/>
              </a:rPr>
              <a:t>36,6% egresados es un NINI.</a:t>
            </a:r>
            <a:endParaRPr lang="es-CL" sz="2500">
              <a:solidFill>
                <a:prstClr val="white"/>
              </a:solidFill>
              <a:latin typeface="Calibri"/>
            </a:endParaRPr>
          </a:p>
          <a:p>
            <a:pPr marL="342900" lvl="0" indent="-342900">
              <a:buFont typeface="Arial" panose="020b0604020202020204" pitchFamily="34" charset="0"/>
              <a:buChar char="•"/>
            </a:pPr>
            <a:endParaRPr lang="es-CL" sz="2500">
              <a:solidFill>
                <a:prstClr val="black">
                  <a:lumMod val="75000"/>
                  <a:lumOff val="25000"/>
                </a:prstClr>
              </a:solidFill>
              <a:latin typeface="Calibri"/>
            </a:endParaRPr>
          </a:p>
          <a:p>
            <a:pPr marL="342900" lvl="0" indent="-342900">
              <a:buFont typeface="Arial" panose="020b0604020202020204" pitchFamily="34" charset="0"/>
              <a:buChar char="•"/>
            </a:pPr>
            <a:r>
              <a:rPr lang="es-CL" sz="2500">
                <a:solidFill>
                  <a:prstClr val="black">
                    <a:lumMod val="75000"/>
                    <a:lumOff val="25000"/>
                  </a:prstClr>
                </a:solidFill>
                <a:latin typeface="Calibri"/>
              </a:rPr>
              <a:t>En educación técnica de nivel superior, 50% se retira de carreras técnicas durante el primer o segundo año por algún motivo.</a:t>
            </a:r>
          </a:p>
          <a:p>
            <a:pPr marL="342900" lvl="0" indent="-342900">
              <a:buFont typeface="Arial" panose="020b0604020202020204" pitchFamily="34" charset="0"/>
              <a:buChar char="•"/>
            </a:pPr>
            <a:endParaRPr lang="es-CL" sz="2500">
              <a:solidFill>
                <a:prstClr val="black">
                  <a:lumMod val="75000"/>
                  <a:lumOff val="25000"/>
                </a:prstClr>
              </a:solidFill>
              <a:latin typeface="Calibri"/>
            </a:endParaRPr>
          </a:p>
          <a:p>
            <a:pPr marL="342900" lvl="0" indent="-342900">
              <a:buFont typeface="Arial" panose="020b0604020202020204" pitchFamily="34" charset="0"/>
              <a:buChar char="•"/>
            </a:pPr>
            <a:r>
              <a:rPr lang="es-CL" sz="2500">
                <a:solidFill>
                  <a:prstClr val="black">
                    <a:lumMod val="75000"/>
                    <a:lumOff val="25000"/>
                  </a:prstClr>
                </a:solidFill>
                <a:latin typeface="Calibri"/>
              </a:rPr>
              <a:t>Competencias se miden solo a través de años de estudio, sin considerar la experiencia profesional o trayectoria de trabajador.</a:t>
            </a:r>
          </a:p>
          <a:p>
            <a:pPr marL="342900" lvl="0" indent="-342900">
              <a:buFont typeface="Arial" panose="020b0604020202020204" pitchFamily="34" charset="0"/>
              <a:buChar char="•"/>
            </a:pPr>
            <a:endParaRPr lang="es-CL" sz="2500">
              <a:solidFill>
                <a:prstClr val="black">
                  <a:lumMod val="75000"/>
                  <a:lumOff val="25000"/>
                </a:prstClr>
              </a:solidFill>
              <a:latin typeface="Calibri"/>
            </a:endParaRPr>
          </a:p>
          <a:p>
            <a:pPr marL="342900" lvl="0" indent="-342900">
              <a:buFont typeface="Arial" panose="020b0604020202020204" pitchFamily="34" charset="0"/>
              <a:buChar char="•"/>
            </a:pPr>
            <a:r>
              <a:rPr lang="es-CL" sz="2500">
                <a:solidFill>
                  <a:prstClr val="black">
                    <a:lumMod val="75000"/>
                    <a:lumOff val="25000"/>
                  </a:prstClr>
                </a:solidFill>
                <a:latin typeface="Calibri"/>
              </a:rPr>
              <a:t>Actualmente </a:t>
            </a:r>
            <a:r>
              <a:rPr lang="es-CL" sz="2500" b="1">
                <a:solidFill>
                  <a:prstClr val="black">
                    <a:lumMod val="75000"/>
                    <a:lumOff val="25000"/>
                  </a:prstClr>
                </a:solidFill>
                <a:latin typeface="Calibri"/>
              </a:rPr>
              <a:t>no existe relación </a:t>
            </a:r>
            <a:r>
              <a:rPr lang="es-CL" sz="2500">
                <a:solidFill>
                  <a:prstClr val="black">
                    <a:lumMod val="75000"/>
                    <a:lumOff val="25000"/>
                  </a:prstClr>
                </a:solidFill>
                <a:latin typeface="Calibri"/>
              </a:rPr>
              <a:t>entre los programas que se otorgan y sus certificados (técnico y profesional) con los niveles que anteceden (capacitación, oficios) y los “más altos” (profesionales con licenciatura y otros) lo cual impide a un trabajador construir su ruta de desarrollo.</a:t>
            </a:r>
          </a:p>
          <a:p>
            <a:pPr marL="342900" indent="-342900">
              <a:buFont typeface="Arial" panose="020b0604020202020204" pitchFamily="34" charset="0"/>
              <a:buChar char="•"/>
            </a:pPr>
            <a:endParaRPr lang="es-CL" sz="2000">
              <a:latin typeface="+mn-lt"/>
            </a:endParaRPr>
          </a:p>
          <a:p>
            <a:endParaRPr lang="es-CL" sz="2000">
              <a:latin typeface="+mn-lt"/>
            </a:endParaRPr>
          </a:p>
          <a:p>
            <a:endParaRPr lang="es-CL"/>
          </a:p>
        </p:txBody>
      </p:sp>
      <p:sp>
        <p:nvSpPr>
          <p:cNvPr id="3" name="2 Marcador de contenido"/>
          <p:cNvSpPr>
            <a:spLocks noGrp="1"/>
          </p:cNvSpPr>
          <p:nvPr>
            <p:ph sz="quarter" idx="12"/>
          </p:nvPr>
        </p:nvSpPr>
        <p:spPr>
          <a:xfrm>
            <a:off x="406400" y="1066801"/>
            <a:ext cx="8331200" cy="489991"/>
          </a:xfrm>
        </p:spPr>
        <p:txBody>
          <a:bodyPr/>
          <a:lstStyle/>
          <a:p>
            <a:r>
              <a:rPr lang="es-CL" smtClean="0"/>
              <a:t>Sistema </a:t>
            </a:r>
            <a:r>
              <a:rPr lang="es-CL"/>
              <a:t>de formación continua</a:t>
            </a:r>
          </a:p>
          <a:p>
            <a:endParaRPr lang="es-CL"/>
          </a:p>
        </p:txBody>
      </p:sp>
    </p:spTree>
    <p:extLst>
      <p:ext uri="{BB962C8B-B14F-4D97-AF65-F5344CB8AC3E}">
        <p14:creationId xmlns:p14="http://schemas.microsoft.com/office/powerpoint/2010/main" val="3963442182"/>
      </p:ext>
    </p:extLst>
  </p:cSld>
  <p:clrMapOvr>
    <a:masterClrMapping/>
  </p:clrMapOvr>
  <p:transition/>
  <p:timing/>
</p:sld>
</file>

<file path=ppt/slides/slide5.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1 Marcador de contenido"/>
          <p:cNvSpPr>
            <a:spLocks noGrp="1"/>
          </p:cNvSpPr>
          <p:nvPr>
            <p:ph idx="1"/>
          </p:nvPr>
        </p:nvSpPr>
        <p:spPr>
          <a:xfrm>
            <a:off x="406400" y="2132856"/>
            <a:ext cx="8331200" cy="4015985"/>
          </a:xfrm>
        </p:spPr>
        <p:txBody>
          <a:bodyPr/>
          <a:lstStyle/>
          <a:p>
            <a:pPr marL="285750" indent="-285750">
              <a:buFont typeface="Arial" panose="020b0604020202020204" pitchFamily="34" charset="0"/>
              <a:buChar char="•"/>
            </a:pPr>
            <a:r>
              <a:rPr lang="es-CL" sz="2000" smtClean="0">
                <a:latin typeface="+mj-lt"/>
              </a:rPr>
              <a:t>Sistema que integra la capacitación, la certificación y las competencias adquiridas por los trabajadores en su vida laboral.</a:t>
            </a:r>
          </a:p>
          <a:p>
            <a:pPr marL="285750" indent="-285750">
              <a:buFont typeface="Arial" panose="020b0604020202020204" pitchFamily="34" charset="0"/>
              <a:buChar char="•"/>
            </a:pPr>
            <a:r>
              <a:rPr lang="es-CL" sz="2000" smtClean="0">
                <a:solidFill>
                  <a:schemeClr val="tx1">
                    <a:lumMod val="75000"/>
                    <a:lumOff val="25000"/>
                  </a:schemeClr>
                </a:solidFill>
                <a:latin typeface="+mj-lt"/>
              </a:rPr>
              <a:t>3 Etapas:</a:t>
            </a:r>
          </a:p>
          <a:p>
            <a:pPr marL="1428750" lvl="2"/>
            <a:r>
              <a:rPr lang="es-CL" sz="2000" u="sng" smtClean="0">
                <a:solidFill>
                  <a:schemeClr val="tx1">
                    <a:lumMod val="75000"/>
                    <a:lumOff val="25000"/>
                  </a:schemeClr>
                </a:solidFill>
                <a:latin typeface="+mj-lt"/>
              </a:rPr>
              <a:t>Evaluación</a:t>
            </a:r>
            <a:r>
              <a:rPr lang="es-CL" sz="2000" smtClean="0">
                <a:solidFill>
                  <a:schemeClr val="tx1">
                    <a:lumMod val="75000"/>
                    <a:lumOff val="25000"/>
                  </a:schemeClr>
                </a:solidFill>
                <a:latin typeface="+mj-lt"/>
              </a:rPr>
              <a:t>: Diagnóstico de las competencias y los aprendizajes, formulando un itinerario de cierre de brechas.</a:t>
            </a:r>
          </a:p>
          <a:p>
            <a:pPr marL="1428750" lvl="2"/>
            <a:r>
              <a:rPr lang="es-CL" sz="2000" u="sng" smtClean="0">
                <a:solidFill>
                  <a:schemeClr val="tx1">
                    <a:lumMod val="75000"/>
                    <a:lumOff val="25000"/>
                  </a:schemeClr>
                </a:solidFill>
                <a:latin typeface="+mj-lt"/>
              </a:rPr>
              <a:t>Cierre de Brechas</a:t>
            </a:r>
            <a:r>
              <a:rPr lang="es-CL" sz="2000" smtClean="0">
                <a:solidFill>
                  <a:schemeClr val="tx1">
                    <a:lumMod val="75000"/>
                    <a:lumOff val="25000"/>
                  </a:schemeClr>
                </a:solidFill>
                <a:latin typeface="+mj-lt"/>
              </a:rPr>
              <a:t>: Capacitación específica o experiencia laboral como complemento.</a:t>
            </a:r>
          </a:p>
          <a:p>
            <a:pPr marL="1428750" lvl="2"/>
            <a:r>
              <a:rPr lang="es-CL" sz="2000" u="sng" smtClean="0">
                <a:solidFill>
                  <a:schemeClr val="tx1">
                    <a:lumMod val="75000"/>
                    <a:lumOff val="25000"/>
                  </a:schemeClr>
                </a:solidFill>
                <a:latin typeface="+mj-lt"/>
              </a:rPr>
              <a:t>Certificación</a:t>
            </a:r>
            <a:r>
              <a:rPr lang="es-CL" sz="2000" smtClean="0">
                <a:solidFill>
                  <a:schemeClr val="tx1">
                    <a:lumMod val="75000"/>
                    <a:lumOff val="25000"/>
                  </a:schemeClr>
                </a:solidFill>
                <a:latin typeface="+mj-lt"/>
              </a:rPr>
              <a:t>:  Reconocimiento formal de las competencias con aceptación en mercado laboral y educación técnica superior y profesional.</a:t>
            </a:r>
          </a:p>
          <a:p>
            <a:pPr marL="1428750" lvl="2"/>
            <a:endParaRPr lang="es-CL">
              <a:solidFill>
                <a:schemeClr val="tx1">
                  <a:lumMod val="75000"/>
                  <a:lumOff val="25000"/>
                </a:schemeClr>
              </a:solidFill>
            </a:endParaRPr>
          </a:p>
          <a:p>
            <a:pPr marL="1428750" lvl="2"/>
            <a:endParaRPr lang="es-CL" smtClean="0">
              <a:solidFill>
                <a:schemeClr val="tx1">
                  <a:lumMod val="75000"/>
                  <a:lumOff val="25000"/>
                </a:schemeClr>
              </a:solidFill>
            </a:endParaRPr>
          </a:p>
          <a:p>
            <a:pPr marL="1028700" lvl="1">
              <a:buFont typeface="Arial" panose="020b0604020202020204" pitchFamily="34" charset="0"/>
              <a:buChar char="•"/>
            </a:pPr>
            <a:endParaRPr lang="es-CL" smtClean="0">
              <a:solidFill>
                <a:schemeClr val="tx1"/>
              </a:solidFill>
            </a:endParaRPr>
          </a:p>
        </p:txBody>
      </p:sp>
      <p:sp>
        <p:nvSpPr>
          <p:cNvPr id="3" name="2 Marcador de contenido"/>
          <p:cNvSpPr>
            <a:spLocks noGrp="1"/>
          </p:cNvSpPr>
          <p:nvPr>
            <p:ph sz="quarter" idx="12"/>
          </p:nvPr>
        </p:nvSpPr>
        <p:spPr/>
        <p:txBody>
          <a:bodyPr/>
          <a:lstStyle/>
          <a:p>
            <a:r>
              <a:rPr lang="es-CL"/>
              <a:t>Sistema de formación continua</a:t>
            </a:r>
          </a:p>
          <a:p>
            <a:endParaRPr lang="es-CL"/>
          </a:p>
        </p:txBody>
      </p:sp>
      <p:sp>
        <p:nvSpPr>
          <p:cNvPr id="4" name="3 Marcador de contenido"/>
          <p:cNvSpPr>
            <a:spLocks noGrp="1"/>
          </p:cNvSpPr>
          <p:nvPr>
            <p:ph sz="quarter" idx="13"/>
          </p:nvPr>
        </p:nvSpPr>
        <p:spPr>
          <a:xfrm>
            <a:off x="395536" y="1556792"/>
            <a:ext cx="8331200" cy="380178"/>
          </a:xfrm>
        </p:spPr>
        <p:txBody>
          <a:bodyPr/>
          <a:lstStyle/>
          <a:p>
            <a:r>
              <a:rPr lang="es-CL" smtClean="0"/>
              <a:t>Qué es un sistema de formación continua</a:t>
            </a:r>
            <a:endParaRPr lang="es-CL"/>
          </a:p>
        </p:txBody>
      </p:sp>
    </p:spTree>
    <p:extLst>
      <p:ext uri="{BB962C8B-B14F-4D97-AF65-F5344CB8AC3E}">
        <p14:creationId xmlns:p14="http://schemas.microsoft.com/office/powerpoint/2010/main" val="414077043"/>
      </p:ext>
    </p:extLst>
  </p:cSld>
  <p:clrMapOvr>
    <a:masterClrMapping/>
  </p:clrMapOvr>
  <p:transition/>
  <p:timing/>
</p:sld>
</file>

<file path=ppt/slides/slide6.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1 Título"/>
          <p:cNvSpPr>
            <a:spLocks noGrp="1"/>
          </p:cNvSpPr>
          <p:nvPr>
            <p:ph type="title"/>
          </p:nvPr>
        </p:nvSpPr>
        <p:spPr>
          <a:xfrm>
            <a:off x="323528" y="620688"/>
            <a:ext cx="8164513" cy="504056"/>
          </a:xfrm>
        </p:spPr>
        <p:txBody>
          <a:bodyPr/>
          <a:lstStyle/>
          <a:p>
            <a:pPr eaLnBrk="1" fontAlgn="auto" hangingPunct="1">
              <a:spcBef>
                <a:spcPct val="20000"/>
              </a:spcBef>
              <a:spcAft>
                <a:spcPct val="0"/>
              </a:spcAft>
            </a:pPr>
            <a:r>
              <a:rPr lang="es-CL" sz="2000" b="1" smtClean="0">
                <a:solidFill>
                  <a:srgbClr val="4F81BD"/>
                </a:solidFill>
                <a:ea typeface="+mn-ea"/>
                <a:cs typeface="+mn-cs"/>
              </a:rPr>
              <a:t>Sistema de formación continua</a:t>
            </a:r>
            <a:br>
              <a:rPr lang="es-CL" sz="3200"/>
            </a:br>
            <a:br>
              <a:rPr lang="es-CL" sz="3200" b="1">
                <a:solidFill>
                  <a:srgbClr val="1F497D">
                    <a:lumMod val="40000"/>
                    <a:lumOff val="60000"/>
                  </a:srgbClr>
                </a:solidFill>
                <a:latin typeface="Calibri"/>
              </a:rPr>
            </a:br>
            <a:endParaRPr lang="es-CL"/>
          </a:p>
        </p:txBody>
      </p:sp>
      <p:sp>
        <p:nvSpPr>
          <p:cNvPr id="3" name="2 Marcador de contenido"/>
          <p:cNvSpPr>
            <a:spLocks noGrp="1"/>
          </p:cNvSpPr>
          <p:nvPr>
            <p:ph idx="1"/>
          </p:nvPr>
        </p:nvSpPr>
        <p:spPr>
          <a:xfrm>
            <a:off x="611560" y="1916832"/>
            <a:ext cx="7984504" cy="4525962"/>
          </a:xfrm>
        </p:spPr>
        <p:txBody>
          <a:bodyPr/>
          <a:lstStyle/>
          <a:p>
            <a:r>
              <a:rPr lang="es-CL" sz="3200"/>
              <a:t>Informe </a:t>
            </a:r>
            <a:r>
              <a:rPr lang="es-CL" sz="3200" smtClean="0"/>
              <a:t>Larrañaga (2012): </a:t>
            </a:r>
          </a:p>
          <a:p>
            <a:pPr marL="914400" lvl="2" indent="0" algn="just">
              <a:buNone/>
            </a:pPr>
            <a:r>
              <a:rPr lang="es-CL" sz="2800" i="1"/>
              <a:t>"En base a la revisión de los antecedentes disponibles la Comisión llegó a la conclusión que la política de capacitación vigente en el país es claramente </a:t>
            </a:r>
            <a:r>
              <a:rPr lang="es-CL" sz="2800" b="1" i="1"/>
              <a:t>deficitaria en tres dimensiones </a:t>
            </a:r>
            <a:r>
              <a:rPr lang="es-CL" sz="2800" i="1"/>
              <a:t>centrales: la </a:t>
            </a:r>
            <a:r>
              <a:rPr lang="es-CL" sz="2800" i="1" u="sng"/>
              <a:t>equidad</a:t>
            </a:r>
            <a:r>
              <a:rPr lang="es-CL" sz="2800" i="1"/>
              <a:t> en la asignación de los recursos, la </a:t>
            </a:r>
            <a:r>
              <a:rPr lang="es-CL" sz="2800" i="1" u="sng"/>
              <a:t>eficiencia</a:t>
            </a:r>
            <a:r>
              <a:rPr lang="es-CL" sz="2800" i="1"/>
              <a:t> para lograr sus objetivos y la </a:t>
            </a:r>
            <a:r>
              <a:rPr lang="es-CL" sz="2800" i="1" u="sng"/>
              <a:t>efectividad</a:t>
            </a:r>
            <a:r>
              <a:rPr lang="es-CL" sz="2800" i="1"/>
              <a:t> en sus resultados</a:t>
            </a:r>
            <a:r>
              <a:rPr lang="es-CL" sz="2800" i="1" smtClean="0"/>
              <a:t>."</a:t>
            </a:r>
            <a:endParaRPr lang="es-CL" sz="2800" i="1"/>
          </a:p>
          <a:p>
            <a:endParaRPr lang="es-CL" sz="2800"/>
          </a:p>
        </p:txBody>
      </p:sp>
      <p:sp>
        <p:nvSpPr>
          <p:cNvPr id="5" name="4 Marcador de número de diapositiva"/>
          <p:cNvSpPr>
            <a:spLocks noGrp="1"/>
          </p:cNvSpPr>
          <p:nvPr>
            <p:ph type="sldNum" sz="quarter" idx="11"/>
          </p:nvPr>
        </p:nvSpPr>
        <p:spPr/>
        <p:txBody>
          <a:bodyPr/>
          <a:lstStyle/>
          <a:p>
            <a:pPr>
              <a:defRPr/>
            </a:pPr>
            <a:fld id="{0685B35A-A598-4032-A175-4145AFCF5F4C}" type="slidenum">
              <a:rPr lang="en-US"/>
              <a:pPr>
                <a:defRPr/>
              </a:pPr>
              <a:t>6</a:t>
            </a:fld>
            <a:endParaRPr lang="en-US"/>
          </a:p>
        </p:txBody>
      </p:sp>
      <p:sp>
        <p:nvSpPr>
          <p:cNvPr id="7" name="3 Marcador de contenido"/>
          <p:cNvSpPr txBox="1"/>
          <p:nvPr/>
        </p:nvSpPr>
        <p:spPr>
          <a:xfrm>
            <a:off x="406400" y="1443685"/>
            <a:ext cx="8331200" cy="432048"/>
          </a:xfrm>
          <a:prstGeom prst="rect">
            <a:avLst/>
          </a:prstGeom>
        </p:spPr>
        <p:txBody>
          <a:bodyPr vert="horz" lIns="91440" tIns="45720" rIns="91440" bIns="45720" rtlCol="0">
            <a:normAutofit/>
          </a:bodyPr>
          <a:lstStyle>
            <a:lvl1pPr marL="0" marR="0" indent="0" algn="l" defTabSz="457200" rtl="0" eaLnBrk="1" fontAlgn="auto" latinLnBrk="0" hangingPunct="1">
              <a:lnSpc>
                <a:spcPct val="100000"/>
              </a:lnSpc>
              <a:spcBef>
                <a:spcPct val="20000"/>
              </a:spcBef>
              <a:spcAft>
                <a:spcPct val="0"/>
              </a:spcAft>
              <a:buClrTx/>
              <a:buSzTx/>
              <a:buFont typeface="Arial"/>
              <a:buNone/>
              <a:defRPr sz="1800" b="0" i="0" kern="1200" spc="0">
                <a:solidFill>
                  <a:schemeClr val="accent1"/>
                </a:solidFill>
                <a:latin typeface="Verdana"/>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ct val="0"/>
              </a:spcAft>
              <a:buClrTx/>
              <a:buSzTx/>
              <a:buFont typeface="Arial"/>
              <a:buNone/>
              <a:defRPr/>
            </a:pPr>
            <a:r>
              <a:rPr kumimoji="0" lang="es-CL" sz="1800" b="0" i="0" u="none" strike="noStrike" kern="1200" cap="none" spc="0" normalizeH="0" baseline="0" noProof="0" smtClean="0">
                <a:ln>
                  <a:noFill/>
                </a:ln>
                <a:solidFill>
                  <a:srgbClr val="4F81BD"/>
                </a:solidFill>
                <a:effectLst/>
                <a:uLnTx/>
                <a:uFillTx/>
                <a:latin typeface="Verdana"/>
                <a:ea typeface="+mn-ea"/>
                <a:cs typeface="+mn-cs"/>
              </a:rPr>
              <a:t>Capacitación</a:t>
            </a:r>
          </a:p>
          <a:p>
            <a:pPr marL="0" marR="0" lvl="0" indent="0" algn="l" defTabSz="457200" rtl="0" eaLnBrk="1" fontAlgn="auto" latinLnBrk="0" hangingPunct="1">
              <a:lnSpc>
                <a:spcPct val="100000"/>
              </a:lnSpc>
              <a:spcBef>
                <a:spcPct val="20000"/>
              </a:spcBef>
              <a:spcAft>
                <a:spcPct val="0"/>
              </a:spcAft>
              <a:buClrTx/>
              <a:buSzTx/>
              <a:buFont typeface="Arial"/>
              <a:buNone/>
              <a:defRPr/>
            </a:pPr>
            <a:endParaRPr kumimoji="0" lang="es-CL" sz="1800" b="0" i="0" u="none" strike="noStrike" kern="1200" cap="none" spc="0" normalizeH="0" baseline="0" noProof="0" smtClean="0">
              <a:ln>
                <a:noFill/>
              </a:ln>
              <a:solidFill>
                <a:srgbClr val="4F81BD"/>
              </a:solidFill>
              <a:effectLst/>
              <a:uLnTx/>
              <a:uFillTx/>
              <a:latin typeface="Verdana"/>
              <a:ea typeface="+mn-ea"/>
              <a:cs typeface="+mn-cs"/>
            </a:endParaRPr>
          </a:p>
          <a:p>
            <a:pPr marL="0" marR="0" lvl="0" indent="0" algn="l" defTabSz="457200" rtl="0" eaLnBrk="1" fontAlgn="auto" latinLnBrk="0" hangingPunct="1">
              <a:lnSpc>
                <a:spcPct val="100000"/>
              </a:lnSpc>
              <a:spcBef>
                <a:spcPct val="20000"/>
              </a:spcBef>
              <a:spcAft>
                <a:spcPct val="0"/>
              </a:spcAft>
              <a:buClrTx/>
              <a:buSzTx/>
              <a:buFont typeface="Arial"/>
              <a:buNone/>
              <a:defRPr/>
            </a:pPr>
            <a:endParaRPr kumimoji="0" lang="es-CL" sz="1800" b="0" i="0" u="none" strike="noStrike" kern="1200" cap="none" spc="0" normalizeH="0" baseline="0" noProof="0">
              <a:ln>
                <a:noFill/>
              </a:ln>
              <a:solidFill>
                <a:srgbClr val="4F81BD"/>
              </a:solidFill>
              <a:effectLst/>
              <a:uLnTx/>
              <a:uFillTx/>
              <a:latin typeface="Verdana"/>
              <a:ea typeface="+mn-ea"/>
              <a:cs typeface="+mn-cs"/>
            </a:endParaRPr>
          </a:p>
        </p:txBody>
      </p:sp>
    </p:spTree>
    <p:extLst>
      <p:ext uri="{BB962C8B-B14F-4D97-AF65-F5344CB8AC3E}">
        <p14:creationId xmlns:p14="http://schemas.microsoft.com/office/powerpoint/2010/main" val="1619745288"/>
      </p:ext>
    </p:extLst>
  </p:cSld>
  <p:clrMapOvr>
    <a:masterClrMapping/>
  </p:clrMapOvr>
  <p:transition/>
  <p:timing/>
</p:sld>
</file>

<file path=ppt/slides/slide7.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1 Marcador de contenido"/>
          <p:cNvSpPr>
            <a:spLocks noGrp="1"/>
          </p:cNvSpPr>
          <p:nvPr>
            <p:ph idx="1"/>
          </p:nvPr>
        </p:nvSpPr>
        <p:spPr>
          <a:xfrm>
            <a:off x="395536" y="2204864"/>
            <a:ext cx="8331200" cy="4304017"/>
          </a:xfrm>
        </p:spPr>
        <p:txBody>
          <a:bodyPr/>
          <a:lstStyle/>
          <a:p>
            <a:pPr marL="285750" lvl="0" indent="-285750">
              <a:buFont typeface="Arial" panose="020b0604020202020204" pitchFamily="34" charset="0"/>
              <a:buChar char="•"/>
            </a:pPr>
            <a:r>
              <a:rPr lang="es-CL" sz="1800" smtClean="0">
                <a:solidFill>
                  <a:prstClr val="black">
                    <a:lumMod val="75000"/>
                    <a:lumOff val="25000"/>
                  </a:prstClr>
                </a:solidFill>
              </a:rPr>
              <a:t>Objetivo: Cerrar brechas actuales o potenciales entre la productividad requerida y la productividad real del trabajador.</a:t>
            </a:r>
          </a:p>
          <a:p>
            <a:pPr marL="285750" lvl="0" indent="-285750">
              <a:buFont typeface="Arial" panose="020b0604020202020204" pitchFamily="34" charset="0"/>
              <a:buChar char="•"/>
            </a:pPr>
            <a:r>
              <a:rPr lang="es-CL" sz="1800" smtClean="0">
                <a:solidFill>
                  <a:prstClr val="black">
                    <a:lumMod val="75000"/>
                    <a:lumOff val="25000"/>
                  </a:prstClr>
                </a:solidFill>
              </a:rPr>
              <a:t>Dar </a:t>
            </a:r>
            <a:r>
              <a:rPr lang="es-CL" sz="1800">
                <a:solidFill>
                  <a:prstClr val="black">
                    <a:lumMod val="75000"/>
                    <a:lumOff val="25000"/>
                  </a:prstClr>
                </a:solidFill>
              </a:rPr>
              <a:t>oportunidad a aquellos que dejaron de estudiar por algún motivo.</a:t>
            </a:r>
          </a:p>
          <a:p>
            <a:pPr marL="285750" lvl="0" indent="-285750">
              <a:buFont typeface="Arial" panose="020b0604020202020204" pitchFamily="34" charset="0"/>
              <a:buChar char="•"/>
            </a:pPr>
            <a:r>
              <a:rPr lang="es-CL" sz="1800">
                <a:solidFill>
                  <a:prstClr val="black">
                    <a:lumMod val="75000"/>
                    <a:lumOff val="25000"/>
                  </a:prstClr>
                </a:solidFill>
              </a:rPr>
              <a:t>Hacer ingresar al mercado laboral a quienes no han tenido la oportunidad, para así superar desigualdad.</a:t>
            </a:r>
          </a:p>
          <a:p>
            <a:pPr marL="285750" lvl="0" indent="-285750">
              <a:buFont typeface="Arial" panose="020b0604020202020204" pitchFamily="34" charset="0"/>
              <a:buChar char="•"/>
            </a:pPr>
            <a:r>
              <a:rPr lang="es-CL" sz="1800">
                <a:solidFill>
                  <a:prstClr val="black">
                    <a:lumMod val="75000"/>
                    <a:lumOff val="25000"/>
                  </a:prstClr>
                </a:solidFill>
              </a:rPr>
              <a:t>Necesidad de especialización para quienes necesitan perfeccionarse.</a:t>
            </a:r>
          </a:p>
          <a:p>
            <a:pPr marL="285750" lvl="0" indent="-285750">
              <a:buFont typeface="Arial" panose="020b0604020202020204" pitchFamily="34" charset="0"/>
              <a:buChar char="•"/>
            </a:pPr>
            <a:r>
              <a:rPr lang="es-CL" sz="1800">
                <a:solidFill>
                  <a:prstClr val="black">
                    <a:lumMod val="75000"/>
                    <a:lumOff val="25000"/>
                  </a:prstClr>
                </a:solidFill>
              </a:rPr>
              <a:t>Capacitación permite:</a:t>
            </a:r>
            <a:endParaRPr lang="es-CL" sz="2000">
              <a:solidFill>
                <a:prstClr val="black">
                  <a:lumMod val="75000"/>
                  <a:lumOff val="25000"/>
                </a:prstClr>
              </a:solidFill>
            </a:endParaRPr>
          </a:p>
          <a:p>
            <a:pPr marL="1428750" lvl="2"/>
            <a:r>
              <a:rPr lang="es-CL" sz="1600">
                <a:solidFill>
                  <a:prstClr val="black">
                    <a:lumMod val="65000"/>
                    <a:lumOff val="35000"/>
                  </a:prstClr>
                </a:solidFill>
                <a:latin typeface="Verdana" pitchFamily="34" charset="0"/>
                <a:ea typeface="Verdana" panose="020b0604030504040204" pitchFamily="34" charset="0"/>
                <a:cs typeface="Verdana" pitchFamily="34" charset="0"/>
              </a:rPr>
              <a:t>Conciliar trabajo con educación.</a:t>
            </a:r>
          </a:p>
          <a:p>
            <a:pPr marL="1428750" lvl="2"/>
            <a:r>
              <a:rPr lang="es-CL" sz="1600">
                <a:solidFill>
                  <a:prstClr val="black">
                    <a:lumMod val="65000"/>
                    <a:lumOff val="35000"/>
                  </a:prstClr>
                </a:solidFill>
                <a:latin typeface="Verdana" pitchFamily="34" charset="0"/>
                <a:ea typeface="Verdana" panose="020b0604030504040204" pitchFamily="34" charset="0"/>
                <a:cs typeface="Verdana" pitchFamily="34" charset="0"/>
              </a:rPr>
              <a:t>Adaptarse rápidamente a necesidades de la industria.</a:t>
            </a:r>
          </a:p>
          <a:p>
            <a:pPr marL="1428750" lvl="2"/>
            <a:r>
              <a:rPr lang="es-CL" sz="1600">
                <a:solidFill>
                  <a:prstClr val="black">
                    <a:lumMod val="65000"/>
                    <a:lumOff val="35000"/>
                  </a:prstClr>
                </a:solidFill>
                <a:latin typeface="Verdana" pitchFamily="34" charset="0"/>
                <a:ea typeface="Verdana" panose="020b0604030504040204" pitchFamily="34" charset="0"/>
                <a:cs typeface="Verdana" pitchFamily="34" charset="0"/>
              </a:rPr>
              <a:t>Especialización.</a:t>
            </a:r>
          </a:p>
          <a:p>
            <a:pPr marL="1428750" lvl="2"/>
            <a:r>
              <a:rPr lang="es-CL" sz="1600">
                <a:solidFill>
                  <a:prstClr val="black">
                    <a:lumMod val="65000"/>
                    <a:lumOff val="35000"/>
                  </a:prstClr>
                </a:solidFill>
                <a:latin typeface="Verdana" pitchFamily="34" charset="0"/>
                <a:ea typeface="Verdana" panose="020b0604030504040204" pitchFamily="34" charset="0"/>
                <a:cs typeface="Verdana" pitchFamily="34" charset="0"/>
              </a:rPr>
              <a:t>Suplir brecha de formación </a:t>
            </a:r>
            <a:r>
              <a:rPr lang="es-CL" sz="1600" smtClean="0">
                <a:solidFill>
                  <a:prstClr val="black">
                    <a:lumMod val="65000"/>
                    <a:lumOff val="35000"/>
                  </a:prstClr>
                </a:solidFill>
                <a:latin typeface="Verdana" pitchFamily="34" charset="0"/>
                <a:ea typeface="Verdana" panose="020b0604030504040204" pitchFamily="34" charset="0"/>
                <a:cs typeface="Verdana" pitchFamily="34" charset="0"/>
              </a:rPr>
              <a:t>técnica.</a:t>
            </a:r>
            <a:endParaRPr lang="es-CL" sz="1600">
              <a:solidFill>
                <a:prstClr val="black">
                  <a:lumMod val="65000"/>
                  <a:lumOff val="35000"/>
                </a:prstClr>
              </a:solidFill>
              <a:latin typeface="Verdana" pitchFamily="34" charset="0"/>
              <a:ea typeface="Verdana" panose="020b0604030504040204" pitchFamily="34" charset="0"/>
              <a:cs typeface="Verdana" pitchFamily="34" charset="0"/>
            </a:endParaRPr>
          </a:p>
          <a:p>
            <a:endParaRPr lang="es-CL"/>
          </a:p>
        </p:txBody>
      </p:sp>
      <p:sp>
        <p:nvSpPr>
          <p:cNvPr id="3" name="2 Marcador de contenido"/>
          <p:cNvSpPr>
            <a:spLocks noGrp="1"/>
          </p:cNvSpPr>
          <p:nvPr>
            <p:ph sz="quarter" idx="12"/>
          </p:nvPr>
        </p:nvSpPr>
        <p:spPr>
          <a:xfrm>
            <a:off x="395536" y="1052736"/>
            <a:ext cx="8331200" cy="720079"/>
          </a:xfrm>
        </p:spPr>
        <p:txBody>
          <a:bodyPr/>
          <a:lstStyle/>
          <a:p>
            <a:pPr lvl="0"/>
            <a:r>
              <a:rPr lang="es-CL">
                <a:solidFill>
                  <a:srgbClr val="4F81BD"/>
                </a:solidFill>
              </a:rPr>
              <a:t>Sistema de formación continua</a:t>
            </a:r>
          </a:p>
          <a:p>
            <a:endParaRPr lang="es-CL"/>
          </a:p>
        </p:txBody>
      </p:sp>
      <p:sp>
        <p:nvSpPr>
          <p:cNvPr id="4" name="3 Marcador de contenido"/>
          <p:cNvSpPr>
            <a:spLocks noGrp="1"/>
          </p:cNvSpPr>
          <p:nvPr>
            <p:ph sz="quarter" idx="13"/>
          </p:nvPr>
        </p:nvSpPr>
        <p:spPr>
          <a:xfrm>
            <a:off x="395536" y="1556792"/>
            <a:ext cx="8331200" cy="504056"/>
          </a:xfrm>
        </p:spPr>
        <p:txBody>
          <a:bodyPr/>
          <a:lstStyle/>
          <a:p>
            <a:r>
              <a:rPr lang="es-CL" smtClean="0"/>
              <a:t>Capacitación</a:t>
            </a:r>
            <a:endParaRPr lang="es-CL"/>
          </a:p>
        </p:txBody>
      </p:sp>
    </p:spTree>
    <p:extLst>
      <p:ext uri="{BB962C8B-B14F-4D97-AF65-F5344CB8AC3E}">
        <p14:creationId xmlns:p14="http://schemas.microsoft.com/office/powerpoint/2010/main" val="3180395965"/>
      </p:ext>
    </p:extLst>
  </p:cSld>
  <p:clrMapOvr>
    <a:masterClrMapping/>
  </p:clrMapOvr>
  <p:transition/>
  <p:timing/>
</p:sld>
</file>

<file path=ppt/slides/slide8.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graphicFrame>
        <p:nvGraphicFramePr>
          <p:cNvPr id="6" name="5 Marcador de contenido"/>
          <p:cNvGraphicFramePr>
            <a:graphicFrameLocks noGrp="1"/>
          </p:cNvGraphicFramePr>
          <p:nvPr>
            <p:ph idx="1"/>
            <p:extLst>
              <p:ext uri="{D42A27DB-BD31-4B8C-83A1-F6EECF244321}">
                <p14:modId xmlns:p14="http://schemas.microsoft.com/office/powerpoint/2010/main" val="840962634"/>
              </p:ext>
            </p:extLst>
          </p:nvPr>
        </p:nvGraphicFramePr>
        <p:xfrm>
          <a:off x="1043608" y="3060942"/>
          <a:ext cx="7416824" cy="3104362"/>
        </p:xfrm>
        <a:graphic>
          <a:graphicData uri="http://schemas.openxmlformats.org/drawingml/2006/table">
            <a:tbl>
              <a:tblPr firstRow="1" bandRow="1">
                <a:tableStyleId>{BC89EF96-8CEA-46FF-86C4-4CE0E7609802}</a:tableStyleId>
              </a:tblPr>
              <a:tblGrid>
                <a:gridCol w="1697629"/>
                <a:gridCol w="1928374"/>
                <a:gridCol w="1730592"/>
                <a:gridCol w="2060229"/>
              </a:tblGrid>
              <a:tr h="1522516">
                <a:tc>
                  <a:txBody>
                    <a:bodyPr vert="horz" wrap="square"/>
                    <a:lstStyle/>
                    <a:p>
                      <a:r>
                        <a:rPr lang="es-CL" smtClean="0">
                          <a:solidFill>
                            <a:schemeClr val="bg1"/>
                          </a:solidFill>
                        </a:rPr>
                        <a:t>Apoyo al cuidado infantil</a:t>
                      </a:r>
                      <a:endParaRPr lang="es-CL">
                        <a:solidFill>
                          <a:schemeClr val="bg1"/>
                        </a:solidFill>
                      </a:endParaRPr>
                    </a:p>
                  </a:txBody>
                  <a:tcPr>
                    <a:solidFill>
                      <a:srgbClr val="0070C0"/>
                    </a:solidFill>
                  </a:tcPr>
                </a:tc>
                <a:tc>
                  <a:txBody>
                    <a:bodyPr vert="horz" wrap="square"/>
                    <a:lstStyle/>
                    <a:p>
                      <a:r>
                        <a:rPr lang="es-CL" smtClean="0">
                          <a:solidFill>
                            <a:schemeClr val="bg1"/>
                          </a:solidFill>
                        </a:rPr>
                        <a:t>Proceso</a:t>
                      </a:r>
                      <a:r>
                        <a:rPr lang="es-CL" baseline="0" smtClean="0">
                          <a:solidFill>
                            <a:schemeClr val="bg1"/>
                          </a:solidFill>
                        </a:rPr>
                        <a:t> de Intermediación laboral</a:t>
                      </a:r>
                      <a:endParaRPr lang="es-CL">
                        <a:solidFill>
                          <a:schemeClr val="bg1"/>
                        </a:solidFill>
                      </a:endParaRPr>
                    </a:p>
                  </a:txBody>
                  <a:tcPr>
                    <a:solidFill>
                      <a:srgbClr val="0070C0"/>
                    </a:solidFill>
                  </a:tcPr>
                </a:tc>
                <a:tc>
                  <a:txBody>
                    <a:bodyPr vert="horz" wrap="square"/>
                    <a:lstStyle/>
                    <a:p>
                      <a:r>
                        <a:rPr lang="es-CL" smtClean="0">
                          <a:solidFill>
                            <a:schemeClr val="bg1"/>
                          </a:solidFill>
                        </a:rPr>
                        <a:t>Formación en un semestre</a:t>
                      </a:r>
                      <a:endParaRPr lang="es-CL">
                        <a:solidFill>
                          <a:schemeClr val="bg1"/>
                        </a:solidFill>
                      </a:endParaRPr>
                    </a:p>
                  </a:txBody>
                  <a:tcPr>
                    <a:solidFill>
                      <a:srgbClr val="0070C0"/>
                    </a:solidFill>
                  </a:tcPr>
                </a:tc>
                <a:tc>
                  <a:txBody>
                    <a:bodyPr vert="horz" wrap="square"/>
                    <a:lstStyle/>
                    <a:p>
                      <a:r>
                        <a:rPr lang="es-CL" smtClean="0">
                          <a:solidFill>
                            <a:schemeClr val="bg1"/>
                          </a:solidFill>
                        </a:rPr>
                        <a:t>Apoyo al emprendimiento</a:t>
                      </a:r>
                      <a:endParaRPr lang="es-CL">
                        <a:solidFill>
                          <a:schemeClr val="bg1"/>
                        </a:solidFill>
                      </a:endParaRPr>
                    </a:p>
                  </a:txBody>
                  <a:tcPr>
                    <a:solidFill>
                      <a:srgbClr val="0070C0"/>
                    </a:solidFill>
                  </a:tcPr>
                </a:tc>
              </a:tr>
              <a:tr h="1581846">
                <a:tc>
                  <a:txBody>
                    <a:bodyPr vert="horz" wrap="square"/>
                    <a:lstStyle/>
                    <a:p>
                      <a:r>
                        <a:rPr lang="es-CL" b="1" smtClean="0">
                          <a:solidFill>
                            <a:schemeClr val="bg1"/>
                          </a:solidFill>
                        </a:rPr>
                        <a:t>Subsidio de Transporte y alimentación</a:t>
                      </a:r>
                      <a:endParaRPr lang="es-CL" b="1">
                        <a:solidFill>
                          <a:schemeClr val="bg1"/>
                        </a:solidFill>
                      </a:endParaRPr>
                    </a:p>
                  </a:txBody>
                  <a:tcPr>
                    <a:solidFill>
                      <a:srgbClr val="0070C0"/>
                    </a:solidFill>
                  </a:tcPr>
                </a:tc>
                <a:tc>
                  <a:txBody>
                    <a:bodyPr vert="horz" wrap="square"/>
                    <a:lstStyle/>
                    <a:p>
                      <a:r>
                        <a:rPr lang="es-CL" b="1" smtClean="0">
                          <a:solidFill>
                            <a:schemeClr val="bg1"/>
                          </a:solidFill>
                        </a:rPr>
                        <a:t>Cursos para personas con discapacidad</a:t>
                      </a:r>
                      <a:r>
                        <a:rPr lang="es-CL" b="1" baseline="0" smtClean="0">
                          <a:solidFill>
                            <a:schemeClr val="bg1"/>
                          </a:solidFill>
                        </a:rPr>
                        <a:t> y necesidades especiales</a:t>
                      </a:r>
                      <a:endParaRPr lang="es-CL" b="1">
                        <a:solidFill>
                          <a:schemeClr val="bg1"/>
                        </a:solidFill>
                      </a:endParaRPr>
                    </a:p>
                  </a:txBody>
                  <a:tcPr>
                    <a:solidFill>
                      <a:srgbClr val="0070C0"/>
                    </a:solidFill>
                  </a:tcPr>
                </a:tc>
                <a:tc>
                  <a:txBody>
                    <a:bodyPr vert="horz" wrap="square"/>
                    <a:lstStyle/>
                    <a:p>
                      <a:r>
                        <a:rPr lang="es-CL" b="1" smtClean="0">
                          <a:solidFill>
                            <a:schemeClr val="bg1"/>
                          </a:solidFill>
                        </a:rPr>
                        <a:t>Certificación de competencias</a:t>
                      </a:r>
                      <a:r>
                        <a:rPr lang="es-CL" b="1" baseline="0" smtClean="0">
                          <a:solidFill>
                            <a:schemeClr val="bg1"/>
                          </a:solidFill>
                        </a:rPr>
                        <a:t> laborales</a:t>
                      </a:r>
                      <a:endParaRPr lang="es-CL" b="1">
                        <a:solidFill>
                          <a:schemeClr val="bg1"/>
                        </a:solidFill>
                      </a:endParaRPr>
                    </a:p>
                  </a:txBody>
                  <a:tcPr>
                    <a:solidFill>
                      <a:srgbClr val="0070C0"/>
                    </a:solidFill>
                  </a:tcPr>
                </a:tc>
                <a:tc>
                  <a:txBody>
                    <a:bodyPr vert="horz" wrap="square"/>
                    <a:lstStyle/>
                    <a:p>
                      <a:r>
                        <a:rPr lang="es-CL" b="1" smtClean="0">
                          <a:solidFill>
                            <a:schemeClr val="bg1"/>
                          </a:solidFill>
                        </a:rPr>
                        <a:t>Práctica</a:t>
                      </a:r>
                      <a:r>
                        <a:rPr lang="es-CL" b="1" baseline="0" smtClean="0">
                          <a:solidFill>
                            <a:schemeClr val="bg1"/>
                          </a:solidFill>
                        </a:rPr>
                        <a:t> laboral</a:t>
                      </a:r>
                      <a:endParaRPr lang="es-CL" b="1">
                        <a:solidFill>
                          <a:schemeClr val="bg1"/>
                        </a:solidFill>
                      </a:endParaRPr>
                    </a:p>
                  </a:txBody>
                  <a:tcPr>
                    <a:solidFill>
                      <a:srgbClr val="0070C0"/>
                    </a:solidFill>
                  </a:tcPr>
                </a:tc>
              </a:tr>
            </a:tbl>
          </a:graphicData>
        </a:graphic>
      </p:graphicFrame>
      <p:sp>
        <p:nvSpPr>
          <p:cNvPr id="3" name="2 Marcador de contenido"/>
          <p:cNvSpPr>
            <a:spLocks noGrp="1"/>
          </p:cNvSpPr>
          <p:nvPr>
            <p:ph sz="quarter" idx="12"/>
          </p:nvPr>
        </p:nvSpPr>
        <p:spPr>
          <a:xfrm>
            <a:off x="406400" y="1066801"/>
            <a:ext cx="8331200" cy="489991"/>
          </a:xfrm>
        </p:spPr>
        <p:txBody>
          <a:bodyPr/>
          <a:lstStyle/>
          <a:p>
            <a:pPr lvl="0"/>
            <a:r>
              <a:rPr lang="es-CL">
                <a:solidFill>
                  <a:srgbClr val="4F81BD"/>
                </a:solidFill>
              </a:rPr>
              <a:t>Sistema de formación continua</a:t>
            </a:r>
          </a:p>
          <a:p>
            <a:endParaRPr lang="es-CL"/>
          </a:p>
        </p:txBody>
      </p:sp>
      <p:sp>
        <p:nvSpPr>
          <p:cNvPr id="4" name="3 Marcador de contenido"/>
          <p:cNvSpPr>
            <a:spLocks noGrp="1"/>
          </p:cNvSpPr>
          <p:nvPr>
            <p:ph sz="quarter" idx="13"/>
          </p:nvPr>
        </p:nvSpPr>
        <p:spPr>
          <a:xfrm>
            <a:off x="395536" y="1556792"/>
            <a:ext cx="8331200" cy="380178"/>
          </a:xfrm>
        </p:spPr>
        <p:txBody>
          <a:bodyPr/>
          <a:lstStyle/>
          <a:p>
            <a:r>
              <a:rPr lang="es-CL"/>
              <a:t>Capacitación</a:t>
            </a:r>
          </a:p>
          <a:p>
            <a:endParaRPr lang="es-CL"/>
          </a:p>
        </p:txBody>
      </p:sp>
      <p:pic>
        <p:nvPicPr>
          <p:cNvPr id="1028" name="Picture 4"/>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033201" y="2060848"/>
            <a:ext cx="7416824" cy="10000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64103516"/>
      </p:ext>
    </p:extLst>
  </p:cSld>
  <p:clrMapOvr>
    <a:masterClrMapping/>
  </p:clrMapOvr>
  <p:transition/>
  <p:timing/>
</p:sld>
</file>

<file path=ppt/slides/slide9.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3" name="2 Marcador de contenido"/>
          <p:cNvSpPr>
            <a:spLocks noGrp="1"/>
          </p:cNvSpPr>
          <p:nvPr>
            <p:ph sz="quarter" idx="12"/>
          </p:nvPr>
        </p:nvSpPr>
        <p:spPr/>
        <p:txBody>
          <a:bodyPr/>
          <a:lstStyle/>
          <a:p>
            <a:r>
              <a:rPr lang="es-CL" smtClean="0"/>
              <a:t>Sistema </a:t>
            </a:r>
            <a:r>
              <a:rPr lang="es-CL"/>
              <a:t>de formación continua</a:t>
            </a:r>
          </a:p>
          <a:p>
            <a:endParaRPr lang="es-CL"/>
          </a:p>
        </p:txBody>
      </p:sp>
      <p:sp>
        <p:nvSpPr>
          <p:cNvPr id="4" name="3 Marcador de contenido"/>
          <p:cNvSpPr>
            <a:spLocks noGrp="1"/>
          </p:cNvSpPr>
          <p:nvPr>
            <p:ph sz="quarter" idx="13"/>
          </p:nvPr>
        </p:nvSpPr>
        <p:spPr>
          <a:xfrm>
            <a:off x="395536" y="1556792"/>
            <a:ext cx="8331200" cy="504056"/>
          </a:xfrm>
        </p:spPr>
        <p:txBody>
          <a:bodyPr/>
          <a:lstStyle/>
          <a:p>
            <a:r>
              <a:rPr lang="es-CL" smtClean="0"/>
              <a:t>Sistema de certificación de competencias: Objetivos</a:t>
            </a:r>
            <a:endParaRPr lang="es-CL"/>
          </a:p>
        </p:txBody>
      </p:sp>
      <p:graphicFrame>
        <p:nvGraphicFramePr>
          <p:cNvPr id="5" name="4 Marcador de contenido"/>
          <p:cNvGraphicFramePr>
            <a:graphicFrameLocks noGrp="1"/>
          </p:cNvGraphicFramePr>
          <p:nvPr>
            <p:ph idx="1"/>
            <p:extLst>
              <p:ext uri="{D42A27DB-BD31-4B8C-83A1-F6EECF244321}">
                <p14:modId xmlns:p14="http://schemas.microsoft.com/office/powerpoint/2010/main" val="620975879"/>
              </p:ext>
            </p:extLst>
          </p:nvPr>
        </p:nvGraphicFramePr>
        <p:xfrm>
          <a:off x="4644008" y="2060848"/>
          <a:ext cx="3816424" cy="4014788"/>
        </p:xfrm>
        <a:graphic>
          <a:graphicData uri="http://schemas.openxmlformats.org/drawingml/2006/diagram">
            <dgm:relIds xmlns:dgm="http://schemas.openxmlformats.org/drawingml/2006/diagram" r:dm="rId3" r:lo="rId4" r:qs="rId5" r:cs="rId6"/>
          </a:graphicData>
        </a:graphic>
      </p:graphicFrame>
      <p:sp>
        <p:nvSpPr>
          <p:cNvPr id="6" name="5 Rectángulo"/>
          <p:cNvSpPr/>
          <p:nvPr/>
        </p:nvSpPr>
        <p:spPr>
          <a:xfrm>
            <a:off x="323528" y="2204864"/>
            <a:ext cx="4248472" cy="3979551"/>
          </a:xfrm>
          <a:prstGeom prst="rect">
            <a:avLst/>
          </a:prstGeom>
        </p:spPr>
        <p:txBody>
          <a:bodyPr wrap="square">
            <a:spAutoFit/>
          </a:bodyPr>
          <a:lstStyle/>
          <a:p>
            <a:pPr marL="285750" indent="-285750">
              <a:lnSpc>
                <a:spcPct val="110000"/>
              </a:lnSpc>
              <a:spcAft>
                <a:spcPts val="600"/>
              </a:spcAft>
              <a:buFont typeface="Arial" panose="020b0604020202020204" pitchFamily="34" charset="0"/>
              <a:buChar char="•"/>
            </a:pPr>
            <a:endParaRPr lang="es-CL">
              <a:solidFill>
                <a:schemeClr val="tx1">
                  <a:lumMod val="65000"/>
                  <a:lumOff val="35000"/>
                </a:schemeClr>
              </a:solidFill>
              <a:latin typeface="Verdana" pitchFamily="34" charset="0"/>
              <a:ea typeface="Verdana" panose="020b0604030504040204" pitchFamily="34" charset="0"/>
              <a:cs typeface="Verdana" pitchFamily="34" charset="0"/>
            </a:endParaRPr>
          </a:p>
          <a:p>
            <a:pPr marL="285750" indent="-285750" algn="just">
              <a:lnSpc>
                <a:spcPct val="110000"/>
              </a:lnSpc>
              <a:spcAft>
                <a:spcPts val="600"/>
              </a:spcAft>
              <a:buFont typeface="Wingdings" panose="05000000000000000000" pitchFamily="2" charset="2"/>
              <a:buChar char="§"/>
            </a:pPr>
            <a:r>
              <a:rPr lang="es-CL">
                <a:solidFill>
                  <a:schemeClr val="tx1">
                    <a:lumMod val="65000"/>
                    <a:lumOff val="35000"/>
                  </a:schemeClr>
                </a:solidFill>
                <a:latin typeface="Verdana" pitchFamily="34" charset="0"/>
                <a:ea typeface="Verdana" panose="020b0604030504040204" pitchFamily="34" charset="0"/>
                <a:cs typeface="Verdana" pitchFamily="34" charset="0"/>
              </a:rPr>
              <a:t>Reconocer formalmente las </a:t>
            </a:r>
            <a:r>
              <a:rPr lang="es-CL" b="1">
                <a:solidFill>
                  <a:schemeClr val="accent1"/>
                </a:solidFill>
                <a:latin typeface="Verdana" pitchFamily="34" charset="0"/>
                <a:ea typeface="Verdana" panose="020b0604030504040204" pitchFamily="34" charset="0"/>
                <a:cs typeface="Verdana" pitchFamily="34" charset="0"/>
              </a:rPr>
              <a:t>competencias laborales</a:t>
            </a:r>
            <a:r>
              <a:rPr lang="es-CL" b="1">
                <a:solidFill>
                  <a:schemeClr val="tx1">
                    <a:lumMod val="65000"/>
                    <a:lumOff val="35000"/>
                  </a:schemeClr>
                </a:solidFill>
                <a:latin typeface="Verdana" pitchFamily="34" charset="0"/>
                <a:ea typeface="Verdana" panose="020b0604030504040204" pitchFamily="34" charset="0"/>
                <a:cs typeface="Verdana" pitchFamily="34" charset="0"/>
              </a:rPr>
              <a:t> </a:t>
            </a:r>
            <a:r>
              <a:rPr lang="es-CL">
                <a:solidFill>
                  <a:schemeClr val="tx1">
                    <a:lumMod val="65000"/>
                    <a:lumOff val="35000"/>
                  </a:schemeClr>
                </a:solidFill>
                <a:latin typeface="Verdana" pitchFamily="34" charset="0"/>
                <a:ea typeface="Verdana" panose="020b0604030504040204" pitchFamily="34" charset="0"/>
                <a:cs typeface="Verdana" pitchFamily="34" charset="0"/>
              </a:rPr>
              <a:t>de </a:t>
            </a:r>
            <a:r>
              <a:rPr lang="es-CL">
                <a:solidFill>
                  <a:schemeClr val="tx1">
                    <a:lumMod val="75000"/>
                    <a:lumOff val="25000"/>
                  </a:schemeClr>
                </a:solidFill>
                <a:latin typeface="Verdana" pitchFamily="34" charset="0"/>
                <a:ea typeface="Verdana" panose="020b0604030504040204" pitchFamily="34" charset="0"/>
                <a:cs typeface="Verdana" pitchFamily="34" charset="0"/>
              </a:rPr>
              <a:t>las personas, independiente de la forma en que hayan sido adquiridas y de si tienen o no un título o grado académico. </a:t>
            </a:r>
          </a:p>
          <a:p>
            <a:pPr marL="285750" indent="-285750" algn="just">
              <a:lnSpc>
                <a:spcPct val="110000"/>
              </a:lnSpc>
              <a:spcAft>
                <a:spcPts val="600"/>
              </a:spcAft>
              <a:buFont typeface="Wingdings" panose="05000000000000000000" pitchFamily="2" charset="2"/>
              <a:buChar char="§"/>
            </a:pPr>
            <a:endParaRPr lang="es-CL">
              <a:solidFill>
                <a:schemeClr val="tx1">
                  <a:lumMod val="65000"/>
                  <a:lumOff val="35000"/>
                </a:schemeClr>
              </a:solidFill>
              <a:latin typeface="Verdana" pitchFamily="34" charset="0"/>
              <a:ea typeface="Verdana" panose="020b0604030504040204" pitchFamily="34" charset="0"/>
              <a:cs typeface="Verdana" pitchFamily="34" charset="0"/>
            </a:endParaRPr>
          </a:p>
          <a:p>
            <a:pPr marL="285750" indent="-285750" algn="just">
              <a:lnSpc>
                <a:spcPct val="110000"/>
              </a:lnSpc>
              <a:spcAft>
                <a:spcPts val="600"/>
              </a:spcAft>
              <a:buFont typeface="Wingdings" panose="05000000000000000000" pitchFamily="2" charset="2"/>
              <a:buChar char="§"/>
            </a:pPr>
            <a:r>
              <a:rPr lang="es-CL">
                <a:solidFill>
                  <a:schemeClr val="tx1">
                    <a:lumMod val="65000"/>
                    <a:lumOff val="35000"/>
                  </a:schemeClr>
                </a:solidFill>
                <a:latin typeface="Verdana" pitchFamily="34" charset="0"/>
                <a:ea typeface="Verdana" panose="020b0604030504040204" pitchFamily="34" charset="0"/>
                <a:cs typeface="Verdana" pitchFamily="34" charset="0"/>
              </a:rPr>
              <a:t>Junto a lo anterior, se plantea favorecer sus oportunidades de </a:t>
            </a:r>
            <a:r>
              <a:rPr lang="es-CL" b="1">
                <a:solidFill>
                  <a:schemeClr val="accent1"/>
                </a:solidFill>
                <a:latin typeface="Verdana" pitchFamily="34" charset="0"/>
                <a:ea typeface="Verdana" panose="020b0604030504040204" pitchFamily="34" charset="0"/>
                <a:cs typeface="Verdana" pitchFamily="34" charset="0"/>
              </a:rPr>
              <a:t>aprendizaje continuo</a:t>
            </a:r>
            <a:r>
              <a:rPr lang="es-CL">
                <a:solidFill>
                  <a:schemeClr val="tx1">
                    <a:lumMod val="65000"/>
                    <a:lumOff val="35000"/>
                  </a:schemeClr>
                </a:solidFill>
                <a:latin typeface="Verdana" pitchFamily="34" charset="0"/>
                <a:ea typeface="Verdana" panose="020b0604030504040204" pitchFamily="34" charset="0"/>
                <a:cs typeface="Verdana" pitchFamily="34" charset="0"/>
              </a:rPr>
              <a:t>, su reconocimiento y valorización</a:t>
            </a:r>
            <a:endParaRPr lang="es-CL">
              <a:latin typeface="Verdana" pitchFamily="34" charset="0"/>
              <a:ea typeface="Verdana" panose="020b0604030504040204" pitchFamily="34" charset="0"/>
              <a:cs typeface="Verdana" pitchFamily="34" charset="0"/>
            </a:endParaRPr>
          </a:p>
        </p:txBody>
      </p:sp>
    </p:spTree>
    <p:extLst>
      <p:ext uri="{BB962C8B-B14F-4D97-AF65-F5344CB8AC3E}">
        <p14:creationId xmlns:p14="http://schemas.microsoft.com/office/powerpoint/2010/main" val="933621544"/>
      </p:ext>
    </p:extLst>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12.14"/>
  <p:tag name="AS_TITLE" val="Aspose.Slides for .NET 4.0 Client Profile"/>
  <p:tag name="AS_VERSION" val="19.12"/>
</p:tagLst>
</file>

<file path=ppt/theme/theme1.xml><?xml version="1.0" encoding="utf-8"?>
<a:theme xmlns:r="http://schemas.openxmlformats.org/officeDocument/2006/relationships"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heme>
</file>

<file path=ppt/theme/theme2.xml><?xml version="1.0" encoding="utf-8"?>
<a:theme xmlns:r="http://schemas.openxmlformats.org/officeDocument/2006/relationships"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theme>
</file>

<file path=ppt/theme/theme3.xml><?xml version="1.0" encoding="utf-8"?>
<a:theme xmlns:r="http://schemas.openxmlformats.org/officeDocument/2006/relationships"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heme>
</file>

<file path=ppt/theme/theme4.xml><?xml version="1.0" encoding="utf-8"?>
<a:theme xmlns:r="http://schemas.openxmlformats.org/officeDocument/2006/relationships"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90</Paragraphs>
  <Slides>16</Slides>
  <Notes>1</Notes>
  <TotalTime>780</TotalTime>
  <HiddenSlides>0</HiddenSlides>
  <MMClips>0</MMClips>
  <ScaleCrop>0</ScaleCrop>
  <HeadingPairs>
    <vt:vector baseType="variant" size="6">
      <vt:variant>
        <vt:lpstr>Fonts used</vt:lpstr>
      </vt:variant>
      <vt:variant>
        <vt:i4>7</vt:i4>
      </vt:variant>
      <vt:variant>
        <vt:lpstr>Theme</vt:lpstr>
      </vt:variant>
      <vt:variant>
        <vt:i4>1</vt:i4>
      </vt:variant>
      <vt:variant>
        <vt:lpstr>Slide Titles</vt:lpstr>
      </vt:variant>
      <vt:variant>
        <vt:i4>16</vt:i4>
      </vt:variant>
    </vt:vector>
  </HeadingPairs>
  <TitlesOfParts>
    <vt:vector baseType="lpstr" size="24">
      <vt:lpstr>Arial</vt:lpstr>
      <vt:lpstr>Calibri</vt:lpstr>
      <vt:lpstr>Verdana</vt:lpstr>
      <vt:lpstr>gobCL</vt:lpstr>
      <vt:lpstr>ヒラギノ角ゴ Pro W3</vt:lpstr>
      <vt:lpstr>Wingdings</vt:lpstr>
      <vt:lpstr>Tw Cen MT</vt:lpstr>
      <vt:lpstr>Tema de Office</vt:lpstr>
      <vt:lpstr>PowerPoint Presentation</vt:lpstr>
      <vt:lpstr>PowerPoint Presentation</vt:lpstr>
      <vt:lpstr>PowerPoint Presentation</vt:lpstr>
      <vt:lpstr>PowerPoint Presentation</vt:lpstr>
      <vt:lpstr>PowerPoint Presentation</vt:lpstr>
      <vt:lpstr>Sistema de formación continua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19.1200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Presentación de PowerPoint</dc:title>
  <dc:creator>Vicente Salvador Segure del Pozo</dc:creator>
  <cp:lastModifiedBy>Vicente Salvador Segure del Pozo</cp:lastModifiedBy>
  <cp:revision>47</cp:revision>
  <cp:lastPrinted>2014-08-22T23:10:33.000</cp:lastPrinted>
  <dcterms:created xsi:type="dcterms:W3CDTF">2014-08-12T22:33:47Z</dcterms:created>
  <dcterms:modified xsi:type="dcterms:W3CDTF">2023-12-07T18:33:34Z</dcterms:modified>
</cp:coreProperties>
</file>