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3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6241087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ESCUELA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TECNOLÓGICA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CChC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3102384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31836" y="2674434"/>
            <a:ext cx="3222665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Trabajadores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calificados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en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el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primer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año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42507" y="2766976"/>
            <a:ext cx="1283210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12</a:t>
            </a: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mil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31836" y="3516935"/>
            <a:ext cx="2966614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Trabajadores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calificados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en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23469" y="3609477"/>
            <a:ext cx="1204732" cy="2271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5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4</a:t>
            </a: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mil</a:t>
            </a:r>
          </a:p>
          <a:p>
            <a:pPr marL="0" marR="0">
              <a:lnSpc>
                <a:spcPts val="2604"/>
              </a:lnSpc>
              <a:spcBef>
                <a:spcPts val="3160"/>
              </a:spcBef>
              <a:spcAft>
                <a:spcPts val="0"/>
              </a:spcAft>
            </a:pP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3.500</a:t>
            </a:r>
          </a:p>
          <a:p>
            <a:pPr marL="0" marR="0">
              <a:lnSpc>
                <a:spcPts val="2604"/>
              </a:lnSpc>
              <a:spcBef>
                <a:spcPts val="3110"/>
              </a:spcBef>
              <a:spcAft>
                <a:spcPts val="0"/>
              </a:spcAft>
            </a:pP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1.500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31836" y="4386269"/>
            <a:ext cx="295899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Aumentaron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su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calificación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31836" y="4981283"/>
            <a:ext cx="300717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Lograron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la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calificación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más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alta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en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su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oficio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3102384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31836" y="2252547"/>
            <a:ext cx="2843528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Empresas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obtuvieron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informes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detallados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sobre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sus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trabajadores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67944" y="2482249"/>
            <a:ext cx="959011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200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31836" y="3678121"/>
            <a:ext cx="3112305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Nota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global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de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trabajadores,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jefes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directos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(capataces)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y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jefes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de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planta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45732" y="4044983"/>
            <a:ext cx="879946" cy="2165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6,1</a:t>
            </a:r>
          </a:p>
          <a:p>
            <a:pPr marL="0" marR="0">
              <a:lnSpc>
                <a:spcPts val="2604"/>
              </a:lnSpc>
              <a:spcBef>
                <a:spcPts val="8095"/>
              </a:spcBef>
              <a:spcAft>
                <a:spcPts val="0"/>
              </a:spcAft>
            </a:pP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6,5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31836" y="4501082"/>
            <a:ext cx="284539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(administradores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de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obra)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31836" y="5311342"/>
            <a:ext cx="2320663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Nota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instructores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y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contenidos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2648334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INFORMES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2648334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INFORMES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2648334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INFORMES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3102384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39772" y="1598109"/>
            <a:ext cx="2589471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Avance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promedio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de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aprendizaje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(20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puntos)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442" y="1690651"/>
            <a:ext cx="1029549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30%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04442" y="2533152"/>
            <a:ext cx="1029549" cy="1539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34%</a:t>
            </a:r>
          </a:p>
          <a:p>
            <a:pPr marL="0" marR="0">
              <a:lnSpc>
                <a:spcPts val="2604"/>
              </a:lnSpc>
              <a:spcBef>
                <a:spcPts val="3160"/>
              </a:spcBef>
              <a:spcAft>
                <a:spcPts val="0"/>
              </a:spcAft>
            </a:pPr>
            <a:r>
              <a:rPr dirty="0" sz="2500" b="1">
                <a:solidFill>
                  <a:srgbClr val="333f50"/>
                </a:solidFill>
                <a:latin typeface="Calibri"/>
                <a:cs typeface="Calibri"/>
              </a:rPr>
              <a:t>24%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39772" y="2577770"/>
            <a:ext cx="3344992" cy="13132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En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competencias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funcionales</a:t>
            </a:r>
          </a:p>
          <a:p>
            <a:pPr marL="0" marR="0">
              <a:lnSpc>
                <a:spcPts val="1875"/>
              </a:lnSpc>
              <a:spcBef>
                <a:spcPts val="3839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En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competencias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conductuales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06714" y="3923564"/>
            <a:ext cx="4608818" cy="11843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Un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camino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formativo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para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la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industria</a:t>
            </a:r>
          </a:p>
          <a:p>
            <a:pPr marL="0" marR="0">
              <a:lnSpc>
                <a:spcPts val="1979"/>
              </a:lnSpc>
              <a:spcBef>
                <a:spcPts val="2516"/>
              </a:spcBef>
              <a:spcAft>
                <a:spcPts val="0"/>
              </a:spcAft>
            </a:pP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Una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metodología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de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desarrollo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333f50"/>
                </a:solidFill>
                <a:latin typeface="Calibri"/>
                <a:cs typeface="Calibri"/>
              </a:rPr>
              <a:t>validada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3557736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CONCLUSIONES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3013" y="2719401"/>
            <a:ext cx="2999181" cy="3084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956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instituciones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académicas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saben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que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la</a:t>
            </a:r>
          </a:p>
          <a:p>
            <a:pPr marL="225425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ETC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abre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puertas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del</a:t>
            </a:r>
          </a:p>
          <a:p>
            <a:pPr marL="70519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mundo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académico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las</a:t>
            </a:r>
          </a:p>
          <a:p>
            <a:pPr marL="20302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empresas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constructoras,</a:t>
            </a:r>
          </a:p>
          <a:p>
            <a:pPr marL="16345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y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empresas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se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han</a:t>
            </a:r>
          </a:p>
          <a:p>
            <a:pPr marL="16209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incorporado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al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quehacer</a:t>
            </a:r>
          </a:p>
          <a:p>
            <a:pPr marL="15168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académico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través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de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la</a:t>
            </a:r>
          </a:p>
          <a:p>
            <a:pPr marL="1115727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ETC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3557736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CONCLUSIONES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74086" y="3481401"/>
            <a:ext cx="3127112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407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No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habría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sido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posible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lograr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estos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resultados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en</a:t>
            </a:r>
          </a:p>
          <a:p>
            <a:pPr marL="9990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el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mismo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tiempo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sin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ser</a:t>
            </a:r>
          </a:p>
          <a:p>
            <a:pPr marL="48872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parte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de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CChC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3557736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CONCLUSIONES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60406" y="3176601"/>
            <a:ext cx="3148444" cy="2169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6481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El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cambio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de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lenguaje,</a:t>
            </a:r>
          </a:p>
          <a:p>
            <a:pPr marL="9102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presentar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el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aprendizaje</a:t>
            </a:r>
          </a:p>
          <a:p>
            <a:pPr marL="733387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en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términos</a:t>
            </a:r>
          </a:p>
          <a:p>
            <a:pPr marL="443371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comprensibles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ha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acercado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empresas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</a:t>
            </a:r>
          </a:p>
          <a:p>
            <a:pPr marL="176981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actividad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académica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6241087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ESCUELA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TECNOLÓGICA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CChC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3333882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ETC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4911" y="3329001"/>
            <a:ext cx="3013717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ETC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declara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su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interés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de</a:t>
            </a:r>
          </a:p>
          <a:p>
            <a:pPr marL="139265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ser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un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puente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entre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el</a:t>
            </a:r>
          </a:p>
          <a:p>
            <a:pPr marL="71003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mundo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académico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y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las</a:t>
            </a:r>
          </a:p>
          <a:p>
            <a:pPr marL="51159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empresas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de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la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571" y="4548202"/>
            <a:ext cx="172392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construcción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8100231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CLAVES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IMPLEMENTAR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ETC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48251"/>
            <a:ext cx="945359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1°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ASUMIR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DIFERENCIAS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ACADEMIA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EMPRESAS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7207051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2°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ASUMIR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CONTEXTO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CEDER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74855" y="3786201"/>
            <a:ext cx="2897789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ETC: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una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institución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con</a:t>
            </a:r>
          </a:p>
          <a:p>
            <a:pPr marL="420154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“Cable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Tierra”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4381283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3°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BUSCAR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ALIADOS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0777" y="3024201"/>
            <a:ext cx="397924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Un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proyecto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con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muchos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padres: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92490" y="3633801"/>
            <a:ext cx="4091051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Universidad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Federico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Santa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María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Universidad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Católica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(DECON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UC)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Mesas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Técnicas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Permanentes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Proveedores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de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Construcción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Comités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Gremiales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CChC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6960808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4°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INNOVADOR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RIGUROSO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50" y="416328"/>
            <a:ext cx="6535351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5°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TENER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VISIÓN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ESTRATÉGICA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04087" y="3633801"/>
            <a:ext cx="2623719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No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se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puede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poner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el</a:t>
            </a:r>
          </a:p>
          <a:p>
            <a:pPr marL="43209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primer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piso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antes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de</a:t>
            </a:r>
          </a:p>
          <a:p>
            <a:pPr marL="20875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poner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el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2a35"/>
                </a:solidFill>
                <a:latin typeface="Calibri"/>
                <a:cs typeface="Calibri"/>
              </a:rPr>
              <a:t>segundo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2023-12-21T13:03:47-07:00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1142889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