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26" autoAdjust="0"/>
  </p:normalViewPr>
  <p:slideViewPr>
    <p:cSldViewPr>
      <p:cViewPr>
        <p:scale>
          <a:sx n="75" d="100"/>
          <a:sy n="75" d="100"/>
        </p:scale>
        <p:origin x="-123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D1114B-764E-4E86-9885-66A9DCC31E9B}" type="datetimeFigureOut">
              <a:rPr lang="es-CL" smtClean="0"/>
              <a:pPr/>
              <a:t>21-01-2013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9F2334-1781-4385-A03D-3DDD09569D64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052736"/>
            <a:ext cx="8892480" cy="2147664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METODOLOGÍA DE ESTUDIO DE CASOS EN UN ENFOQUE POR COMPETENCIAS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32712"/>
          </a:xfrm>
        </p:spPr>
        <p:txBody>
          <a:bodyPr/>
          <a:lstStyle/>
          <a:p>
            <a:endParaRPr lang="es-CL" dirty="0" smtClean="0"/>
          </a:p>
          <a:p>
            <a:pPr algn="just"/>
            <a:r>
              <a:rPr lang="es-CL" dirty="0" smtClean="0"/>
              <a:t>ENSEÑANZA MODULAR 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                                              APRENDIZAJE  ACTIVO </a:t>
            </a:r>
          </a:p>
          <a:p>
            <a:endParaRPr lang="es-CL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18433" name="Picture 1" descr="logo_ucent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286000" cy="5715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1520" y="764704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CL" sz="4000" b="1" dirty="0" smtClean="0"/>
              <a:t>EJEMPLO  RECICLAJE DE MORTEROS</a:t>
            </a:r>
            <a:endParaRPr lang="es-CL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623792"/>
          </a:xfrm>
        </p:spPr>
        <p:txBody>
          <a:bodyPr>
            <a:normAutofit fontScale="92500"/>
          </a:bodyPr>
          <a:lstStyle/>
          <a:p>
            <a:pPr marL="179388" indent="0" algn="just"/>
            <a:r>
              <a:rPr lang="es-CL" b="1" dirty="0" smtClean="0"/>
              <a:t>HECHOS PROBADOS:  </a:t>
            </a:r>
            <a:r>
              <a:rPr lang="es-CL" dirty="0" smtClean="0"/>
              <a:t>  UN  ESTUDIANTE  TESISTA  VA  A  REPARAR  LOSAS,  PARA ELLO NECESITA ENSAYAR  PROBETAS EN  EL LABORATORIO,  Y AL  FALTAR  MORTERO PARA SU ULTIMA  PROBETA,  MUELE  ALGUNAS PROBETAS ANTIGUAS   CON EL FIN DE  TERMINAR  LA PREPARACION DE ESTAS, EN ESE MOMENTO,  Y DARLES EL TIEMPO DE SECADO, SEGÚN  LO  INDICADO POR LAS NORMAS, PARA LUEGO, PROCEDER  A  SOMETER  SUS PROBETAS DE ENSAYO  A TRACCIÓN Y  COMPRESIÓN.   AL  ESTUDIAR  LOS RESULTADOS SE DA CUENTA QUE LA ULTIMA PROBETA AUMENTO LA RESISTENCIA.</a:t>
            </a:r>
          </a:p>
          <a:p>
            <a:pPr marL="179388" indent="0"/>
            <a:endParaRPr lang="es-CL" dirty="0"/>
          </a:p>
        </p:txBody>
      </p:sp>
      <p:pic>
        <p:nvPicPr>
          <p:cNvPr id="4" name="Picture 1" descr="logo_ucent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2286000" cy="571500"/>
          </a:xfrm>
          <a:prstGeom prst="rect">
            <a:avLst/>
          </a:prstGeom>
          <a:noFill/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95536" y="908720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ock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32000" contrast="-16000"/>
          </a:blip>
          <a:stretch>
            <a:fillRect/>
          </a:stretch>
        </p:blipFill>
        <p:spPr>
          <a:xfrm>
            <a:off x="0" y="332656"/>
            <a:ext cx="9144000" cy="633670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75240" cy="3744416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es-CL" sz="3600" b="1" i="1" dirty="0" smtClean="0"/>
              <a:t>¿En qué condiciones un(a) estudiante puede actuar con determinada(s) competencia(s)    ¿Qué situaciones se prestan mejor para ello?    ¿Qué contextos  es posible diseñar para propiciar un desempeño competente?</a:t>
            </a:r>
            <a:endParaRPr lang="es-CL" sz="3600" b="1" i="1" dirty="0"/>
          </a:p>
        </p:txBody>
      </p:sp>
      <p:pic>
        <p:nvPicPr>
          <p:cNvPr id="5" name="Picture 1" descr="logo_ucentr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2286000" cy="571500"/>
          </a:xfrm>
          <a:prstGeom prst="rect">
            <a:avLst/>
          </a:prstGeom>
          <a:noFill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728990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 smtClean="0"/>
              <a:t>ENSEÑANZA MODULAR</a:t>
            </a:r>
            <a:endParaRPr lang="es-CL" sz="5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4000" dirty="0" smtClean="0"/>
              <a:t>¿Qué es un módulo educativo?</a:t>
            </a:r>
          </a:p>
          <a:p>
            <a:endParaRPr lang="es-CL" sz="4000" dirty="0" smtClean="0"/>
          </a:p>
          <a:p>
            <a:endParaRPr lang="es-CL" sz="4000" dirty="0" smtClean="0"/>
          </a:p>
          <a:p>
            <a:endParaRPr lang="es-CL" sz="4000" dirty="0" smtClean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/>
        </p:nvGraphicFramePr>
        <p:xfrm>
          <a:off x="1907704" y="3068960"/>
          <a:ext cx="6120680" cy="3559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cuación" r:id="rId3" imgW="990170" imgH="545863" progId="Equation.3">
                  <p:embed/>
                </p:oleObj>
              </mc:Choice>
              <mc:Fallback>
                <p:oleObj name="Ecuación" r:id="rId3" imgW="990170" imgH="545863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068960"/>
                        <a:ext cx="6120680" cy="35594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764704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 descr="logo_ucentr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2286000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EJEMPLO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/>
              <a:t>ASIGNATURA:      CALCULO  I     </a:t>
            </a:r>
          </a:p>
          <a:p>
            <a:r>
              <a:rPr lang="es-CL" dirty="0" smtClean="0"/>
              <a:t>MÓDULO:      GEOMETRÍA ANALÍTICA</a:t>
            </a:r>
          </a:p>
          <a:p>
            <a:r>
              <a:rPr lang="es-CL" dirty="0" smtClean="0"/>
              <a:t>CONTENIDOS:   RECTAS  Y   CÓNICAS</a:t>
            </a:r>
          </a:p>
          <a:p>
            <a:r>
              <a:rPr lang="es-CL" dirty="0" smtClean="0"/>
              <a:t> OBJETIVO HABILITANTE:  APLICAR LOS ELEMENTOS DE LA PARABOLA PARA DETERMINAR LA POSICION DE SU FOCO.</a:t>
            </a:r>
          </a:p>
          <a:p>
            <a:r>
              <a:rPr lang="es-CL" dirty="0" smtClean="0"/>
              <a:t> EVALUACIÓN:  RESOLVER UN CASO  DADO.  </a:t>
            </a:r>
            <a:endParaRPr lang="es-CL" dirty="0"/>
          </a:p>
        </p:txBody>
      </p:sp>
      <p:pic>
        <p:nvPicPr>
          <p:cNvPr id="4" name="Picture 1" descr="logo_ucent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2286000" cy="571500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5364088" y="692696"/>
            <a:ext cx="2483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ES" b="1" dirty="0" smtClean="0"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lang="es-ES" sz="4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764704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08112"/>
          </a:xfrm>
        </p:spPr>
        <p:txBody>
          <a:bodyPr>
            <a:normAutofit/>
          </a:bodyPr>
          <a:lstStyle/>
          <a:p>
            <a:r>
              <a:rPr lang="es-CL" b="1" dirty="0" smtClean="0"/>
              <a:t>APRENDIZAJE  ACTIVO</a:t>
            </a:r>
            <a:endParaRPr lang="es-CL" b="1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ESTUDIANTE  </a:t>
            </a:r>
            <a:endParaRPr lang="es-CL" dirty="0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/>
        </p:nvGraphicFramePr>
        <p:xfrm>
          <a:off x="2932113" y="1989138"/>
          <a:ext cx="4984750" cy="447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cuación" r:id="rId3" imgW="609336" imgH="545863" progId="Equation.3">
                  <p:embed/>
                </p:oleObj>
              </mc:Choice>
              <mc:Fallback>
                <p:oleObj name="Ecuación" r:id="rId3" imgW="609336" imgH="545863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2113" y="1989138"/>
                        <a:ext cx="4984750" cy="447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" descr="logo_ucentr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88640"/>
            <a:ext cx="2286000" cy="571500"/>
          </a:xfrm>
          <a:prstGeom prst="rect">
            <a:avLst/>
          </a:prstGeom>
          <a:noFill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764704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866360"/>
          </a:xfrm>
        </p:spPr>
        <p:txBody>
          <a:bodyPr>
            <a:normAutofit/>
          </a:bodyPr>
          <a:lstStyle/>
          <a:p>
            <a:r>
              <a:rPr lang="es-CL" b="1" dirty="0" smtClean="0"/>
              <a:t>APRENDIZAJE  ACTIVO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b="1" dirty="0" smtClean="0"/>
              <a:t>PROFESOR </a:t>
            </a:r>
            <a:r>
              <a:rPr lang="es-CL" dirty="0" smtClean="0"/>
              <a:t>                                     </a:t>
            </a:r>
            <a:endParaRPr lang="es-CL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/>
        </p:nvGraphicFramePr>
        <p:xfrm>
          <a:off x="4114800" y="3327400"/>
          <a:ext cx="914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cuación" r:id="rId3" imgW="402057" imgH="714768" progId="Equation.3">
                  <p:embed/>
                </p:oleObj>
              </mc:Choice>
              <mc:Fallback>
                <p:oleObj name="Ecuación" r:id="rId3" imgW="402057" imgH="714768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7400"/>
                        <a:ext cx="9144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2699792" y="1772816"/>
          <a:ext cx="4067025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cuación" r:id="rId5" imgW="736600" imgH="889000" progId="Equation.3">
                  <p:embed/>
                </p:oleObj>
              </mc:Choice>
              <mc:Fallback>
                <p:oleObj name="Ecuación" r:id="rId5" imgW="736600" imgH="8890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772816"/>
                        <a:ext cx="4067025" cy="453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logo_ucentra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88640"/>
            <a:ext cx="2286000" cy="571500"/>
          </a:xfrm>
          <a:prstGeom prst="rect">
            <a:avLst/>
          </a:prstGeom>
          <a:noFill/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67544" y="764704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ESTUDIO DE CASO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   Esta forma de aprendizaje permite trabajar con un enfoque profesional y relacionar con el entorno laboral los conocimientos adquiridos en el aula, facilita la comprensión a partir de problemas reales y motiva y dinamiza la actitud del alumno en las aulas</a:t>
            </a:r>
            <a:endParaRPr lang="es-CL" dirty="0"/>
          </a:p>
        </p:txBody>
      </p:sp>
      <p:pic>
        <p:nvPicPr>
          <p:cNvPr id="4" name="Picture 1" descr="logo_ucent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920" y="341040"/>
            <a:ext cx="2286000" cy="571500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5536" y="908720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2344"/>
          </a:xfrm>
        </p:spPr>
        <p:txBody>
          <a:bodyPr>
            <a:normAutofit/>
          </a:bodyPr>
          <a:lstStyle/>
          <a:p>
            <a:r>
              <a:rPr lang="es-CL" sz="4000" b="1" dirty="0" smtClean="0"/>
              <a:t>EJEMPLO:  LEYES DE LA CAIDA LIBRE</a:t>
            </a:r>
            <a:endParaRPr lang="es-CL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 smtClean="0"/>
              <a:t>INSTRUCCIONES:</a:t>
            </a:r>
            <a:r>
              <a:rPr lang="es-CL" dirty="0" smtClean="0"/>
              <a:t>  MOSTRAR  </a:t>
            </a:r>
            <a:r>
              <a:rPr lang="es-CL" smtClean="0"/>
              <a:t>QUE PARA </a:t>
            </a:r>
            <a:r>
              <a:rPr lang="es-CL" dirty="0" smtClean="0"/>
              <a:t>LOS CUERPOS EN CAIDA  LIBRE SE CUMPLE QUE LOS ESPACIOS RECORRIDOS EN LA UNIDAD DE TIEMPO SON PROPORCIONALES A LOS NUMEROS IMPARES, SE PODRÁ UTILIZAR  LOS CONCEPTOS DEL MOVIMIENTO UNIFORME  ACELERADO.</a:t>
            </a:r>
          </a:p>
          <a:p>
            <a:pPr algn="just"/>
            <a:r>
              <a:rPr lang="es-CL" b="1" dirty="0" smtClean="0"/>
              <a:t>HECHOS PROBADOS:</a:t>
            </a:r>
            <a:r>
              <a:rPr lang="es-CL" dirty="0" smtClean="0"/>
              <a:t>  PROPUESTA DE ARISTOTELES,   EXPERIMENTOS REALIZADOS </a:t>
            </a:r>
            <a:r>
              <a:rPr lang="es-CL" dirty="0"/>
              <a:t> </a:t>
            </a:r>
            <a:r>
              <a:rPr lang="es-CL" dirty="0" smtClean="0"/>
              <a:t>Y PROPUESTAS TEORICAS DE  GALILEO GALILEI. </a:t>
            </a:r>
          </a:p>
          <a:p>
            <a:pPr algn="just">
              <a:buNone/>
            </a:pPr>
            <a:r>
              <a:rPr lang="es-CL" dirty="0" smtClean="0"/>
              <a:t>     </a:t>
            </a:r>
          </a:p>
          <a:p>
            <a:endParaRPr lang="es-CL" dirty="0"/>
          </a:p>
        </p:txBody>
      </p:sp>
      <p:pic>
        <p:nvPicPr>
          <p:cNvPr id="4" name="Picture 1" descr="logo_ucent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920" y="341040"/>
            <a:ext cx="2286000" cy="571500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536" y="908720"/>
            <a:ext cx="21836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INDEPENDENCIA– PLURALISMO - COMPROMISO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65033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sz="4400" b="1" dirty="0" smtClean="0"/>
              <a:t> EJEMPLO:   RECICLAJE DE MORTEROS</a:t>
            </a:r>
            <a:endParaRPr lang="es-CL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 smtClean="0"/>
              <a:t>INSTRUCCIONES:</a:t>
            </a:r>
            <a:r>
              <a:rPr lang="es-CL" dirty="0" smtClean="0"/>
              <a:t>  SE AFIRMA  QUE  LA RESISTENCIA DE LOS MORTEROS AUMENTA AL  AGREGAR  CRISTALES  OBTENIDOS AL  MOLER  MORTEROS.    DEBERA  UTILIZAR LA EXPERIMENTACIÓN EN EL LABORATORIO,  LOS CONCEPTOS DE PROBABILIDADES  Y ESTADISTICAS ESTUDIADOS,   CONCEPTOS ESTUDIADOS EN MATERIALES DE INGENIERÍA Y PRESENTAR SUS RESULTADOS EN IDIOMA ……</a:t>
            </a:r>
            <a:endParaRPr lang="es-CL" dirty="0"/>
          </a:p>
        </p:txBody>
      </p:sp>
      <p:pic>
        <p:nvPicPr>
          <p:cNvPr id="4" name="Picture 1" descr="logo_ucentr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920" y="341040"/>
            <a:ext cx="2286000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406</Words>
  <Application>Microsoft Office PowerPoint</Application>
  <PresentationFormat>Presentación en pantalla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Flujo</vt:lpstr>
      <vt:lpstr>Ecuación</vt:lpstr>
      <vt:lpstr>METODOLOGÍA DE ESTUDIO DE CASOS EN UN ENFOQUE POR COMPETENCIAS</vt:lpstr>
      <vt:lpstr>¿En qué condiciones un(a) estudiante puede actuar con determinada(s) competencia(s)    ¿Qué situaciones se prestan mejor para ello?    ¿Qué contextos  es posible diseñar para propiciar un desempeño competente?</vt:lpstr>
      <vt:lpstr>ENSEÑANZA MODULAR</vt:lpstr>
      <vt:lpstr>EJEMPLO</vt:lpstr>
      <vt:lpstr>APRENDIZAJE  ACTIVO</vt:lpstr>
      <vt:lpstr>APRENDIZAJE  ACTIVO</vt:lpstr>
      <vt:lpstr>ESTUDIO DE CASO </vt:lpstr>
      <vt:lpstr>EJEMPLO:  LEYES DE LA CAIDA LIBRE</vt:lpstr>
      <vt:lpstr>                 EJEMPLO:   RECICLAJE DE MORTEROS</vt:lpstr>
      <vt:lpstr>EJEMPLO  RECICLAJE DE MORTEROS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INNOVACIONES  EN  LA  DOCENCIA</dc:title>
  <dc:creator>Maria Monsalve</dc:creator>
  <cp:lastModifiedBy>Rodrigo Alonso Duran Guzman</cp:lastModifiedBy>
  <cp:revision>7</cp:revision>
  <dcterms:created xsi:type="dcterms:W3CDTF">2013-01-15T02:04:46Z</dcterms:created>
  <dcterms:modified xsi:type="dcterms:W3CDTF">2013-01-21T21:55:11Z</dcterms:modified>
</cp:coreProperties>
</file>