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media/image101.svg" ContentType="image/svg+xml"/>
  <Override PartName="/ppt/media/image103.svg" ContentType="image/svg+xml"/>
  <Override PartName="/ppt/media/image104.svg" ContentType="image/svg+xml"/>
  <Override PartName="/ppt/media/image11.svg" ContentType="image/svg+xml"/>
  <Override PartName="/ppt/media/image13.svg" ContentType="image/svg+xml"/>
  <Override PartName="/ppt/media/image14.svg" ContentType="image/svg+xml"/>
  <Override PartName="/ppt/media/image16.svg" ContentType="image/svg+xml"/>
  <Override PartName="/ppt/media/image18.svg" ContentType="image/svg+xml"/>
  <Override PartName="/ppt/media/image19.svg" ContentType="image/svg+xml"/>
  <Override PartName="/ppt/media/image21.svg" ContentType="image/svg+xml"/>
  <Override PartName="/ppt/media/image23.svg" ContentType="image/svg+xml"/>
  <Override PartName="/ppt/media/image25.svg" ContentType="image/svg+xml"/>
  <Override PartName="/ppt/media/image27.svg" ContentType="image/svg+xml"/>
  <Override PartName="/ppt/media/image28.svg" ContentType="image/svg+xml"/>
  <Override PartName="/ppt/media/image30.svg" ContentType="image/svg+xml"/>
  <Override PartName="/ppt/media/image32.svg" ContentType="image/svg+xml"/>
  <Override PartName="/ppt/media/image34.svg" ContentType="image/svg+xml"/>
  <Override PartName="/ppt/media/image36.svg" ContentType="image/svg+xml"/>
  <Override PartName="/ppt/media/image38.svg" ContentType="image/svg+xml"/>
  <Override PartName="/ppt/media/image39.svg" ContentType="image/svg+xml"/>
  <Override PartName="/ppt/media/image40.svg" ContentType="image/svg+xml"/>
  <Override PartName="/ppt/media/image41.svg" ContentType="image/svg+xml"/>
  <Override PartName="/ppt/media/image42.svg" ContentType="image/svg+xml"/>
  <Override PartName="/ppt/media/image44.svg" ContentType="image/svg+xml"/>
  <Override PartName="/ppt/media/image46.svg" ContentType="image/svg+xml"/>
  <Override PartName="/ppt/media/image48.svg" ContentType="image/svg+xml"/>
  <Override PartName="/ppt/media/image50.svg" ContentType="image/svg+xml"/>
  <Override PartName="/ppt/media/image52.svg" ContentType="image/svg+xml"/>
  <Override PartName="/ppt/media/image54.svg" ContentType="image/svg+xml"/>
  <Override PartName="/ppt/media/image56.svg" ContentType="image/svg+xml"/>
  <Override PartName="/ppt/media/image58.svg" ContentType="image/svg+xml"/>
  <Override PartName="/ppt/media/image59.svg" ContentType="image/svg+xml"/>
  <Override PartName="/ppt/media/image6.svg" ContentType="image/svg+xml"/>
  <Override PartName="/ppt/media/image61.svg" ContentType="image/svg+xml"/>
  <Override PartName="/ppt/media/image63.svg" ContentType="image/svg+xml"/>
  <Override PartName="/ppt/media/image65.svg" ContentType="image/svg+xml"/>
  <Override PartName="/ppt/media/image67.svg" ContentType="image/svg+xml"/>
  <Override PartName="/ppt/media/image69.svg" ContentType="image/svg+xml"/>
  <Override PartName="/ppt/media/image71.svg" ContentType="image/svg+xml"/>
  <Override PartName="/ppt/media/image73.svg" ContentType="image/svg+xml"/>
  <Override PartName="/ppt/media/image75.svg" ContentType="image/svg+xml"/>
  <Override PartName="/ppt/media/image77.svg" ContentType="image/svg+xml"/>
  <Override PartName="/ppt/media/image79.svg" ContentType="image/svg+xml"/>
  <Override PartName="/ppt/media/image81.svg" ContentType="image/svg+xml"/>
  <Override PartName="/ppt/media/image83.svg" ContentType="image/svg+xml"/>
  <Override PartName="/ppt/media/image85.svg" ContentType="image/svg+xml"/>
  <Override PartName="/ppt/media/image87.svg" ContentType="image/svg+xml"/>
  <Override PartName="/ppt/media/image89.svg" ContentType="image/svg+xml"/>
  <Override PartName="/ppt/media/image91.svg" ContentType="image/svg+xml"/>
  <Override PartName="/ppt/media/image93.svg" ContentType="image/svg+xml"/>
  <Override PartName="/ppt/media/image95.svg" ContentType="image/svg+xml"/>
  <Override PartName="/ppt/media/image97.svg" ContentType="image/svg+xml"/>
  <Override PartName="/ppt/media/image99.svg" ContentType="image/svg+xml"/>
  <Override PartName="/ppt/media/ucen_instrucciones_001.svg" ContentType="image/svg+xml"/>
  <Override PartName="/ppt/media/ucen_instrucciones_003.svg" ContentType="image/svg+xml"/>
  <Override PartName="/ppt/media/ucen_instrucciones_005.svg" ContentType="image/svg+xml"/>
  <Override PartName="/ppt/media/ucen_instrucciones_007.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template.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theme/theme13.xml" ContentType="application/vnd.openxmlformats-officedocument.theme+xml"/>
  <Override PartName="/ppt/theme/theme14.xml" ContentType="application/vnd.openxmlformats-officedocument.theme+xml"/>
  <Override PartName="/ppt/theme/theme15.xml" ContentType="application/vnd.openxmlformats-officedocument.theme+xml"/>
  <Override PartName="/ppt/theme/theme16.xml" ContentType="application/vnd.openxmlformats-officedocument.theme+xml"/>
  <Override PartName="/ppt/theme/theme17.xml" ContentType="application/vnd.openxmlformats-officedocument.theme+xml"/>
  <Override PartName="/ppt/theme/theme18.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9" r:id="rId1"/>
    <p:sldMasterId id="2147483730" r:id="rId2"/>
    <p:sldMasterId id="2147483731" r:id="rId3"/>
    <p:sldMasterId id="2147483732" r:id="rId4"/>
    <p:sldMasterId id="2147483733" r:id="rId5"/>
    <p:sldMasterId id="2147483722" r:id="rId6"/>
    <p:sldMasterId id="2147483734" r:id="rId7"/>
    <p:sldMasterId id="2147483742" r:id="rId8"/>
    <p:sldMasterId id="2147483750" r:id="rId9"/>
    <p:sldMasterId id="2147483758" r:id="rId10"/>
    <p:sldMasterId id="2147483766" r:id="rId11"/>
    <p:sldMasterId id="2147483774" r:id="rId12"/>
    <p:sldMasterId id="2147483775" r:id="rId13"/>
    <p:sldMasterId id="2147483776" r:id="rId14"/>
    <p:sldMasterId id="2147483777" r:id="rId15"/>
    <p:sldMasterId id="2147483779" r:id="rId16"/>
    <p:sldMasterId id="2147483778" r:id="rId17"/>
  </p:sldMasterIdLst>
  <p:notesMasterIdLst>
    <p:notesMasterId r:id="rId36"/>
  </p:notesMasterIdLst>
  <p:sldIdLst>
    <p:sldId id="256" r:id="rId18"/>
    <p:sldId id="324" r:id="rId19"/>
    <p:sldId id="325" r:id="rId41"/>
    <p:sldId id="326" r:id="rId42"/>
    <p:sldId id="327" r:id="rId43"/>
    <p:sldId id="328" r:id="rId44"/>
    <p:sldId id="329" r:id="rId45"/>
    <p:sldId id="330" r:id="rId46"/>
    <p:sldId id="331" r:id="rId47"/>
    <p:sldId id="332" r:id="rId48"/>
    <p:sldId id="333" r:id="rId49"/>
    <p:sldId id="306" r:id="rId20"/>
    <p:sldId id="314" r:id="rId21"/>
    <p:sldId id="305" r:id="rId22"/>
    <p:sldId id="260" r:id="rId23"/>
    <p:sldId id="313" r:id="rId24"/>
    <p:sldId id="262" r:id="rId25"/>
    <p:sldId id="321" r:id="rId26"/>
    <p:sldId id="259" r:id="rId27"/>
    <p:sldId id="320" r:id="rId28"/>
    <p:sldId id="307" r:id="rId29"/>
    <p:sldId id="322" r:id="rId30"/>
    <p:sldId id="323" r:id="rId31"/>
    <p:sldId id="308" r:id="rId32"/>
    <p:sldId id="270" r:id="rId33"/>
    <p:sldId id="319" r:id="rId34"/>
    <p:sldId id="312" r:id="rId35"/>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81A6"/>
    <a:srgbClr val="000000"/>
    <a:srgbClr val="101820"/>
    <a:srgbClr val="00214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31" autoAdjust="0"/>
    <p:restoredTop sz="94658"/>
  </p:normalViewPr>
  <p:slideViewPr>
    <p:cSldViewPr snapToGrid="0" showGuides="1">
      <p:cViewPr varScale="1">
        <p:scale>
          <a:sx n="107" d="100"/>
          <a:sy n="107" d="100"/>
        </p:scale>
        <p:origin x="192" y="3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Master" Target="slideMasters/slideMaster5.xml"/><Relationship Id="rId6" Type="http://schemas.openxmlformats.org/officeDocument/2006/relationships/slideMaster" Target="slideMasters/slideMaster6.xml"/><Relationship Id="rId7" Type="http://schemas.openxmlformats.org/officeDocument/2006/relationships/slideMaster" Target="slideMasters/slideMaster7.xml"/><Relationship Id="rId8" Type="http://schemas.openxmlformats.org/officeDocument/2006/relationships/slideMaster" Target="slideMasters/slideMaster8.xml"/><Relationship Id="rId9" Type="http://schemas.openxmlformats.org/officeDocument/2006/relationships/slideMaster" Target="slideMasters/slideMaster9.xml"/><Relationship Id="rId10" Type="http://schemas.openxmlformats.org/officeDocument/2006/relationships/slideMaster" Target="slideMasters/slideMaster10.xml"/><Relationship Id="rId11" Type="http://schemas.openxmlformats.org/officeDocument/2006/relationships/slideMaster" Target="slideMasters/slideMaster11.xml"/><Relationship Id="rId12" Type="http://schemas.openxmlformats.org/officeDocument/2006/relationships/slideMaster" Target="slideMasters/slideMaster12.xml"/><Relationship Id="rId13" Type="http://schemas.openxmlformats.org/officeDocument/2006/relationships/slideMaster" Target="slideMasters/slideMaster13.xml"/><Relationship Id="rId14" Type="http://schemas.openxmlformats.org/officeDocument/2006/relationships/slideMaster" Target="slideMasters/slideMaster14.xml"/><Relationship Id="rId15" Type="http://schemas.openxmlformats.org/officeDocument/2006/relationships/slideMaster" Target="slideMasters/slideMaster15.xml"/><Relationship Id="rId16" Type="http://schemas.openxmlformats.org/officeDocument/2006/relationships/slideMaster" Target="slideMasters/slideMaster16.xml"/><Relationship Id="rId17" Type="http://schemas.openxmlformats.org/officeDocument/2006/relationships/slideMaster" Target="slideMasters/slideMaster17.xml"/><Relationship Id="rId18" Type="http://schemas.openxmlformats.org/officeDocument/2006/relationships/slide" Target="slides/slide1.xml"/><Relationship Id="rId19" Type="http://schemas.openxmlformats.org/officeDocument/2006/relationships/slide" Target="slides/slide2.xml"/><Relationship Id="rId20" Type="http://schemas.openxmlformats.org/officeDocument/2006/relationships/slide" Target="slides/slide3.xml"/><Relationship Id="rId21" Type="http://schemas.openxmlformats.org/officeDocument/2006/relationships/slide" Target="slides/slide4.xml"/><Relationship Id="rId22" Type="http://schemas.openxmlformats.org/officeDocument/2006/relationships/slide" Target="slides/slide5.xml"/><Relationship Id="rId23" Type="http://schemas.openxmlformats.org/officeDocument/2006/relationships/slide" Target="slides/slide6.xml"/><Relationship Id="rId24" Type="http://schemas.openxmlformats.org/officeDocument/2006/relationships/slide" Target="slides/slide7.xml"/><Relationship Id="rId25" Type="http://schemas.openxmlformats.org/officeDocument/2006/relationships/slide" Target="slides/slide8.xml"/><Relationship Id="rId26" Type="http://schemas.openxmlformats.org/officeDocument/2006/relationships/slide" Target="slides/slide9.xml"/><Relationship Id="rId27" Type="http://schemas.openxmlformats.org/officeDocument/2006/relationships/slide" Target="slides/slide10.xml"/><Relationship Id="rId28" Type="http://schemas.openxmlformats.org/officeDocument/2006/relationships/slide" Target="slides/slide11.xml"/><Relationship Id="rId29" Type="http://schemas.openxmlformats.org/officeDocument/2006/relationships/slide" Target="slides/slide12.xml"/><Relationship Id="rId30" Type="http://schemas.openxmlformats.org/officeDocument/2006/relationships/slide" Target="slides/slide13.xml"/><Relationship Id="rId31" Type="http://schemas.openxmlformats.org/officeDocument/2006/relationships/slide" Target="slides/slide14.xml"/><Relationship Id="rId32" Type="http://schemas.openxmlformats.org/officeDocument/2006/relationships/slide" Target="slides/slide15.xml"/><Relationship Id="rId33" Type="http://schemas.openxmlformats.org/officeDocument/2006/relationships/slide" Target="slides/slide16.xml"/><Relationship Id="rId34" Type="http://schemas.openxmlformats.org/officeDocument/2006/relationships/slide" Target="slides/slide17.xml"/><Relationship Id="rId35" Type="http://schemas.openxmlformats.org/officeDocument/2006/relationships/slide" Target="slides/slide18.xml"/><Relationship Id="rId36" Type="http://schemas.openxmlformats.org/officeDocument/2006/relationships/notesMaster" Target="notesMasters/notesMaster1.xml"/><Relationship Id="rId37" Type="http://schemas.openxmlformats.org/officeDocument/2006/relationships/presProps" Target="presProps.xml"/><Relationship Id="rId38" Type="http://schemas.openxmlformats.org/officeDocument/2006/relationships/viewProps" Target="viewProps.xml"/><Relationship Id="rId39" Type="http://schemas.openxmlformats.org/officeDocument/2006/relationships/theme" Target="theme/theme1.xml"/><Relationship Id="rId40" Type="http://schemas.openxmlformats.org/officeDocument/2006/relationships/tableStyles" Target="tableStyles.xml"/><Relationship Id="rId41" Type="http://schemas.openxmlformats.org/officeDocument/2006/relationships/slide" Target="slides/slide19.xml"/><Relationship Id="rId42" Type="http://schemas.openxmlformats.org/officeDocument/2006/relationships/slide" Target="slides/slide20.xml"/><Relationship Id="rId43" Type="http://schemas.openxmlformats.org/officeDocument/2006/relationships/slide" Target="slides/slide21.xml"/><Relationship Id="rId44" Type="http://schemas.openxmlformats.org/officeDocument/2006/relationships/slide" Target="slides/slide22.xml"/><Relationship Id="rId45" Type="http://schemas.openxmlformats.org/officeDocument/2006/relationships/slide" Target="slides/slide23.xml"/><Relationship Id="rId46" Type="http://schemas.openxmlformats.org/officeDocument/2006/relationships/slide" Target="slides/slide24.xml"/><Relationship Id="rId47" Type="http://schemas.openxmlformats.org/officeDocument/2006/relationships/slide" Target="slides/slide25.xml"/><Relationship Id="rId48" Type="http://schemas.openxmlformats.org/officeDocument/2006/relationships/slide" Target="slides/slide26.xml"/><Relationship Id="rId49" Type="http://schemas.openxmlformats.org/officeDocument/2006/relationships/slide" Target="slides/slide2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679257-AA55-471B-ADDE-0BC3F6A42E4F}" type="datetimeFigureOut">
              <a:rPr lang="es-CL" smtClean="0"/>
              <a:t>22-10-26</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E63C3E-2914-45F9-B68B-E444059FE830}" type="slidenum">
              <a:rPr lang="es-CL" smtClean="0"/>
              <a:t>‹Nº›</a:t>
            </a:fld>
            <a:endParaRPr lang="es-CL"/>
          </a:p>
        </p:txBody>
      </p:sp>
    </p:spTree>
    <p:extLst>
      <p:ext uri="{BB962C8B-B14F-4D97-AF65-F5344CB8AC3E}">
        <p14:creationId xmlns:p14="http://schemas.microsoft.com/office/powerpoint/2010/main" val="13897362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39C3CD-5B27-CC8D-988E-A833F9EBD50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C78C281-D734-C026-77A6-CB34CBAB365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76D13A0-2C97-ACCF-DEEE-29DCEBD9710F}"/>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72233EC4-1E78-058C-049B-041093B4C1E2}"/>
              </a:ext>
            </a:extLst>
          </p:cNvPr>
          <p:cNvSpPr>
            <a:spLocks noGrp="1"/>
          </p:cNvSpPr>
          <p:nvPr>
            <p:ph type="sldNum" sz="quarter" idx="5"/>
          </p:nvPr>
        </p:nvSpPr>
        <p:spPr/>
        <p:txBody>
          <a:bodyPr/>
          <a:lstStyle/>
          <a:p>
            <a:fld id="{09E63C3E-2914-45F9-B68B-E444059FE830}" type="slidenum">
              <a:rPr lang="es-CL" smtClean="0"/>
              <a:t>16</a:t>
            </a:fld>
            <a:endParaRPr lang="es-CL"/>
          </a:p>
        </p:txBody>
      </p:sp>
    </p:spTree>
    <p:extLst>
      <p:ext uri="{BB962C8B-B14F-4D97-AF65-F5344CB8AC3E}">
        <p14:creationId xmlns:p14="http://schemas.microsoft.com/office/powerpoint/2010/main" val="36895455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072131-748C-A0C8-666A-C720D4FDFD7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084B16D-A036-9DE2-40D4-D59B2690715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771D8FE-9BFB-84A9-F8C4-39BED3DCC78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69581D9F-94D5-340C-6A79-35B8CA3B0BE8}"/>
              </a:ext>
            </a:extLst>
          </p:cNvPr>
          <p:cNvSpPr>
            <a:spLocks noGrp="1"/>
          </p:cNvSpPr>
          <p:nvPr>
            <p:ph type="sldNum" sz="quarter" idx="5"/>
          </p:nvPr>
        </p:nvSpPr>
        <p:spPr/>
        <p:txBody>
          <a:bodyPr/>
          <a:lstStyle/>
          <a:p>
            <a:fld id="{09E63C3E-2914-45F9-B68B-E444059FE830}" type="slidenum">
              <a:rPr lang="es-CL" smtClean="0"/>
              <a:t>17</a:t>
            </a:fld>
            <a:endParaRPr lang="es-CL"/>
          </a:p>
        </p:txBody>
      </p:sp>
    </p:spTree>
    <p:extLst>
      <p:ext uri="{BB962C8B-B14F-4D97-AF65-F5344CB8AC3E}">
        <p14:creationId xmlns:p14="http://schemas.microsoft.com/office/powerpoint/2010/main" val="23581630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10.png"/><Relationship Id="rId3" Type="http://schemas.openxmlformats.org/officeDocument/2006/relationships/image" Target="../media/image14.sv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10.png"/><Relationship Id="rId3" Type="http://schemas.openxmlformats.org/officeDocument/2006/relationships/image" Target="../media/image14.sv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10.png"/><Relationship Id="rId3" Type="http://schemas.openxmlformats.org/officeDocument/2006/relationships/image" Target="../media/image14.svg"/><Relationship Id="rId4" Type="http://schemas.openxmlformats.org/officeDocument/2006/relationships/image" Target="../media/image15.png"/><Relationship Id="rId5" Type="http://schemas.openxmlformats.org/officeDocument/2006/relationships/image" Target="../media/image16.sv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17.png"/><Relationship Id="rId3" Type="http://schemas.openxmlformats.org/officeDocument/2006/relationships/image" Target="../media/image19.sv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17.png"/><Relationship Id="rId3" Type="http://schemas.openxmlformats.org/officeDocument/2006/relationships/image" Target="../media/image19.sv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17.png"/><Relationship Id="rId3" Type="http://schemas.openxmlformats.org/officeDocument/2006/relationships/image" Target="../media/image19.sv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17.png"/><Relationship Id="rId3" Type="http://schemas.openxmlformats.org/officeDocument/2006/relationships/image" Target="../media/image19.sv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20.png"/><Relationship Id="rId3" Type="http://schemas.openxmlformats.org/officeDocument/2006/relationships/image" Target="../media/image21.sv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20.png"/><Relationship Id="rId3" Type="http://schemas.openxmlformats.org/officeDocument/2006/relationships/image" Target="../media/image21.sv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20.png"/><Relationship Id="rId3" Type="http://schemas.openxmlformats.org/officeDocument/2006/relationships/image" Target="../media/image21.sv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20.png"/><Relationship Id="rId3" Type="http://schemas.openxmlformats.org/officeDocument/2006/relationships/image" Target="../media/image21.sv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24.png"/><Relationship Id="rId3" Type="http://schemas.openxmlformats.org/officeDocument/2006/relationships/image" Target="../media/image28.sv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24.png"/><Relationship Id="rId3" Type="http://schemas.openxmlformats.org/officeDocument/2006/relationships/image" Target="../media/image28.sv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24.png"/><Relationship Id="rId3" Type="http://schemas.openxmlformats.org/officeDocument/2006/relationships/image" Target="../media/image28.sv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0.xml"/><Relationship Id="rId2" Type="http://schemas.openxmlformats.org/officeDocument/2006/relationships/image" Target="../media/image24.png"/><Relationship Id="rId3" Type="http://schemas.openxmlformats.org/officeDocument/2006/relationships/image" Target="../media/image28.sv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0.xml"/><Relationship Id="rId2" Type="http://schemas.openxmlformats.org/officeDocument/2006/relationships/image" Target="../media/image24.png"/><Relationship Id="rId3" Type="http://schemas.openxmlformats.org/officeDocument/2006/relationships/image" Target="../media/image28.svg"/></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24.png"/><Relationship Id="rId3" Type="http://schemas.openxmlformats.org/officeDocument/2006/relationships/image" Target="../media/image28.svg"/></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24.png"/><Relationship Id="rId3" Type="http://schemas.openxmlformats.org/officeDocument/2006/relationships/image" Target="../media/image28.svg"/></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24.png"/><Relationship Id="rId3" Type="http://schemas.openxmlformats.org/officeDocument/2006/relationships/image" Target="../media/image28.sv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24.png"/><Relationship Id="rId3" Type="http://schemas.openxmlformats.org/officeDocument/2006/relationships/image" Target="../media/image28.svg"/></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MX"/>
              <a:t>Haz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MX"/>
              <a:t>Haz clic para editar el estilo de subtítulo del patrón</a:t>
            </a:r>
            <a:endParaRPr lang="es-CL" dirty="0"/>
          </a:p>
        </p:txBody>
      </p:sp>
    </p:spTree>
    <p:extLst>
      <p:ext uri="{BB962C8B-B14F-4D97-AF65-F5344CB8AC3E}">
        <p14:creationId xmlns:p14="http://schemas.microsoft.com/office/powerpoint/2010/main" val="4008872774"/>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dirty="0"/>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2368431403"/>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dirty="0"/>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3085630224"/>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3_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dirty="0"/>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3342267005"/>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4_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dirty="0"/>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1328507656"/>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solidFill>
                  <a:schemeClr val="tx1"/>
                </a:solidFill>
              </a:defRPr>
            </a:lvl1pPr>
          </a:lstStyle>
          <a:p>
            <a:r>
              <a:rPr lang="es-ES" dirty="0"/>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Haga clic para modificar el estilo de subtítulo del patrón</a:t>
            </a:r>
            <a:endParaRPr lang="es-CL" dirty="0"/>
          </a:p>
        </p:txBody>
      </p:sp>
    </p:spTree>
    <p:extLst>
      <p:ext uri="{BB962C8B-B14F-4D97-AF65-F5344CB8AC3E}">
        <p14:creationId xmlns:p14="http://schemas.microsoft.com/office/powerpoint/2010/main" val="416289728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ítulo y objetos">
    <p:spTree>
      <p:nvGrpSpPr>
        <p:cNvPr id="1" name=""/>
        <p:cNvGrpSpPr/>
        <p:nvPr/>
      </p:nvGrpSpPr>
      <p:grpSpPr>
        <a:xfrm>
          <a:off x="0" y="0"/>
          <a:ext cx="0" cy="0"/>
          <a:chOff x="0" y="0"/>
          <a:chExt cx="0" cy="0"/>
        </a:xfrm>
      </p:grpSpPr>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138678" y="138677"/>
            <a:ext cx="11908868" cy="6572673"/>
          </a:xfrm>
          <a:prstGeom prst="round1Rect">
            <a:avLst>
              <a:gd name="adj" fmla="val 8290"/>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14506426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solidFill>
                  <a:schemeClr val="tx1"/>
                </a:solidFill>
              </a:defRPr>
            </a:lvl1p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dirty="0"/>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pic>
        <p:nvPicPr>
          <p:cNvPr id="5" name="Gráfico 4">
            <a:extLst>
              <a:ext uri="{FF2B5EF4-FFF2-40B4-BE49-F238E27FC236}">
                <a16:creationId xmlns:a16="http://schemas.microsoft.com/office/drawing/2014/main" id="{9FD81967-B2ED-3D59-9F0C-25E17D662C2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31943645-68A0-4197-B3A2-A9E76BC6D3C5}"/>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408789815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solidFill>
                  <a:schemeClr val="tx1"/>
                </a:solidFill>
              </a:defRPr>
            </a:lvl1p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solidFill>
                  <a:schemeClr val="tx1"/>
                </a:solidFill>
              </a:defRPr>
            </a:lvl1pPr>
            <a:lvl2pPr>
              <a:defRPr sz="1400">
                <a:solidFill>
                  <a:schemeClr val="tx1"/>
                </a:solidFill>
              </a:defRPr>
            </a:lvl2pPr>
            <a:lvl3pPr>
              <a:defRPr sz="1400">
                <a:solidFill>
                  <a:schemeClr val="tx1"/>
                </a:solidFill>
              </a:defRPr>
            </a:lvl3pPr>
            <a:lvl4pPr>
              <a:defRPr sz="1400">
                <a:solidFill>
                  <a:schemeClr val="tx1"/>
                </a:solidFill>
              </a:defRPr>
            </a:lvl4pPr>
            <a:lvl5pPr>
              <a:defRPr sz="1400">
                <a:solidFill>
                  <a:schemeClr val="tx1"/>
                </a:solidFill>
              </a:defRPr>
            </a:lvl5p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solidFill>
                  <a:schemeClr val="tx1"/>
                </a:solidFill>
              </a:defRPr>
            </a:lvl1pPr>
            <a:lvl2pPr>
              <a:defRPr sz="1400">
                <a:solidFill>
                  <a:schemeClr val="tx1"/>
                </a:solidFill>
              </a:defRPr>
            </a:lvl2pPr>
            <a:lvl3pPr>
              <a:defRPr sz="1400">
                <a:solidFill>
                  <a:schemeClr val="tx1"/>
                </a:solidFill>
              </a:defRPr>
            </a:lvl3pPr>
            <a:lvl4pPr>
              <a:defRPr sz="1400">
                <a:solidFill>
                  <a:schemeClr val="tx1"/>
                </a:solidFill>
              </a:defRPr>
            </a:lvl4pPr>
            <a:lvl5pPr>
              <a:defRPr sz="1400">
                <a:solidFill>
                  <a:schemeClr val="tx1"/>
                </a:solidFill>
              </a:defRPr>
            </a:lvl5p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spTree>
    <p:extLst>
      <p:ext uri="{BB962C8B-B14F-4D97-AF65-F5344CB8AC3E}">
        <p14:creationId xmlns:p14="http://schemas.microsoft.com/office/powerpoint/2010/main" val="3151969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Encabezado de sección">
    <p:spTree>
      <p:nvGrpSpPr>
        <p:cNvPr id="1" name=""/>
        <p:cNvGrpSpPr/>
        <p:nvPr/>
      </p:nvGrpSpPr>
      <p:grpSpPr>
        <a:xfrm>
          <a:off x="0" y="0"/>
          <a:ext cx="0" cy="0"/>
          <a:chOff x="0" y="0"/>
          <a:chExt cx="0" cy="0"/>
        </a:xfrm>
      </p:grpSpPr>
      <p:sp>
        <p:nvSpPr>
          <p:cNvPr id="7" name="Marcador de posición de imagen 8">
            <a:extLst>
              <a:ext uri="{FF2B5EF4-FFF2-40B4-BE49-F238E27FC236}">
                <a16:creationId xmlns:a16="http://schemas.microsoft.com/office/drawing/2014/main" id="{8352CF86-504E-7D50-B1E7-A24B46A700F9}"/>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868215" y="3089708"/>
            <a:ext cx="4715165" cy="891165"/>
          </a:xfrm>
        </p:spPr>
        <p:txBody>
          <a:bodyPr anchor="t">
            <a:normAutofit/>
          </a:bodyPr>
          <a:lstStyle>
            <a:lvl1pPr algn="l">
              <a:defRPr sz="2400">
                <a:solidFill>
                  <a:schemeClr val="tx1"/>
                </a:solidFill>
              </a:defRPr>
            </a:lvl1pPr>
          </a:lstStyle>
          <a:p>
            <a:r>
              <a:rPr lang="es-ES" dirty="0"/>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868217" y="4333532"/>
            <a:ext cx="4715163" cy="823912"/>
          </a:xfrm>
        </p:spPr>
        <p:txBody>
          <a:bodyPr anchor="t">
            <a:normAutofit/>
          </a:bodyPr>
          <a:lstStyle>
            <a:lvl1pPr marL="0" indent="0" algn="l">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pic>
        <p:nvPicPr>
          <p:cNvPr id="2" name="Gráfico 1">
            <a:extLst>
              <a:ext uri="{FF2B5EF4-FFF2-40B4-BE49-F238E27FC236}">
                <a16:creationId xmlns:a16="http://schemas.microsoft.com/office/drawing/2014/main" id="{13865D65-4819-8941-56F9-4B56CE0F4CD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099731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0"/>
            <a:ext cx="12192000" cy="6754483"/>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p>
            <a:r>
              <a:rPr lang="es-ES" dirty="0"/>
              <a:t>Haga clic para modificar el estilo de título del patrón</a:t>
            </a:r>
            <a:endParaRPr lang="es-CL" dirty="0"/>
          </a:p>
        </p:txBody>
      </p:sp>
      <p:pic>
        <p:nvPicPr>
          <p:cNvPr id="3" name="Gráfico 2">
            <a:extLst>
              <a:ext uri="{FF2B5EF4-FFF2-40B4-BE49-F238E27FC236}">
                <a16:creationId xmlns:a16="http://schemas.microsoft.com/office/drawing/2014/main" id="{8749C0A3-9E68-FAE4-7F8B-7CC2317C7D6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pic>
        <p:nvPicPr>
          <p:cNvPr id="4" name="Gráfico 3">
            <a:extLst>
              <a:ext uri="{FF2B5EF4-FFF2-40B4-BE49-F238E27FC236}">
                <a16:creationId xmlns:a16="http://schemas.microsoft.com/office/drawing/2014/main" id="{333D72C9-9AC8-EC2E-1A9A-835F18615762}"/>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1380363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3112456"/>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solidFill>
                  <a:schemeClr val="accent1"/>
                </a:solidFill>
              </a:defRPr>
            </a:lvl1pPr>
          </a:lstStyle>
          <a:p>
            <a:r>
              <a:rPr lang="es-ES" dirty="0"/>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Haga clic para modificar el estilo de subtítulo del patrón</a:t>
            </a:r>
            <a:endParaRPr lang="es-CL" dirty="0"/>
          </a:p>
        </p:txBody>
      </p:sp>
    </p:spTree>
    <p:extLst>
      <p:ext uri="{BB962C8B-B14F-4D97-AF65-F5344CB8AC3E}">
        <p14:creationId xmlns:p14="http://schemas.microsoft.com/office/powerpoint/2010/main" val="87354653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E1F86AE3-73F9-E415-5467-834BE1013BD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5" name="Marcador de posición de imagen 8">
            <a:extLst>
              <a:ext uri="{FF2B5EF4-FFF2-40B4-BE49-F238E27FC236}">
                <a16:creationId xmlns:a16="http://schemas.microsoft.com/office/drawing/2014/main" id="{EAD8B75B-00E0-514E-8934-D8003C98D4B0}"/>
              </a:ext>
            </a:extLst>
          </p:cNvPr>
          <p:cNvSpPr>
            <a:spLocks noGrp="1"/>
          </p:cNvSpPr>
          <p:nvPr>
            <p:ph type="pic" sz="quarter" idx="13"/>
          </p:nvPr>
        </p:nvSpPr>
        <p:spPr>
          <a:xfrm>
            <a:off x="138678" y="138677"/>
            <a:ext cx="11908868" cy="6572673"/>
          </a:xfrm>
          <a:prstGeom prst="round1Rect">
            <a:avLst>
              <a:gd name="adj" fmla="val 8290"/>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329880464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351731995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solidFill>
                  <a:schemeClr val="accent1"/>
                </a:solidFill>
              </a:defRPr>
            </a:lvl1p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pic>
        <p:nvPicPr>
          <p:cNvPr id="5" name="Gráfico 4">
            <a:extLst>
              <a:ext uri="{FF2B5EF4-FFF2-40B4-BE49-F238E27FC236}">
                <a16:creationId xmlns:a16="http://schemas.microsoft.com/office/drawing/2014/main" id="{E86C24A2-EBF3-8B25-9B05-A01502128AC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8" name="Marcador de posición de imagen 8">
            <a:extLst>
              <a:ext uri="{FF2B5EF4-FFF2-40B4-BE49-F238E27FC236}">
                <a16:creationId xmlns:a16="http://schemas.microsoft.com/office/drawing/2014/main" id="{1893C119-F8CB-B33D-F85D-D848A4435AE8}"/>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9007971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solidFill>
                  <a:schemeClr val="accent1"/>
                </a:solidFill>
              </a:defRPr>
            </a:lvl1p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12366756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solidFill>
                  <a:schemeClr val="accent1"/>
                </a:solidFill>
              </a:defRPr>
            </a:lvl1pPr>
          </a:lstStyle>
          <a:p>
            <a:r>
              <a:rPr lang="es-ES" dirty="0"/>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pic>
        <p:nvPicPr>
          <p:cNvPr id="2" name="Gráfico 1">
            <a:extLst>
              <a:ext uri="{FF2B5EF4-FFF2-40B4-BE49-F238E27FC236}">
                <a16:creationId xmlns:a16="http://schemas.microsoft.com/office/drawing/2014/main" id="{B1B986EF-C91F-BEDA-6607-0052B80BEA1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4" name="Marcador de posición de imagen 8">
            <a:extLst>
              <a:ext uri="{FF2B5EF4-FFF2-40B4-BE49-F238E27FC236}">
                <a16:creationId xmlns:a16="http://schemas.microsoft.com/office/drawing/2014/main" id="{6C221016-0C5B-DE77-D404-B1A2757ABBAF}"/>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87800840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120770" y="103517"/>
            <a:ext cx="11947585" cy="6616460"/>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accent1"/>
                </a:solidFill>
              </a:defRPr>
            </a:lvl1pPr>
          </a:lstStyle>
          <a:p>
            <a:r>
              <a:rPr lang="es-ES" dirty="0"/>
              <a:t>Haga clic para modificar el estilo de título del patrón</a:t>
            </a:r>
            <a:endParaRPr lang="es-CL" dirty="0"/>
          </a:p>
        </p:txBody>
      </p:sp>
      <p:pic>
        <p:nvPicPr>
          <p:cNvPr id="3" name="Gráfico 2">
            <a:extLst>
              <a:ext uri="{FF2B5EF4-FFF2-40B4-BE49-F238E27FC236}">
                <a16:creationId xmlns:a16="http://schemas.microsoft.com/office/drawing/2014/main" id="{7D1CFBA9-B372-11F7-0B8A-AD711D9D5E5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297874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196943506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FDA414A2-CFE0-C433-A0F8-25C43E7C31F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5" name="Marcador de posición de imagen 8">
            <a:extLst>
              <a:ext uri="{FF2B5EF4-FFF2-40B4-BE49-F238E27FC236}">
                <a16:creationId xmlns:a16="http://schemas.microsoft.com/office/drawing/2014/main" id="{918F95AC-D8EA-F8F3-8037-62507BDA5E07}"/>
              </a:ext>
            </a:extLst>
          </p:cNvPr>
          <p:cNvSpPr>
            <a:spLocks noGrp="1"/>
          </p:cNvSpPr>
          <p:nvPr>
            <p:ph type="pic" sz="quarter" idx="13"/>
          </p:nvPr>
        </p:nvSpPr>
        <p:spPr>
          <a:xfrm>
            <a:off x="138678" y="138677"/>
            <a:ext cx="11908868" cy="6572673"/>
          </a:xfrm>
          <a:prstGeom prst="round1Rect">
            <a:avLst>
              <a:gd name="adj" fmla="val 8290"/>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23581477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045342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solidFill>
                  <a:srgbClr val="002147"/>
                </a:solidFill>
              </a:defRPr>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pic>
        <p:nvPicPr>
          <p:cNvPr id="5" name="Gráfico 4">
            <a:extLst>
              <a:ext uri="{FF2B5EF4-FFF2-40B4-BE49-F238E27FC236}">
                <a16:creationId xmlns:a16="http://schemas.microsoft.com/office/drawing/2014/main" id="{AAD2BA01-356F-682F-94A9-EBE1F2A63BD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A81C5516-EEFA-77B3-D49F-1CB26C6B3F65}"/>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365796636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40102962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dirty="0"/>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pic>
        <p:nvPicPr>
          <p:cNvPr id="2" name="Gráfico 1">
            <a:extLst>
              <a:ext uri="{FF2B5EF4-FFF2-40B4-BE49-F238E27FC236}">
                <a16:creationId xmlns:a16="http://schemas.microsoft.com/office/drawing/2014/main" id="{EAE5EE88-5455-8733-6C42-2378F7F46DC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4" name="Marcador de posición de imagen 8">
            <a:extLst>
              <a:ext uri="{FF2B5EF4-FFF2-40B4-BE49-F238E27FC236}">
                <a16:creationId xmlns:a16="http://schemas.microsoft.com/office/drawing/2014/main" id="{5E42D319-2782-D86D-88D3-D9535AC7F475}"/>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0275250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138023" y="129396"/>
            <a:ext cx="11913080" cy="6581956"/>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tx1"/>
                </a:solidFill>
              </a:defRPr>
            </a:lvl1p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E8EA4BBD-A2A2-CF6D-21FC-831BDA28F78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0689392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139321495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B57AE1EF-6AA5-0799-AF91-FF27B495F22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02560330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7607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pic>
        <p:nvPicPr>
          <p:cNvPr id="5" name="Gráfico 4">
            <a:extLst>
              <a:ext uri="{FF2B5EF4-FFF2-40B4-BE49-F238E27FC236}">
                <a16:creationId xmlns:a16="http://schemas.microsoft.com/office/drawing/2014/main" id="{095CA440-0A39-6A89-282F-C7337B3DB00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57FC96F4-266C-46C7-4549-C18E9B237F8A}"/>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8620556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413329801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4" name="Marcador de posición de imagen 8">
            <a:extLst>
              <a:ext uri="{FF2B5EF4-FFF2-40B4-BE49-F238E27FC236}">
                <a16:creationId xmlns:a16="http://schemas.microsoft.com/office/drawing/2014/main" id="{933D0AEF-61D1-28ED-9F4D-4DBF18AAA936}"/>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07279408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tx1"/>
                </a:solidFill>
              </a:defRPr>
            </a:lvl1p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9CD38FB8-71D0-4F85-ED70-FBBF6E65FCF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812836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solidFill>
                  <a:schemeClr val="accent1"/>
                </a:solidFill>
              </a:defRPr>
            </a:lvl1pPr>
          </a:lstStyle>
          <a:p>
            <a:r>
              <a:rPr lang="es-ES" dirty="0"/>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103697676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3_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B57AE1EF-6AA5-0799-AF91-FF27B495F22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29735695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85155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solidFill>
                  <a:schemeClr val="accent1"/>
                </a:solidFill>
              </a:defRPr>
            </a:lvl1p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C1B66A03-B644-1ED7-7CA6-BBA237B176D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610F0A3D-FE37-357C-A00C-2B59DE23B6EC}"/>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5506739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279759923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posición de imagen 8">
            <a:extLst>
              <a:ext uri="{FF2B5EF4-FFF2-40B4-BE49-F238E27FC236}">
                <a16:creationId xmlns:a16="http://schemas.microsoft.com/office/drawing/2014/main" id="{EB4A450D-BD6B-5942-F157-BF45F302B717}"/>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8346149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1028"/>
            <a:ext cx="12192000" cy="6858000"/>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accent1"/>
                </a:solidFill>
              </a:defRPr>
            </a:lvl1pPr>
          </a:lstStyle>
          <a:p>
            <a:r>
              <a:rPr lang="es-ES" dirty="0"/>
              <a:t>Haga clic para modificar el estilo de título del patrón</a:t>
            </a:r>
            <a:endParaRPr lang="es-CL" dirty="0"/>
          </a:p>
        </p:txBody>
      </p:sp>
    </p:spTree>
    <p:extLst>
      <p:ext uri="{BB962C8B-B14F-4D97-AF65-F5344CB8AC3E}">
        <p14:creationId xmlns:p14="http://schemas.microsoft.com/office/powerpoint/2010/main" val="260095141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266118211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4_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B57AE1EF-6AA5-0799-AF91-FF27B495F22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04405277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F49B1BB3-E980-F384-932E-77C3FB41FB8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1246528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163397D1-475A-C6AE-E5E5-BB90E05169A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7105886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256735034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posición de imagen 8">
            <a:extLst>
              <a:ext uri="{FF2B5EF4-FFF2-40B4-BE49-F238E27FC236}">
                <a16:creationId xmlns:a16="http://schemas.microsoft.com/office/drawing/2014/main" id="{CA691275-E614-75DD-BF66-D1A2304E5492}"/>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418907488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1"/>
            <a:ext cx="12192000" cy="6858000"/>
          </a:xfrm>
        </p:spPr>
        <p:txBody>
          <a:bodyPr/>
          <a:lstStyle/>
          <a:p>
            <a:r>
              <a:rPr lang="es-ES"/>
              <a:t>Haga clic en el icono para agregar una imagen</a:t>
            </a:r>
            <a:endParaRPr lang="es-CL"/>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accent1"/>
                </a:solidFill>
              </a:defRPr>
            </a:lvl1pPr>
          </a:lstStyle>
          <a:p>
            <a:r>
              <a:rPr lang="es-ES" dirty="0"/>
              <a:t>Haga clic para modificar el estilo de título del patrón</a:t>
            </a:r>
            <a:endParaRPr lang="es-CL" dirty="0"/>
          </a:p>
        </p:txBody>
      </p:sp>
      <p:pic>
        <p:nvPicPr>
          <p:cNvPr id="3" name="Gráfico 2">
            <a:extLst>
              <a:ext uri="{FF2B5EF4-FFF2-40B4-BE49-F238E27FC236}">
                <a16:creationId xmlns:a16="http://schemas.microsoft.com/office/drawing/2014/main" id="{B793FE82-AE4C-A625-A66C-6CBD4214700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259694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1_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6547356"/>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 Id="rId3" Type="http://schemas.openxmlformats.org/officeDocument/2006/relationships/image" Target="../media/image1.JPG"/><Relationship Id="rId4" Type="http://schemas.openxmlformats.org/officeDocument/2006/relationships/image" Target="../media/image2.png"/><Relationship Id="rId5" Type="http://schemas.openxmlformats.org/officeDocument/2006/relationships/image" Target="../media/image3.png"/></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theme" Target="../theme/theme2.xml"/><Relationship Id="rId3" Type="http://schemas.openxmlformats.org/officeDocument/2006/relationships/image" Target="../media/image4.JPG"/><Relationship Id="rId4" Type="http://schemas.openxmlformats.org/officeDocument/2006/relationships/image" Target="../media/image5.png"/><Relationship Id="rId5" Type="http://schemas.openxmlformats.org/officeDocument/2006/relationships/image" Target="../media/image6.svg"/><Relationship Id="rId6" Type="http://schemas.openxmlformats.org/officeDocument/2006/relationships/image" Target="../media/image2.png"/><Relationship Id="rId7"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theme" Target="../theme/theme3.xml"/><Relationship Id="rId3" Type="http://schemas.openxmlformats.org/officeDocument/2006/relationships/image" Target="../media/image7_optimized.jpeg"/><Relationship Id="rId4" Type="http://schemas.openxmlformats.org/officeDocument/2006/relationships/image" Target="../media/image2.png"/><Relationship Id="rId5"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theme" Target="../theme/theme4.xml"/><Relationship Id="rId3" Type="http://schemas.openxmlformats.org/officeDocument/2006/relationships/image" Target="../media/image8_optimized.jpeg"/><Relationship Id="rId4" Type="http://schemas.openxmlformats.org/officeDocument/2006/relationships/image" Target="../media/image2.png"/><Relationship Id="rId5" Type="http://schemas.openxmlformats.org/officeDocument/2006/relationships/image" Target="../media/image3.png"/></Relationships>
</file>

<file path=ppt/slideMasters/_rels/slideMaster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theme" Target="../theme/theme5.xml"/><Relationship Id="rId3" Type="http://schemas.openxmlformats.org/officeDocument/2006/relationships/image" Target="../media/image9.jpeg"/><Relationship Id="rId4" Type="http://schemas.openxmlformats.org/officeDocument/2006/relationships/image" Target="../media/image2.png"/><Relationship Id="rId5" Type="http://schemas.openxmlformats.org/officeDocument/2006/relationships/image" Target="../media/image3.png"/></Relationships>
</file>

<file path=ppt/slideMasters/_rels/slideMaster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slideLayout" Target="../slideLayouts/slideLayout7.xml"/><Relationship Id="rId3" Type="http://schemas.openxmlformats.org/officeDocument/2006/relationships/slideLayout" Target="../slideLayouts/slideLayout8.xml"/><Relationship Id="rId4" Type="http://schemas.openxmlformats.org/officeDocument/2006/relationships/slideLayout" Target="../slideLayouts/slideLayout9.xml"/><Relationship Id="rId5" Type="http://schemas.openxmlformats.org/officeDocument/2006/relationships/slideLayout" Target="../slideLayouts/slideLayout10.xml"/><Relationship Id="rId6" Type="http://schemas.openxmlformats.org/officeDocument/2006/relationships/slideLayout" Target="../slideLayouts/slideLayout11.xml"/><Relationship Id="rId7" Type="http://schemas.openxmlformats.org/officeDocument/2006/relationships/slideLayout" Target="../slideLayouts/slideLayout12.xml"/><Relationship Id="rId8" Type="http://schemas.openxmlformats.org/officeDocument/2006/relationships/theme" Target="../theme/theme6.xml"/><Relationship Id="rId9" Type="http://schemas.openxmlformats.org/officeDocument/2006/relationships/image" Target="../media/image10.png"/><Relationship Id="rId10" Type="http://schemas.openxmlformats.org/officeDocument/2006/relationships/image" Target="../media/image11.svg"/><Relationship Id="rId11" Type="http://schemas.openxmlformats.org/officeDocument/2006/relationships/image" Target="../media/image12.png"/><Relationship Id="rId12" Type="http://schemas.openxmlformats.org/officeDocument/2006/relationships/image" Target="../media/image13.svg"/></Relationships>
</file>

<file path=ppt/slideMasters/_rels/slideMaster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theme" Target="../theme/theme7.xml"/><Relationship Id="rId9" Type="http://schemas.openxmlformats.org/officeDocument/2006/relationships/image" Target="../media/image17.png"/><Relationship Id="rId10" Type="http://schemas.openxmlformats.org/officeDocument/2006/relationships/image" Target="../media/image18.svg"/><Relationship Id="rId11" Type="http://schemas.openxmlformats.org/officeDocument/2006/relationships/image" Target="../media/image15.png"/><Relationship Id="rId12" Type="http://schemas.openxmlformats.org/officeDocument/2006/relationships/image" Target="../media/image16.svg"/></Relationships>
</file>

<file path=ppt/slideMasters/_rels/slideMaster8.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slideLayout" Target="../slideLayouts/slideLayout21.xml"/><Relationship Id="rId3" Type="http://schemas.openxmlformats.org/officeDocument/2006/relationships/slideLayout" Target="../slideLayouts/slideLayout22.xml"/><Relationship Id="rId4" Type="http://schemas.openxmlformats.org/officeDocument/2006/relationships/slideLayout" Target="../slideLayouts/slideLayout23.xml"/><Relationship Id="rId5" Type="http://schemas.openxmlformats.org/officeDocument/2006/relationships/slideLayout" Target="../slideLayouts/slideLayout24.xml"/><Relationship Id="rId6" Type="http://schemas.openxmlformats.org/officeDocument/2006/relationships/slideLayout" Target="../slideLayouts/slideLayout25.xml"/><Relationship Id="rId7" Type="http://schemas.openxmlformats.org/officeDocument/2006/relationships/slideLayout" Target="../slideLayouts/slideLayout26.xml"/><Relationship Id="rId8" Type="http://schemas.openxmlformats.org/officeDocument/2006/relationships/theme" Target="../theme/theme8.xml"/><Relationship Id="rId9" Type="http://schemas.openxmlformats.org/officeDocument/2006/relationships/image" Target="../media/image20.png"/><Relationship Id="rId10" Type="http://schemas.openxmlformats.org/officeDocument/2006/relationships/image" Target="../media/image21.svg"/><Relationship Id="rId11" Type="http://schemas.openxmlformats.org/officeDocument/2006/relationships/image" Target="../media/image22.png"/><Relationship Id="rId12" Type="http://schemas.openxmlformats.org/officeDocument/2006/relationships/image" Target="../media/image23.svg"/></Relationships>
</file>

<file path=ppt/slideMasters/_rels/slideMaster9.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slideLayout" Target="../slideLayouts/slideLayout28.xml"/><Relationship Id="rId3" Type="http://schemas.openxmlformats.org/officeDocument/2006/relationships/slideLayout" Target="../slideLayouts/slideLayout29.xml"/><Relationship Id="rId4" Type="http://schemas.openxmlformats.org/officeDocument/2006/relationships/slideLayout" Target="../slideLayouts/slideLayout30.xml"/><Relationship Id="rId5" Type="http://schemas.openxmlformats.org/officeDocument/2006/relationships/slideLayout" Target="../slideLayouts/slideLayout31.xml"/><Relationship Id="rId6" Type="http://schemas.openxmlformats.org/officeDocument/2006/relationships/slideLayout" Target="../slideLayouts/slideLayout32.xml"/><Relationship Id="rId7" Type="http://schemas.openxmlformats.org/officeDocument/2006/relationships/slideLayout" Target="../slideLayouts/slideLayout33.xml"/><Relationship Id="rId8" Type="http://schemas.openxmlformats.org/officeDocument/2006/relationships/theme" Target="../theme/theme9.xml"/><Relationship Id="rId9" Type="http://schemas.openxmlformats.org/officeDocument/2006/relationships/image" Target="../media/image24.png"/><Relationship Id="rId10" Type="http://schemas.openxmlformats.org/officeDocument/2006/relationships/image" Target="../media/image25.svg"/><Relationship Id="rId11" Type="http://schemas.openxmlformats.org/officeDocument/2006/relationships/image" Target="../media/image26.png"/><Relationship Id="rId12" Type="http://schemas.openxmlformats.org/officeDocument/2006/relationships/image" Target="../media/image27.svg"/></Relationships>
</file>

<file path=ppt/slideMasters/_rels/slideMaster10.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slideLayout" Target="../slideLayouts/slideLayout35.xml"/><Relationship Id="rId3" Type="http://schemas.openxmlformats.org/officeDocument/2006/relationships/slideLayout" Target="../slideLayouts/slideLayout36.xml"/><Relationship Id="rId4" Type="http://schemas.openxmlformats.org/officeDocument/2006/relationships/slideLayout" Target="../slideLayouts/slideLayout37.xml"/><Relationship Id="rId5" Type="http://schemas.openxmlformats.org/officeDocument/2006/relationships/slideLayout" Target="../slideLayouts/slideLayout38.xml"/><Relationship Id="rId6" Type="http://schemas.openxmlformats.org/officeDocument/2006/relationships/slideLayout" Target="../slideLayouts/slideLayout39.xml"/><Relationship Id="rId7" Type="http://schemas.openxmlformats.org/officeDocument/2006/relationships/slideLayout" Target="../slideLayouts/slideLayout40.xml"/><Relationship Id="rId8" Type="http://schemas.openxmlformats.org/officeDocument/2006/relationships/theme" Target="../theme/theme10.xml"/><Relationship Id="rId9" Type="http://schemas.openxmlformats.org/officeDocument/2006/relationships/image" Target="../media/image24.png"/><Relationship Id="rId10" Type="http://schemas.openxmlformats.org/officeDocument/2006/relationships/image" Target="../media/image25.svg"/><Relationship Id="rId11" Type="http://schemas.openxmlformats.org/officeDocument/2006/relationships/image" Target="../media/image26.png"/><Relationship Id="rId12" Type="http://schemas.openxmlformats.org/officeDocument/2006/relationships/image" Target="../media/image27.svg"/></Relationships>
</file>

<file path=ppt/slideMasters/_rels/slideMaster11.xml.rels><?xml version='1.0' encoding='UTF-8' standalone='yes'?>
<Relationships xmlns="http://schemas.openxmlformats.org/package/2006/relationships"><Relationship Id="rId1" Type="http://schemas.openxmlformats.org/officeDocument/2006/relationships/slideLayout" Target="../slideLayouts/slideLayout41.xml"/><Relationship Id="rId2" Type="http://schemas.openxmlformats.org/officeDocument/2006/relationships/slideLayout" Target="../slideLayouts/slideLayout42.xml"/><Relationship Id="rId3" Type="http://schemas.openxmlformats.org/officeDocument/2006/relationships/slideLayout" Target="../slideLayouts/slideLayout43.xml"/><Relationship Id="rId4" Type="http://schemas.openxmlformats.org/officeDocument/2006/relationships/slideLayout" Target="../slideLayouts/slideLayout44.xml"/><Relationship Id="rId5" Type="http://schemas.openxmlformats.org/officeDocument/2006/relationships/slideLayout" Target="../slideLayouts/slideLayout45.xml"/><Relationship Id="rId6" Type="http://schemas.openxmlformats.org/officeDocument/2006/relationships/slideLayout" Target="../slideLayouts/slideLayout46.xml"/><Relationship Id="rId7" Type="http://schemas.openxmlformats.org/officeDocument/2006/relationships/slideLayout" Target="../slideLayouts/slideLayout47.xml"/><Relationship Id="rId8" Type="http://schemas.openxmlformats.org/officeDocument/2006/relationships/theme" Target="../theme/theme11.xml"/><Relationship Id="rId9" Type="http://schemas.openxmlformats.org/officeDocument/2006/relationships/image" Target="../media/image24.png"/><Relationship Id="rId10" Type="http://schemas.openxmlformats.org/officeDocument/2006/relationships/image" Target="../media/image25.svg"/><Relationship Id="rId11" Type="http://schemas.openxmlformats.org/officeDocument/2006/relationships/image" Target="../media/image26.png"/><Relationship Id="rId12" Type="http://schemas.openxmlformats.org/officeDocument/2006/relationships/image" Target="../media/image27.svg"/></Relationships>
</file>

<file path=ppt/slideMasters/_rels/slideMaster12.xml.rels><?xml version='1.0' encoding='UTF-8' standalone='yes'?>
<Relationships xmlns="http://schemas.openxmlformats.org/package/2006/relationships"><Relationship Id="rId1" Type="http://schemas.openxmlformats.org/officeDocument/2006/relationships/theme" Target="../theme/theme12.xml"/><Relationship Id="rId2" Type="http://schemas.openxmlformats.org/officeDocument/2006/relationships/image" Target="../media/image10.png"/><Relationship Id="rId3" Type="http://schemas.openxmlformats.org/officeDocument/2006/relationships/image" Target="../media/image11.svg"/><Relationship Id="rId4" Type="http://schemas.openxmlformats.org/officeDocument/2006/relationships/image" Target="../media/image29.png"/><Relationship Id="rId5" Type="http://schemas.openxmlformats.org/officeDocument/2006/relationships/image" Target="../media/image30.svg"/></Relationships>
</file>

<file path=ppt/slideMasters/_rels/slideMaster13.xml.rels><?xml version='1.0' encoding='UTF-8' standalone='yes'?>
<Relationships xmlns="http://schemas.openxmlformats.org/package/2006/relationships"><Relationship Id="rId1" Type="http://schemas.openxmlformats.org/officeDocument/2006/relationships/theme" Target="../theme/theme13.xml"/><Relationship Id="rId2" Type="http://schemas.openxmlformats.org/officeDocument/2006/relationships/image" Target="../media/image17.png"/><Relationship Id="rId3" Type="http://schemas.openxmlformats.org/officeDocument/2006/relationships/image" Target="../media/image18.svg"/><Relationship Id="rId4" Type="http://schemas.openxmlformats.org/officeDocument/2006/relationships/image" Target="../media/image15.png"/><Relationship Id="rId5" Type="http://schemas.openxmlformats.org/officeDocument/2006/relationships/image" Target="../media/image16.svg"/></Relationships>
</file>

<file path=ppt/slideMasters/_rels/slideMaster14.xml.rels><?xml version='1.0' encoding='UTF-8' standalone='yes'?>
<Relationships xmlns="http://schemas.openxmlformats.org/package/2006/relationships"><Relationship Id="rId1" Type="http://schemas.openxmlformats.org/officeDocument/2006/relationships/theme" Target="../theme/theme14.xml"/><Relationship Id="rId2" Type="http://schemas.openxmlformats.org/officeDocument/2006/relationships/image" Target="../media/image31.png"/><Relationship Id="rId3" Type="http://schemas.openxmlformats.org/officeDocument/2006/relationships/image" Target="../media/image32.svg"/><Relationship Id="rId4" Type="http://schemas.openxmlformats.org/officeDocument/2006/relationships/image" Target="../media/image22.png"/><Relationship Id="rId5" Type="http://schemas.openxmlformats.org/officeDocument/2006/relationships/image" Target="../media/image23.svg"/></Relationships>
</file>

<file path=ppt/slideMasters/_rels/slideMaster15.xml.rels><?xml version='1.0' encoding='UTF-8' standalone='yes'?>
<Relationships xmlns="http://schemas.openxmlformats.org/package/2006/relationships"><Relationship Id="rId1" Type="http://schemas.openxmlformats.org/officeDocument/2006/relationships/theme" Target="../theme/theme15.xml"/><Relationship Id="rId2" Type="http://schemas.openxmlformats.org/officeDocument/2006/relationships/image" Target="../media/image24.png"/><Relationship Id="rId3" Type="http://schemas.openxmlformats.org/officeDocument/2006/relationships/image" Target="../media/image25.svg"/><Relationship Id="rId4" Type="http://schemas.openxmlformats.org/officeDocument/2006/relationships/image" Target="../media/image26.png"/><Relationship Id="rId5" Type="http://schemas.openxmlformats.org/officeDocument/2006/relationships/image" Target="../media/image27.svg"/></Relationships>
</file>

<file path=ppt/slideMasters/_rels/slideMaster16.xml.rels><?xml version='1.0' encoding='UTF-8' standalone='yes'?>
<Relationships xmlns="http://schemas.openxmlformats.org/package/2006/relationships"><Relationship Id="rId1" Type="http://schemas.openxmlformats.org/officeDocument/2006/relationships/slideLayout" Target="../slideLayouts/slideLayout48.xml"/><Relationship Id="rId2" Type="http://schemas.openxmlformats.org/officeDocument/2006/relationships/theme" Target="../theme/theme16.xml"/><Relationship Id="rId3" Type="http://schemas.openxmlformats.org/officeDocument/2006/relationships/image" Target="../media/image24.png"/><Relationship Id="rId4" Type="http://schemas.openxmlformats.org/officeDocument/2006/relationships/image" Target="../media/image25.svg"/><Relationship Id="rId5" Type="http://schemas.openxmlformats.org/officeDocument/2006/relationships/image" Target="../media/image26.png"/><Relationship Id="rId6" Type="http://schemas.openxmlformats.org/officeDocument/2006/relationships/image" Target="../media/image27.svg"/></Relationships>
</file>

<file path=ppt/slideMasters/_rels/slideMaster17.xml.rels><?xml version='1.0' encoding='UTF-8' standalone='yes'?>
<Relationships xmlns="http://schemas.openxmlformats.org/package/2006/relationships"><Relationship Id="rId1" Type="http://schemas.openxmlformats.org/officeDocument/2006/relationships/theme" Target="../theme/theme17.xml"/><Relationship Id="rId2" Type="http://schemas.openxmlformats.org/officeDocument/2006/relationships/image" Target="../media/image24.png"/><Relationship Id="rId3" Type="http://schemas.openxmlformats.org/officeDocument/2006/relationships/image" Target="../media/image25.svg"/><Relationship Id="rId4" Type="http://schemas.openxmlformats.org/officeDocument/2006/relationships/image" Target="../media/image26.png"/><Relationship Id="rId5" Type="http://schemas.openxmlformats.org/officeDocument/2006/relationships/image" Target="../media/image27.sv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alphaModFix amt="70000"/>
            <a:lum/>
          </a:blip>
          <a:srcRect/>
          <a:stretch>
            <a:fillRect t="-14000" b="-14000"/>
          </a:stretch>
        </a:blipFill>
        <a:effectLst/>
      </p:bgPr>
    </p:bg>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75101697-69BC-6B75-2065-30D2076D041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Imagen 8">
            <a:extLst>
              <a:ext uri="{FF2B5EF4-FFF2-40B4-BE49-F238E27FC236}">
                <a16:creationId xmlns:a16="http://schemas.microsoft.com/office/drawing/2014/main" id="{146DEAC8-0B7D-0ADC-170C-687D88F2D86A}"/>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9793225" y="616648"/>
            <a:ext cx="1801137" cy="757979"/>
          </a:xfrm>
          <a:prstGeom prst="rect">
            <a:avLst/>
          </a:prstGeom>
        </p:spPr>
      </p:pic>
    </p:spTree>
    <p:extLst>
      <p:ext uri="{BB962C8B-B14F-4D97-AF65-F5344CB8AC3E}">
        <p14:creationId xmlns:p14="http://schemas.microsoft.com/office/powerpoint/2010/main" val="1028463380"/>
      </p:ext>
    </p:extLst>
  </p:cSld>
  <p:clrMap bg1="lt1" tx1="dk1" bg2="lt2" tx2="dk2" accent1="accent1" accent2="accent2" accent3="accent3" accent4="accent4" accent5="accent5" accent6="accent6" hlink="hlink" folHlink="folHlink"/>
  <p:sldLayoutIdLst>
    <p:sldLayoutId id="2147483823" r:id="rId1"/>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alphaModFix amt="60000"/>
            <a:lum/>
          </a:blip>
          <a:srcRect/>
          <a:stretch>
            <a:fillRect t="-9000" b="-9000"/>
          </a:stretch>
        </a:blipFill>
        <a:effectLst/>
      </p:bgPr>
    </p:bg>
    <p:spTree>
      <p:nvGrpSpPr>
        <p:cNvPr id="1" name=""/>
        <p:cNvGrpSpPr/>
        <p:nvPr/>
      </p:nvGrpSpPr>
      <p:grpSpPr>
        <a:xfrm>
          <a:off x="0" y="0"/>
          <a:ext cx="0" cy="0"/>
          <a:chOff x="0" y="0"/>
          <a:chExt cx="0" cy="0"/>
        </a:xfrm>
      </p:grpSpPr>
      <p:pic>
        <p:nvPicPr>
          <p:cNvPr id="7" name="Gráfico 6">
            <a:extLst>
              <a:ext uri="{FF2B5EF4-FFF2-40B4-BE49-F238E27FC236}">
                <a16:creationId xmlns:a16="http://schemas.microsoft.com/office/drawing/2014/main" id="{53AC4937-7DBD-BED0-C294-58B64B10BF5D}"/>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9813773" y="656354"/>
            <a:ext cx="1756626" cy="697725"/>
          </a:xfrm>
          <a:prstGeom prst="rect">
            <a:avLst/>
          </a:prstGeom>
        </p:spPr>
      </p:pic>
      <p:pic>
        <p:nvPicPr>
          <p:cNvPr id="2" name="Imagen 1">
            <a:extLst>
              <a:ext uri="{FF2B5EF4-FFF2-40B4-BE49-F238E27FC236}">
                <a16:creationId xmlns:a16="http://schemas.microsoft.com/office/drawing/2014/main" id="{8D39B5BA-D931-F13D-46FF-2ED2A815266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n 2">
            <a:extLst>
              <a:ext uri="{FF2B5EF4-FFF2-40B4-BE49-F238E27FC236}">
                <a16:creationId xmlns:a16="http://schemas.microsoft.com/office/drawing/2014/main" id="{413BB5A8-93A3-92AE-5F15-9D0208DB8103}"/>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9793225" y="616648"/>
            <a:ext cx="1801137" cy="757979"/>
          </a:xfrm>
          <a:prstGeom prst="rect">
            <a:avLst/>
          </a:prstGeom>
        </p:spPr>
      </p:pic>
    </p:spTree>
    <p:extLst>
      <p:ext uri="{BB962C8B-B14F-4D97-AF65-F5344CB8AC3E}">
        <p14:creationId xmlns:p14="http://schemas.microsoft.com/office/powerpoint/2010/main" val="1721454931"/>
      </p:ext>
    </p:extLst>
  </p:cSld>
  <p:clrMap bg1="lt1" tx1="dk1" bg2="lt2" tx2="dk2" accent1="accent1" accent2="accent2" accent3="accent3" accent4="accent4" accent5="accent5" accent6="accent6" hlink="hlink" folHlink="folHlink"/>
  <p:sldLayoutIdLst>
    <p:sldLayoutId id="2147483827" r:id="rId1"/>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alphaModFix amt="47351"/>
            <a:lum/>
          </a:blip>
          <a:srcRect/>
          <a:stretch>
            <a:fillRect t="-8000" b="-8000"/>
          </a:stretch>
        </a:blip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B5BCEA96-D36B-A157-FDAD-C0B0ED6ACBE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n 2">
            <a:extLst>
              <a:ext uri="{FF2B5EF4-FFF2-40B4-BE49-F238E27FC236}">
                <a16:creationId xmlns:a16="http://schemas.microsoft.com/office/drawing/2014/main" id="{57470AA6-AC42-50BD-18A8-D43851DAE280}"/>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9793225" y="616648"/>
            <a:ext cx="1801137" cy="757979"/>
          </a:xfrm>
          <a:prstGeom prst="rect">
            <a:avLst/>
          </a:prstGeom>
        </p:spPr>
      </p:pic>
    </p:spTree>
    <p:extLst>
      <p:ext uri="{BB962C8B-B14F-4D97-AF65-F5344CB8AC3E}">
        <p14:creationId xmlns:p14="http://schemas.microsoft.com/office/powerpoint/2010/main" val="2410207048"/>
      </p:ext>
    </p:extLst>
  </p:cSld>
  <p:clrMap bg1="lt1" tx1="dk1" bg2="lt2" tx2="dk2" accent1="accent1" accent2="accent2" accent3="accent3" accent4="accent4" accent5="accent5" accent6="accent6" hlink="hlink" folHlink="folHlink"/>
  <p:sldLayoutIdLst>
    <p:sldLayoutId id="2147483828" r:id="rId1"/>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alphaModFix amt="70000"/>
            <a:lum/>
          </a:blip>
          <a:srcRect/>
          <a:stretch>
            <a:fillRect/>
          </a:stretch>
        </a:blip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13FE9707-906D-88E0-7027-99FD0E97200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n 2">
            <a:extLst>
              <a:ext uri="{FF2B5EF4-FFF2-40B4-BE49-F238E27FC236}">
                <a16:creationId xmlns:a16="http://schemas.microsoft.com/office/drawing/2014/main" id="{6E232D37-9C45-864A-F5BF-73D1C84D3F5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9793225" y="616648"/>
            <a:ext cx="1801137" cy="757979"/>
          </a:xfrm>
          <a:prstGeom prst="rect">
            <a:avLst/>
          </a:prstGeom>
        </p:spPr>
      </p:pic>
    </p:spTree>
    <p:extLst>
      <p:ext uri="{BB962C8B-B14F-4D97-AF65-F5344CB8AC3E}">
        <p14:creationId xmlns:p14="http://schemas.microsoft.com/office/powerpoint/2010/main" val="3194922342"/>
      </p:ext>
    </p:extLst>
  </p:cSld>
  <p:clrMap bg1="lt1" tx1="dk1" bg2="lt2" tx2="dk2" accent1="accent1" accent2="accent2" accent3="accent3" accent4="accent4" accent5="accent5" accent6="accent6" hlink="hlink" folHlink="folHlink"/>
  <p:sldLayoutIdLst>
    <p:sldLayoutId id="2147483829" r:id="rId1"/>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alphaModFix amt="66000"/>
            <a:lum/>
          </a:blip>
          <a:srcRect/>
          <a:stretch>
            <a:fillRect/>
          </a:stretch>
        </a:blip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263CEA67-292F-4196-6D84-F3BA9234E0F5}"/>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n 2">
            <a:extLst>
              <a:ext uri="{FF2B5EF4-FFF2-40B4-BE49-F238E27FC236}">
                <a16:creationId xmlns:a16="http://schemas.microsoft.com/office/drawing/2014/main" id="{7BCC5EC2-9FD0-EB20-A7CF-763F1A198764}"/>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9793225" y="616648"/>
            <a:ext cx="1801137" cy="757979"/>
          </a:xfrm>
          <a:prstGeom prst="rect">
            <a:avLst/>
          </a:prstGeom>
        </p:spPr>
      </p:pic>
    </p:spTree>
    <p:extLst>
      <p:ext uri="{BB962C8B-B14F-4D97-AF65-F5344CB8AC3E}">
        <p14:creationId xmlns:p14="http://schemas.microsoft.com/office/powerpoint/2010/main" val="831299845"/>
      </p:ext>
    </p:extLst>
  </p:cSld>
  <p:clrMap bg1="lt1" tx1="dk1" bg2="lt2" tx2="dk2" accent1="accent1" accent2="accent2" accent3="accent3" accent4="accent4" accent5="accent5" accent6="accent6" hlink="hlink" folHlink="folHlink"/>
  <p:sldLayoutIdLst>
    <p:sldLayoutId id="2147483830" r:id="rId1"/>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115858"/>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13" name="Gráfico 12">
            <a:extLst>
              <a:ext uri="{FF2B5EF4-FFF2-40B4-BE49-F238E27FC236}">
                <a16:creationId xmlns:a16="http://schemas.microsoft.com/office/drawing/2014/main" id="{5BCBB882-38C2-320D-BF3D-9CC885E97FA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0" y="0"/>
            <a:ext cx="12192000" cy="6858000"/>
          </a:xfrm>
          <a:prstGeom prst="rect">
            <a:avLst/>
          </a:prstGeom>
        </p:spPr>
      </p:pic>
      <p:pic>
        <p:nvPicPr>
          <p:cNvPr id="4" name="Gráfico 3">
            <a:extLst>
              <a:ext uri="{FF2B5EF4-FFF2-40B4-BE49-F238E27FC236}">
                <a16:creationId xmlns:a16="http://schemas.microsoft.com/office/drawing/2014/main" id="{CF75B005-BB11-00ED-DBA7-F26D768A0802}"/>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24003135"/>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821" r:id="rId7"/>
  </p:sldLayoutIdLst>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231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4" name="Gráfico 3">
            <a:extLst>
              <a:ext uri="{FF2B5EF4-FFF2-40B4-BE49-F238E27FC236}">
                <a16:creationId xmlns:a16="http://schemas.microsoft.com/office/drawing/2014/main" id="{C2781EF6-AA1A-21D3-D93C-53627F727D3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0" y="0"/>
            <a:ext cx="12192000" cy="6858000"/>
          </a:xfrm>
          <a:prstGeom prst="rect">
            <a:avLst/>
          </a:prstGeom>
        </p:spPr>
      </p:pic>
      <p:pic>
        <p:nvPicPr>
          <p:cNvPr id="5" name="Gráfico 4">
            <a:extLst>
              <a:ext uri="{FF2B5EF4-FFF2-40B4-BE49-F238E27FC236}">
                <a16:creationId xmlns:a16="http://schemas.microsoft.com/office/drawing/2014/main" id="{E2779936-9279-73B4-C403-40F600405AEF}"/>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660242936"/>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Lst>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73601"/>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0" y="0"/>
            <a:ext cx="12192000" cy="6858000"/>
          </a:xfrm>
          <a:prstGeom prst="rect">
            <a:avLst/>
          </a:prstGeom>
        </p:spPr>
      </p:pic>
      <p:pic>
        <p:nvPicPr>
          <p:cNvPr id="4" name="Gráfico 3">
            <a:extLst>
              <a:ext uri="{FF2B5EF4-FFF2-40B4-BE49-F238E27FC236}">
                <a16:creationId xmlns:a16="http://schemas.microsoft.com/office/drawing/2014/main" id="{C2C0A9BD-A645-1098-7B97-4B2DF16E2040}"/>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324462609"/>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Lst>
  <p:txStyles>
    <p:titleStyle>
      <a:lvl1pPr algn="l" defTabSz="914400" rtl="0" eaLnBrk="1" latinLnBrk="0" hangingPunct="1">
        <a:lnSpc>
          <a:spcPct val="90000"/>
        </a:lnSpc>
        <a:spcBef>
          <a:spcPct val="0"/>
        </a:spcBef>
        <a:buNone/>
        <a:defRPr sz="3200" b="1" kern="1200">
          <a:solidFill>
            <a:srgbClr val="00214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231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0" y="0"/>
            <a:ext cx="12192000" cy="6858000"/>
          </a:xfrm>
          <a:prstGeom prst="rect">
            <a:avLst/>
          </a:prstGeom>
        </p:spPr>
      </p:pic>
      <p:pic>
        <p:nvPicPr>
          <p:cNvPr id="6" name="Gráfico 5">
            <a:extLst>
              <a:ext uri="{FF2B5EF4-FFF2-40B4-BE49-F238E27FC236}">
                <a16:creationId xmlns:a16="http://schemas.microsoft.com/office/drawing/2014/main" id="{1558B36D-2F3A-4B8B-6BCC-9C06FDA69AE4}"/>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043276573"/>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Lst>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rgbClr val="002147"/>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231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0" y="0"/>
            <a:ext cx="12192000" cy="6858000"/>
          </a:xfrm>
          <a:prstGeom prst="rect">
            <a:avLst/>
          </a:prstGeom>
        </p:spPr>
      </p:pic>
      <p:pic>
        <p:nvPicPr>
          <p:cNvPr id="6" name="Gráfico 5">
            <a:extLst>
              <a:ext uri="{FF2B5EF4-FFF2-40B4-BE49-F238E27FC236}">
                <a16:creationId xmlns:a16="http://schemas.microsoft.com/office/drawing/2014/main" id="{377AD94C-C895-2CAB-6F84-155C48E2FB54}"/>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07556939"/>
      </p:ext>
    </p:extLst>
  </p:cSld>
  <p:clrMap bg1="lt1" tx1="dk1" bg2="lt2" tx2="dk2" accent1="accent1" accent2="accent2" accent3="accent3" accent4="accent4" accent5="accent5" accent6="accent6" hlink="hlink" folHlink="folHlink"/>
  <p:sldLayoutIdLst>
    <p:sldLayoutId id="2147483759" r:id="rId1"/>
    <p:sldLayoutId id="2147483825" r:id="rId2"/>
    <p:sldLayoutId id="2147483760" r:id="rId3"/>
    <p:sldLayoutId id="2147483762" r:id="rId4"/>
    <p:sldLayoutId id="2147483763" r:id="rId5"/>
    <p:sldLayoutId id="2147483764" r:id="rId6"/>
    <p:sldLayoutId id="2147483765" r:id="rId7"/>
  </p:sldLayoutIdLst>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rgbClr val="101820"/>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115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0" y="0"/>
            <a:ext cx="12192000" cy="6858000"/>
          </a:xfrm>
          <a:prstGeom prst="rect">
            <a:avLst/>
          </a:prstGeom>
        </p:spPr>
      </p:pic>
      <p:pic>
        <p:nvPicPr>
          <p:cNvPr id="6" name="Gráfico 5">
            <a:extLst>
              <a:ext uri="{FF2B5EF4-FFF2-40B4-BE49-F238E27FC236}">
                <a16:creationId xmlns:a16="http://schemas.microsoft.com/office/drawing/2014/main" id="{9A641CFA-4BD1-40C8-2618-95750303334A}"/>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564098625"/>
      </p:ext>
    </p:extLst>
  </p:cSld>
  <p:clrMap bg1="lt1" tx1="dk1" bg2="lt2" tx2="dk2" accent1="accent1" accent2="accent2" accent3="accent3" accent4="accent4" accent5="accent5" accent6="accent6" hlink="hlink" folHlink="folHlink"/>
  <p:sldLayoutIdLst>
    <p:sldLayoutId id="2147483767" r:id="rId1"/>
    <p:sldLayoutId id="2147483826" r:id="rId2"/>
    <p:sldLayoutId id="2147483768" r:id="rId3"/>
    <p:sldLayoutId id="2147483770" r:id="rId4"/>
    <p:sldLayoutId id="2147483771" r:id="rId5"/>
    <p:sldLayoutId id="2147483772" r:id="rId6"/>
    <p:sldLayoutId id="2147483773" r:id="rId7"/>
  </p:sldLayoutIdLst>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3" name="Gráfico 12">
            <a:extLst>
              <a:ext uri="{FF2B5EF4-FFF2-40B4-BE49-F238E27FC236}">
                <a16:creationId xmlns:a16="http://schemas.microsoft.com/office/drawing/2014/main" id="{5BCBB882-38C2-320D-BF3D-9CC885E97FA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pic>
        <p:nvPicPr>
          <p:cNvPr id="2" name="Gráfico 1">
            <a:extLst>
              <a:ext uri="{FF2B5EF4-FFF2-40B4-BE49-F238E27FC236}">
                <a16:creationId xmlns:a16="http://schemas.microsoft.com/office/drawing/2014/main" id="{9C694390-9153-7A38-875D-67A36AADBA82}"/>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987585820"/>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 name="Gráfico 3">
            <a:extLst>
              <a:ext uri="{FF2B5EF4-FFF2-40B4-BE49-F238E27FC236}">
                <a16:creationId xmlns:a16="http://schemas.microsoft.com/office/drawing/2014/main" id="{C2781EF6-AA1A-21D3-D93C-53627F727D3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pic>
        <p:nvPicPr>
          <p:cNvPr id="3" name="Gráfico 2">
            <a:extLst>
              <a:ext uri="{FF2B5EF4-FFF2-40B4-BE49-F238E27FC236}">
                <a16:creationId xmlns:a16="http://schemas.microsoft.com/office/drawing/2014/main" id="{AE87B2E6-7575-6EB8-3C9C-FCEF613B193B}"/>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747986683"/>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pic>
        <p:nvPicPr>
          <p:cNvPr id="3" name="Gráfico 2">
            <a:extLst>
              <a:ext uri="{FF2B5EF4-FFF2-40B4-BE49-F238E27FC236}">
                <a16:creationId xmlns:a16="http://schemas.microsoft.com/office/drawing/2014/main" id="{B52F063E-D869-920B-1F6E-7A54B0DB577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602607398"/>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rgbClr val="00214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pic>
        <p:nvPicPr>
          <p:cNvPr id="3" name="Gráfico 2">
            <a:extLst>
              <a:ext uri="{FF2B5EF4-FFF2-40B4-BE49-F238E27FC236}">
                <a16:creationId xmlns:a16="http://schemas.microsoft.com/office/drawing/2014/main" id="{1B551F96-1119-DD1C-DAAF-7A539819886A}"/>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047909669"/>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Pr>
        <a:solidFill>
          <a:srgbClr val="002147"/>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0"/>
            <a:ext cx="12192000" cy="6858000"/>
          </a:xfrm>
          <a:prstGeom prst="rect">
            <a:avLst/>
          </a:prstGeom>
        </p:spPr>
      </p:pic>
      <p:pic>
        <p:nvPicPr>
          <p:cNvPr id="3" name="Gráfico 2">
            <a:extLst>
              <a:ext uri="{FF2B5EF4-FFF2-40B4-BE49-F238E27FC236}">
                <a16:creationId xmlns:a16="http://schemas.microsoft.com/office/drawing/2014/main" id="{E91AF713-ABCF-879F-2C20-65F1420D54E6}"/>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038855250"/>
      </p:ext>
    </p:extLst>
  </p:cSld>
  <p:clrMap bg1="lt1" tx1="dk1" bg2="lt2" tx2="dk2" accent1="accent1" accent2="accent2" accent3="accent3" accent4="accent4" accent5="accent5" accent6="accent6" hlink="hlink" folHlink="folHlink"/>
  <p:sldLayoutIdLst>
    <p:sldLayoutId id="2147483824" r:id="rId1"/>
  </p:sldLayoutIdLst>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Pr>
        <a:solidFill>
          <a:srgbClr val="101820"/>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pic>
        <p:nvPicPr>
          <p:cNvPr id="6" name="Gráfico 5">
            <a:extLst>
              <a:ext uri="{FF2B5EF4-FFF2-40B4-BE49-F238E27FC236}">
                <a16:creationId xmlns:a16="http://schemas.microsoft.com/office/drawing/2014/main" id="{9E9CCC4D-7A08-4973-4DE3-71FAB100ED5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264041138"/>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3.png"/><Relationship Id="rId3" Type="http://schemas.openxmlformats.org/officeDocument/2006/relationships/image" Target="../media/image34.sv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5.png"/><Relationship Id="rId3" Type="http://schemas.openxmlformats.org/officeDocument/2006/relationships/image" Target="../media/image36.sv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image" Target="../media/image37.png"/><Relationship Id="rId3" Type="http://schemas.openxmlformats.org/officeDocument/2006/relationships/image" Target="../media/image38.svg"/><Relationship Id="rId4" Type="http://schemas.openxmlformats.org/officeDocument/2006/relationships/image" Target="../media/image26.png"/><Relationship Id="rId5" Type="http://schemas.openxmlformats.org/officeDocument/2006/relationships/image" Target="../media/image27.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png"/><Relationship Id="rId3" Type="http://schemas.openxmlformats.org/officeDocument/2006/relationships/image" Target="../media/image13.sv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2.png"/><Relationship Id="rId3" Type="http://schemas.openxmlformats.org/officeDocument/2006/relationships/image" Target="../media/image13.sv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12.png"/><Relationship Id="rId3" Type="http://schemas.openxmlformats.org/officeDocument/2006/relationships/image" Target="../media/image13.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12.png"/><Relationship Id="rId3" Type="http://schemas.openxmlformats.org/officeDocument/2006/relationships/image" Target="../media/image13.sv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15.png"/><Relationship Id="rId3" Type="http://schemas.openxmlformats.org/officeDocument/2006/relationships/image" Target="../media/image16.sv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15.png"/><Relationship Id="rId3" Type="http://schemas.openxmlformats.org/officeDocument/2006/relationships/image" Target="../media/image16.sv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15.png"/><Relationship Id="rId3" Type="http://schemas.openxmlformats.org/officeDocument/2006/relationships/image" Target="../media/image16.sv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15.png"/><Relationship Id="rId3" Type="http://schemas.openxmlformats.org/officeDocument/2006/relationships/image" Target="../media/image16.sv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image" Target="../media/image22.png"/><Relationship Id="rId3" Type="http://schemas.openxmlformats.org/officeDocument/2006/relationships/image" Target="../media/image39.sv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image" Target="../media/image22.png"/><Relationship Id="rId3" Type="http://schemas.openxmlformats.org/officeDocument/2006/relationships/image" Target="../media/image23.sv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image" Target="../media/image22.png"/><Relationship Id="rId3" Type="http://schemas.openxmlformats.org/officeDocument/2006/relationships/image" Target="../media/image23.sv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image" Target="../media/image22.png"/><Relationship Id="rId3" Type="http://schemas.openxmlformats.org/officeDocument/2006/relationships/image" Target="../media/image23.sv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37.png"/><Relationship Id="rId4" Type="http://schemas.openxmlformats.org/officeDocument/2006/relationships/image" Target="../media/image40.svg"/><Relationship Id="rId5" Type="http://schemas.openxmlformats.org/officeDocument/2006/relationships/image" Target="../media/image35.png"/><Relationship Id="rId6" Type="http://schemas.openxmlformats.org/officeDocument/2006/relationships/image" Target="../media/image41.svg"/><Relationship Id="rId7" Type="http://schemas.openxmlformats.org/officeDocument/2006/relationships/image" Target="../media/image33.png"/><Relationship Id="rId8" Type="http://schemas.openxmlformats.org/officeDocument/2006/relationships/image" Target="../media/image42.svg"/><Relationship Id="rId9" Type="http://schemas.openxmlformats.org/officeDocument/2006/relationships/image" Target="../media/image43.png"/><Relationship Id="rId10" Type="http://schemas.openxmlformats.org/officeDocument/2006/relationships/image" Target="../media/image44.svg"/><Relationship Id="rId11" Type="http://schemas.openxmlformats.org/officeDocument/2006/relationships/image" Target="../media/image45.png"/><Relationship Id="rId12" Type="http://schemas.openxmlformats.org/officeDocument/2006/relationships/image" Target="../media/image46.svg"/><Relationship Id="rId13" Type="http://schemas.openxmlformats.org/officeDocument/2006/relationships/image" Target="../media/image47.png"/><Relationship Id="rId14" Type="http://schemas.openxmlformats.org/officeDocument/2006/relationships/image" Target="../media/image48.svg"/><Relationship Id="rId15" Type="http://schemas.openxmlformats.org/officeDocument/2006/relationships/image" Target="../media/image49.png"/><Relationship Id="rId16" Type="http://schemas.openxmlformats.org/officeDocument/2006/relationships/image" Target="../media/image50.svg"/><Relationship Id="rId17" Type="http://schemas.openxmlformats.org/officeDocument/2006/relationships/image" Target="../media/image51.png"/><Relationship Id="rId18" Type="http://schemas.openxmlformats.org/officeDocument/2006/relationships/image" Target="../media/image52.svg"/><Relationship Id="rId19" Type="http://schemas.openxmlformats.org/officeDocument/2006/relationships/image" Target="../media/image53.png"/><Relationship Id="rId20" Type="http://schemas.openxmlformats.org/officeDocument/2006/relationships/image" Target="../media/image54.svg"/><Relationship Id="rId21" Type="http://schemas.openxmlformats.org/officeDocument/2006/relationships/image" Target="../media/image55.png"/><Relationship Id="rId22" Type="http://schemas.openxmlformats.org/officeDocument/2006/relationships/image" Target="../media/image56.svg"/><Relationship Id="rId23" Type="http://schemas.openxmlformats.org/officeDocument/2006/relationships/image" Target="../media/image57.png"/><Relationship Id="rId24" Type="http://schemas.openxmlformats.org/officeDocument/2006/relationships/image" Target="../media/image58.svg"/><Relationship Id="rId25" Type="http://schemas.openxmlformats.org/officeDocument/2006/relationships/image" Target="../media/image12.png"/><Relationship Id="rId26" Type="http://schemas.openxmlformats.org/officeDocument/2006/relationships/image" Target="../media/image59.svg"/><Relationship Id="rId27" Type="http://schemas.openxmlformats.org/officeDocument/2006/relationships/image" Target="../media/image60.png"/><Relationship Id="rId28" Type="http://schemas.openxmlformats.org/officeDocument/2006/relationships/image" Target="../media/image61.sv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 Id="rId3" Type="http://schemas.openxmlformats.org/officeDocument/2006/relationships/image" Target="../media/image62.png"/><Relationship Id="rId4" Type="http://schemas.openxmlformats.org/officeDocument/2006/relationships/image" Target="../media/image63.svg"/><Relationship Id="rId5" Type="http://schemas.openxmlformats.org/officeDocument/2006/relationships/image" Target="../media/image64.png"/><Relationship Id="rId6" Type="http://schemas.openxmlformats.org/officeDocument/2006/relationships/image" Target="../media/image65.svg"/><Relationship Id="rId7" Type="http://schemas.openxmlformats.org/officeDocument/2006/relationships/image" Target="../media/image66.png"/><Relationship Id="rId8" Type="http://schemas.openxmlformats.org/officeDocument/2006/relationships/image" Target="../media/image67.svg"/><Relationship Id="rId9" Type="http://schemas.openxmlformats.org/officeDocument/2006/relationships/image" Target="../media/image68.png"/><Relationship Id="rId10" Type="http://schemas.openxmlformats.org/officeDocument/2006/relationships/image" Target="../media/image69.svg"/><Relationship Id="rId11" Type="http://schemas.openxmlformats.org/officeDocument/2006/relationships/image" Target="../media/image70.png"/><Relationship Id="rId12" Type="http://schemas.openxmlformats.org/officeDocument/2006/relationships/image" Target="../media/image71.svg"/><Relationship Id="rId13" Type="http://schemas.openxmlformats.org/officeDocument/2006/relationships/image" Target="../media/image72.png"/><Relationship Id="rId14" Type="http://schemas.openxmlformats.org/officeDocument/2006/relationships/image" Target="../media/image73.svg"/><Relationship Id="rId15" Type="http://schemas.openxmlformats.org/officeDocument/2006/relationships/image" Target="../media/image74.png"/><Relationship Id="rId16" Type="http://schemas.openxmlformats.org/officeDocument/2006/relationships/image" Target="../media/image75.svg"/><Relationship Id="rId17" Type="http://schemas.openxmlformats.org/officeDocument/2006/relationships/image" Target="../media/image76.png"/><Relationship Id="rId18" Type="http://schemas.openxmlformats.org/officeDocument/2006/relationships/image" Target="../media/image77.svg"/><Relationship Id="rId19" Type="http://schemas.openxmlformats.org/officeDocument/2006/relationships/image" Target="../media/image78.png"/><Relationship Id="rId20" Type="http://schemas.openxmlformats.org/officeDocument/2006/relationships/image" Target="../media/image79.svg"/><Relationship Id="rId21" Type="http://schemas.openxmlformats.org/officeDocument/2006/relationships/image" Target="../media/image80.png"/><Relationship Id="rId22" Type="http://schemas.openxmlformats.org/officeDocument/2006/relationships/image" Target="../media/image81.svg"/><Relationship Id="rId23" Type="http://schemas.openxmlformats.org/officeDocument/2006/relationships/image" Target="../media/image82.png"/><Relationship Id="rId24" Type="http://schemas.openxmlformats.org/officeDocument/2006/relationships/image" Target="../media/image83.svg"/><Relationship Id="rId25" Type="http://schemas.openxmlformats.org/officeDocument/2006/relationships/image" Target="../media/image84.png"/><Relationship Id="rId26" Type="http://schemas.openxmlformats.org/officeDocument/2006/relationships/image" Target="../media/image85.svg"/><Relationship Id="rId27" Type="http://schemas.openxmlformats.org/officeDocument/2006/relationships/image" Target="../media/image86.png"/><Relationship Id="rId28" Type="http://schemas.openxmlformats.org/officeDocument/2006/relationships/image" Target="../media/image87.svg"/><Relationship Id="rId29" Type="http://schemas.openxmlformats.org/officeDocument/2006/relationships/image" Target="../media/image88.png"/><Relationship Id="rId30" Type="http://schemas.openxmlformats.org/officeDocument/2006/relationships/image" Target="../media/image89.svg"/><Relationship Id="rId31" Type="http://schemas.openxmlformats.org/officeDocument/2006/relationships/image" Target="../media/image90.png"/><Relationship Id="rId32" Type="http://schemas.openxmlformats.org/officeDocument/2006/relationships/image" Target="../media/image91.svg"/><Relationship Id="rId33" Type="http://schemas.openxmlformats.org/officeDocument/2006/relationships/image" Target="../media/image92.png"/><Relationship Id="rId34" Type="http://schemas.openxmlformats.org/officeDocument/2006/relationships/image" Target="../media/image93.svg"/><Relationship Id="rId35" Type="http://schemas.openxmlformats.org/officeDocument/2006/relationships/image" Target="../media/image94.png"/><Relationship Id="rId36" Type="http://schemas.openxmlformats.org/officeDocument/2006/relationships/image" Target="../media/image95.svg"/><Relationship Id="rId37" Type="http://schemas.openxmlformats.org/officeDocument/2006/relationships/image" Target="../media/image96.png"/><Relationship Id="rId38" Type="http://schemas.openxmlformats.org/officeDocument/2006/relationships/image" Target="../media/image97.svg"/><Relationship Id="rId39" Type="http://schemas.openxmlformats.org/officeDocument/2006/relationships/image" Target="../media/image98.png"/><Relationship Id="rId40" Type="http://schemas.openxmlformats.org/officeDocument/2006/relationships/image" Target="../media/image99.svg"/><Relationship Id="rId41" Type="http://schemas.openxmlformats.org/officeDocument/2006/relationships/image" Target="../media/image100.png"/><Relationship Id="rId42" Type="http://schemas.openxmlformats.org/officeDocument/2006/relationships/image" Target="../media/image101.svg"/><Relationship Id="rId43" Type="http://schemas.openxmlformats.org/officeDocument/2006/relationships/image" Target="../media/image102.png"/><Relationship Id="rId44" Type="http://schemas.openxmlformats.org/officeDocument/2006/relationships/image" Target="../media/image103.svg"/><Relationship Id="rId45" Type="http://schemas.openxmlformats.org/officeDocument/2006/relationships/image" Target="../media/image12.png"/><Relationship Id="rId46" Type="http://schemas.openxmlformats.org/officeDocument/2006/relationships/image" Target="../media/image59.sv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8.xml"/><Relationship Id="rId2" Type="http://schemas.openxmlformats.org/officeDocument/2006/relationships/image" Target="../media/image26.png"/><Relationship Id="rId3" Type="http://schemas.openxmlformats.org/officeDocument/2006/relationships/image" Target="../media/image104.sv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ucen_instrucciones_001.svg"/><Relationship Id="rId3" Type="http://schemas.openxmlformats.org/officeDocument/2006/relationships/image" Target="../media/ucen_instrucciones_002.png"/><Relationship Id="rId4" Type="http://schemas.openxmlformats.org/officeDocument/2006/relationships/image" Target="../media/ucen_instrucciones_003.svg"/><Relationship Id="rId5" Type="http://schemas.openxmlformats.org/officeDocument/2006/relationships/image" Target="../media/ucen_instrucciones_00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image" Target="../media/ucen_instrucciones_005.svg"/><Relationship Id="rId3" Type="http://schemas.openxmlformats.org/officeDocument/2006/relationships/image" Target="../media/ucen_instrucciones_006.png"/><Relationship Id="rId4" Type="http://schemas.openxmlformats.org/officeDocument/2006/relationships/image" Target="../media/ucen_instrucciones_007.svg"/><Relationship Id="rId5" Type="http://schemas.openxmlformats.org/officeDocument/2006/relationships/image" Target="../media/ucen_instrucciones_00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ucen_instrucciones_009.png"/><Relationship Id="rId3" Type="http://schemas.openxmlformats.org/officeDocument/2006/relationships/image" Target="../media/ucen_instrucciones_010.png"/><Relationship Id="rId4" Type="http://schemas.openxmlformats.org/officeDocument/2006/relationships/image" Target="../media/ucen_instrucciones_003.svg"/><Relationship Id="rId5" Type="http://schemas.openxmlformats.org/officeDocument/2006/relationships/image" Target="../media/ucen_instrucciones_00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ucen_instrucciones_011.png"/><Relationship Id="rId3" Type="http://schemas.openxmlformats.org/officeDocument/2006/relationships/image" Target="../media/ucen_instrucciones_012.png"/><Relationship Id="rId4" Type="http://schemas.openxmlformats.org/officeDocument/2006/relationships/image" Target="../media/ucen_instrucciones_003.svg"/><Relationship Id="rId5" Type="http://schemas.openxmlformats.org/officeDocument/2006/relationships/image" Target="../media/ucen_instrucciones_00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ucen_instrucciones_004.png"/><Relationship Id="rId3" Type="http://schemas.openxmlformats.org/officeDocument/2006/relationships/image" Target="../media/ucen_instrucciones_013.png"/><Relationship Id="rId4" Type="http://schemas.openxmlformats.org/officeDocument/2006/relationships/image" Target="../media/ucen_instrucciones_003.sv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ucen_instrucciones_014.png"/><Relationship Id="rId3" Type="http://schemas.openxmlformats.org/officeDocument/2006/relationships/image" Target="../media/ucen_instrucciones_015.png"/><Relationship Id="rId4" Type="http://schemas.openxmlformats.org/officeDocument/2006/relationships/image" Target="../media/ucen_instrucciones_003.svg"/><Relationship Id="rId5" Type="http://schemas.openxmlformats.org/officeDocument/2006/relationships/image" Target="../media/ucen_instrucciones_00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ucen_instrucciones_004.png"/><Relationship Id="rId3" Type="http://schemas.openxmlformats.org/officeDocument/2006/relationships/image" Target="../media/ucen_instrucciones_016.png"/><Relationship Id="rId4" Type="http://schemas.openxmlformats.org/officeDocument/2006/relationships/image" Target="../media/ucen_instrucciones_003.sv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ucen_instrucciones_017.png"/><Relationship Id="rId3" Type="http://schemas.openxmlformats.org/officeDocument/2006/relationships/image" Target="../media/ucen_instrucciones_018.png"/><Relationship Id="rId4" Type="http://schemas.openxmlformats.org/officeDocument/2006/relationships/image" Target="../media/ucen_instrucciones_003.svg"/><Relationship Id="rId5" Type="http://schemas.openxmlformats.org/officeDocument/2006/relationships/image" Target="../media/ucen_instrucciones_004.png"/><Relationship Id="rId6" Type="http://schemas.openxmlformats.org/officeDocument/2006/relationships/image" Target="../media/ucen_instrucciones_019.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ucen_instrucciones_004.png"/><Relationship Id="rId3" Type="http://schemas.openxmlformats.org/officeDocument/2006/relationships/image" Target="../media/ucen_instrucciones_020.png"/><Relationship Id="rId4" Type="http://schemas.openxmlformats.org/officeDocument/2006/relationships/image" Target="../media/ucen_instrucciones_00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ángulo: esquinas superiores redondeadas 9">
            <a:extLst>
              <a:ext uri="{FF2B5EF4-FFF2-40B4-BE49-F238E27FC236}">
                <a16:creationId xmlns:a16="http://schemas.microsoft.com/office/drawing/2014/main" id="{7D8D296C-F02A-A21F-EEFA-68173384E659}"/>
              </a:ext>
            </a:extLst>
          </p:cNvPr>
          <p:cNvSpPr/>
          <p:nvPr/>
        </p:nvSpPr>
        <p:spPr>
          <a:xfrm rot="5400000">
            <a:off x="2248566" y="549498"/>
            <a:ext cx="1598867" cy="6096000"/>
          </a:xfrm>
          <a:prstGeom prst="round2SameRect">
            <a:avLst>
              <a:gd name="adj1" fmla="val 21306"/>
              <a:gd name="adj2" fmla="val 0"/>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 name="Título 1">
            <a:extLst>
              <a:ext uri="{FF2B5EF4-FFF2-40B4-BE49-F238E27FC236}">
                <a16:creationId xmlns:a16="http://schemas.microsoft.com/office/drawing/2014/main" id="{AF08110D-1D34-BEB9-4DDF-27ABFEED7473}"/>
              </a:ext>
            </a:extLst>
          </p:cNvPr>
          <p:cNvSpPr>
            <a:spLocks noGrp="1"/>
          </p:cNvSpPr>
          <p:nvPr>
            <p:ph type="ctrTitle"/>
          </p:nvPr>
        </p:nvSpPr>
        <p:spPr>
          <a:xfrm>
            <a:off x="516035" y="3071092"/>
            <a:ext cx="6825673" cy="706437"/>
          </a:xfrm>
        </p:spPr>
        <p:txBody>
          <a:bodyPr anchor="t">
            <a:normAutofit/>
          </a:bodyPr>
          <a:lstStyle/>
          <a:p>
            <a:pPr algn="l"/>
            <a:r>
              <a:rPr lang="es-MX" sz="3000" dirty="0">
                <a:solidFill>
                  <a:schemeClr val="bg1"/>
                </a:solidFill>
              </a:rPr>
              <a:t>Plantilla para presentaciones</a:t>
            </a:r>
            <a:endParaRPr lang="es-CL" sz="3000" dirty="0">
              <a:solidFill>
                <a:schemeClr val="bg1"/>
              </a:solidFill>
            </a:endParaRPr>
          </a:p>
        </p:txBody>
      </p:sp>
      <p:sp>
        <p:nvSpPr>
          <p:cNvPr id="3" name="Subtítulo 2">
            <a:extLst>
              <a:ext uri="{FF2B5EF4-FFF2-40B4-BE49-F238E27FC236}">
                <a16:creationId xmlns:a16="http://schemas.microsoft.com/office/drawing/2014/main" id="{F33D6D36-9A0C-43E9-7C44-F240C598E2F3}"/>
              </a:ext>
            </a:extLst>
          </p:cNvPr>
          <p:cNvSpPr>
            <a:spLocks noGrp="1"/>
          </p:cNvSpPr>
          <p:nvPr>
            <p:ph type="subTitle" idx="1"/>
          </p:nvPr>
        </p:nvSpPr>
        <p:spPr>
          <a:xfrm>
            <a:off x="516035" y="3593534"/>
            <a:ext cx="5226398" cy="803398"/>
          </a:xfrm>
        </p:spPr>
        <p:txBody>
          <a:bodyPr anchor="t">
            <a:normAutofit/>
          </a:bodyPr>
          <a:lstStyle/>
          <a:p>
            <a:pPr algn="l">
              <a:lnSpc>
                <a:spcPct val="110000"/>
              </a:lnSpc>
            </a:pPr>
            <a:r>
              <a:rPr lang="es-MX" dirty="0">
                <a:solidFill>
                  <a:schemeClr val="accent1"/>
                </a:solidFill>
              </a:rPr>
              <a:t>Diseño de plantillas institucional &gt; Portadas, separadores e interiores + elementos de apoyo visual.</a:t>
            </a:r>
            <a:endParaRPr lang="es-CL" dirty="0">
              <a:solidFill>
                <a:schemeClr val="accent1"/>
              </a:solidFill>
            </a:endParaRPr>
          </a:p>
        </p:txBody>
      </p:sp>
      <p:pic>
        <p:nvPicPr>
          <p:cNvPr id="11" name="Gráfico 10">
            <a:extLst>
              <a:ext uri="{FF2B5EF4-FFF2-40B4-BE49-F238E27FC236}">
                <a16:creationId xmlns:a16="http://schemas.microsoft.com/office/drawing/2014/main" id="{52F67C53-06F7-660E-DCB8-638D72846D3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3274447"/>
            <a:ext cx="323850" cy="638175"/>
          </a:xfrm>
          <a:prstGeom prst="rect">
            <a:avLst/>
          </a:prstGeom>
        </p:spPr>
      </p:pic>
    </p:spTree>
    <p:extLst>
      <p:ext uri="{BB962C8B-B14F-4D97-AF65-F5344CB8AC3E}">
        <p14:creationId xmlns:p14="http://schemas.microsoft.com/office/powerpoint/2010/main" val="34877556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572E44-F3A1-6308-0C3B-C90A58D4637E}"/>
            </a:ext>
          </a:extLst>
        </p:cNvPr>
        <p:cNvGrpSpPr/>
        <p:nvPr/>
      </p:nvGrpSpPr>
      <p:grpSpPr>
        <a:xfrm>
          <a:off x="0" y="0"/>
          <a:ext cx="0" cy="0"/>
          <a:chOff x="0" y="0"/>
          <a:chExt cx="0" cy="0"/>
        </a:xfrm>
      </p:grpSpPr>
      <p:sp>
        <p:nvSpPr>
          <p:cNvPr id="10" name="Rectángulo: esquinas superiores redondeadas 9">
            <a:extLst>
              <a:ext uri="{FF2B5EF4-FFF2-40B4-BE49-F238E27FC236}">
                <a16:creationId xmlns:a16="http://schemas.microsoft.com/office/drawing/2014/main" id="{F292667A-AC7C-D0D0-C50B-BCE1A1394B0B}"/>
              </a:ext>
            </a:extLst>
          </p:cNvPr>
          <p:cNvSpPr/>
          <p:nvPr/>
        </p:nvSpPr>
        <p:spPr>
          <a:xfrm rot="5400000">
            <a:off x="2248566" y="549498"/>
            <a:ext cx="1598867" cy="6096000"/>
          </a:xfrm>
          <a:prstGeom prst="round2SameRect">
            <a:avLst>
              <a:gd name="adj1" fmla="val 21306"/>
              <a:gd name="adj2" fmla="val 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 name="Título 1">
            <a:extLst>
              <a:ext uri="{FF2B5EF4-FFF2-40B4-BE49-F238E27FC236}">
                <a16:creationId xmlns:a16="http://schemas.microsoft.com/office/drawing/2014/main" id="{3835EAD7-6AC7-B2AA-A746-1D4C4729D345}"/>
              </a:ext>
            </a:extLst>
          </p:cNvPr>
          <p:cNvSpPr>
            <a:spLocks noGrp="1"/>
          </p:cNvSpPr>
          <p:nvPr>
            <p:ph type="ctrTitle"/>
          </p:nvPr>
        </p:nvSpPr>
        <p:spPr>
          <a:xfrm>
            <a:off x="516035" y="3071092"/>
            <a:ext cx="6825673" cy="706437"/>
          </a:xfrm>
        </p:spPr>
        <p:txBody>
          <a:bodyPr anchor="t">
            <a:normAutofit/>
          </a:bodyPr>
          <a:lstStyle/>
          <a:p>
            <a:pPr algn="l"/>
            <a:r>
              <a:rPr lang="es-MX" sz="3000" dirty="0"/>
              <a:t>Plantilla para presentaciones</a:t>
            </a:r>
            <a:endParaRPr lang="es-CL" sz="3000" dirty="0"/>
          </a:p>
        </p:txBody>
      </p:sp>
      <p:sp>
        <p:nvSpPr>
          <p:cNvPr id="3" name="Subtítulo 2">
            <a:extLst>
              <a:ext uri="{FF2B5EF4-FFF2-40B4-BE49-F238E27FC236}">
                <a16:creationId xmlns:a16="http://schemas.microsoft.com/office/drawing/2014/main" id="{18674446-84AE-B607-C789-FD0D562D73F5}"/>
              </a:ext>
            </a:extLst>
          </p:cNvPr>
          <p:cNvSpPr>
            <a:spLocks noGrp="1"/>
          </p:cNvSpPr>
          <p:nvPr>
            <p:ph type="subTitle" idx="1"/>
          </p:nvPr>
        </p:nvSpPr>
        <p:spPr>
          <a:xfrm>
            <a:off x="516035" y="3593534"/>
            <a:ext cx="5226398" cy="803398"/>
          </a:xfrm>
        </p:spPr>
        <p:txBody>
          <a:bodyPr anchor="t">
            <a:normAutofit/>
          </a:bodyPr>
          <a:lstStyle/>
          <a:p>
            <a:pPr algn="l">
              <a:lnSpc>
                <a:spcPct val="110000"/>
              </a:lnSpc>
            </a:pPr>
            <a:r>
              <a:rPr lang="es-MX" dirty="0"/>
              <a:t>Diseño de plantillas institucional &gt; Portadas, separadores e interiores + elementos de apoyo visual.</a:t>
            </a:r>
            <a:endParaRPr lang="es-CL" dirty="0"/>
          </a:p>
        </p:txBody>
      </p:sp>
      <p:pic>
        <p:nvPicPr>
          <p:cNvPr id="11" name="Gráfico 10">
            <a:extLst>
              <a:ext uri="{FF2B5EF4-FFF2-40B4-BE49-F238E27FC236}">
                <a16:creationId xmlns:a16="http://schemas.microsoft.com/office/drawing/2014/main" id="{7A2D2C31-B67F-0DEA-7534-B1231864B63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3274447"/>
            <a:ext cx="323850" cy="638175"/>
          </a:xfrm>
          <a:prstGeom prst="rect">
            <a:avLst/>
          </a:prstGeom>
        </p:spPr>
      </p:pic>
    </p:spTree>
    <p:extLst>
      <p:ext uri="{BB962C8B-B14F-4D97-AF65-F5344CB8AC3E}">
        <p14:creationId xmlns:p14="http://schemas.microsoft.com/office/powerpoint/2010/main" val="28798577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D2F6B-A43F-E201-B931-9DC54C3728EF}"/>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DE83F297-CCB7-907F-2696-5E78D88E1872}"/>
              </a:ext>
            </a:extLst>
          </p:cNvPr>
          <p:cNvSpPr>
            <a:spLocks noGrp="1"/>
          </p:cNvSpPr>
          <p:nvPr>
            <p:ph type="ctrTitle"/>
          </p:nvPr>
        </p:nvSpPr>
        <p:spPr>
          <a:xfrm>
            <a:off x="2683163" y="2167466"/>
            <a:ext cx="6825673" cy="1486430"/>
          </a:xfrm>
        </p:spPr>
        <p:txBody>
          <a:bodyPr/>
          <a:lstStyle/>
          <a:p>
            <a:pPr>
              <a:lnSpc>
                <a:spcPct val="100000"/>
              </a:lnSpc>
            </a:pPr>
            <a:r>
              <a:rPr lang="es-MX" dirty="0">
                <a:solidFill>
                  <a:srgbClr val="002147"/>
                </a:solidFill>
              </a:rPr>
              <a:t>Ejemplos de </a:t>
            </a:r>
            <a:r>
              <a:rPr lang="es-MX" dirty="0" err="1">
                <a:solidFill>
                  <a:srgbClr val="002147"/>
                </a:solidFill>
              </a:rPr>
              <a:t>slides</a:t>
            </a:r>
            <a:r>
              <a:rPr lang="es-MX" dirty="0">
                <a:solidFill>
                  <a:srgbClr val="002147"/>
                </a:solidFill>
              </a:rPr>
              <a:t> de la</a:t>
            </a:r>
            <a:br>
              <a:rPr lang="es-MX" dirty="0">
                <a:solidFill>
                  <a:srgbClr val="002147"/>
                </a:solidFill>
              </a:rPr>
            </a:br>
            <a:r>
              <a:rPr lang="es-MX" dirty="0">
                <a:solidFill>
                  <a:srgbClr val="002147"/>
                </a:solidFill>
              </a:rPr>
              <a:t>plantilla de PowerPoint</a:t>
            </a:r>
          </a:p>
        </p:txBody>
      </p:sp>
      <p:sp>
        <p:nvSpPr>
          <p:cNvPr id="3" name="Subtítulo 2">
            <a:extLst>
              <a:ext uri="{FF2B5EF4-FFF2-40B4-BE49-F238E27FC236}">
                <a16:creationId xmlns:a16="http://schemas.microsoft.com/office/drawing/2014/main" id="{BCDCCD63-686E-CC3A-1FA9-1C9612183FFB}"/>
              </a:ext>
            </a:extLst>
          </p:cNvPr>
          <p:cNvSpPr>
            <a:spLocks noGrp="1"/>
          </p:cNvSpPr>
          <p:nvPr>
            <p:ph type="subTitle" idx="1"/>
          </p:nvPr>
        </p:nvSpPr>
        <p:spPr>
          <a:xfrm>
            <a:off x="3589481" y="3921462"/>
            <a:ext cx="5013036" cy="1283998"/>
          </a:xfrm>
        </p:spPr>
        <p:txBody>
          <a:bodyPr/>
          <a:lstStyle/>
          <a:p>
            <a:pPr>
              <a:lnSpc>
                <a:spcPct val="100000"/>
              </a:lnSpc>
            </a:pPr>
            <a:r>
              <a:rPr lang="es-MX" dirty="0"/>
              <a:t>A continuación encontrarás </a:t>
            </a:r>
            <a:r>
              <a:rPr lang="es-MX" dirty="0" err="1"/>
              <a:t>slides</a:t>
            </a:r>
            <a:r>
              <a:rPr lang="es-MX" dirty="0"/>
              <a:t> con distintos diseños y distribución de elementos.</a:t>
            </a:r>
            <a:endParaRPr lang="es-CL" dirty="0"/>
          </a:p>
        </p:txBody>
      </p:sp>
      <p:pic>
        <p:nvPicPr>
          <p:cNvPr id="4" name="Gráfico 3">
            <a:extLst>
              <a:ext uri="{FF2B5EF4-FFF2-40B4-BE49-F238E27FC236}">
                <a16:creationId xmlns:a16="http://schemas.microsoft.com/office/drawing/2014/main" id="{8E102FE0-D308-9B04-D55F-C10BE6D93A7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2339045"/>
            <a:ext cx="323850" cy="638175"/>
          </a:xfrm>
          <a:prstGeom prst="rect">
            <a:avLst/>
          </a:prstGeom>
        </p:spPr>
      </p:pic>
      <p:pic>
        <p:nvPicPr>
          <p:cNvPr id="5" name="Gráfico 4">
            <a:extLst>
              <a:ext uri="{FF2B5EF4-FFF2-40B4-BE49-F238E27FC236}">
                <a16:creationId xmlns:a16="http://schemas.microsoft.com/office/drawing/2014/main" id="{F0348AD1-5CA3-8D59-F65F-BA89CCDB2E7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1010551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1">
            <a:extLst>
              <a:ext uri="{FF2B5EF4-FFF2-40B4-BE49-F238E27FC236}">
                <a16:creationId xmlns:a16="http://schemas.microsoft.com/office/drawing/2014/main" id="{2A5BF956-B490-D016-2C83-E374CD84E2E9}"/>
              </a:ext>
            </a:extLst>
          </p:cNvPr>
          <p:cNvSpPr>
            <a:spLocks noGrp="1"/>
          </p:cNvSpPr>
          <p:nvPr>
            <p:ph type="pic" sz="quarter" idx="13"/>
          </p:nvPr>
        </p:nvSpPr>
        <p:spPr/>
        <p:txBody>
          <a:bodyPr/>
          <a:lstStyle/>
          <a:p>
            <a:endParaRPr lang="es-CL"/>
          </a:p>
        </p:txBody>
      </p:sp>
      <p:pic>
        <p:nvPicPr>
          <p:cNvPr id="6" name="Gráfico 5">
            <a:extLst>
              <a:ext uri="{FF2B5EF4-FFF2-40B4-BE49-F238E27FC236}">
                <a16:creationId xmlns:a16="http://schemas.microsoft.com/office/drawing/2014/main" id="{7B357BFD-E1C0-9D54-F594-EED5222D48D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0153395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AA5F9-397C-BA56-89DF-7E1968E6CB71}"/>
            </a:ext>
          </a:extLst>
        </p:cNvPr>
        <p:cNvGrpSpPr/>
        <p:nvPr/>
      </p:nvGrpSpPr>
      <p:grpSpPr>
        <a:xfrm>
          <a:off x="0" y="0"/>
          <a:ext cx="0" cy="0"/>
          <a:chOff x="0" y="0"/>
          <a:chExt cx="0" cy="0"/>
        </a:xfrm>
      </p:grpSpPr>
      <p:sp>
        <p:nvSpPr>
          <p:cNvPr id="8" name="Título 7">
            <a:extLst>
              <a:ext uri="{FF2B5EF4-FFF2-40B4-BE49-F238E27FC236}">
                <a16:creationId xmlns:a16="http://schemas.microsoft.com/office/drawing/2014/main" id="{7F535BEF-03EC-7274-5E85-619A5375346A}"/>
              </a:ext>
            </a:extLst>
          </p:cNvPr>
          <p:cNvSpPr>
            <a:spLocks noGrp="1"/>
          </p:cNvSpPr>
          <p:nvPr>
            <p:ph type="ctrTitle"/>
          </p:nvPr>
        </p:nvSpPr>
        <p:spPr/>
        <p:txBody>
          <a:bodyPr/>
          <a:lstStyle/>
          <a:p>
            <a:endParaRPr lang="es-CL" dirty="0"/>
          </a:p>
        </p:txBody>
      </p:sp>
      <p:sp>
        <p:nvSpPr>
          <p:cNvPr id="9" name="Subtítulo 8">
            <a:extLst>
              <a:ext uri="{FF2B5EF4-FFF2-40B4-BE49-F238E27FC236}">
                <a16:creationId xmlns:a16="http://schemas.microsoft.com/office/drawing/2014/main" id="{9C3EC272-6C68-2DB8-FC7E-5F1CFC6796A1}"/>
              </a:ext>
            </a:extLst>
          </p:cNvPr>
          <p:cNvSpPr>
            <a:spLocks noGrp="1"/>
          </p:cNvSpPr>
          <p:nvPr>
            <p:ph type="subTitle" idx="1"/>
          </p:nvPr>
        </p:nvSpPr>
        <p:spPr/>
        <p:txBody>
          <a:bodyPr/>
          <a:lstStyle/>
          <a:p>
            <a:endParaRPr lang="es-CL" dirty="0"/>
          </a:p>
        </p:txBody>
      </p:sp>
      <p:pic>
        <p:nvPicPr>
          <p:cNvPr id="4" name="Gráfico 3">
            <a:extLst>
              <a:ext uri="{FF2B5EF4-FFF2-40B4-BE49-F238E27FC236}">
                <a16:creationId xmlns:a16="http://schemas.microsoft.com/office/drawing/2014/main" id="{0AB9E5AA-28D8-6CC1-F7E3-EFD7EBFEC7D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4485728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a:extLst>
              <a:ext uri="{FF2B5EF4-FFF2-40B4-BE49-F238E27FC236}">
                <a16:creationId xmlns:a16="http://schemas.microsoft.com/office/drawing/2014/main" id="{D1A2ED36-C91B-85F2-7FD4-B61FB57A8984}"/>
              </a:ext>
            </a:extLst>
          </p:cNvPr>
          <p:cNvSpPr>
            <a:spLocks noGrp="1"/>
          </p:cNvSpPr>
          <p:nvPr>
            <p:ph type="title"/>
          </p:nvPr>
        </p:nvSpPr>
        <p:spPr/>
        <p:txBody>
          <a:bodyPr/>
          <a:lstStyle/>
          <a:p>
            <a:endParaRPr lang="es-CL"/>
          </a:p>
        </p:txBody>
      </p:sp>
      <p:sp>
        <p:nvSpPr>
          <p:cNvPr id="6" name="Marcador de texto 5">
            <a:extLst>
              <a:ext uri="{FF2B5EF4-FFF2-40B4-BE49-F238E27FC236}">
                <a16:creationId xmlns:a16="http://schemas.microsoft.com/office/drawing/2014/main" id="{CCE30219-933C-5640-0959-746120A1F9AA}"/>
              </a:ext>
            </a:extLst>
          </p:cNvPr>
          <p:cNvSpPr>
            <a:spLocks noGrp="1"/>
          </p:cNvSpPr>
          <p:nvPr>
            <p:ph type="body" idx="1"/>
          </p:nvPr>
        </p:nvSpPr>
        <p:spPr/>
        <p:txBody>
          <a:bodyPr/>
          <a:lstStyle/>
          <a:p>
            <a:endParaRPr lang="es-CL"/>
          </a:p>
        </p:txBody>
      </p:sp>
      <p:sp>
        <p:nvSpPr>
          <p:cNvPr id="7" name="Marcador de contenido 6">
            <a:extLst>
              <a:ext uri="{FF2B5EF4-FFF2-40B4-BE49-F238E27FC236}">
                <a16:creationId xmlns:a16="http://schemas.microsoft.com/office/drawing/2014/main" id="{03B655F7-97A0-45BC-D529-7163986A2180}"/>
              </a:ext>
            </a:extLst>
          </p:cNvPr>
          <p:cNvSpPr>
            <a:spLocks noGrp="1"/>
          </p:cNvSpPr>
          <p:nvPr>
            <p:ph sz="half" idx="2"/>
          </p:nvPr>
        </p:nvSpPr>
        <p:spPr/>
        <p:txBody>
          <a:bodyPr/>
          <a:lstStyle/>
          <a:p>
            <a:endParaRPr lang="es-CL"/>
          </a:p>
        </p:txBody>
      </p:sp>
      <p:sp>
        <p:nvSpPr>
          <p:cNvPr id="8" name="Marcador de texto 7">
            <a:extLst>
              <a:ext uri="{FF2B5EF4-FFF2-40B4-BE49-F238E27FC236}">
                <a16:creationId xmlns:a16="http://schemas.microsoft.com/office/drawing/2014/main" id="{C5B1388B-ED28-DDE5-0DC5-89C65BE4F44A}"/>
              </a:ext>
            </a:extLst>
          </p:cNvPr>
          <p:cNvSpPr>
            <a:spLocks noGrp="1"/>
          </p:cNvSpPr>
          <p:nvPr>
            <p:ph type="body" idx="10"/>
          </p:nvPr>
        </p:nvSpPr>
        <p:spPr/>
        <p:txBody>
          <a:bodyPr/>
          <a:lstStyle/>
          <a:p>
            <a:endParaRPr lang="es-CL"/>
          </a:p>
        </p:txBody>
      </p:sp>
      <p:sp>
        <p:nvSpPr>
          <p:cNvPr id="9" name="Marcador de contenido 8">
            <a:extLst>
              <a:ext uri="{FF2B5EF4-FFF2-40B4-BE49-F238E27FC236}">
                <a16:creationId xmlns:a16="http://schemas.microsoft.com/office/drawing/2014/main" id="{23830E61-61C3-E1E8-06E5-1DA8F3972F18}"/>
              </a:ext>
            </a:extLst>
          </p:cNvPr>
          <p:cNvSpPr>
            <a:spLocks noGrp="1"/>
          </p:cNvSpPr>
          <p:nvPr>
            <p:ph sz="half" idx="11"/>
          </p:nvPr>
        </p:nvSpPr>
        <p:spPr/>
        <p:txBody>
          <a:bodyPr/>
          <a:lstStyle/>
          <a:p>
            <a:endParaRPr lang="es-CL"/>
          </a:p>
        </p:txBody>
      </p:sp>
      <p:pic>
        <p:nvPicPr>
          <p:cNvPr id="10" name="Gráfico 9">
            <a:extLst>
              <a:ext uri="{FF2B5EF4-FFF2-40B4-BE49-F238E27FC236}">
                <a16:creationId xmlns:a16="http://schemas.microsoft.com/office/drawing/2014/main" id="{5972201D-2FD9-BE58-254A-F9D1D24F70C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49232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Marcador de posición de imagen 13">
            <a:extLst>
              <a:ext uri="{FF2B5EF4-FFF2-40B4-BE49-F238E27FC236}">
                <a16:creationId xmlns:a16="http://schemas.microsoft.com/office/drawing/2014/main" id="{E4DD28EB-FD3F-D79F-18C4-6C287DBCD657}"/>
              </a:ext>
            </a:extLst>
          </p:cNvPr>
          <p:cNvSpPr>
            <a:spLocks noGrp="1"/>
          </p:cNvSpPr>
          <p:nvPr>
            <p:ph type="pic" sz="quarter" idx="13"/>
          </p:nvPr>
        </p:nvSpPr>
        <p:spPr/>
        <p:txBody>
          <a:bodyPr/>
          <a:lstStyle/>
          <a:p>
            <a:endParaRPr lang="es-CL"/>
          </a:p>
        </p:txBody>
      </p:sp>
      <p:sp>
        <p:nvSpPr>
          <p:cNvPr id="11" name="Título 10">
            <a:extLst>
              <a:ext uri="{FF2B5EF4-FFF2-40B4-BE49-F238E27FC236}">
                <a16:creationId xmlns:a16="http://schemas.microsoft.com/office/drawing/2014/main" id="{F2AEC2AA-3BD2-BA3F-8B63-48F9CE87CDCE}"/>
              </a:ext>
            </a:extLst>
          </p:cNvPr>
          <p:cNvSpPr>
            <a:spLocks noGrp="1"/>
          </p:cNvSpPr>
          <p:nvPr>
            <p:ph type="ctrTitle"/>
          </p:nvPr>
        </p:nvSpPr>
        <p:spPr/>
        <p:txBody>
          <a:bodyPr/>
          <a:lstStyle/>
          <a:p>
            <a:endParaRPr lang="es-CL"/>
          </a:p>
        </p:txBody>
      </p:sp>
      <p:sp>
        <p:nvSpPr>
          <p:cNvPr id="12" name="Subtítulo 11">
            <a:extLst>
              <a:ext uri="{FF2B5EF4-FFF2-40B4-BE49-F238E27FC236}">
                <a16:creationId xmlns:a16="http://schemas.microsoft.com/office/drawing/2014/main" id="{6F2FCE86-B705-3830-668B-B858CDF749F4}"/>
              </a:ext>
            </a:extLst>
          </p:cNvPr>
          <p:cNvSpPr>
            <a:spLocks noGrp="1"/>
          </p:cNvSpPr>
          <p:nvPr>
            <p:ph type="subTitle" idx="1"/>
          </p:nvPr>
        </p:nvSpPr>
        <p:spPr/>
        <p:txBody>
          <a:bodyPr/>
          <a:lstStyle/>
          <a:p>
            <a:endParaRPr lang="es-CL"/>
          </a:p>
        </p:txBody>
      </p:sp>
      <p:sp>
        <p:nvSpPr>
          <p:cNvPr id="13" name="Marcador de texto 12">
            <a:extLst>
              <a:ext uri="{FF2B5EF4-FFF2-40B4-BE49-F238E27FC236}">
                <a16:creationId xmlns:a16="http://schemas.microsoft.com/office/drawing/2014/main" id="{4A362FAD-12CF-9D95-710B-DDF2F3A94F6F}"/>
              </a:ext>
            </a:extLst>
          </p:cNvPr>
          <p:cNvSpPr>
            <a:spLocks noGrp="1"/>
          </p:cNvSpPr>
          <p:nvPr>
            <p:ph type="body" idx="10"/>
          </p:nvPr>
        </p:nvSpPr>
        <p:spPr/>
        <p:txBody>
          <a:bodyPr/>
          <a:lstStyle/>
          <a:p>
            <a:endParaRPr lang="es-CL"/>
          </a:p>
        </p:txBody>
      </p:sp>
      <p:pic>
        <p:nvPicPr>
          <p:cNvPr id="16" name="Gráfico 15">
            <a:extLst>
              <a:ext uri="{FF2B5EF4-FFF2-40B4-BE49-F238E27FC236}">
                <a16:creationId xmlns:a16="http://schemas.microsoft.com/office/drawing/2014/main" id="{40398F95-A13E-CF11-8C8C-91B343AE8C4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234470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8">
            <a:extLst>
              <a:ext uri="{FF2B5EF4-FFF2-40B4-BE49-F238E27FC236}">
                <a16:creationId xmlns:a16="http://schemas.microsoft.com/office/drawing/2014/main" id="{6BE50B96-315B-89B2-532D-DFB9788E5C25}"/>
              </a:ext>
            </a:extLst>
          </p:cNvPr>
          <p:cNvSpPr>
            <a:spLocks noGrp="1"/>
          </p:cNvSpPr>
          <p:nvPr>
            <p:ph type="title"/>
          </p:nvPr>
        </p:nvSpPr>
        <p:spPr/>
        <p:txBody>
          <a:bodyPr/>
          <a:lstStyle/>
          <a:p>
            <a:endParaRPr lang="es-CL"/>
          </a:p>
        </p:txBody>
      </p:sp>
      <p:sp>
        <p:nvSpPr>
          <p:cNvPr id="10" name="Marcador de texto 9">
            <a:extLst>
              <a:ext uri="{FF2B5EF4-FFF2-40B4-BE49-F238E27FC236}">
                <a16:creationId xmlns:a16="http://schemas.microsoft.com/office/drawing/2014/main" id="{B77B03E2-A6E9-8883-BC28-38002C2C5331}"/>
              </a:ext>
            </a:extLst>
          </p:cNvPr>
          <p:cNvSpPr>
            <a:spLocks noGrp="1"/>
          </p:cNvSpPr>
          <p:nvPr>
            <p:ph type="body" idx="1"/>
          </p:nvPr>
        </p:nvSpPr>
        <p:spPr/>
        <p:txBody>
          <a:bodyPr/>
          <a:lstStyle/>
          <a:p>
            <a:endParaRPr lang="es-CL"/>
          </a:p>
        </p:txBody>
      </p:sp>
      <p:sp>
        <p:nvSpPr>
          <p:cNvPr id="11" name="Marcador de texto 10">
            <a:extLst>
              <a:ext uri="{FF2B5EF4-FFF2-40B4-BE49-F238E27FC236}">
                <a16:creationId xmlns:a16="http://schemas.microsoft.com/office/drawing/2014/main" id="{EFD39504-2195-2FAA-A208-E32AC36FF9EB}"/>
              </a:ext>
            </a:extLst>
          </p:cNvPr>
          <p:cNvSpPr>
            <a:spLocks noGrp="1"/>
          </p:cNvSpPr>
          <p:nvPr>
            <p:ph type="body" idx="10"/>
          </p:nvPr>
        </p:nvSpPr>
        <p:spPr/>
        <p:txBody>
          <a:bodyPr/>
          <a:lstStyle/>
          <a:p>
            <a:endParaRPr lang="es-CL" dirty="0"/>
          </a:p>
        </p:txBody>
      </p:sp>
      <p:sp>
        <p:nvSpPr>
          <p:cNvPr id="12" name="Marcador de posición de imagen 11">
            <a:extLst>
              <a:ext uri="{FF2B5EF4-FFF2-40B4-BE49-F238E27FC236}">
                <a16:creationId xmlns:a16="http://schemas.microsoft.com/office/drawing/2014/main" id="{63EDDB38-FA33-B6E7-953D-40437977C74F}"/>
              </a:ext>
            </a:extLst>
          </p:cNvPr>
          <p:cNvSpPr>
            <a:spLocks noGrp="1"/>
          </p:cNvSpPr>
          <p:nvPr>
            <p:ph type="pic" sz="quarter" idx="13"/>
          </p:nvPr>
        </p:nvSpPr>
        <p:spPr/>
        <p:txBody>
          <a:bodyPr/>
          <a:lstStyle/>
          <a:p>
            <a:endParaRPr lang="es-CL"/>
          </a:p>
        </p:txBody>
      </p:sp>
      <p:pic>
        <p:nvPicPr>
          <p:cNvPr id="8" name="Gráfico 7">
            <a:extLst>
              <a:ext uri="{FF2B5EF4-FFF2-40B4-BE49-F238E27FC236}">
                <a16:creationId xmlns:a16="http://schemas.microsoft.com/office/drawing/2014/main" id="{487DC25A-9532-D01B-E33F-B14E2EE71D5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623757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a:extLst>
              <a:ext uri="{FF2B5EF4-FFF2-40B4-BE49-F238E27FC236}">
                <a16:creationId xmlns:a16="http://schemas.microsoft.com/office/drawing/2014/main" id="{7B6437F4-06C8-7386-77D6-666C26DFA6E7}"/>
              </a:ext>
            </a:extLst>
          </p:cNvPr>
          <p:cNvSpPr>
            <a:spLocks noGrp="1"/>
          </p:cNvSpPr>
          <p:nvPr>
            <p:ph type="title"/>
          </p:nvPr>
        </p:nvSpPr>
        <p:spPr/>
        <p:txBody>
          <a:bodyPr/>
          <a:lstStyle/>
          <a:p>
            <a:endParaRPr lang="es-CL"/>
          </a:p>
        </p:txBody>
      </p:sp>
      <p:sp>
        <p:nvSpPr>
          <p:cNvPr id="8" name="Marcador de texto 7">
            <a:extLst>
              <a:ext uri="{FF2B5EF4-FFF2-40B4-BE49-F238E27FC236}">
                <a16:creationId xmlns:a16="http://schemas.microsoft.com/office/drawing/2014/main" id="{74E71B56-031E-7DAF-F8A1-33F1A7CD7397}"/>
              </a:ext>
            </a:extLst>
          </p:cNvPr>
          <p:cNvSpPr>
            <a:spLocks noGrp="1"/>
          </p:cNvSpPr>
          <p:nvPr>
            <p:ph type="body" idx="1"/>
          </p:nvPr>
        </p:nvSpPr>
        <p:spPr/>
        <p:txBody>
          <a:bodyPr/>
          <a:lstStyle/>
          <a:p>
            <a:endParaRPr lang="es-CL"/>
          </a:p>
        </p:txBody>
      </p:sp>
      <p:sp>
        <p:nvSpPr>
          <p:cNvPr id="9" name="Marcador de contenido 8">
            <a:extLst>
              <a:ext uri="{FF2B5EF4-FFF2-40B4-BE49-F238E27FC236}">
                <a16:creationId xmlns:a16="http://schemas.microsoft.com/office/drawing/2014/main" id="{80EE3D25-B0B7-5A11-4779-66BD585C45CF}"/>
              </a:ext>
            </a:extLst>
          </p:cNvPr>
          <p:cNvSpPr>
            <a:spLocks noGrp="1"/>
          </p:cNvSpPr>
          <p:nvPr>
            <p:ph sz="half" idx="2"/>
          </p:nvPr>
        </p:nvSpPr>
        <p:spPr/>
        <p:txBody>
          <a:bodyPr/>
          <a:lstStyle/>
          <a:p>
            <a:endParaRPr lang="es-CL"/>
          </a:p>
        </p:txBody>
      </p:sp>
      <p:sp>
        <p:nvSpPr>
          <p:cNvPr id="10" name="Marcador de texto 9">
            <a:extLst>
              <a:ext uri="{FF2B5EF4-FFF2-40B4-BE49-F238E27FC236}">
                <a16:creationId xmlns:a16="http://schemas.microsoft.com/office/drawing/2014/main" id="{BA878635-80E8-A14F-3A1C-D0BC15C08740}"/>
              </a:ext>
            </a:extLst>
          </p:cNvPr>
          <p:cNvSpPr>
            <a:spLocks noGrp="1"/>
          </p:cNvSpPr>
          <p:nvPr>
            <p:ph type="body" idx="10"/>
          </p:nvPr>
        </p:nvSpPr>
        <p:spPr/>
        <p:txBody>
          <a:bodyPr/>
          <a:lstStyle/>
          <a:p>
            <a:endParaRPr lang="es-CL"/>
          </a:p>
        </p:txBody>
      </p:sp>
      <p:sp>
        <p:nvSpPr>
          <p:cNvPr id="11" name="Marcador de contenido 10">
            <a:extLst>
              <a:ext uri="{FF2B5EF4-FFF2-40B4-BE49-F238E27FC236}">
                <a16:creationId xmlns:a16="http://schemas.microsoft.com/office/drawing/2014/main" id="{F33BDA82-FE56-3D60-E721-C37F3C6E41B0}"/>
              </a:ext>
            </a:extLst>
          </p:cNvPr>
          <p:cNvSpPr>
            <a:spLocks noGrp="1"/>
          </p:cNvSpPr>
          <p:nvPr>
            <p:ph sz="half" idx="11"/>
          </p:nvPr>
        </p:nvSpPr>
        <p:spPr/>
        <p:txBody>
          <a:bodyPr/>
          <a:lstStyle/>
          <a:p>
            <a:endParaRPr lang="es-CL"/>
          </a:p>
        </p:txBody>
      </p:sp>
      <p:pic>
        <p:nvPicPr>
          <p:cNvPr id="6" name="Gráfico 5">
            <a:extLst>
              <a:ext uri="{FF2B5EF4-FFF2-40B4-BE49-F238E27FC236}">
                <a16:creationId xmlns:a16="http://schemas.microsoft.com/office/drawing/2014/main" id="{16D33DA2-99DE-B73E-EE5E-533681ADDD4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7217143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a:extLst>
              <a:ext uri="{FF2B5EF4-FFF2-40B4-BE49-F238E27FC236}">
                <a16:creationId xmlns:a16="http://schemas.microsoft.com/office/drawing/2014/main" id="{3DEBC388-4980-3795-57B3-229CDCBE54DB}"/>
              </a:ext>
            </a:extLst>
          </p:cNvPr>
          <p:cNvSpPr>
            <a:spLocks noGrp="1"/>
          </p:cNvSpPr>
          <p:nvPr>
            <p:ph type="ctrTitle"/>
          </p:nvPr>
        </p:nvSpPr>
        <p:spPr/>
        <p:txBody>
          <a:bodyPr/>
          <a:lstStyle/>
          <a:p>
            <a:endParaRPr lang="es-CL"/>
          </a:p>
        </p:txBody>
      </p:sp>
      <p:sp>
        <p:nvSpPr>
          <p:cNvPr id="8" name="Subtítulo 7">
            <a:extLst>
              <a:ext uri="{FF2B5EF4-FFF2-40B4-BE49-F238E27FC236}">
                <a16:creationId xmlns:a16="http://schemas.microsoft.com/office/drawing/2014/main" id="{9EAB96FC-D0DB-1CDE-616F-A4F2521C4175}"/>
              </a:ext>
            </a:extLst>
          </p:cNvPr>
          <p:cNvSpPr>
            <a:spLocks noGrp="1"/>
          </p:cNvSpPr>
          <p:nvPr>
            <p:ph type="subTitle" idx="1"/>
          </p:nvPr>
        </p:nvSpPr>
        <p:spPr/>
        <p:txBody>
          <a:bodyPr/>
          <a:lstStyle/>
          <a:p>
            <a:endParaRPr lang="es-CL"/>
          </a:p>
        </p:txBody>
      </p:sp>
      <p:sp>
        <p:nvSpPr>
          <p:cNvPr id="9" name="Marcador de texto 8">
            <a:extLst>
              <a:ext uri="{FF2B5EF4-FFF2-40B4-BE49-F238E27FC236}">
                <a16:creationId xmlns:a16="http://schemas.microsoft.com/office/drawing/2014/main" id="{7B45B9EF-5C4D-D2B7-E6BD-8336DD1FC289}"/>
              </a:ext>
            </a:extLst>
          </p:cNvPr>
          <p:cNvSpPr>
            <a:spLocks noGrp="1"/>
          </p:cNvSpPr>
          <p:nvPr>
            <p:ph type="body" idx="10"/>
          </p:nvPr>
        </p:nvSpPr>
        <p:spPr/>
        <p:txBody>
          <a:bodyPr/>
          <a:lstStyle/>
          <a:p>
            <a:endParaRPr lang="es-CL"/>
          </a:p>
        </p:txBody>
      </p:sp>
      <p:sp>
        <p:nvSpPr>
          <p:cNvPr id="10" name="Marcador de posición de imagen 9">
            <a:extLst>
              <a:ext uri="{FF2B5EF4-FFF2-40B4-BE49-F238E27FC236}">
                <a16:creationId xmlns:a16="http://schemas.microsoft.com/office/drawing/2014/main" id="{E117B6AF-AB0E-4D7A-74ED-66D13D15F940}"/>
              </a:ext>
            </a:extLst>
          </p:cNvPr>
          <p:cNvSpPr>
            <a:spLocks noGrp="1"/>
          </p:cNvSpPr>
          <p:nvPr>
            <p:ph type="pic" sz="quarter" idx="13"/>
          </p:nvPr>
        </p:nvSpPr>
        <p:spPr/>
        <p:txBody>
          <a:bodyPr/>
          <a:lstStyle/>
          <a:p>
            <a:endParaRPr lang="es-CL"/>
          </a:p>
        </p:txBody>
      </p:sp>
      <p:pic>
        <p:nvPicPr>
          <p:cNvPr id="5" name="Gráfico 4">
            <a:extLst>
              <a:ext uri="{FF2B5EF4-FFF2-40B4-BE49-F238E27FC236}">
                <a16:creationId xmlns:a16="http://schemas.microsoft.com/office/drawing/2014/main" id="{C3CB814B-1F4F-5352-4E21-4140CC9733C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8932756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posición de imagen 6">
            <a:extLst>
              <a:ext uri="{FF2B5EF4-FFF2-40B4-BE49-F238E27FC236}">
                <a16:creationId xmlns:a16="http://schemas.microsoft.com/office/drawing/2014/main" id="{63C3FDC8-E25A-6BDB-16D2-D92AF43BC23E}"/>
              </a:ext>
            </a:extLst>
          </p:cNvPr>
          <p:cNvSpPr>
            <a:spLocks noGrp="1"/>
          </p:cNvSpPr>
          <p:nvPr>
            <p:ph type="pic" sz="quarter" idx="13"/>
          </p:nvPr>
        </p:nvSpPr>
        <p:spPr/>
        <p:txBody>
          <a:bodyPr/>
          <a:lstStyle/>
          <a:p>
            <a:endParaRPr lang="es-CL"/>
          </a:p>
        </p:txBody>
      </p:sp>
      <p:sp>
        <p:nvSpPr>
          <p:cNvPr id="6" name="Título 5">
            <a:extLst>
              <a:ext uri="{FF2B5EF4-FFF2-40B4-BE49-F238E27FC236}">
                <a16:creationId xmlns:a16="http://schemas.microsoft.com/office/drawing/2014/main" id="{64855274-0CEB-2FDF-B09E-43DE63BB7372}"/>
              </a:ext>
            </a:extLst>
          </p:cNvPr>
          <p:cNvSpPr>
            <a:spLocks noGrp="1"/>
          </p:cNvSpPr>
          <p:nvPr>
            <p:ph type="title"/>
          </p:nvPr>
        </p:nvSpPr>
        <p:spPr/>
        <p:txBody>
          <a:bodyPr/>
          <a:lstStyle/>
          <a:p>
            <a:endParaRPr lang="es-CL"/>
          </a:p>
        </p:txBody>
      </p:sp>
      <p:pic>
        <p:nvPicPr>
          <p:cNvPr id="8" name="Gráfico 7">
            <a:extLst>
              <a:ext uri="{FF2B5EF4-FFF2-40B4-BE49-F238E27FC236}">
                <a16:creationId xmlns:a16="http://schemas.microsoft.com/office/drawing/2014/main" id="{F906E55A-DC36-F0AB-C922-81FBC72D6CC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8138215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0D72E-1E7E-02AE-46D2-91C54F203DC3}"/>
            </a:ext>
          </a:extLst>
        </p:cNvPr>
        <p:cNvGrpSpPr/>
        <p:nvPr/>
      </p:nvGrpSpPr>
      <p:grpSpPr>
        <a:xfrm>
          <a:off x="0" y="0"/>
          <a:ext cx="0" cy="0"/>
          <a:chOff x="0" y="0"/>
          <a:chExt cx="0" cy="0"/>
        </a:xfrm>
      </p:grpSpPr>
      <p:sp>
        <p:nvSpPr>
          <p:cNvPr id="6" name="Marcador de posición de imagen 5">
            <a:extLst>
              <a:ext uri="{FF2B5EF4-FFF2-40B4-BE49-F238E27FC236}">
                <a16:creationId xmlns:a16="http://schemas.microsoft.com/office/drawing/2014/main" id="{2AD109AA-9E21-D51C-81DC-C585B86E478C}"/>
              </a:ext>
            </a:extLst>
          </p:cNvPr>
          <p:cNvSpPr>
            <a:spLocks noGrp="1"/>
          </p:cNvSpPr>
          <p:nvPr>
            <p:ph type="pic" sz="quarter" idx="13"/>
          </p:nvPr>
        </p:nvSpPr>
        <p:spPr/>
        <p:txBody>
          <a:bodyPr/>
          <a:lstStyle/>
          <a:p>
            <a:endParaRPr lang="es-CL"/>
          </a:p>
        </p:txBody>
      </p:sp>
      <p:pic>
        <p:nvPicPr>
          <p:cNvPr id="7" name="Gráfico 6">
            <a:extLst>
              <a:ext uri="{FF2B5EF4-FFF2-40B4-BE49-F238E27FC236}">
                <a16:creationId xmlns:a16="http://schemas.microsoft.com/office/drawing/2014/main" id="{E498C31A-4A36-7B54-34AB-6BADE171FEB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381314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A3BC23DC-2E90-CAB7-1236-50140756EBC1}"/>
              </a:ext>
            </a:extLst>
          </p:cNvPr>
          <p:cNvSpPr>
            <a:spLocks noGrp="1"/>
          </p:cNvSpPr>
          <p:nvPr>
            <p:ph type="ctrTitle"/>
          </p:nvPr>
        </p:nvSpPr>
        <p:spPr/>
        <p:txBody>
          <a:bodyPr/>
          <a:lstStyle/>
          <a:p>
            <a:endParaRPr lang="es-CL"/>
          </a:p>
        </p:txBody>
      </p:sp>
      <p:sp>
        <p:nvSpPr>
          <p:cNvPr id="4" name="Subtítulo 3">
            <a:extLst>
              <a:ext uri="{FF2B5EF4-FFF2-40B4-BE49-F238E27FC236}">
                <a16:creationId xmlns:a16="http://schemas.microsoft.com/office/drawing/2014/main" id="{805B56B7-5798-C28B-1645-B49CE2A6B2B3}"/>
              </a:ext>
            </a:extLst>
          </p:cNvPr>
          <p:cNvSpPr>
            <a:spLocks noGrp="1"/>
          </p:cNvSpPr>
          <p:nvPr>
            <p:ph type="subTitle" idx="1"/>
          </p:nvPr>
        </p:nvSpPr>
        <p:spPr/>
        <p:txBody>
          <a:bodyPr/>
          <a:lstStyle/>
          <a:p>
            <a:endParaRPr lang="es-CL"/>
          </a:p>
        </p:txBody>
      </p:sp>
      <p:sp>
        <p:nvSpPr>
          <p:cNvPr id="5" name="Marcador de texto 4">
            <a:extLst>
              <a:ext uri="{FF2B5EF4-FFF2-40B4-BE49-F238E27FC236}">
                <a16:creationId xmlns:a16="http://schemas.microsoft.com/office/drawing/2014/main" id="{2C652545-6F6E-D699-2617-57C431DB580B}"/>
              </a:ext>
            </a:extLst>
          </p:cNvPr>
          <p:cNvSpPr>
            <a:spLocks noGrp="1"/>
          </p:cNvSpPr>
          <p:nvPr>
            <p:ph type="body" idx="10"/>
          </p:nvPr>
        </p:nvSpPr>
        <p:spPr/>
        <p:txBody>
          <a:bodyPr/>
          <a:lstStyle/>
          <a:p>
            <a:endParaRPr lang="es-CL"/>
          </a:p>
        </p:txBody>
      </p:sp>
      <p:sp>
        <p:nvSpPr>
          <p:cNvPr id="6" name="Marcador de posición de imagen 5">
            <a:extLst>
              <a:ext uri="{FF2B5EF4-FFF2-40B4-BE49-F238E27FC236}">
                <a16:creationId xmlns:a16="http://schemas.microsoft.com/office/drawing/2014/main" id="{D0DDD38E-7653-3DB4-DC5C-829A010A5751}"/>
              </a:ext>
            </a:extLst>
          </p:cNvPr>
          <p:cNvSpPr>
            <a:spLocks noGrp="1"/>
          </p:cNvSpPr>
          <p:nvPr>
            <p:ph type="pic" sz="quarter" idx="13"/>
          </p:nvPr>
        </p:nvSpPr>
        <p:spPr/>
        <p:txBody>
          <a:bodyPr/>
          <a:lstStyle/>
          <a:p>
            <a:endParaRPr lang="es-CL"/>
          </a:p>
        </p:txBody>
      </p:sp>
      <p:pic>
        <p:nvPicPr>
          <p:cNvPr id="8" name="Gráfico 7">
            <a:extLst>
              <a:ext uri="{FF2B5EF4-FFF2-40B4-BE49-F238E27FC236}">
                <a16:creationId xmlns:a16="http://schemas.microsoft.com/office/drawing/2014/main" id="{32BE2550-2D29-835F-17D1-9FD70B0D6AC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1834171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9069EBBE-294D-3428-3629-6B79DD85F27E}"/>
              </a:ext>
            </a:extLst>
          </p:cNvPr>
          <p:cNvSpPr>
            <a:spLocks noGrp="1"/>
          </p:cNvSpPr>
          <p:nvPr>
            <p:ph type="title"/>
          </p:nvPr>
        </p:nvSpPr>
        <p:spPr/>
        <p:txBody>
          <a:bodyPr/>
          <a:lstStyle/>
          <a:p>
            <a:endParaRPr lang="es-CL"/>
          </a:p>
        </p:txBody>
      </p:sp>
      <p:sp>
        <p:nvSpPr>
          <p:cNvPr id="4" name="Marcador de texto 3">
            <a:extLst>
              <a:ext uri="{FF2B5EF4-FFF2-40B4-BE49-F238E27FC236}">
                <a16:creationId xmlns:a16="http://schemas.microsoft.com/office/drawing/2014/main" id="{FA61F25F-086C-CDBC-B869-81D0DEAEDF13}"/>
              </a:ext>
            </a:extLst>
          </p:cNvPr>
          <p:cNvSpPr>
            <a:spLocks noGrp="1"/>
          </p:cNvSpPr>
          <p:nvPr>
            <p:ph type="body" idx="1"/>
          </p:nvPr>
        </p:nvSpPr>
        <p:spPr/>
        <p:txBody>
          <a:bodyPr/>
          <a:lstStyle/>
          <a:p>
            <a:endParaRPr lang="es-CL"/>
          </a:p>
        </p:txBody>
      </p:sp>
      <p:sp>
        <p:nvSpPr>
          <p:cNvPr id="5" name="Marcador de texto 4">
            <a:extLst>
              <a:ext uri="{FF2B5EF4-FFF2-40B4-BE49-F238E27FC236}">
                <a16:creationId xmlns:a16="http://schemas.microsoft.com/office/drawing/2014/main" id="{238AC129-E132-CF13-3B6F-2D9FACDA8514}"/>
              </a:ext>
            </a:extLst>
          </p:cNvPr>
          <p:cNvSpPr>
            <a:spLocks noGrp="1"/>
          </p:cNvSpPr>
          <p:nvPr>
            <p:ph type="body" idx="10"/>
          </p:nvPr>
        </p:nvSpPr>
        <p:spPr/>
        <p:txBody>
          <a:bodyPr/>
          <a:lstStyle/>
          <a:p>
            <a:endParaRPr lang="es-CL"/>
          </a:p>
        </p:txBody>
      </p:sp>
      <p:sp>
        <p:nvSpPr>
          <p:cNvPr id="6" name="Marcador de posición de imagen 5">
            <a:extLst>
              <a:ext uri="{FF2B5EF4-FFF2-40B4-BE49-F238E27FC236}">
                <a16:creationId xmlns:a16="http://schemas.microsoft.com/office/drawing/2014/main" id="{1AC99DD3-A4EA-7CA5-FC70-A1F47AAA9FEC}"/>
              </a:ext>
            </a:extLst>
          </p:cNvPr>
          <p:cNvSpPr>
            <a:spLocks noGrp="1"/>
          </p:cNvSpPr>
          <p:nvPr>
            <p:ph type="pic" sz="quarter" idx="13"/>
          </p:nvPr>
        </p:nvSpPr>
        <p:spPr/>
        <p:txBody>
          <a:bodyPr/>
          <a:lstStyle/>
          <a:p>
            <a:endParaRPr lang="es-CL"/>
          </a:p>
        </p:txBody>
      </p:sp>
      <p:pic>
        <p:nvPicPr>
          <p:cNvPr id="8" name="Gráfico 7">
            <a:extLst>
              <a:ext uri="{FF2B5EF4-FFF2-40B4-BE49-F238E27FC236}">
                <a16:creationId xmlns:a16="http://schemas.microsoft.com/office/drawing/2014/main" id="{62B85D64-C5E9-CC98-1E51-BE5B5769202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3695581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89F5D-BBDB-A4C3-8995-C8D977D579CF}"/>
            </a:ext>
          </a:extLst>
        </p:cNvPr>
        <p:cNvGrpSpPr/>
        <p:nvPr/>
      </p:nvGrpSpPr>
      <p:grpSpPr>
        <a:xfrm>
          <a:off x="0" y="0"/>
          <a:ext cx="0" cy="0"/>
          <a:chOff x="0" y="0"/>
          <a:chExt cx="0" cy="0"/>
        </a:xfrm>
      </p:grpSpPr>
      <p:sp>
        <p:nvSpPr>
          <p:cNvPr id="3" name="Título 2">
            <a:extLst>
              <a:ext uri="{FF2B5EF4-FFF2-40B4-BE49-F238E27FC236}">
                <a16:creationId xmlns:a16="http://schemas.microsoft.com/office/drawing/2014/main" id="{0E793970-1950-893F-136C-75BFAF6D3C9D}"/>
              </a:ext>
            </a:extLst>
          </p:cNvPr>
          <p:cNvSpPr>
            <a:spLocks noGrp="1"/>
          </p:cNvSpPr>
          <p:nvPr>
            <p:ph type="ctrTitle"/>
          </p:nvPr>
        </p:nvSpPr>
        <p:spPr/>
        <p:txBody>
          <a:bodyPr/>
          <a:lstStyle/>
          <a:p>
            <a:endParaRPr lang="es-CL"/>
          </a:p>
        </p:txBody>
      </p:sp>
      <p:sp>
        <p:nvSpPr>
          <p:cNvPr id="4" name="Subtítulo 3">
            <a:extLst>
              <a:ext uri="{FF2B5EF4-FFF2-40B4-BE49-F238E27FC236}">
                <a16:creationId xmlns:a16="http://schemas.microsoft.com/office/drawing/2014/main" id="{BA913B13-E0C9-F5E2-F5FD-FF3E2F149AE0}"/>
              </a:ext>
            </a:extLst>
          </p:cNvPr>
          <p:cNvSpPr>
            <a:spLocks noGrp="1"/>
          </p:cNvSpPr>
          <p:nvPr>
            <p:ph type="subTitle" idx="1"/>
          </p:nvPr>
        </p:nvSpPr>
        <p:spPr/>
        <p:txBody>
          <a:bodyPr/>
          <a:lstStyle/>
          <a:p>
            <a:endParaRPr lang="es-CL"/>
          </a:p>
        </p:txBody>
      </p:sp>
      <p:pic>
        <p:nvPicPr>
          <p:cNvPr id="5" name="Gráfico 4">
            <a:extLst>
              <a:ext uri="{FF2B5EF4-FFF2-40B4-BE49-F238E27FC236}">
                <a16:creationId xmlns:a16="http://schemas.microsoft.com/office/drawing/2014/main" id="{C3353D61-5431-A453-1342-E4FC42214F2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7150367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46C0FF-F13A-4CB3-DC46-2F96F02C8C1B}"/>
            </a:ext>
          </a:extLst>
        </p:cNvPr>
        <p:cNvGrpSpPr/>
        <p:nvPr/>
      </p:nvGrpSpPr>
      <p:grpSpPr>
        <a:xfrm>
          <a:off x="0" y="0"/>
          <a:ext cx="0" cy="0"/>
          <a:chOff x="0" y="0"/>
          <a:chExt cx="0" cy="0"/>
        </a:xfrm>
      </p:grpSpPr>
      <p:sp>
        <p:nvSpPr>
          <p:cNvPr id="827" name="Rectángulo: esquinas superiores redondeadas 826">
            <a:extLst>
              <a:ext uri="{FF2B5EF4-FFF2-40B4-BE49-F238E27FC236}">
                <a16:creationId xmlns:a16="http://schemas.microsoft.com/office/drawing/2014/main" id="{FCB51209-9E61-3D81-305A-45A6F6D1560A}"/>
              </a:ext>
            </a:extLst>
          </p:cNvPr>
          <p:cNvSpPr/>
          <p:nvPr/>
        </p:nvSpPr>
        <p:spPr>
          <a:xfrm rot="5400000">
            <a:off x="1929140" y="-273487"/>
            <a:ext cx="523220" cy="4381503"/>
          </a:xfrm>
          <a:prstGeom prst="round2SameRect">
            <a:avLst>
              <a:gd name="adj1" fmla="val 50000"/>
              <a:gd name="adj2" fmla="val 0"/>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31" name="CuadroTexto 830">
            <a:extLst>
              <a:ext uri="{FF2B5EF4-FFF2-40B4-BE49-F238E27FC236}">
                <a16:creationId xmlns:a16="http://schemas.microsoft.com/office/drawing/2014/main" id="{8CE10A28-F103-B0EF-4C84-BB9DD4D4981A}"/>
              </a:ext>
            </a:extLst>
          </p:cNvPr>
          <p:cNvSpPr txBox="1"/>
          <p:nvPr/>
        </p:nvSpPr>
        <p:spPr>
          <a:xfrm>
            <a:off x="766618" y="1680443"/>
            <a:ext cx="4081607" cy="461665"/>
          </a:xfrm>
          <a:prstGeom prst="rect">
            <a:avLst/>
          </a:prstGeom>
          <a:noFill/>
        </p:spPr>
        <p:txBody>
          <a:bodyPr wrap="square" rtlCol="0">
            <a:spAutoFit/>
          </a:bodyPr>
          <a:lstStyle/>
          <a:p>
            <a:r>
              <a:rPr lang="es-MX" sz="2400" dirty="0">
                <a:solidFill>
                  <a:schemeClr val="bg1"/>
                </a:solidFill>
              </a:rPr>
              <a:t>Elementos</a:t>
            </a:r>
            <a:r>
              <a:rPr lang="es-MX" sz="2400" b="1" dirty="0">
                <a:solidFill>
                  <a:schemeClr val="bg1"/>
                </a:solidFill>
              </a:rPr>
              <a:t> de apoyo</a:t>
            </a:r>
            <a:endParaRPr lang="es-CL" sz="2400" b="1" dirty="0">
              <a:solidFill>
                <a:schemeClr val="bg1"/>
              </a:solidFill>
            </a:endParaRPr>
          </a:p>
        </p:txBody>
      </p:sp>
      <p:sp>
        <p:nvSpPr>
          <p:cNvPr id="832" name="CuadroTexto 831">
            <a:extLst>
              <a:ext uri="{FF2B5EF4-FFF2-40B4-BE49-F238E27FC236}">
                <a16:creationId xmlns:a16="http://schemas.microsoft.com/office/drawing/2014/main" id="{2039535D-9F39-E200-29CA-BED8D0BC0F45}"/>
              </a:ext>
            </a:extLst>
          </p:cNvPr>
          <p:cNvSpPr txBox="1"/>
          <p:nvPr/>
        </p:nvSpPr>
        <p:spPr>
          <a:xfrm>
            <a:off x="928403" y="3101663"/>
            <a:ext cx="3614885" cy="1815882"/>
          </a:xfrm>
          <a:prstGeom prst="rect">
            <a:avLst/>
          </a:prstGeom>
          <a:noFill/>
        </p:spPr>
        <p:txBody>
          <a:bodyPr wrap="square" rtlCol="0">
            <a:spAutoFit/>
          </a:bodyPr>
          <a:lstStyle/>
          <a:p>
            <a:r>
              <a:rPr lang="es-MX" sz="1400" dirty="0"/>
              <a:t>A continuación encontrarás una selección de elementos e íconos editables.</a:t>
            </a:r>
          </a:p>
          <a:p>
            <a:endParaRPr lang="es-MX" sz="1400" dirty="0"/>
          </a:p>
          <a:p>
            <a:r>
              <a:rPr lang="es-MX" sz="1400" dirty="0"/>
              <a:t>Te recordamos usar </a:t>
            </a:r>
            <a:r>
              <a:rPr lang="es-MX" sz="1400" b="1" dirty="0"/>
              <a:t>Colores del tema</a:t>
            </a:r>
            <a:r>
              <a:rPr lang="es-MX" sz="1400" dirty="0"/>
              <a:t>,</a:t>
            </a:r>
          </a:p>
          <a:p>
            <a:r>
              <a:rPr lang="es-MX" sz="1400" dirty="0"/>
              <a:t>y no cambiar logos o elementos institucionales.</a:t>
            </a:r>
          </a:p>
          <a:p>
            <a:endParaRPr lang="es-MX" sz="1400" dirty="0"/>
          </a:p>
          <a:p>
            <a:r>
              <a:rPr lang="es-MX" sz="1400" b="1" dirty="0"/>
              <a:t>¡Úsalos para enriquecer tu presentación!</a:t>
            </a:r>
            <a:endParaRPr lang="es-CL" sz="1400" b="1" dirty="0"/>
          </a:p>
        </p:txBody>
      </p:sp>
      <p:sp>
        <p:nvSpPr>
          <p:cNvPr id="834" name="CuadroTexto 833">
            <a:extLst>
              <a:ext uri="{FF2B5EF4-FFF2-40B4-BE49-F238E27FC236}">
                <a16:creationId xmlns:a16="http://schemas.microsoft.com/office/drawing/2014/main" id="{DAD14CAA-6054-6412-6622-7A46E6A9C67D}"/>
              </a:ext>
            </a:extLst>
          </p:cNvPr>
          <p:cNvSpPr txBox="1"/>
          <p:nvPr/>
        </p:nvSpPr>
        <p:spPr>
          <a:xfrm>
            <a:off x="189978" y="4599740"/>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6" name="CuadroTexto 835">
            <a:extLst>
              <a:ext uri="{FF2B5EF4-FFF2-40B4-BE49-F238E27FC236}">
                <a16:creationId xmlns:a16="http://schemas.microsoft.com/office/drawing/2014/main" id="{2A50B2A1-FB7B-F58F-643D-42D4E461D849}"/>
              </a:ext>
            </a:extLst>
          </p:cNvPr>
          <p:cNvSpPr txBox="1"/>
          <p:nvPr/>
        </p:nvSpPr>
        <p:spPr>
          <a:xfrm>
            <a:off x="189978" y="5079474"/>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8" name="CuadroTexto 837">
            <a:extLst>
              <a:ext uri="{FF2B5EF4-FFF2-40B4-BE49-F238E27FC236}">
                <a16:creationId xmlns:a16="http://schemas.microsoft.com/office/drawing/2014/main" id="{D8AEDCC4-9487-3EE5-CB4A-AFA1CAE642E6}"/>
              </a:ext>
            </a:extLst>
          </p:cNvPr>
          <p:cNvSpPr txBox="1"/>
          <p:nvPr/>
        </p:nvSpPr>
        <p:spPr>
          <a:xfrm>
            <a:off x="199502" y="5559208"/>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40" name="CuadroTexto 839">
            <a:extLst>
              <a:ext uri="{FF2B5EF4-FFF2-40B4-BE49-F238E27FC236}">
                <a16:creationId xmlns:a16="http://schemas.microsoft.com/office/drawing/2014/main" id="{482F53DB-B6E8-C4F5-AEAD-4BA35AF14F88}"/>
              </a:ext>
            </a:extLst>
          </p:cNvPr>
          <p:cNvSpPr txBox="1"/>
          <p:nvPr/>
        </p:nvSpPr>
        <p:spPr>
          <a:xfrm>
            <a:off x="199502" y="6038942"/>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pic>
        <p:nvPicPr>
          <p:cNvPr id="842" name="Gráfico 841">
            <a:extLst>
              <a:ext uri="{FF2B5EF4-FFF2-40B4-BE49-F238E27FC236}">
                <a16:creationId xmlns:a16="http://schemas.microsoft.com/office/drawing/2014/main" id="{D77BC0C1-2D86-BB4C-3038-E7F8868ADE1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27146" y="5595434"/>
            <a:ext cx="291006" cy="573454"/>
          </a:xfrm>
          <a:prstGeom prst="rect">
            <a:avLst/>
          </a:prstGeom>
        </p:spPr>
      </p:pic>
      <p:pic>
        <p:nvPicPr>
          <p:cNvPr id="843" name="Gráfico 842">
            <a:extLst>
              <a:ext uri="{FF2B5EF4-FFF2-40B4-BE49-F238E27FC236}">
                <a16:creationId xmlns:a16="http://schemas.microsoft.com/office/drawing/2014/main" id="{BABB316D-B566-D143-8F84-04254E59981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64025" y="5595434"/>
            <a:ext cx="291006" cy="573454"/>
          </a:xfrm>
          <a:prstGeom prst="rect">
            <a:avLst/>
          </a:prstGeom>
        </p:spPr>
      </p:pic>
      <p:pic>
        <p:nvPicPr>
          <p:cNvPr id="13" name="Gráfico 12">
            <a:extLst>
              <a:ext uri="{FF2B5EF4-FFF2-40B4-BE49-F238E27FC236}">
                <a16:creationId xmlns:a16="http://schemas.microsoft.com/office/drawing/2014/main" id="{F86C27FA-BD7C-47D4-D776-BF5A57D71F4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789081" y="5595434"/>
            <a:ext cx="291006" cy="573454"/>
          </a:xfrm>
          <a:prstGeom prst="rect">
            <a:avLst/>
          </a:prstGeom>
        </p:spPr>
      </p:pic>
      <p:sp>
        <p:nvSpPr>
          <p:cNvPr id="15" name="Rectángulo: esquinas superiores redondeadas 14">
            <a:extLst>
              <a:ext uri="{FF2B5EF4-FFF2-40B4-BE49-F238E27FC236}">
                <a16:creationId xmlns:a16="http://schemas.microsoft.com/office/drawing/2014/main" id="{4E365543-4D70-B78C-35DE-A7A11BCA8F9B}"/>
              </a:ext>
            </a:extLst>
          </p:cNvPr>
          <p:cNvSpPr/>
          <p:nvPr/>
        </p:nvSpPr>
        <p:spPr>
          <a:xfrm rot="5400000">
            <a:off x="8094882" y="5573144"/>
            <a:ext cx="342449" cy="558084"/>
          </a:xfrm>
          <a:prstGeom prst="round2SameRect">
            <a:avLst>
              <a:gd name="adj1" fmla="val 50000"/>
              <a:gd name="adj2" fmla="val 0"/>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16" name="Rectángulo: esquinas superiores redondeadas 15">
            <a:extLst>
              <a:ext uri="{FF2B5EF4-FFF2-40B4-BE49-F238E27FC236}">
                <a16:creationId xmlns:a16="http://schemas.microsoft.com/office/drawing/2014/main" id="{2E507B1F-E2E1-4EDB-2E6A-F87DFD2FE7BD}"/>
              </a:ext>
            </a:extLst>
          </p:cNvPr>
          <p:cNvSpPr/>
          <p:nvPr/>
        </p:nvSpPr>
        <p:spPr>
          <a:xfrm rot="5400000">
            <a:off x="8779999" y="5573145"/>
            <a:ext cx="342449" cy="558084"/>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17" name="Rectángulo: esquinas superiores redondeadas 16">
            <a:extLst>
              <a:ext uri="{FF2B5EF4-FFF2-40B4-BE49-F238E27FC236}">
                <a16:creationId xmlns:a16="http://schemas.microsoft.com/office/drawing/2014/main" id="{7CC49BCD-D697-6B9F-C604-7DB4A8E4FE0D}"/>
              </a:ext>
            </a:extLst>
          </p:cNvPr>
          <p:cNvSpPr/>
          <p:nvPr/>
        </p:nvSpPr>
        <p:spPr>
          <a:xfrm rot="5400000">
            <a:off x="9496674" y="5569095"/>
            <a:ext cx="342451" cy="566182"/>
          </a:xfrm>
          <a:prstGeom prst="round2SameRect">
            <a:avLst>
              <a:gd name="adj1" fmla="val 50000"/>
              <a:gd name="adj2" fmla="val 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18" name="Rectángulo: esquinas superiores redondeadas 17">
            <a:extLst>
              <a:ext uri="{FF2B5EF4-FFF2-40B4-BE49-F238E27FC236}">
                <a16:creationId xmlns:a16="http://schemas.microsoft.com/office/drawing/2014/main" id="{8645B006-9C23-165F-680D-D34A5851DE6A}"/>
              </a:ext>
            </a:extLst>
          </p:cNvPr>
          <p:cNvSpPr/>
          <p:nvPr/>
        </p:nvSpPr>
        <p:spPr>
          <a:xfrm rot="5400000">
            <a:off x="10217399" y="5569094"/>
            <a:ext cx="342451" cy="566184"/>
          </a:xfrm>
          <a:prstGeom prst="round2SameRect">
            <a:avLst>
              <a:gd name="adj1" fmla="val 50000"/>
              <a:gd name="adj2" fmla="val 0"/>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3" name="CuadroTexto 22">
            <a:extLst>
              <a:ext uri="{FF2B5EF4-FFF2-40B4-BE49-F238E27FC236}">
                <a16:creationId xmlns:a16="http://schemas.microsoft.com/office/drawing/2014/main" id="{36717232-BA92-E726-3C01-B8C71547AD9B}"/>
              </a:ext>
            </a:extLst>
          </p:cNvPr>
          <p:cNvSpPr txBox="1"/>
          <p:nvPr/>
        </p:nvSpPr>
        <p:spPr>
          <a:xfrm>
            <a:off x="5464654" y="1005815"/>
            <a:ext cx="4081607" cy="246221"/>
          </a:xfrm>
          <a:prstGeom prst="rect">
            <a:avLst/>
          </a:prstGeom>
          <a:noFill/>
        </p:spPr>
        <p:txBody>
          <a:bodyPr wrap="square" rtlCol="0">
            <a:spAutoFit/>
          </a:bodyPr>
          <a:lstStyle/>
          <a:p>
            <a:r>
              <a:rPr lang="es-MX" sz="1000" dirty="0"/>
              <a:t>EJEMPLOS DE ELEMENTOS</a:t>
            </a:r>
            <a:r>
              <a:rPr lang="es-MX" sz="1000" b="1" dirty="0"/>
              <a:t> </a:t>
            </a:r>
            <a:r>
              <a:rPr lang="es-MX" sz="1000" dirty="0"/>
              <a:t>DE APOYO:</a:t>
            </a:r>
            <a:endParaRPr lang="es-CL" sz="1000" dirty="0"/>
          </a:p>
        </p:txBody>
      </p:sp>
      <p:sp>
        <p:nvSpPr>
          <p:cNvPr id="2" name="Rectángulo 1">
            <a:extLst>
              <a:ext uri="{FF2B5EF4-FFF2-40B4-BE49-F238E27FC236}">
                <a16:creationId xmlns:a16="http://schemas.microsoft.com/office/drawing/2014/main" id="{D21085DC-AA9A-4E06-981B-976079363A17}"/>
              </a:ext>
            </a:extLst>
          </p:cNvPr>
          <p:cNvSpPr/>
          <p:nvPr/>
        </p:nvSpPr>
        <p:spPr>
          <a:xfrm>
            <a:off x="8118088" y="4117898"/>
            <a:ext cx="2553629" cy="961576"/>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8" name="Gráfico 7">
            <a:extLst>
              <a:ext uri="{FF2B5EF4-FFF2-40B4-BE49-F238E27FC236}">
                <a16:creationId xmlns:a16="http://schemas.microsoft.com/office/drawing/2014/main" id="{21F6F26E-BA0E-F0FF-3CE8-434508F4F0C6}"/>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934584" y="4191927"/>
            <a:ext cx="712576" cy="712576"/>
          </a:xfrm>
          <a:prstGeom prst="rect">
            <a:avLst/>
          </a:prstGeom>
        </p:spPr>
      </p:pic>
      <p:pic>
        <p:nvPicPr>
          <p:cNvPr id="10" name="Gráfico 9">
            <a:extLst>
              <a:ext uri="{FF2B5EF4-FFF2-40B4-BE49-F238E27FC236}">
                <a16:creationId xmlns:a16="http://schemas.microsoft.com/office/drawing/2014/main" id="{CC1D8A37-F0A1-985A-4A9C-CDC9DA4F55A9}"/>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638192" y="4191927"/>
            <a:ext cx="712576" cy="712576"/>
          </a:xfrm>
          <a:prstGeom prst="rect">
            <a:avLst/>
          </a:prstGeom>
        </p:spPr>
      </p:pic>
      <p:pic>
        <p:nvPicPr>
          <p:cNvPr id="5" name="Gráfico 4">
            <a:extLst>
              <a:ext uri="{FF2B5EF4-FFF2-40B4-BE49-F238E27FC236}">
                <a16:creationId xmlns:a16="http://schemas.microsoft.com/office/drawing/2014/main" id="{DCAD85E6-A983-4EB6-C1B5-C647730BFA67}"/>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8407368" y="4243950"/>
            <a:ext cx="712577" cy="712578"/>
          </a:xfrm>
          <a:prstGeom prst="rect">
            <a:avLst/>
          </a:prstGeom>
        </p:spPr>
      </p:pic>
      <p:pic>
        <p:nvPicPr>
          <p:cNvPr id="9" name="Gráfico 8">
            <a:extLst>
              <a:ext uri="{FF2B5EF4-FFF2-40B4-BE49-F238E27FC236}">
                <a16:creationId xmlns:a16="http://schemas.microsoft.com/office/drawing/2014/main" id="{90A3D66F-DA6B-A313-C3FE-077693E95E9C}"/>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9546261" y="4284032"/>
            <a:ext cx="677557" cy="677557"/>
          </a:xfrm>
          <a:prstGeom prst="rect">
            <a:avLst/>
          </a:prstGeom>
        </p:spPr>
      </p:pic>
      <p:pic>
        <p:nvPicPr>
          <p:cNvPr id="52" name="Gráfico 51">
            <a:extLst>
              <a:ext uri="{FF2B5EF4-FFF2-40B4-BE49-F238E27FC236}">
                <a16:creationId xmlns:a16="http://schemas.microsoft.com/office/drawing/2014/main" id="{04B6BF5A-204B-8A53-7AA5-C906FB8A7E5E}"/>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6096000" y="1532070"/>
            <a:ext cx="1714500" cy="779318"/>
          </a:xfrm>
          <a:prstGeom prst="rect">
            <a:avLst/>
          </a:prstGeom>
        </p:spPr>
      </p:pic>
      <p:pic>
        <p:nvPicPr>
          <p:cNvPr id="54" name="Gráfico 53">
            <a:extLst>
              <a:ext uri="{FF2B5EF4-FFF2-40B4-BE49-F238E27FC236}">
                <a16:creationId xmlns:a16="http://schemas.microsoft.com/office/drawing/2014/main" id="{850621B9-CD5A-A388-27DF-59A6A0255C26}"/>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8432748" y="1532070"/>
            <a:ext cx="1714500" cy="779318"/>
          </a:xfrm>
          <a:prstGeom prst="rect">
            <a:avLst/>
          </a:prstGeom>
        </p:spPr>
      </p:pic>
      <p:sp>
        <p:nvSpPr>
          <p:cNvPr id="55" name="Rectángulo 54">
            <a:extLst>
              <a:ext uri="{FF2B5EF4-FFF2-40B4-BE49-F238E27FC236}">
                <a16:creationId xmlns:a16="http://schemas.microsoft.com/office/drawing/2014/main" id="{047D9911-A837-F933-8F0F-7A9EAC84749D}"/>
              </a:ext>
            </a:extLst>
          </p:cNvPr>
          <p:cNvSpPr/>
          <p:nvPr/>
        </p:nvSpPr>
        <p:spPr>
          <a:xfrm>
            <a:off x="5611721" y="2670283"/>
            <a:ext cx="5059996" cy="961576"/>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7" name="Gráfico 56">
            <a:extLst>
              <a:ext uri="{FF2B5EF4-FFF2-40B4-BE49-F238E27FC236}">
                <a16:creationId xmlns:a16="http://schemas.microsoft.com/office/drawing/2014/main" id="{442A25E3-0650-01D1-9AF0-6E97089E4E21}"/>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8432749" y="2795713"/>
            <a:ext cx="1714500" cy="779318"/>
          </a:xfrm>
          <a:prstGeom prst="rect">
            <a:avLst/>
          </a:prstGeom>
        </p:spPr>
      </p:pic>
      <p:pic>
        <p:nvPicPr>
          <p:cNvPr id="771" name="Gráfico 770">
            <a:extLst>
              <a:ext uri="{FF2B5EF4-FFF2-40B4-BE49-F238E27FC236}">
                <a16:creationId xmlns:a16="http://schemas.microsoft.com/office/drawing/2014/main" id="{0AD1B9DF-E1FA-F76C-9F28-3139734BD110}"/>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6096000" y="2752848"/>
            <a:ext cx="1731426" cy="787012"/>
          </a:xfrm>
          <a:prstGeom prst="rect">
            <a:avLst/>
          </a:prstGeom>
        </p:spPr>
      </p:pic>
      <p:pic>
        <p:nvPicPr>
          <p:cNvPr id="772" name="Gráfico 771">
            <a:extLst>
              <a:ext uri="{FF2B5EF4-FFF2-40B4-BE49-F238E27FC236}">
                <a16:creationId xmlns:a16="http://schemas.microsoft.com/office/drawing/2014/main" id="{0A0D86AD-22C3-AE86-0AF8-9F5AE9A25C67}"/>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11267634" y="377856"/>
            <a:ext cx="440330" cy="415311"/>
          </a:xfrm>
          <a:prstGeom prst="rect">
            <a:avLst/>
          </a:prstGeom>
        </p:spPr>
      </p:pic>
      <p:pic>
        <p:nvPicPr>
          <p:cNvPr id="773" name="Gráfico 772">
            <a:extLst>
              <a:ext uri="{FF2B5EF4-FFF2-40B4-BE49-F238E27FC236}">
                <a16:creationId xmlns:a16="http://schemas.microsoft.com/office/drawing/2014/main" id="{A25E6ED0-B020-CEEC-D7D1-11BF66BCB8A8}"/>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7290872" y="5595434"/>
            <a:ext cx="291006" cy="573454"/>
          </a:xfrm>
          <a:prstGeom prst="rect">
            <a:avLst/>
          </a:prstGeom>
        </p:spPr>
      </p:pic>
    </p:spTree>
    <p:extLst>
      <p:ext uri="{BB962C8B-B14F-4D97-AF65-F5344CB8AC3E}">
        <p14:creationId xmlns:p14="http://schemas.microsoft.com/office/powerpoint/2010/main" val="26262599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0EF546-957A-43E1-CA9E-9CBE3AAEC2D7}"/>
            </a:ext>
          </a:extLst>
        </p:cNvPr>
        <p:cNvGrpSpPr/>
        <p:nvPr/>
      </p:nvGrpSpPr>
      <p:grpSpPr>
        <a:xfrm>
          <a:off x="0" y="0"/>
          <a:ext cx="0" cy="0"/>
          <a:chOff x="0" y="0"/>
          <a:chExt cx="0" cy="0"/>
        </a:xfrm>
      </p:grpSpPr>
      <p:sp>
        <p:nvSpPr>
          <p:cNvPr id="834" name="CuadroTexto 833">
            <a:extLst>
              <a:ext uri="{FF2B5EF4-FFF2-40B4-BE49-F238E27FC236}">
                <a16:creationId xmlns:a16="http://schemas.microsoft.com/office/drawing/2014/main" id="{E0171314-14A4-76B8-7BFB-CC9D84F8ED9A}"/>
              </a:ext>
            </a:extLst>
          </p:cNvPr>
          <p:cNvSpPr txBox="1"/>
          <p:nvPr/>
        </p:nvSpPr>
        <p:spPr>
          <a:xfrm>
            <a:off x="189978" y="4599740"/>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6" name="CuadroTexto 835">
            <a:extLst>
              <a:ext uri="{FF2B5EF4-FFF2-40B4-BE49-F238E27FC236}">
                <a16:creationId xmlns:a16="http://schemas.microsoft.com/office/drawing/2014/main" id="{C7244F24-7E50-1CF2-BD53-472DDC65D087}"/>
              </a:ext>
            </a:extLst>
          </p:cNvPr>
          <p:cNvSpPr txBox="1"/>
          <p:nvPr/>
        </p:nvSpPr>
        <p:spPr>
          <a:xfrm>
            <a:off x="189978" y="5079474"/>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8" name="CuadroTexto 837">
            <a:extLst>
              <a:ext uri="{FF2B5EF4-FFF2-40B4-BE49-F238E27FC236}">
                <a16:creationId xmlns:a16="http://schemas.microsoft.com/office/drawing/2014/main" id="{F41A6177-E68F-D753-88DC-3794645A4EFF}"/>
              </a:ext>
            </a:extLst>
          </p:cNvPr>
          <p:cNvSpPr txBox="1"/>
          <p:nvPr/>
        </p:nvSpPr>
        <p:spPr>
          <a:xfrm>
            <a:off x="199502" y="5559208"/>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40" name="CuadroTexto 839">
            <a:extLst>
              <a:ext uri="{FF2B5EF4-FFF2-40B4-BE49-F238E27FC236}">
                <a16:creationId xmlns:a16="http://schemas.microsoft.com/office/drawing/2014/main" id="{11DA6167-D4BC-41CC-EF75-3134102E93FA}"/>
              </a:ext>
            </a:extLst>
          </p:cNvPr>
          <p:cNvSpPr txBox="1"/>
          <p:nvPr/>
        </p:nvSpPr>
        <p:spPr>
          <a:xfrm>
            <a:off x="199502" y="6038942"/>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pic>
        <p:nvPicPr>
          <p:cNvPr id="844" name="Gráfico 843">
            <a:extLst>
              <a:ext uri="{FF2B5EF4-FFF2-40B4-BE49-F238E27FC236}">
                <a16:creationId xmlns:a16="http://schemas.microsoft.com/office/drawing/2014/main" id="{A4CFB850-A189-7F62-AAC9-ACD0B8F624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02974" y="1216723"/>
            <a:ext cx="383163" cy="755057"/>
          </a:xfrm>
          <a:prstGeom prst="rect">
            <a:avLst/>
          </a:prstGeom>
        </p:spPr>
      </p:pic>
      <p:sp>
        <p:nvSpPr>
          <p:cNvPr id="23" name="CuadroTexto 22">
            <a:extLst>
              <a:ext uri="{FF2B5EF4-FFF2-40B4-BE49-F238E27FC236}">
                <a16:creationId xmlns:a16="http://schemas.microsoft.com/office/drawing/2014/main" id="{6DBD17F2-4E31-EE5A-1D27-3086463D8D04}"/>
              </a:ext>
            </a:extLst>
          </p:cNvPr>
          <p:cNvSpPr txBox="1"/>
          <p:nvPr/>
        </p:nvSpPr>
        <p:spPr>
          <a:xfrm>
            <a:off x="802093" y="970502"/>
            <a:ext cx="4081607" cy="246221"/>
          </a:xfrm>
          <a:prstGeom prst="rect">
            <a:avLst/>
          </a:prstGeom>
          <a:noFill/>
        </p:spPr>
        <p:txBody>
          <a:bodyPr wrap="square" rtlCol="0">
            <a:spAutoFit/>
          </a:bodyPr>
          <a:lstStyle/>
          <a:p>
            <a:r>
              <a:rPr lang="es-MX" sz="1000" dirty="0"/>
              <a:t>LOGOS VICERRECTORÍA</a:t>
            </a:r>
            <a:endParaRPr lang="es-CL" sz="1000" dirty="0"/>
          </a:p>
        </p:txBody>
      </p:sp>
      <p:pic>
        <p:nvPicPr>
          <p:cNvPr id="12" name="Gráfico 11">
            <a:extLst>
              <a:ext uri="{FF2B5EF4-FFF2-40B4-BE49-F238E27FC236}">
                <a16:creationId xmlns:a16="http://schemas.microsoft.com/office/drawing/2014/main" id="{D6BF6CE1-66F8-D2F9-F07F-090C9446E656}"/>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425325" y="1801847"/>
            <a:ext cx="1414662" cy="636921"/>
          </a:xfrm>
          <a:prstGeom prst="rect">
            <a:avLst/>
          </a:prstGeom>
        </p:spPr>
      </p:pic>
      <p:sp>
        <p:nvSpPr>
          <p:cNvPr id="14" name="Rectángulo 13">
            <a:extLst>
              <a:ext uri="{FF2B5EF4-FFF2-40B4-BE49-F238E27FC236}">
                <a16:creationId xmlns:a16="http://schemas.microsoft.com/office/drawing/2014/main" id="{DE17917D-49B0-D305-556B-1D6DC0A74F5D}"/>
              </a:ext>
            </a:extLst>
          </p:cNvPr>
          <p:cNvSpPr/>
          <p:nvPr/>
        </p:nvSpPr>
        <p:spPr>
          <a:xfrm>
            <a:off x="6165096" y="1642576"/>
            <a:ext cx="4524240" cy="82438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5" name="Gráfico 24">
            <a:extLst>
              <a:ext uri="{FF2B5EF4-FFF2-40B4-BE49-F238E27FC236}">
                <a16:creationId xmlns:a16="http://schemas.microsoft.com/office/drawing/2014/main" id="{AF2370E2-1C81-0D2B-A5B6-4ED0A8AC6AF7}"/>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6388850" y="1760581"/>
            <a:ext cx="1339908" cy="603265"/>
          </a:xfrm>
          <a:prstGeom prst="rect">
            <a:avLst/>
          </a:prstGeom>
        </p:spPr>
      </p:pic>
      <p:pic>
        <p:nvPicPr>
          <p:cNvPr id="27" name="Gráfico 26">
            <a:extLst>
              <a:ext uri="{FF2B5EF4-FFF2-40B4-BE49-F238E27FC236}">
                <a16:creationId xmlns:a16="http://schemas.microsoft.com/office/drawing/2014/main" id="{D9409329-E29F-C78B-C877-CA5F550C2048}"/>
              </a:ext>
            </a:extLst>
          </p:cNvPr>
          <p:cNvPicPr>
            <a:picLocks noChangeAspect="1"/>
          </p:cNvPicPr>
          <p:nvPr/>
        </p:nvPicPr>
        <p:blipFill>
          <a:blip r:embed="rId9">
            <a:extLst>
              <a:ext uri="{96DAC541-7B7A-43D3-8B79-37D633B846F1}">
                <asvg:svgBlip xmlns:asvg="http://schemas.microsoft.com/office/drawing/2016/SVG/main" r:embed="rId10"/>
              </a:ext>
            </a:extLst>
          </a:blip>
          <a:srcRect/>
          <a:stretch/>
        </p:blipFill>
        <p:spPr>
          <a:xfrm>
            <a:off x="8535055" y="1760581"/>
            <a:ext cx="1405450" cy="603264"/>
          </a:xfrm>
          <a:prstGeom prst="rect">
            <a:avLst/>
          </a:prstGeom>
        </p:spPr>
      </p:pic>
      <p:pic>
        <p:nvPicPr>
          <p:cNvPr id="29" name="Gráfico 28">
            <a:extLst>
              <a:ext uri="{FF2B5EF4-FFF2-40B4-BE49-F238E27FC236}">
                <a16:creationId xmlns:a16="http://schemas.microsoft.com/office/drawing/2014/main" id="{528C4665-AD8F-6334-6887-620F4AE4642B}"/>
              </a:ext>
            </a:extLst>
          </p:cNvPr>
          <p:cNvPicPr>
            <a:picLocks noChangeAspect="1"/>
          </p:cNvPicPr>
          <p:nvPr/>
        </p:nvPicPr>
        <p:blipFill>
          <a:blip r:embed="rId11">
            <a:extLst>
              <a:ext uri="{96DAC541-7B7A-43D3-8B79-37D633B846F1}">
                <asvg:svgBlip xmlns:asvg="http://schemas.microsoft.com/office/drawing/2016/SVG/main" r:embed="rId12"/>
              </a:ext>
            </a:extLst>
          </a:blip>
          <a:srcRect/>
          <a:stretch/>
        </p:blipFill>
        <p:spPr>
          <a:xfrm>
            <a:off x="3773849" y="1801847"/>
            <a:ext cx="1475378" cy="633280"/>
          </a:xfrm>
          <a:prstGeom prst="rect">
            <a:avLst/>
          </a:prstGeom>
        </p:spPr>
      </p:pic>
      <p:pic>
        <p:nvPicPr>
          <p:cNvPr id="30" name="Gráfico 29">
            <a:extLst>
              <a:ext uri="{FF2B5EF4-FFF2-40B4-BE49-F238E27FC236}">
                <a16:creationId xmlns:a16="http://schemas.microsoft.com/office/drawing/2014/main" id="{9851B15F-0BE9-3413-A09A-A6E76649A4FE}"/>
              </a:ext>
            </a:extLst>
          </p:cNvPr>
          <p:cNvPicPr>
            <a:picLocks noChangeAspect="1"/>
          </p:cNvPicPr>
          <p:nvPr/>
        </p:nvPicPr>
        <p:blipFill>
          <a:blip r:embed="rId13">
            <a:extLst>
              <a:ext uri="{96DAC541-7B7A-43D3-8B79-37D633B846F1}">
                <asvg:svgBlip xmlns:asvg="http://schemas.microsoft.com/office/drawing/2016/SVG/main" r:embed="rId14"/>
              </a:ext>
            </a:extLst>
          </a:blip>
          <a:srcRect/>
          <a:stretch/>
        </p:blipFill>
        <p:spPr>
          <a:xfrm>
            <a:off x="1425325" y="2667776"/>
            <a:ext cx="2106566" cy="663911"/>
          </a:xfrm>
          <a:prstGeom prst="rect">
            <a:avLst/>
          </a:prstGeom>
        </p:spPr>
      </p:pic>
      <p:sp>
        <p:nvSpPr>
          <p:cNvPr id="31" name="Rectángulo 30">
            <a:extLst>
              <a:ext uri="{FF2B5EF4-FFF2-40B4-BE49-F238E27FC236}">
                <a16:creationId xmlns:a16="http://schemas.microsoft.com/office/drawing/2014/main" id="{BCE1BC9E-108A-51E6-A41A-A2A8666017A6}"/>
              </a:ext>
            </a:extLst>
          </p:cNvPr>
          <p:cNvSpPr/>
          <p:nvPr/>
        </p:nvSpPr>
        <p:spPr>
          <a:xfrm>
            <a:off x="6165096" y="2525205"/>
            <a:ext cx="4524240" cy="82438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2" name="Gráfico 31">
            <a:extLst>
              <a:ext uri="{FF2B5EF4-FFF2-40B4-BE49-F238E27FC236}">
                <a16:creationId xmlns:a16="http://schemas.microsoft.com/office/drawing/2014/main" id="{36672ED5-B240-A255-4D4C-069DF90F6B5F}"/>
              </a:ext>
            </a:extLst>
          </p:cNvPr>
          <p:cNvPicPr>
            <a:picLocks noChangeAspect="1"/>
          </p:cNvPicPr>
          <p:nvPr/>
        </p:nvPicPr>
        <p:blipFill>
          <a:blip r:embed="rId15">
            <a:extLst>
              <a:ext uri="{96DAC541-7B7A-43D3-8B79-37D633B846F1}">
                <asvg:svgBlip xmlns:asvg="http://schemas.microsoft.com/office/drawing/2016/SVG/main" r:embed="rId16"/>
              </a:ext>
            </a:extLst>
          </a:blip>
          <a:srcRect/>
          <a:stretch/>
        </p:blipFill>
        <p:spPr>
          <a:xfrm>
            <a:off x="6394558" y="2611205"/>
            <a:ext cx="1935328" cy="609943"/>
          </a:xfrm>
          <a:prstGeom prst="rect">
            <a:avLst/>
          </a:prstGeom>
        </p:spPr>
      </p:pic>
      <p:pic>
        <p:nvPicPr>
          <p:cNvPr id="33" name="Gráfico 32">
            <a:extLst>
              <a:ext uri="{FF2B5EF4-FFF2-40B4-BE49-F238E27FC236}">
                <a16:creationId xmlns:a16="http://schemas.microsoft.com/office/drawing/2014/main" id="{AEAC634F-AF76-6B63-DEE4-08A83409C944}"/>
              </a:ext>
            </a:extLst>
          </p:cNvPr>
          <p:cNvPicPr>
            <a:picLocks noChangeAspect="1"/>
          </p:cNvPicPr>
          <p:nvPr/>
        </p:nvPicPr>
        <p:blipFill>
          <a:blip r:embed="rId17">
            <a:extLst>
              <a:ext uri="{96DAC541-7B7A-43D3-8B79-37D633B846F1}">
                <asvg:svgBlip xmlns:asvg="http://schemas.microsoft.com/office/drawing/2016/SVG/main" r:embed="rId18"/>
              </a:ext>
            </a:extLst>
          </a:blip>
          <a:srcRect/>
          <a:stretch/>
        </p:blipFill>
        <p:spPr>
          <a:xfrm>
            <a:off x="8535055" y="2627864"/>
            <a:ext cx="1935328" cy="579864"/>
          </a:xfrm>
          <a:prstGeom prst="rect">
            <a:avLst/>
          </a:prstGeom>
        </p:spPr>
      </p:pic>
      <p:pic>
        <p:nvPicPr>
          <p:cNvPr id="34" name="Gráfico 33">
            <a:extLst>
              <a:ext uri="{FF2B5EF4-FFF2-40B4-BE49-F238E27FC236}">
                <a16:creationId xmlns:a16="http://schemas.microsoft.com/office/drawing/2014/main" id="{619B580B-6FDD-4781-F592-65513846655F}"/>
              </a:ext>
            </a:extLst>
          </p:cNvPr>
          <p:cNvPicPr>
            <a:picLocks noChangeAspect="1"/>
          </p:cNvPicPr>
          <p:nvPr/>
        </p:nvPicPr>
        <p:blipFill>
          <a:blip r:embed="rId19">
            <a:extLst>
              <a:ext uri="{96DAC541-7B7A-43D3-8B79-37D633B846F1}">
                <asvg:svgBlip xmlns:asvg="http://schemas.microsoft.com/office/drawing/2016/SVG/main" r:embed="rId20"/>
              </a:ext>
            </a:extLst>
          </a:blip>
          <a:srcRect/>
          <a:stretch/>
        </p:blipFill>
        <p:spPr>
          <a:xfrm>
            <a:off x="3773849" y="2671555"/>
            <a:ext cx="2138822" cy="640835"/>
          </a:xfrm>
          <a:prstGeom prst="rect">
            <a:avLst/>
          </a:prstGeom>
        </p:spPr>
      </p:pic>
      <p:pic>
        <p:nvPicPr>
          <p:cNvPr id="35" name="Gráfico 34">
            <a:extLst>
              <a:ext uri="{FF2B5EF4-FFF2-40B4-BE49-F238E27FC236}">
                <a16:creationId xmlns:a16="http://schemas.microsoft.com/office/drawing/2014/main" id="{0160622E-7F60-3892-0AB9-BA290334931C}"/>
              </a:ext>
            </a:extLst>
          </p:cNvPr>
          <p:cNvPicPr>
            <a:picLocks noChangeAspect="1"/>
          </p:cNvPicPr>
          <p:nvPr/>
        </p:nvPicPr>
        <p:blipFill>
          <a:blip r:embed="rId21">
            <a:extLst>
              <a:ext uri="{96DAC541-7B7A-43D3-8B79-37D633B846F1}">
                <asvg:svgBlip xmlns:asvg="http://schemas.microsoft.com/office/drawing/2016/SVG/main" r:embed="rId22"/>
              </a:ext>
            </a:extLst>
          </a:blip>
          <a:srcRect/>
          <a:stretch/>
        </p:blipFill>
        <p:spPr>
          <a:xfrm>
            <a:off x="1425325" y="3559323"/>
            <a:ext cx="1816731" cy="660995"/>
          </a:xfrm>
          <a:prstGeom prst="rect">
            <a:avLst/>
          </a:prstGeom>
        </p:spPr>
      </p:pic>
      <p:sp>
        <p:nvSpPr>
          <p:cNvPr id="36" name="Rectángulo 35">
            <a:extLst>
              <a:ext uri="{FF2B5EF4-FFF2-40B4-BE49-F238E27FC236}">
                <a16:creationId xmlns:a16="http://schemas.microsoft.com/office/drawing/2014/main" id="{B3E48945-B769-68F5-A86D-80E86BEE0AEE}"/>
              </a:ext>
            </a:extLst>
          </p:cNvPr>
          <p:cNvSpPr/>
          <p:nvPr/>
        </p:nvSpPr>
        <p:spPr>
          <a:xfrm>
            <a:off x="6165096" y="3422368"/>
            <a:ext cx="4524240" cy="82438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7" name="Gráfico 36">
            <a:extLst>
              <a:ext uri="{FF2B5EF4-FFF2-40B4-BE49-F238E27FC236}">
                <a16:creationId xmlns:a16="http://schemas.microsoft.com/office/drawing/2014/main" id="{152EC28D-ED8F-47BF-1D0B-F207D8BADD77}"/>
              </a:ext>
            </a:extLst>
          </p:cNvPr>
          <p:cNvPicPr>
            <a:picLocks noChangeAspect="1"/>
          </p:cNvPicPr>
          <p:nvPr/>
        </p:nvPicPr>
        <p:blipFill>
          <a:blip r:embed="rId23">
            <a:extLst>
              <a:ext uri="{96DAC541-7B7A-43D3-8B79-37D633B846F1}">
                <asvg:svgBlip xmlns:asvg="http://schemas.microsoft.com/office/drawing/2016/SVG/main" r:embed="rId24"/>
              </a:ext>
            </a:extLst>
          </a:blip>
          <a:srcRect/>
          <a:stretch/>
        </p:blipFill>
        <p:spPr>
          <a:xfrm>
            <a:off x="6417909" y="3536161"/>
            <a:ext cx="1620483" cy="589592"/>
          </a:xfrm>
          <a:prstGeom prst="rect">
            <a:avLst/>
          </a:prstGeom>
        </p:spPr>
      </p:pic>
      <p:pic>
        <p:nvPicPr>
          <p:cNvPr id="38" name="Gráfico 37">
            <a:extLst>
              <a:ext uri="{FF2B5EF4-FFF2-40B4-BE49-F238E27FC236}">
                <a16:creationId xmlns:a16="http://schemas.microsoft.com/office/drawing/2014/main" id="{8F242A04-38C8-7919-D9E1-EBCC9D0D32CE}"/>
              </a:ext>
            </a:extLst>
          </p:cNvPr>
          <p:cNvPicPr>
            <a:picLocks noChangeAspect="1"/>
          </p:cNvPicPr>
          <p:nvPr/>
        </p:nvPicPr>
        <p:blipFill>
          <a:blip r:embed="rId25">
            <a:extLst>
              <a:ext uri="{96DAC541-7B7A-43D3-8B79-37D633B846F1}">
                <asvg:svgBlip xmlns:asvg="http://schemas.microsoft.com/office/drawing/2016/SVG/main" r:embed="rId26"/>
              </a:ext>
            </a:extLst>
          </a:blip>
          <a:srcRect/>
          <a:stretch/>
        </p:blipFill>
        <p:spPr>
          <a:xfrm>
            <a:off x="8553622" y="3552543"/>
            <a:ext cx="1620483" cy="560286"/>
          </a:xfrm>
          <a:prstGeom prst="rect">
            <a:avLst/>
          </a:prstGeom>
        </p:spPr>
      </p:pic>
      <p:pic>
        <p:nvPicPr>
          <p:cNvPr id="39" name="Gráfico 38">
            <a:extLst>
              <a:ext uri="{FF2B5EF4-FFF2-40B4-BE49-F238E27FC236}">
                <a16:creationId xmlns:a16="http://schemas.microsoft.com/office/drawing/2014/main" id="{1D8261B5-3856-D4D9-B8D1-4882FFF52139}"/>
              </a:ext>
            </a:extLst>
          </p:cNvPr>
          <p:cNvPicPr>
            <a:picLocks noChangeAspect="1"/>
          </p:cNvPicPr>
          <p:nvPr/>
        </p:nvPicPr>
        <p:blipFill>
          <a:blip r:embed="rId27">
            <a:extLst>
              <a:ext uri="{96DAC541-7B7A-43D3-8B79-37D633B846F1}">
                <asvg:svgBlip xmlns:asvg="http://schemas.microsoft.com/office/drawing/2016/SVG/main" r:embed="rId28"/>
              </a:ext>
            </a:extLst>
          </a:blip>
          <a:srcRect/>
          <a:stretch/>
        </p:blipFill>
        <p:spPr>
          <a:xfrm>
            <a:off x="3773849" y="3590342"/>
            <a:ext cx="1816731" cy="628138"/>
          </a:xfrm>
          <a:prstGeom prst="rect">
            <a:avLst/>
          </a:prstGeom>
        </p:spPr>
      </p:pic>
      <p:pic>
        <p:nvPicPr>
          <p:cNvPr id="40" name="Gráfico 39">
            <a:extLst>
              <a:ext uri="{FF2B5EF4-FFF2-40B4-BE49-F238E27FC236}">
                <a16:creationId xmlns:a16="http://schemas.microsoft.com/office/drawing/2014/main" id="{29764681-D0D9-6DBE-DC25-886F13CAE098}"/>
              </a:ext>
            </a:extLst>
          </p:cNvPr>
          <p:cNvPicPr>
            <a:picLocks noChangeAspect="1"/>
          </p:cNvPicPr>
          <p:nvPr/>
        </p:nvPicPr>
        <p:blipFill>
          <a:blip r:embed="rId29">
            <a:extLst>
              <a:ext uri="{96DAC541-7B7A-43D3-8B79-37D633B846F1}">
                <asvg:svgBlip xmlns:asvg="http://schemas.microsoft.com/office/drawing/2016/SVG/main" r:embed="rId30"/>
              </a:ext>
            </a:extLst>
          </a:blip>
          <a:srcRect/>
          <a:stretch/>
        </p:blipFill>
        <p:spPr>
          <a:xfrm>
            <a:off x="1425325" y="4498846"/>
            <a:ext cx="1970467" cy="678866"/>
          </a:xfrm>
          <a:prstGeom prst="rect">
            <a:avLst/>
          </a:prstGeom>
        </p:spPr>
      </p:pic>
      <p:sp>
        <p:nvSpPr>
          <p:cNvPr id="41" name="Rectángulo 40">
            <a:extLst>
              <a:ext uri="{FF2B5EF4-FFF2-40B4-BE49-F238E27FC236}">
                <a16:creationId xmlns:a16="http://schemas.microsoft.com/office/drawing/2014/main" id="{07D07460-8526-C376-9577-C2305C7E6B28}"/>
              </a:ext>
            </a:extLst>
          </p:cNvPr>
          <p:cNvSpPr/>
          <p:nvPr/>
        </p:nvSpPr>
        <p:spPr>
          <a:xfrm>
            <a:off x="6165096" y="4317391"/>
            <a:ext cx="4524240" cy="82438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2" name="Gráfico 41">
            <a:extLst>
              <a:ext uri="{FF2B5EF4-FFF2-40B4-BE49-F238E27FC236}">
                <a16:creationId xmlns:a16="http://schemas.microsoft.com/office/drawing/2014/main" id="{A8FF1468-B4BA-D000-E77C-95C1B14B31E7}"/>
              </a:ext>
            </a:extLst>
          </p:cNvPr>
          <p:cNvPicPr>
            <a:picLocks noChangeAspect="1"/>
          </p:cNvPicPr>
          <p:nvPr/>
        </p:nvPicPr>
        <p:blipFill>
          <a:blip r:embed="rId31">
            <a:extLst>
              <a:ext uri="{96DAC541-7B7A-43D3-8B79-37D633B846F1}">
                <asvg:svgBlip xmlns:asvg="http://schemas.microsoft.com/office/drawing/2016/SVG/main" r:embed="rId32"/>
              </a:ext>
            </a:extLst>
          </a:blip>
          <a:srcRect/>
          <a:stretch/>
        </p:blipFill>
        <p:spPr>
          <a:xfrm>
            <a:off x="6416682" y="4437519"/>
            <a:ext cx="1726949" cy="594969"/>
          </a:xfrm>
          <a:prstGeom prst="rect">
            <a:avLst/>
          </a:prstGeom>
        </p:spPr>
      </p:pic>
      <p:pic>
        <p:nvPicPr>
          <p:cNvPr id="43" name="Gráfico 42">
            <a:extLst>
              <a:ext uri="{FF2B5EF4-FFF2-40B4-BE49-F238E27FC236}">
                <a16:creationId xmlns:a16="http://schemas.microsoft.com/office/drawing/2014/main" id="{BDDD62CC-1296-DF6B-1DE1-56281423FD02}"/>
              </a:ext>
            </a:extLst>
          </p:cNvPr>
          <p:cNvPicPr>
            <a:picLocks noChangeAspect="1"/>
          </p:cNvPicPr>
          <p:nvPr/>
        </p:nvPicPr>
        <p:blipFill>
          <a:blip r:embed="rId33">
            <a:extLst>
              <a:ext uri="{96DAC541-7B7A-43D3-8B79-37D633B846F1}">
                <asvg:svgBlip xmlns:asvg="http://schemas.microsoft.com/office/drawing/2016/SVG/main" r:embed="rId34"/>
              </a:ext>
            </a:extLst>
          </a:blip>
          <a:srcRect/>
          <a:stretch/>
        </p:blipFill>
        <p:spPr>
          <a:xfrm>
            <a:off x="8564411" y="4451955"/>
            <a:ext cx="1726949" cy="566095"/>
          </a:xfrm>
          <a:prstGeom prst="rect">
            <a:avLst/>
          </a:prstGeom>
        </p:spPr>
      </p:pic>
      <p:pic>
        <p:nvPicPr>
          <p:cNvPr id="44" name="Gráfico 43">
            <a:extLst>
              <a:ext uri="{FF2B5EF4-FFF2-40B4-BE49-F238E27FC236}">
                <a16:creationId xmlns:a16="http://schemas.microsoft.com/office/drawing/2014/main" id="{C000E3FB-5798-02BD-30E4-A2741845CC3F}"/>
              </a:ext>
            </a:extLst>
          </p:cNvPr>
          <p:cNvPicPr>
            <a:picLocks noChangeAspect="1"/>
          </p:cNvPicPr>
          <p:nvPr/>
        </p:nvPicPr>
        <p:blipFill>
          <a:blip r:embed="rId35">
            <a:extLst>
              <a:ext uri="{96DAC541-7B7A-43D3-8B79-37D633B846F1}">
                <asvg:svgBlip xmlns:asvg="http://schemas.microsoft.com/office/drawing/2016/SVG/main" r:embed="rId36"/>
              </a:ext>
            </a:extLst>
          </a:blip>
          <a:srcRect/>
          <a:stretch/>
        </p:blipFill>
        <p:spPr>
          <a:xfrm>
            <a:off x="3773849" y="4496430"/>
            <a:ext cx="1970467" cy="645920"/>
          </a:xfrm>
          <a:prstGeom prst="rect">
            <a:avLst/>
          </a:prstGeom>
        </p:spPr>
      </p:pic>
      <p:pic>
        <p:nvPicPr>
          <p:cNvPr id="45" name="Gráfico 44">
            <a:extLst>
              <a:ext uri="{FF2B5EF4-FFF2-40B4-BE49-F238E27FC236}">
                <a16:creationId xmlns:a16="http://schemas.microsoft.com/office/drawing/2014/main" id="{279A0CC4-0E29-EDB9-BD81-DE03FABFC75F}"/>
              </a:ext>
            </a:extLst>
          </p:cNvPr>
          <p:cNvPicPr>
            <a:picLocks noChangeAspect="1"/>
          </p:cNvPicPr>
          <p:nvPr/>
        </p:nvPicPr>
        <p:blipFill>
          <a:blip r:embed="rId37">
            <a:extLst>
              <a:ext uri="{96DAC541-7B7A-43D3-8B79-37D633B846F1}">
                <asvg:svgBlip xmlns:asvg="http://schemas.microsoft.com/office/drawing/2016/SVG/main" r:embed="rId38"/>
              </a:ext>
            </a:extLst>
          </a:blip>
          <a:srcRect/>
          <a:stretch/>
        </p:blipFill>
        <p:spPr>
          <a:xfrm>
            <a:off x="1425325" y="5357393"/>
            <a:ext cx="1750310" cy="680376"/>
          </a:xfrm>
          <a:prstGeom prst="rect">
            <a:avLst/>
          </a:prstGeom>
        </p:spPr>
      </p:pic>
      <p:sp>
        <p:nvSpPr>
          <p:cNvPr id="46" name="Rectángulo 45">
            <a:extLst>
              <a:ext uri="{FF2B5EF4-FFF2-40B4-BE49-F238E27FC236}">
                <a16:creationId xmlns:a16="http://schemas.microsoft.com/office/drawing/2014/main" id="{F6FA7B39-ED92-7E35-1605-530E1F8D5EF2}"/>
              </a:ext>
            </a:extLst>
          </p:cNvPr>
          <p:cNvSpPr/>
          <p:nvPr/>
        </p:nvSpPr>
        <p:spPr>
          <a:xfrm>
            <a:off x="6165096" y="5214554"/>
            <a:ext cx="4524240" cy="82438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7" name="Gráfico 46">
            <a:extLst>
              <a:ext uri="{FF2B5EF4-FFF2-40B4-BE49-F238E27FC236}">
                <a16:creationId xmlns:a16="http://schemas.microsoft.com/office/drawing/2014/main" id="{C6BC5B5E-46DD-95F5-CA4B-DF3AB4CF42CD}"/>
              </a:ext>
            </a:extLst>
          </p:cNvPr>
          <p:cNvPicPr>
            <a:picLocks noChangeAspect="1"/>
          </p:cNvPicPr>
          <p:nvPr/>
        </p:nvPicPr>
        <p:blipFill>
          <a:blip r:embed="rId39">
            <a:extLst>
              <a:ext uri="{96DAC541-7B7A-43D3-8B79-37D633B846F1}">
                <asvg:svgBlip xmlns:asvg="http://schemas.microsoft.com/office/drawing/2016/SVG/main" r:embed="rId40"/>
              </a:ext>
            </a:extLst>
          </a:blip>
          <a:srcRect/>
          <a:stretch/>
        </p:blipFill>
        <p:spPr>
          <a:xfrm>
            <a:off x="6395896" y="5324844"/>
            <a:ext cx="1572811" cy="611379"/>
          </a:xfrm>
          <a:prstGeom prst="rect">
            <a:avLst/>
          </a:prstGeom>
        </p:spPr>
      </p:pic>
      <p:pic>
        <p:nvPicPr>
          <p:cNvPr id="48" name="Gráfico 47">
            <a:extLst>
              <a:ext uri="{FF2B5EF4-FFF2-40B4-BE49-F238E27FC236}">
                <a16:creationId xmlns:a16="http://schemas.microsoft.com/office/drawing/2014/main" id="{D48D5B9B-751E-7B69-17FE-E4B8E865ABD3}"/>
              </a:ext>
            </a:extLst>
          </p:cNvPr>
          <p:cNvPicPr>
            <a:picLocks noChangeAspect="1"/>
          </p:cNvPicPr>
          <p:nvPr/>
        </p:nvPicPr>
        <p:blipFill>
          <a:blip r:embed="rId41">
            <a:extLst>
              <a:ext uri="{96DAC541-7B7A-43D3-8B79-37D633B846F1}">
                <asvg:svgBlip xmlns:asvg="http://schemas.microsoft.com/office/drawing/2016/SVG/main" r:embed="rId42"/>
              </a:ext>
            </a:extLst>
          </a:blip>
          <a:srcRect/>
          <a:stretch/>
        </p:blipFill>
        <p:spPr>
          <a:xfrm>
            <a:off x="8535055" y="5332131"/>
            <a:ext cx="1611815" cy="596409"/>
          </a:xfrm>
          <a:prstGeom prst="rect">
            <a:avLst/>
          </a:prstGeom>
        </p:spPr>
      </p:pic>
      <p:pic>
        <p:nvPicPr>
          <p:cNvPr id="49" name="Gráfico 48">
            <a:extLst>
              <a:ext uri="{FF2B5EF4-FFF2-40B4-BE49-F238E27FC236}">
                <a16:creationId xmlns:a16="http://schemas.microsoft.com/office/drawing/2014/main" id="{20E5F8F8-5AF9-3BBA-AF00-05AEB1F14BF2}"/>
              </a:ext>
            </a:extLst>
          </p:cNvPr>
          <p:cNvPicPr>
            <a:picLocks noChangeAspect="1"/>
          </p:cNvPicPr>
          <p:nvPr/>
        </p:nvPicPr>
        <p:blipFill>
          <a:blip r:embed="rId43">
            <a:extLst>
              <a:ext uri="{96DAC541-7B7A-43D3-8B79-37D633B846F1}">
                <asvg:svgBlip xmlns:asvg="http://schemas.microsoft.com/office/drawing/2016/SVG/main" r:embed="rId44"/>
              </a:ext>
            </a:extLst>
          </a:blip>
          <a:srcRect/>
          <a:stretch/>
        </p:blipFill>
        <p:spPr>
          <a:xfrm>
            <a:off x="3773849" y="5420301"/>
            <a:ext cx="1668728" cy="617468"/>
          </a:xfrm>
          <a:prstGeom prst="rect">
            <a:avLst/>
          </a:prstGeom>
        </p:spPr>
      </p:pic>
      <p:pic>
        <p:nvPicPr>
          <p:cNvPr id="4" name="Gráfico 3">
            <a:extLst>
              <a:ext uri="{FF2B5EF4-FFF2-40B4-BE49-F238E27FC236}">
                <a16:creationId xmlns:a16="http://schemas.microsoft.com/office/drawing/2014/main" id="{AEB768AE-1A65-6988-C5C5-FBD72AD30706}"/>
              </a:ext>
            </a:extLst>
          </p:cNvPr>
          <p:cNvPicPr>
            <a:picLocks noChangeAspect="1"/>
          </p:cNvPicPr>
          <p:nvPr/>
        </p:nvPicPr>
        <p:blipFill>
          <a:blip r:embed="rId45">
            <a:extLst>
              <a:ext uri="{96DAC541-7B7A-43D3-8B79-37D633B846F1}">
                <asvg:svgBlip xmlns:asvg="http://schemas.microsoft.com/office/drawing/2016/SVG/main" r:embed="rId4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7351803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AAC8AC66-C998-4408-D6C4-A7FB1A33536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585904" y="2943242"/>
            <a:ext cx="1030041" cy="971515"/>
          </a:xfrm>
          <a:prstGeom prst="rect">
            <a:avLst/>
          </a:prstGeom>
        </p:spPr>
      </p:pic>
    </p:spTree>
    <p:extLst>
      <p:ext uri="{BB962C8B-B14F-4D97-AF65-F5344CB8AC3E}">
        <p14:creationId xmlns:p14="http://schemas.microsoft.com/office/powerpoint/2010/main" val="3161298893"/>
      </p:ext>
    </p:extLst>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17" name="CuadroTexto 16">
            <a:extLst>
              <a:ext uri="{FF2B5EF4-FFF2-40B4-BE49-F238E27FC236}">
                <a16:creationId xmlns:a16="http://schemas.microsoft.com/office/drawing/2014/main" id="{63D5E5E8-3218-1BAD-637B-A77E327B21F7}"/>
              </a:ext>
            </a:extLst>
          </p:cNvPr>
          <p:cNvSpPr txBox="1"/>
          <p:nvPr/>
        </p:nvSpPr>
        <p:spPr>
          <a:xfrm>
            <a:off x="504825" y="1833410"/>
            <a:ext cx="2905125" cy="461665"/>
          </a:xfrm>
          <a:prstGeom prst="rect">
            <a:avLst/>
          </a:prstGeom>
          <a:noFill/>
        </p:spPr>
        <p:txBody>
          <a:bodyPr wrap="square">
            <a:spAutoFit/>
          </a:bodyPr>
          <a:lstStyle/>
          <a:p>
            <a:r>
              <a:rPr lang="es-MX" sz="2400" b="1" dirty="0">
                <a:solidFill>
                  <a:schemeClr val="tx2"/>
                </a:solidFill>
              </a:rPr>
              <a:t>Introducción</a:t>
            </a:r>
          </a:p>
        </p:txBody>
      </p:sp>
      <p:pic>
        <p:nvPicPr>
          <p:cNvPr id="18" name="Gráfico 17">
            <a:extLst>
              <a:ext uri="{FF2B5EF4-FFF2-40B4-BE49-F238E27FC236}">
                <a16:creationId xmlns:a16="http://schemas.microsoft.com/office/drawing/2014/main" id="{16E96E5C-3085-4FF7-C023-CB267D2A737B}"/>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1745156"/>
            <a:ext cx="323850" cy="638175"/>
          </a:xfrm>
          <a:prstGeom prst="rect">
            <a:avLst/>
          </a:prstGeom>
        </p:spPr>
      </p:pic>
      <p:sp>
        <p:nvSpPr>
          <p:cNvPr id="2" name="CuadroTexto 1">
            <a:extLst>
              <a:ext uri="{FF2B5EF4-FFF2-40B4-BE49-F238E27FC236}">
                <a16:creationId xmlns:a16="http://schemas.microsoft.com/office/drawing/2014/main" id="{8CE39874-856C-0166-5B3C-7BA4B371744E}"/>
              </a:ext>
            </a:extLst>
          </p:cNvPr>
          <p:cNvSpPr txBox="1"/>
          <p:nvPr/>
        </p:nvSpPr>
        <p:spPr>
          <a:xfrm>
            <a:off x="3409950" y="1878014"/>
            <a:ext cx="7528983" cy="3170099"/>
          </a:xfrm>
          <a:prstGeom prst="rect">
            <a:avLst/>
          </a:prstGeom>
          <a:noFill/>
        </p:spPr>
        <p:txBody>
          <a:bodyPr wrap="square" rtlCol="0">
            <a:spAutoFit/>
          </a:bodyPr>
          <a:lstStyle/>
          <a:p>
            <a:r>
              <a:rPr lang="es-MX" sz="1400" dirty="0">
                <a:solidFill>
                  <a:schemeClr val="tx2"/>
                </a:solidFill>
              </a:rPr>
              <a:t>Esta plantilla de presentación ha sido diseñada como una herramienta de apoyo para el desarrollo de contenidos institucionales, asegurando coherencia visual, orden y claridad en cada diapositiva.</a:t>
            </a:r>
          </a:p>
          <a:p>
            <a:endParaRPr lang="es-MX" sz="1400" dirty="0">
              <a:solidFill>
                <a:schemeClr val="tx2"/>
              </a:solidFill>
            </a:endParaRPr>
          </a:p>
          <a:p>
            <a:r>
              <a:rPr lang="es-MX" sz="1400" dirty="0">
                <a:solidFill>
                  <a:schemeClr val="tx2"/>
                </a:solidFill>
              </a:rPr>
              <a:t>Su estructura ofrece distintas alternativas de diagramación que permiten adaptar la información según el tipo de contenido, manteniendo siempre una identidad gráfica consistente de la Universidad. Los elementos que la componen —textos, colores, formas, gráficos e imágenes— son completamente editables, facilitando su personalización sin perder los lineamientos de diseño establecidos.</a:t>
            </a:r>
          </a:p>
          <a:p>
            <a:endParaRPr lang="es-MX" sz="1400" dirty="0">
              <a:solidFill>
                <a:schemeClr val="tx2"/>
              </a:solidFill>
            </a:endParaRPr>
          </a:p>
          <a:p>
            <a:r>
              <a:rPr lang="es-MX" sz="1400" b="1" dirty="0">
                <a:solidFill>
                  <a:schemeClr val="tx2"/>
                </a:solidFill>
              </a:rPr>
              <a:t>El correcto uso de esta plantilla contribuirá a fortalecer la imagen institucional, optimizando la comunicación visual y garantizando presentaciones profesionales, claras y alineadas con la identidad de la organización.</a:t>
            </a:r>
          </a:p>
          <a:p>
            <a:endParaRPr lang="es-CL" dirty="0"/>
          </a:p>
        </p:txBody>
      </p:sp>
      <p:pic>
        <p:nvPicPr>
          <p:cNvPr id="3" name="Gráfico 2">
            <a:extLst>
              <a:ext uri="{FF2B5EF4-FFF2-40B4-BE49-F238E27FC236}">
                <a16:creationId xmlns:a16="http://schemas.microsoft.com/office/drawing/2014/main" id="{A0A6D3C5-4730-7C19-1670-02B8D1C895B0}"/>
              </a:ext>
            </a:extLst>
          </p:cNvPr>
          <p:cNvPicPr>
            <a:picLocks noChangeAspect="1"/>
          </p:cNvPicPr>
          <p:nvPr/>
        </p:nvPicPr>
        <p:blipFill>
          <a:blip r:embed="rId5">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ítulo 1">
            <a:extLst>
              <a:ext uri="{FF2B5EF4-FFF2-40B4-BE49-F238E27FC236}">
                <a16:creationId xmlns:a16="http://schemas.microsoft.com/office/drawing/2014/main" id="{CB073BE3-06AF-D23B-F07C-26071D342C30}"/>
              </a:ext>
            </a:extLst>
          </p:cNvPr>
          <p:cNvSpPr>
            <a:spLocks noGrp="1"/>
          </p:cNvSpPr>
          <p:nvPr>
            <p:ph type="ctrTitle"/>
          </p:nvPr>
        </p:nvSpPr>
        <p:spPr>
          <a:xfrm>
            <a:off x="2683163" y="2167466"/>
            <a:ext cx="6825673" cy="1486430"/>
          </a:xfrm>
        </p:spPr>
        <p:txBody>
          <a:bodyPr/>
          <a:lstStyle/>
          <a:p>
            <a:pPr>
              <a:lnSpc>
                <a:spcPct val="100000"/>
              </a:lnSpc>
            </a:pPr>
            <a:r>
              <a:rPr lang="es-MX" dirty="0">
                <a:solidFill>
                  <a:srgbClr val="002147"/>
                </a:solidFill>
              </a:rPr>
              <a:t>Instrucciones de uso de la plantilla PowerPoint</a:t>
            </a:r>
          </a:p>
        </p:txBody>
      </p:sp>
      <p:sp>
        <p:nvSpPr>
          <p:cNvPr id="3" name="Subtítulo 2">
            <a:extLst>
              <a:ext uri="{FF2B5EF4-FFF2-40B4-BE49-F238E27FC236}">
                <a16:creationId xmlns:a16="http://schemas.microsoft.com/office/drawing/2014/main" id="{5B6C36AA-D40F-7189-480B-205829C15379}"/>
              </a:ext>
            </a:extLst>
          </p:cNvPr>
          <p:cNvSpPr>
            <a:spLocks noGrp="1"/>
          </p:cNvSpPr>
          <p:nvPr>
            <p:ph type="subTitle" idx="1"/>
          </p:nvPr>
        </p:nvSpPr>
        <p:spPr>
          <a:xfrm>
            <a:off x="3589481" y="3921462"/>
            <a:ext cx="5013036" cy="1283998"/>
          </a:xfrm>
        </p:spPr>
        <p:txBody>
          <a:bodyPr/>
          <a:lstStyle/>
          <a:p>
            <a:pPr>
              <a:lnSpc>
                <a:spcPct val="100000"/>
              </a:lnSpc>
            </a:pPr>
            <a:r>
              <a:rPr lang="es-MX" dirty="0"/>
              <a:t>Recomendaciones para el uso correcto de los diseños y elementos editables de la plantilla.</a:t>
            </a:r>
            <a:endParaRPr lang="es-CL" dirty="0"/>
          </a:p>
        </p:txBody>
      </p:sp>
      <p:pic>
        <p:nvPicPr>
          <p:cNvPr id="4" name="Gráfico 3">
            <a:extLst>
              <a:ext uri="{FF2B5EF4-FFF2-40B4-BE49-F238E27FC236}">
                <a16:creationId xmlns:a16="http://schemas.microsoft.com/office/drawing/2014/main" id="{B85B6124-4D71-A050-1D9C-75C0CE53ACD8}"/>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2339045"/>
            <a:ext cx="323850" cy="638175"/>
          </a:xfrm>
          <a:prstGeom prst="rect">
            <a:avLst/>
          </a:prstGeom>
        </p:spPr>
      </p:pic>
      <p:pic>
        <p:nvPicPr>
          <p:cNvPr id="5" name="Gráfico 4">
            <a:extLst>
              <a:ext uri="{FF2B5EF4-FFF2-40B4-BE49-F238E27FC236}">
                <a16:creationId xmlns:a16="http://schemas.microsoft.com/office/drawing/2014/main" id="{1DE7FA98-CF40-87C8-4A9B-2A2E81218DBC}"/>
              </a:ext>
            </a:extLst>
          </p:cNvPr>
          <p:cNvPicPr>
            <a:picLocks noChangeAspect="1"/>
          </p:cNvPicPr>
          <p:nvPr/>
        </p:nvPicPr>
        <p:blipFill>
          <a:blip r:embed="rId5">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3" name="Rectángulo: esquinas superiores redondeadas 2">
            <a:extLst>
              <a:ext uri="{FF2B5EF4-FFF2-40B4-BE49-F238E27FC236}">
                <a16:creationId xmlns:a16="http://schemas.microsoft.com/office/drawing/2014/main" id="{B1AF458E-2E74-BD24-3E8A-9F4CCD5DC1E2}"/>
              </a:ext>
            </a:extLst>
          </p:cNvPr>
          <p:cNvSpPr/>
          <p:nvPr/>
        </p:nvSpPr>
        <p:spPr>
          <a:xfrm rot="5400000">
            <a:off x="2052519" y="-697516"/>
            <a:ext cx="461665" cy="4566706"/>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43E5A0F1-64F7-2B7C-095D-0DF77B594126}"/>
              </a:ext>
            </a:extLst>
          </p:cNvPr>
          <p:cNvSpPr txBox="1"/>
          <p:nvPr/>
        </p:nvSpPr>
        <p:spPr>
          <a:xfrm>
            <a:off x="504826" y="2140357"/>
            <a:ext cx="4685242" cy="3539430"/>
          </a:xfrm>
          <a:prstGeom prst="rect">
            <a:avLst/>
          </a:prstGeom>
          <a:noFill/>
        </p:spPr>
        <p:txBody>
          <a:bodyPr wrap="square" rtlCol="0">
            <a:spAutoFit/>
          </a:bodyPr>
          <a:lstStyle/>
          <a:p>
            <a:r>
              <a:rPr lang="es-MX" sz="1400" dirty="0">
                <a:solidFill>
                  <a:srgbClr val="002147"/>
                </a:solidFill>
              </a:rPr>
              <a:t>La plantilla incluye distintos diseños de diapositiva (</a:t>
            </a:r>
            <a:r>
              <a:rPr lang="es-MX" sz="1400" dirty="0" err="1">
                <a:solidFill>
                  <a:srgbClr val="002147"/>
                </a:solidFill>
              </a:rPr>
              <a:t>layouts</a:t>
            </a:r>
            <a:r>
              <a:rPr lang="es-MX" sz="1400" dirty="0">
                <a:solidFill>
                  <a:srgbClr val="002147"/>
                </a:solidFill>
              </a:rPr>
              <a:t>) pensados para organizar la información según su contenido: títulos, textos, imágenes, gráficos o combinaciones de estos elementos.</a:t>
            </a:r>
          </a:p>
          <a:p>
            <a:endParaRPr lang="es-MX" sz="1400" dirty="0">
              <a:solidFill>
                <a:srgbClr val="002147"/>
              </a:solidFill>
            </a:endParaRPr>
          </a:p>
          <a:p>
            <a:r>
              <a:rPr lang="es-MX" sz="1400" b="1" dirty="0">
                <a:solidFill>
                  <a:srgbClr val="002147"/>
                </a:solidFill>
              </a:rPr>
              <a:t>Para aplicar o cambiar un diseño:</a:t>
            </a:r>
          </a:p>
          <a:p>
            <a:pPr marL="285750" indent="-285750">
              <a:buFont typeface="Arial" panose="020B0604020202020204" pitchFamily="34" charset="0"/>
              <a:buChar char="•"/>
            </a:pPr>
            <a:r>
              <a:rPr lang="es-MX" sz="1400" dirty="0">
                <a:solidFill>
                  <a:srgbClr val="002147"/>
                </a:solidFill>
              </a:rPr>
              <a:t>Selecciona la diapositiva que deseas modificar.</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Ve a la pestaña Inicio.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Haz clic en Diseño.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Elige el diseño que mejor se adapte a tu contenido.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El nuevo diseño se aplicará automáticamente, manteniendo la identidad visual institucional.</a:t>
            </a:r>
            <a:endParaRPr lang="es-CL" dirty="0">
              <a:solidFill>
                <a:srgbClr val="002147"/>
              </a:solidFill>
            </a:endParaRPr>
          </a:p>
        </p:txBody>
      </p:sp>
      <p:sp>
        <p:nvSpPr>
          <p:cNvPr id="5" name="CuadroTexto 4">
            <a:extLst>
              <a:ext uri="{FF2B5EF4-FFF2-40B4-BE49-F238E27FC236}">
                <a16:creationId xmlns:a16="http://schemas.microsoft.com/office/drawing/2014/main" id="{0CFB78D7-5AEF-8EF9-1D03-FCC5EADA7FD0}"/>
              </a:ext>
            </a:extLst>
          </p:cNvPr>
          <p:cNvSpPr txBox="1"/>
          <p:nvPr/>
        </p:nvSpPr>
        <p:spPr>
          <a:xfrm>
            <a:off x="504826" y="1439556"/>
            <a:ext cx="3830108" cy="307777"/>
          </a:xfrm>
          <a:prstGeom prst="rect">
            <a:avLst/>
          </a:prstGeom>
          <a:noFill/>
        </p:spPr>
        <p:txBody>
          <a:bodyPr wrap="square">
            <a:spAutoFit/>
          </a:bodyPr>
          <a:lstStyle/>
          <a:p>
            <a:r>
              <a:rPr lang="es-MX" sz="1400" b="1" dirty="0">
                <a:solidFill>
                  <a:schemeClr val="bg1"/>
                </a:solidFill>
              </a:rPr>
              <a:t>USO DE LOS DISEÑOS PREDETERMINADOS:</a:t>
            </a:r>
          </a:p>
        </p:txBody>
      </p:sp>
      <p:pic>
        <p:nvPicPr>
          <p:cNvPr id="7" name="Imagen 6" descr="Interfaz de usuario gráfica&#10;&#10;El contenido generado por IA puede ser incorrecto.">
            <a:extLst>
              <a:ext uri="{FF2B5EF4-FFF2-40B4-BE49-F238E27FC236}">
                <a16:creationId xmlns:a16="http://schemas.microsoft.com/office/drawing/2014/main" id="{C6317DC8-57FC-C6DD-212A-CE491AD59D3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1" y="3458412"/>
            <a:ext cx="5438910" cy="2174463"/>
          </a:xfrm>
          <a:prstGeom prst="rect">
            <a:avLst/>
          </a:prstGeom>
        </p:spPr>
      </p:pic>
      <p:pic>
        <p:nvPicPr>
          <p:cNvPr id="9" name="Imagen 8" descr="Interfaz de usuario gráfica, Texto, Aplicación&#10;&#10;El contenido generado por IA puede ser incorrecto.">
            <a:extLst>
              <a:ext uri="{FF2B5EF4-FFF2-40B4-BE49-F238E27FC236}">
                <a16:creationId xmlns:a16="http://schemas.microsoft.com/office/drawing/2014/main" id="{81832361-AF43-4E7A-BECE-5767041E191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96001" y="2140357"/>
            <a:ext cx="5438910" cy="1135837"/>
          </a:xfrm>
          <a:prstGeom prst="rect">
            <a:avLst/>
          </a:prstGeom>
        </p:spPr>
      </p:pic>
      <p:cxnSp>
        <p:nvCxnSpPr>
          <p:cNvPr id="11" name="Conector recto de flecha 10">
            <a:extLst>
              <a:ext uri="{FF2B5EF4-FFF2-40B4-BE49-F238E27FC236}">
                <a16:creationId xmlns:a16="http://schemas.microsoft.com/office/drawing/2014/main" id="{33BF6931-E2DD-5EDE-9777-603159A79410}"/>
              </a:ext>
            </a:extLst>
          </p:cNvPr>
          <p:cNvCxnSpPr/>
          <p:nvPr/>
        </p:nvCxnSpPr>
        <p:spPr>
          <a:xfrm>
            <a:off x="7902573" y="1837253"/>
            <a:ext cx="0" cy="67375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977F3B76-A6A8-4839-1FFA-2E3374838CB5}"/>
              </a:ext>
            </a:extLst>
          </p:cNvPr>
          <p:cNvCxnSpPr>
            <a:cxnSpLocks/>
          </p:cNvCxnSpPr>
          <p:nvPr/>
        </p:nvCxnSpPr>
        <p:spPr>
          <a:xfrm>
            <a:off x="11390840" y="1803481"/>
            <a:ext cx="0" cy="1109039"/>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4" name="Conector recto de flecha 13">
            <a:extLst>
              <a:ext uri="{FF2B5EF4-FFF2-40B4-BE49-F238E27FC236}">
                <a16:creationId xmlns:a16="http://schemas.microsoft.com/office/drawing/2014/main" id="{A24DC1E8-D125-E7EC-B8FA-352CD0DAAA5D}"/>
              </a:ext>
            </a:extLst>
          </p:cNvPr>
          <p:cNvCxnSpPr>
            <a:cxnSpLocks/>
          </p:cNvCxnSpPr>
          <p:nvPr/>
        </p:nvCxnSpPr>
        <p:spPr>
          <a:xfrm>
            <a:off x="5387973" y="4912569"/>
            <a:ext cx="63182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8" name="Gráfico 7">
            <a:extLst>
              <a:ext uri="{FF2B5EF4-FFF2-40B4-BE49-F238E27FC236}">
                <a16:creationId xmlns:a16="http://schemas.microsoft.com/office/drawing/2014/main" id="{D4371093-64A7-F73B-FC66-8B3DF6F34345}"/>
              </a:ext>
            </a:extLst>
          </p:cNvPr>
          <p:cNvPicPr>
            <a:picLocks noChangeAspect="1"/>
          </p:cNvPicPr>
          <p:nvPr/>
        </p:nvPicPr>
        <p:blipFill>
          <a:blip r:embed="rId5">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3" name="Rectángulo: esquinas superiores redondeadas 2">
            <a:extLst>
              <a:ext uri="{FF2B5EF4-FFF2-40B4-BE49-F238E27FC236}">
                <a16:creationId xmlns:a16="http://schemas.microsoft.com/office/drawing/2014/main" id="{5BE1BC40-3C50-9A5C-6535-CF9FC8034E73}"/>
              </a:ext>
            </a:extLst>
          </p:cNvPr>
          <p:cNvSpPr/>
          <p:nvPr/>
        </p:nvSpPr>
        <p:spPr>
          <a:xfrm rot="5400000">
            <a:off x="2052521" y="-678489"/>
            <a:ext cx="461665" cy="4566706"/>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8D5B7B99-085F-0499-6810-5EE9B4BB39E4}"/>
              </a:ext>
            </a:extLst>
          </p:cNvPr>
          <p:cNvSpPr txBox="1"/>
          <p:nvPr/>
        </p:nvSpPr>
        <p:spPr>
          <a:xfrm>
            <a:off x="504826" y="2293359"/>
            <a:ext cx="4685242" cy="2677656"/>
          </a:xfrm>
          <a:prstGeom prst="rect">
            <a:avLst/>
          </a:prstGeom>
          <a:noFill/>
        </p:spPr>
        <p:txBody>
          <a:bodyPr wrap="square" rtlCol="0">
            <a:spAutoFit/>
          </a:bodyPr>
          <a:lstStyle/>
          <a:p>
            <a:r>
              <a:rPr lang="es-MX" sz="1400" dirty="0">
                <a:solidFill>
                  <a:srgbClr val="002147"/>
                </a:solidFill>
              </a:rPr>
              <a:t>Al cambiar el diseño de una diapositiva:</a:t>
            </a:r>
          </a:p>
          <a:p>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Si usas los espacios definidos por la plantilla para agregar contenidos, los textos e imágenes existentes se reubican automáticamente en los nuevos contenedores. </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Si algún elemento no se ajusta, puedes moverlo manualmente dentro de la diapositiva.</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Se recomienda revisar títulos y textos después del cambio para asegurar una correcta jerarquía visual.</a:t>
            </a:r>
            <a:endParaRPr lang="es-CL" dirty="0">
              <a:solidFill>
                <a:srgbClr val="002147"/>
              </a:solidFill>
            </a:endParaRPr>
          </a:p>
        </p:txBody>
      </p:sp>
      <p:sp>
        <p:nvSpPr>
          <p:cNvPr id="5" name="CuadroTexto 4">
            <a:extLst>
              <a:ext uri="{FF2B5EF4-FFF2-40B4-BE49-F238E27FC236}">
                <a16:creationId xmlns:a16="http://schemas.microsoft.com/office/drawing/2014/main" id="{74B58E6D-4BCF-6CFE-2043-C1BF261BE326}"/>
              </a:ext>
            </a:extLst>
          </p:cNvPr>
          <p:cNvSpPr txBox="1"/>
          <p:nvPr/>
        </p:nvSpPr>
        <p:spPr>
          <a:xfrm>
            <a:off x="504827" y="1458583"/>
            <a:ext cx="3884081" cy="307777"/>
          </a:xfrm>
          <a:prstGeom prst="rect">
            <a:avLst/>
          </a:prstGeom>
          <a:noFill/>
        </p:spPr>
        <p:txBody>
          <a:bodyPr wrap="square">
            <a:spAutoFit/>
          </a:bodyPr>
          <a:lstStyle/>
          <a:p>
            <a:r>
              <a:rPr lang="es-MX" sz="1400" b="1" dirty="0">
                <a:solidFill>
                  <a:schemeClr val="bg1"/>
                </a:solidFill>
              </a:rPr>
              <a:t>CAMBIO DE DISEÑO SIN PERDER CONTENIDO</a:t>
            </a:r>
          </a:p>
        </p:txBody>
      </p:sp>
      <p:pic>
        <p:nvPicPr>
          <p:cNvPr id="6" name="Imagen 5" descr="Interfaz de usuario gráfica&#10;&#10;El contenido generado por IA puede ser incorrecto.">
            <a:extLst>
              <a:ext uri="{FF2B5EF4-FFF2-40B4-BE49-F238E27FC236}">
                <a16:creationId xmlns:a16="http://schemas.microsoft.com/office/drawing/2014/main" id="{8F43A4A9-B412-6B5A-724D-8583C23414F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46771" y="1374031"/>
            <a:ext cx="4473485" cy="2519442"/>
          </a:xfrm>
          <a:prstGeom prst="rect">
            <a:avLst/>
          </a:prstGeom>
        </p:spPr>
      </p:pic>
      <p:cxnSp>
        <p:nvCxnSpPr>
          <p:cNvPr id="11" name="Conector recto de flecha 10">
            <a:extLst>
              <a:ext uri="{FF2B5EF4-FFF2-40B4-BE49-F238E27FC236}">
                <a16:creationId xmlns:a16="http://schemas.microsoft.com/office/drawing/2014/main" id="{4FE2CE1E-4CAE-78FC-2284-5793075CB99B}"/>
              </a:ext>
            </a:extLst>
          </p:cNvPr>
          <p:cNvCxnSpPr/>
          <p:nvPr/>
        </p:nvCxnSpPr>
        <p:spPr>
          <a:xfrm>
            <a:off x="9470563" y="1037155"/>
            <a:ext cx="0" cy="67375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4" name="Conector recto de flecha 13">
            <a:extLst>
              <a:ext uri="{FF2B5EF4-FFF2-40B4-BE49-F238E27FC236}">
                <a16:creationId xmlns:a16="http://schemas.microsoft.com/office/drawing/2014/main" id="{E3994F8A-D5A3-4D81-8366-182EB2CB4862}"/>
              </a:ext>
            </a:extLst>
          </p:cNvPr>
          <p:cNvCxnSpPr>
            <a:cxnSpLocks/>
          </p:cNvCxnSpPr>
          <p:nvPr/>
        </p:nvCxnSpPr>
        <p:spPr>
          <a:xfrm>
            <a:off x="5853639" y="2633752"/>
            <a:ext cx="63182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10" name="Imagen 9" descr="Imagen que contiene Interfaz de usuario gráfica&#10;&#10;El contenido generado por IA puede ser incorrecto.">
            <a:extLst>
              <a:ext uri="{FF2B5EF4-FFF2-40B4-BE49-F238E27FC236}">
                <a16:creationId xmlns:a16="http://schemas.microsoft.com/office/drawing/2014/main" id="{B679D82E-E2C6-74E0-3D2C-1E9E7EAFAF8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672171" y="4025885"/>
            <a:ext cx="4452594" cy="2154398"/>
          </a:xfrm>
          <a:prstGeom prst="rect">
            <a:avLst/>
          </a:prstGeom>
        </p:spPr>
      </p:pic>
      <p:cxnSp>
        <p:nvCxnSpPr>
          <p:cNvPr id="13" name="Conector recto de flecha 12">
            <a:extLst>
              <a:ext uri="{FF2B5EF4-FFF2-40B4-BE49-F238E27FC236}">
                <a16:creationId xmlns:a16="http://schemas.microsoft.com/office/drawing/2014/main" id="{78913A71-3FB6-2ED8-80F1-8A9B959E506F}"/>
              </a:ext>
            </a:extLst>
          </p:cNvPr>
          <p:cNvCxnSpPr>
            <a:cxnSpLocks/>
          </p:cNvCxnSpPr>
          <p:nvPr/>
        </p:nvCxnSpPr>
        <p:spPr>
          <a:xfrm>
            <a:off x="5853639" y="5103084"/>
            <a:ext cx="63182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10330BBA-34F2-873A-690F-F4DF907F7C3D}"/>
              </a:ext>
            </a:extLst>
          </p:cNvPr>
          <p:cNvCxnSpPr>
            <a:cxnSpLocks/>
          </p:cNvCxnSpPr>
          <p:nvPr/>
        </p:nvCxnSpPr>
        <p:spPr>
          <a:xfrm>
            <a:off x="5853639" y="4557651"/>
            <a:ext cx="229341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49218823-1B0A-C371-D26C-8CF2E44C666C}"/>
              </a:ext>
            </a:extLst>
          </p:cNvPr>
          <p:cNvPicPr>
            <a:picLocks noChangeAspect="1"/>
          </p:cNvPicPr>
          <p:nvPr/>
        </p:nvPicPr>
        <p:blipFill>
          <a:blip r:embed="rId5">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7" name="Imagen 6" descr="Interfaz de usuario gráfica, Aplicación&#10;&#10;El contenido generado por IA puede ser incorrecto.">
            <a:extLst>
              <a:ext uri="{FF2B5EF4-FFF2-40B4-BE49-F238E27FC236}">
                <a16:creationId xmlns:a16="http://schemas.microsoft.com/office/drawing/2014/main" id="{133C3484-F6D2-A7F6-A5F3-FBDC2FCF0A00}"/>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7190975" y="1395264"/>
            <a:ext cx="2635653" cy="4547511"/>
          </a:xfrm>
          <a:prstGeom prst="rect">
            <a:avLst/>
          </a:prstGeom>
        </p:spPr>
      </p:pic>
      <p:sp>
        <p:nvSpPr>
          <p:cNvPr id="3" name="Rectángulo: esquinas superiores redondeadas 2">
            <a:extLst>
              <a:ext uri="{FF2B5EF4-FFF2-40B4-BE49-F238E27FC236}">
                <a16:creationId xmlns:a16="http://schemas.microsoft.com/office/drawing/2014/main" id="{B6A1DD72-A3F5-B381-4947-088449E67CBA}"/>
              </a:ext>
            </a:extLst>
          </p:cNvPr>
          <p:cNvSpPr/>
          <p:nvPr/>
        </p:nvSpPr>
        <p:spPr>
          <a:xfrm rot="5400000">
            <a:off x="2052521" y="-657256"/>
            <a:ext cx="461665" cy="4566706"/>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C459A0E3-2746-CD6E-D801-DFFD078D06BC}"/>
              </a:ext>
            </a:extLst>
          </p:cNvPr>
          <p:cNvSpPr txBox="1"/>
          <p:nvPr/>
        </p:nvSpPr>
        <p:spPr>
          <a:xfrm>
            <a:off x="504827" y="2113763"/>
            <a:ext cx="4685242" cy="2031325"/>
          </a:xfrm>
          <a:prstGeom prst="rect">
            <a:avLst/>
          </a:prstGeom>
          <a:noFill/>
        </p:spPr>
        <p:txBody>
          <a:bodyPr wrap="square" rtlCol="0">
            <a:spAutoFit/>
          </a:bodyPr>
          <a:lstStyle/>
          <a:p>
            <a:r>
              <a:rPr lang="es-MX" sz="1400" dirty="0">
                <a:solidFill>
                  <a:srgbClr val="002147"/>
                </a:solidFill>
              </a:rPr>
              <a:t>Si deseas reutilizar un diseño ya aplicado:</a:t>
            </a:r>
          </a:p>
          <a:p>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Haz clic derecho sobre la diapositiva.</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Selecciona </a:t>
            </a:r>
            <a:r>
              <a:rPr lang="es-MX" sz="1400" b="1" dirty="0">
                <a:solidFill>
                  <a:srgbClr val="002147"/>
                </a:solidFill>
              </a:rPr>
              <a:t>Duplicar diapositiva</a:t>
            </a:r>
            <a:r>
              <a:rPr lang="es-MX" sz="1400" dirty="0">
                <a:solidFill>
                  <a:srgbClr val="002147"/>
                </a:solidFill>
              </a:rPr>
              <a:t>.</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Esto mantiene el mismo diseño y estructura, facilitando la coherencia visual a lo largo de la presentación.</a:t>
            </a:r>
            <a:endParaRPr lang="es-CL" dirty="0">
              <a:solidFill>
                <a:srgbClr val="002147"/>
              </a:solidFill>
            </a:endParaRPr>
          </a:p>
        </p:txBody>
      </p:sp>
      <p:sp>
        <p:nvSpPr>
          <p:cNvPr id="5" name="CuadroTexto 4">
            <a:extLst>
              <a:ext uri="{FF2B5EF4-FFF2-40B4-BE49-F238E27FC236}">
                <a16:creationId xmlns:a16="http://schemas.microsoft.com/office/drawing/2014/main" id="{EE449907-D39D-34E5-C57F-DBCD4183DE7C}"/>
              </a:ext>
            </a:extLst>
          </p:cNvPr>
          <p:cNvSpPr txBox="1"/>
          <p:nvPr/>
        </p:nvSpPr>
        <p:spPr>
          <a:xfrm>
            <a:off x="504827" y="1479816"/>
            <a:ext cx="3884081" cy="307777"/>
          </a:xfrm>
          <a:prstGeom prst="rect">
            <a:avLst/>
          </a:prstGeom>
          <a:noFill/>
        </p:spPr>
        <p:txBody>
          <a:bodyPr wrap="square">
            <a:spAutoFit/>
          </a:bodyPr>
          <a:lstStyle/>
          <a:p>
            <a:r>
              <a:rPr lang="es-MX" sz="1400" b="1" dirty="0">
                <a:solidFill>
                  <a:schemeClr val="bg1"/>
                </a:solidFill>
              </a:rPr>
              <a:t>DUPLICAR UNA DIAPOSITIVA CON DISEÑO</a:t>
            </a:r>
          </a:p>
        </p:txBody>
      </p:sp>
      <p:cxnSp>
        <p:nvCxnSpPr>
          <p:cNvPr id="14" name="Conector recto de flecha 13">
            <a:extLst>
              <a:ext uri="{FF2B5EF4-FFF2-40B4-BE49-F238E27FC236}">
                <a16:creationId xmlns:a16="http://schemas.microsoft.com/office/drawing/2014/main" id="{E577D701-11A1-A711-CC40-26E2C89921C7}"/>
              </a:ext>
            </a:extLst>
          </p:cNvPr>
          <p:cNvCxnSpPr>
            <a:cxnSpLocks/>
          </p:cNvCxnSpPr>
          <p:nvPr/>
        </p:nvCxnSpPr>
        <p:spPr>
          <a:xfrm>
            <a:off x="6361639" y="2103800"/>
            <a:ext cx="63182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9423AB30-3D25-D839-F79A-D28906EF59CE}"/>
              </a:ext>
            </a:extLst>
          </p:cNvPr>
          <p:cNvCxnSpPr>
            <a:cxnSpLocks/>
          </p:cNvCxnSpPr>
          <p:nvPr/>
        </p:nvCxnSpPr>
        <p:spPr>
          <a:xfrm>
            <a:off x="6361639" y="3545097"/>
            <a:ext cx="1529295"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AF2630C1-D5AD-A830-5A02-ABBDFB0CE570}"/>
              </a:ext>
            </a:extLst>
          </p:cNvPr>
          <p:cNvPicPr>
            <a:picLocks noChangeAspect="1"/>
          </p:cNvPicPr>
          <p:nvPr/>
        </p:nvPicPr>
        <p:blipFill>
          <a:blip r:embed="rId2">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6" name="Imagen 5" descr="Interfaz de usuario gráfica, Aplicación&#10;&#10;El contenido generado por IA puede ser incorrecto.">
            <a:extLst>
              <a:ext uri="{FF2B5EF4-FFF2-40B4-BE49-F238E27FC236}">
                <a16:creationId xmlns:a16="http://schemas.microsoft.com/office/drawing/2014/main" id="{20CCC19C-D13F-1BFA-FDDE-40C12A88F64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30149" y="295986"/>
            <a:ext cx="3409342" cy="2429581"/>
          </a:xfrm>
          <a:prstGeom prst="rect">
            <a:avLst/>
          </a:prstGeom>
        </p:spPr>
      </p:pic>
      <p:pic>
        <p:nvPicPr>
          <p:cNvPr id="9" name="Imagen 8" descr="Interfaz de usuario gráfica&#10;&#10;El contenido generado por IA puede ser incorrecto.">
            <a:extLst>
              <a:ext uri="{FF2B5EF4-FFF2-40B4-BE49-F238E27FC236}">
                <a16:creationId xmlns:a16="http://schemas.microsoft.com/office/drawing/2014/main" id="{ACD38F36-7849-7805-4943-450BD241749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369134" y="2725567"/>
            <a:ext cx="4331372" cy="3952701"/>
          </a:xfrm>
          <a:prstGeom prst="rect">
            <a:avLst/>
          </a:prstGeom>
        </p:spPr>
      </p:pic>
      <p:sp>
        <p:nvSpPr>
          <p:cNvPr id="3" name="Rectángulo: esquinas superiores redondeadas 2">
            <a:extLst>
              <a:ext uri="{FF2B5EF4-FFF2-40B4-BE49-F238E27FC236}">
                <a16:creationId xmlns:a16="http://schemas.microsoft.com/office/drawing/2014/main" id="{30918E7E-ACB9-1764-52DF-3B4B52830F42}"/>
              </a:ext>
            </a:extLst>
          </p:cNvPr>
          <p:cNvSpPr/>
          <p:nvPr/>
        </p:nvSpPr>
        <p:spPr>
          <a:xfrm rot="5400000">
            <a:off x="2343495" y="-765384"/>
            <a:ext cx="443816" cy="5130803"/>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CD5CFEA5-0588-9F21-50A6-C32F024AF220}"/>
              </a:ext>
            </a:extLst>
          </p:cNvPr>
          <p:cNvSpPr txBox="1"/>
          <p:nvPr/>
        </p:nvSpPr>
        <p:spPr>
          <a:xfrm>
            <a:off x="504827" y="2457938"/>
            <a:ext cx="4685242" cy="2462213"/>
          </a:xfrm>
          <a:prstGeom prst="rect">
            <a:avLst/>
          </a:prstGeom>
          <a:noFill/>
        </p:spPr>
        <p:txBody>
          <a:bodyPr wrap="square" rtlCol="0">
            <a:spAutoFit/>
          </a:bodyPr>
          <a:lstStyle/>
          <a:p>
            <a:r>
              <a:rPr lang="es-MX" sz="1400" dirty="0">
                <a:solidFill>
                  <a:srgbClr val="002147"/>
                </a:solidFill>
              </a:rPr>
              <a:t>Los diseños incluyen contenedores editables:</a:t>
            </a:r>
          </a:p>
          <a:p>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Haz clic dentro del contenedor para modificar textos.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Arrastra las esquinas para ajustar tamaños.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Reemplaza imágenes seleccionándolas y usando </a:t>
            </a:r>
            <a:r>
              <a:rPr lang="es-MX" sz="1400" b="1" dirty="0">
                <a:solidFill>
                  <a:srgbClr val="002147"/>
                </a:solidFill>
              </a:rPr>
              <a:t>Cambiar imagen</a:t>
            </a:r>
            <a:r>
              <a:rPr lang="es-MX" sz="1400" dirty="0">
                <a:solidFill>
                  <a:srgbClr val="002147"/>
                </a:solidFill>
              </a:rPr>
              <a:t>.</a:t>
            </a:r>
          </a:p>
          <a:p>
            <a:endParaRPr lang="es-MX" sz="1400" dirty="0">
              <a:solidFill>
                <a:schemeClr val="tx2"/>
              </a:solidFill>
            </a:endParaRPr>
          </a:p>
          <a:p>
            <a:r>
              <a:rPr lang="es-MX" sz="1400" dirty="0">
                <a:solidFill>
                  <a:schemeClr val="tx2"/>
                </a:solidFill>
              </a:rPr>
              <a:t>⚠️ </a:t>
            </a:r>
            <a:r>
              <a:rPr lang="es-MX" sz="1400" dirty="0">
                <a:solidFill>
                  <a:schemeClr val="accent2"/>
                </a:solidFill>
              </a:rPr>
              <a:t>Evita eliminar contenedores base del diseño, ya que estos aseguran la alineación y el estilo institucional.</a:t>
            </a:r>
            <a:endParaRPr lang="es-CL" dirty="0">
              <a:solidFill>
                <a:schemeClr val="accent2"/>
              </a:solidFill>
            </a:endParaRPr>
          </a:p>
        </p:txBody>
      </p:sp>
      <p:sp>
        <p:nvSpPr>
          <p:cNvPr id="5" name="CuadroTexto 4">
            <a:extLst>
              <a:ext uri="{FF2B5EF4-FFF2-40B4-BE49-F238E27FC236}">
                <a16:creationId xmlns:a16="http://schemas.microsoft.com/office/drawing/2014/main" id="{04245C3D-BDBA-900F-68BC-E1621930FBD8}"/>
              </a:ext>
            </a:extLst>
          </p:cNvPr>
          <p:cNvSpPr txBox="1"/>
          <p:nvPr/>
        </p:nvSpPr>
        <p:spPr>
          <a:xfrm>
            <a:off x="504828" y="1644812"/>
            <a:ext cx="4431241" cy="307777"/>
          </a:xfrm>
          <a:prstGeom prst="rect">
            <a:avLst/>
          </a:prstGeom>
          <a:noFill/>
        </p:spPr>
        <p:txBody>
          <a:bodyPr wrap="square">
            <a:spAutoFit/>
          </a:bodyPr>
          <a:lstStyle/>
          <a:p>
            <a:r>
              <a:rPr lang="es-MX" sz="1400" b="1" dirty="0">
                <a:solidFill>
                  <a:schemeClr val="bg1"/>
                </a:solidFill>
              </a:rPr>
              <a:t>EDICIÓN DE CONTENIDO DENTRO DE LOS DISEÑOS</a:t>
            </a:r>
          </a:p>
        </p:txBody>
      </p:sp>
      <p:cxnSp>
        <p:nvCxnSpPr>
          <p:cNvPr id="14" name="Conector recto de flecha 13">
            <a:extLst>
              <a:ext uri="{FF2B5EF4-FFF2-40B4-BE49-F238E27FC236}">
                <a16:creationId xmlns:a16="http://schemas.microsoft.com/office/drawing/2014/main" id="{9B6F6947-3BEF-D202-A306-BB6AC174D65F}"/>
              </a:ext>
            </a:extLst>
          </p:cNvPr>
          <p:cNvCxnSpPr>
            <a:cxnSpLocks/>
          </p:cNvCxnSpPr>
          <p:nvPr/>
        </p:nvCxnSpPr>
        <p:spPr>
          <a:xfrm>
            <a:off x="6299620" y="1392242"/>
            <a:ext cx="1718733"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FDD126BA-0354-39EB-EAF9-70E0C55E1765}"/>
              </a:ext>
            </a:extLst>
          </p:cNvPr>
          <p:cNvCxnSpPr>
            <a:cxnSpLocks/>
          </p:cNvCxnSpPr>
          <p:nvPr/>
        </p:nvCxnSpPr>
        <p:spPr>
          <a:xfrm flipH="1">
            <a:off x="10389019" y="4003122"/>
            <a:ext cx="787400"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330CF2B4-B955-1CAE-BD2F-8A1834A506B8}"/>
              </a:ext>
            </a:extLst>
          </p:cNvPr>
          <p:cNvPicPr>
            <a:picLocks noChangeAspect="1"/>
          </p:cNvPicPr>
          <p:nvPr/>
        </p:nvPicPr>
        <p:blipFill>
          <a:blip r:embed="rId5">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3" name="Rectángulo: esquinas superiores redondeadas 2">
            <a:extLst>
              <a:ext uri="{FF2B5EF4-FFF2-40B4-BE49-F238E27FC236}">
                <a16:creationId xmlns:a16="http://schemas.microsoft.com/office/drawing/2014/main" id="{0057172E-4B15-E28D-B37D-B5D4CCA089D8}"/>
              </a:ext>
            </a:extLst>
          </p:cNvPr>
          <p:cNvSpPr/>
          <p:nvPr/>
        </p:nvSpPr>
        <p:spPr>
          <a:xfrm rot="5400000">
            <a:off x="1098892" y="391720"/>
            <a:ext cx="443816" cy="2641600"/>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55F7E41A-A59F-E709-3575-A7BCA0BB3B0F}"/>
              </a:ext>
            </a:extLst>
          </p:cNvPr>
          <p:cNvSpPr txBox="1"/>
          <p:nvPr/>
        </p:nvSpPr>
        <p:spPr>
          <a:xfrm>
            <a:off x="504826" y="2375817"/>
            <a:ext cx="4126441" cy="2246769"/>
          </a:xfrm>
          <a:prstGeom prst="rect">
            <a:avLst/>
          </a:prstGeom>
          <a:noFill/>
        </p:spPr>
        <p:txBody>
          <a:bodyPr wrap="square" rtlCol="0">
            <a:spAutoFit/>
          </a:bodyPr>
          <a:lstStyle/>
          <a:p>
            <a:pPr marL="285750" indent="-285750">
              <a:buFont typeface="Arial" panose="020B0604020202020204" pitchFamily="34" charset="0"/>
              <a:buChar char="•"/>
            </a:pPr>
            <a:r>
              <a:rPr lang="es-MX" sz="1400" dirty="0">
                <a:solidFill>
                  <a:srgbClr val="002147"/>
                </a:solidFill>
              </a:rPr>
              <a:t>Utiliza siempre los diseños predefinidos para mantener coherencia visual.</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Evita crear diapositivas en blanco sin diseño.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Prioriza un diseño por tipo de contenido (texto, imagen, gráfico).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Revisa el orden y consistencia de las diapositivas antes de finalizar la presentación.</a:t>
            </a:r>
            <a:endParaRPr lang="es-CL" dirty="0">
              <a:solidFill>
                <a:srgbClr val="002147"/>
              </a:solidFill>
            </a:endParaRPr>
          </a:p>
        </p:txBody>
      </p:sp>
      <p:sp>
        <p:nvSpPr>
          <p:cNvPr id="5" name="CuadroTexto 4">
            <a:extLst>
              <a:ext uri="{FF2B5EF4-FFF2-40B4-BE49-F238E27FC236}">
                <a16:creationId xmlns:a16="http://schemas.microsoft.com/office/drawing/2014/main" id="{61CBE71E-FFD4-B6DA-A037-70B472A8B2CA}"/>
              </a:ext>
            </a:extLst>
          </p:cNvPr>
          <p:cNvSpPr txBox="1"/>
          <p:nvPr/>
        </p:nvSpPr>
        <p:spPr>
          <a:xfrm>
            <a:off x="504826" y="1557314"/>
            <a:ext cx="4431241" cy="307777"/>
          </a:xfrm>
          <a:prstGeom prst="rect">
            <a:avLst/>
          </a:prstGeom>
          <a:noFill/>
        </p:spPr>
        <p:txBody>
          <a:bodyPr wrap="square">
            <a:spAutoFit/>
          </a:bodyPr>
          <a:lstStyle/>
          <a:p>
            <a:r>
              <a:rPr lang="es-MX" sz="1400" b="1" dirty="0">
                <a:solidFill>
                  <a:schemeClr val="bg1"/>
                </a:solidFill>
              </a:rPr>
              <a:t>BUENAS PRÁCTICAS</a:t>
            </a:r>
          </a:p>
        </p:txBody>
      </p:sp>
      <p:pic>
        <p:nvPicPr>
          <p:cNvPr id="7" name="Imagen 6" descr="Interfaz de usuario gráfica&#10;&#10;El contenido generado por IA puede ser incorrecto.">
            <a:extLst>
              <a:ext uri="{FF2B5EF4-FFF2-40B4-BE49-F238E27FC236}">
                <a16:creationId xmlns:a16="http://schemas.microsoft.com/office/drawing/2014/main" id="{EF40D7B4-6228-994C-F12E-97CDA7B10DB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94895" y="1490612"/>
            <a:ext cx="5992280" cy="4594082"/>
          </a:xfrm>
          <a:prstGeom prst="rect">
            <a:avLst/>
          </a:prstGeom>
        </p:spPr>
      </p:pic>
      <p:cxnSp>
        <p:nvCxnSpPr>
          <p:cNvPr id="8" name="Conector recto de flecha 7">
            <a:extLst>
              <a:ext uri="{FF2B5EF4-FFF2-40B4-BE49-F238E27FC236}">
                <a16:creationId xmlns:a16="http://schemas.microsoft.com/office/drawing/2014/main" id="{388048C2-58EF-6E86-EE67-8E1750B526EE}"/>
              </a:ext>
            </a:extLst>
          </p:cNvPr>
          <p:cNvCxnSpPr>
            <a:cxnSpLocks/>
          </p:cNvCxnSpPr>
          <p:nvPr/>
        </p:nvCxnSpPr>
        <p:spPr>
          <a:xfrm>
            <a:off x="5130803" y="4201936"/>
            <a:ext cx="466084"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1" name="Conector recto de flecha 10">
            <a:extLst>
              <a:ext uri="{FF2B5EF4-FFF2-40B4-BE49-F238E27FC236}">
                <a16:creationId xmlns:a16="http://schemas.microsoft.com/office/drawing/2014/main" id="{A82F0AB8-0357-D0E8-AD3E-ACF9CD1F4E1F}"/>
              </a:ext>
            </a:extLst>
          </p:cNvPr>
          <p:cNvCxnSpPr>
            <a:cxnSpLocks/>
          </p:cNvCxnSpPr>
          <p:nvPr/>
        </p:nvCxnSpPr>
        <p:spPr>
          <a:xfrm>
            <a:off x="5130803" y="3194402"/>
            <a:ext cx="897464"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5" name="Conector recto de flecha 14">
            <a:extLst>
              <a:ext uri="{FF2B5EF4-FFF2-40B4-BE49-F238E27FC236}">
                <a16:creationId xmlns:a16="http://schemas.microsoft.com/office/drawing/2014/main" id="{83CABEF4-0946-FD6B-B813-D3EBF4BA1C01}"/>
              </a:ext>
            </a:extLst>
          </p:cNvPr>
          <p:cNvCxnSpPr>
            <a:cxnSpLocks/>
          </p:cNvCxnSpPr>
          <p:nvPr/>
        </p:nvCxnSpPr>
        <p:spPr>
          <a:xfrm>
            <a:off x="9618136" y="3499202"/>
            <a:ext cx="0" cy="52969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23B177C6-B49D-1FF9-3BCF-73CEA546F048}"/>
              </a:ext>
            </a:extLst>
          </p:cNvPr>
          <p:cNvPicPr>
            <a:picLocks noChangeAspect="1"/>
          </p:cNvPicPr>
          <p:nvPr/>
        </p:nvPicPr>
        <p:blipFill>
          <a:blip r:embed="rId2">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3" name="Rectángulo: esquinas superiores redondeadas 2">
            <a:extLst>
              <a:ext uri="{FF2B5EF4-FFF2-40B4-BE49-F238E27FC236}">
                <a16:creationId xmlns:a16="http://schemas.microsoft.com/office/drawing/2014/main" id="{2E0FE32B-BED3-CBCE-9537-F0C6D1DFD470}"/>
              </a:ext>
            </a:extLst>
          </p:cNvPr>
          <p:cNvSpPr/>
          <p:nvPr/>
        </p:nvSpPr>
        <p:spPr>
          <a:xfrm rot="5400000">
            <a:off x="1327492" y="-176374"/>
            <a:ext cx="443816" cy="3098800"/>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867E6968-DAF9-FD3B-F854-EDFD1825381A}"/>
              </a:ext>
            </a:extLst>
          </p:cNvPr>
          <p:cNvSpPr txBox="1"/>
          <p:nvPr/>
        </p:nvSpPr>
        <p:spPr>
          <a:xfrm>
            <a:off x="504826" y="1859780"/>
            <a:ext cx="4312711" cy="4216539"/>
          </a:xfrm>
          <a:prstGeom prst="rect">
            <a:avLst/>
          </a:prstGeom>
          <a:noFill/>
        </p:spPr>
        <p:txBody>
          <a:bodyPr wrap="square" rtlCol="0">
            <a:spAutoFit/>
          </a:bodyPr>
          <a:lstStyle/>
          <a:p>
            <a:r>
              <a:rPr lang="es-MX" sz="1400" b="1" dirty="0">
                <a:solidFill>
                  <a:srgbClr val="002147"/>
                </a:solidFill>
              </a:rPr>
              <a:t>Editar textos</a:t>
            </a:r>
          </a:p>
          <a:p>
            <a:pPr marL="285750" indent="-285750">
              <a:buFont typeface="Arial" panose="020B0604020202020204" pitchFamily="34" charset="0"/>
              <a:buChar char="•"/>
            </a:pPr>
            <a:r>
              <a:rPr lang="es-MX" sz="1400" dirty="0">
                <a:solidFill>
                  <a:srgbClr val="002147"/>
                </a:solidFill>
              </a:rPr>
              <a:t>Haz clic sobre el cuadro de texto que deseas cambiar y escribe tu contenido.</a:t>
            </a:r>
          </a:p>
          <a:p>
            <a:pPr marL="285750" indent="-285750">
              <a:buFont typeface="Arial" panose="020B0604020202020204" pitchFamily="34" charset="0"/>
              <a:buChar char="•"/>
            </a:pPr>
            <a:r>
              <a:rPr lang="es-MX" sz="1400" dirty="0">
                <a:solidFill>
                  <a:srgbClr val="002147"/>
                </a:solidFill>
              </a:rPr>
              <a:t>Para modificar tamaño, color o tipografía: Usa la pestaña inicio y mantén el estilo definido en la plantilla.</a:t>
            </a:r>
          </a:p>
          <a:p>
            <a:pPr marL="285750" indent="-285750">
              <a:buFont typeface="Arial" panose="020B0604020202020204" pitchFamily="34" charset="0"/>
              <a:buChar char="•"/>
            </a:pPr>
            <a:endParaRPr lang="es-MX" sz="1400" dirty="0">
              <a:solidFill>
                <a:srgbClr val="002147"/>
              </a:solidFill>
            </a:endParaRPr>
          </a:p>
          <a:p>
            <a:r>
              <a:rPr lang="es-MX" sz="1400" b="1" dirty="0">
                <a:solidFill>
                  <a:srgbClr val="002147"/>
                </a:solidFill>
              </a:rPr>
              <a:t>Cambiar imágenes</a:t>
            </a:r>
          </a:p>
          <a:p>
            <a:pPr marL="285750" indent="-285750">
              <a:buFont typeface="Arial" panose="020B0604020202020204" pitchFamily="34" charset="0"/>
              <a:buChar char="•"/>
            </a:pPr>
            <a:r>
              <a:rPr lang="es-MX" sz="1400" dirty="0">
                <a:solidFill>
                  <a:srgbClr val="002147"/>
                </a:solidFill>
              </a:rPr>
              <a:t>Haz clic sobre la imagen y selecciona cambiar imagen. </a:t>
            </a:r>
          </a:p>
          <a:p>
            <a:pPr marL="285750" indent="-285750">
              <a:buFont typeface="Arial" panose="020B0604020202020204" pitchFamily="34" charset="0"/>
              <a:buChar char="•"/>
            </a:pPr>
            <a:r>
              <a:rPr lang="es-MX" sz="1400" dirty="0">
                <a:solidFill>
                  <a:srgbClr val="002147"/>
                </a:solidFill>
              </a:rPr>
              <a:t>Puedes ajustar el tamaño desde las esquinas para no deformar.</a:t>
            </a:r>
          </a:p>
          <a:p>
            <a:pPr marL="285750" indent="-285750">
              <a:buFont typeface="Arial" panose="020B0604020202020204" pitchFamily="34" charset="0"/>
              <a:buChar char="•"/>
            </a:pPr>
            <a:r>
              <a:rPr lang="es-MX" sz="1400" dirty="0">
                <a:solidFill>
                  <a:srgbClr val="002147"/>
                </a:solidFill>
              </a:rPr>
              <a:t>Evita mover logos o elementos gráficos fijos.</a:t>
            </a:r>
          </a:p>
          <a:p>
            <a:endParaRPr lang="es-MX" sz="1400" b="1" dirty="0">
              <a:solidFill>
                <a:srgbClr val="002147"/>
              </a:solidFill>
            </a:endParaRPr>
          </a:p>
          <a:p>
            <a:r>
              <a:rPr lang="es-MX" sz="1400" b="1" dirty="0">
                <a:solidFill>
                  <a:srgbClr val="002147"/>
                </a:solidFill>
              </a:rPr>
              <a:t>Editar gráficos e íconos</a:t>
            </a:r>
          </a:p>
          <a:p>
            <a:pPr marL="285750" indent="-285750">
              <a:buFont typeface="Arial" panose="020B0604020202020204" pitchFamily="34" charset="0"/>
              <a:buChar char="•"/>
            </a:pPr>
            <a:r>
              <a:rPr lang="es-MX" sz="1400" dirty="0">
                <a:solidFill>
                  <a:srgbClr val="002147"/>
                </a:solidFill>
              </a:rPr>
              <a:t>Haz doble clic sobre gráficos para editar datos. </a:t>
            </a:r>
          </a:p>
          <a:p>
            <a:pPr marL="285750" indent="-285750">
              <a:buFont typeface="Arial" panose="020B0604020202020204" pitchFamily="34" charset="0"/>
              <a:buChar char="•"/>
            </a:pPr>
            <a:r>
              <a:rPr lang="es-MX" sz="1400" dirty="0">
                <a:solidFill>
                  <a:srgbClr val="002147"/>
                </a:solidFill>
              </a:rPr>
              <a:t>Mantén proporciones y estilos originales.</a:t>
            </a:r>
          </a:p>
          <a:p>
            <a:pPr marL="285750" indent="-285750">
              <a:buFont typeface="Arial" panose="020B0604020202020204" pitchFamily="34" charset="0"/>
              <a:buChar char="•"/>
            </a:pPr>
            <a:endParaRPr lang="es-MX" sz="1400" dirty="0">
              <a:solidFill>
                <a:srgbClr val="002147"/>
              </a:solidFill>
            </a:endParaRPr>
          </a:p>
          <a:p>
            <a:endParaRPr lang="es-MX" sz="1600" dirty="0">
              <a:solidFill>
                <a:srgbClr val="002147"/>
              </a:solidFill>
            </a:endParaRPr>
          </a:p>
        </p:txBody>
      </p:sp>
      <p:sp>
        <p:nvSpPr>
          <p:cNvPr id="5" name="CuadroTexto 4">
            <a:extLst>
              <a:ext uri="{FF2B5EF4-FFF2-40B4-BE49-F238E27FC236}">
                <a16:creationId xmlns:a16="http://schemas.microsoft.com/office/drawing/2014/main" id="{55A9820E-2A6A-0E82-CF4F-58A4E914F227}"/>
              </a:ext>
            </a:extLst>
          </p:cNvPr>
          <p:cNvSpPr txBox="1"/>
          <p:nvPr/>
        </p:nvSpPr>
        <p:spPr>
          <a:xfrm>
            <a:off x="504826" y="1217820"/>
            <a:ext cx="2966507" cy="307777"/>
          </a:xfrm>
          <a:prstGeom prst="rect">
            <a:avLst/>
          </a:prstGeom>
          <a:noFill/>
        </p:spPr>
        <p:txBody>
          <a:bodyPr wrap="square">
            <a:spAutoFit/>
          </a:bodyPr>
          <a:lstStyle/>
          <a:p>
            <a:r>
              <a:rPr lang="es-MX" sz="1400" b="1" dirty="0">
                <a:solidFill>
                  <a:schemeClr val="bg1"/>
                </a:solidFill>
              </a:rPr>
              <a:t>EDICIÓN DE CONTENIDOS</a:t>
            </a:r>
          </a:p>
        </p:txBody>
      </p:sp>
      <p:pic>
        <p:nvPicPr>
          <p:cNvPr id="20" name="Imagen 19" descr="Interfaz de usuario gráfica, Aplicación&#10;&#10;El contenido generado por IA puede ser incorrecto.">
            <a:extLst>
              <a:ext uri="{FF2B5EF4-FFF2-40B4-BE49-F238E27FC236}">
                <a16:creationId xmlns:a16="http://schemas.microsoft.com/office/drawing/2014/main" id="{6AC58997-EBDF-9AA4-00BF-01C74FC7B87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01934" y="1790443"/>
            <a:ext cx="3416730" cy="1128365"/>
          </a:xfrm>
          <a:prstGeom prst="rect">
            <a:avLst/>
          </a:prstGeom>
        </p:spPr>
      </p:pic>
      <p:pic>
        <p:nvPicPr>
          <p:cNvPr id="22" name="Imagen 21" descr="Interfaz de usuario gráfica, Aplicación&#10;&#10;El contenido generado por IA puede ser incorrecto.">
            <a:extLst>
              <a:ext uri="{FF2B5EF4-FFF2-40B4-BE49-F238E27FC236}">
                <a16:creationId xmlns:a16="http://schemas.microsoft.com/office/drawing/2014/main" id="{3FF5C9FD-2E0C-77FA-29D8-CBE92361007E}"/>
              </a:ext>
            </a:extLst>
          </p:cNvPr>
          <p:cNvPicPr>
            <a:picLocks noChangeAspect="1"/>
          </p:cNvPicPr>
          <p:nvPr/>
        </p:nvPicPr>
        <p:blipFill>
          <a:blip r:embed="rId2" cstate="screen">
            <a:extLst>
              <a:ext uri="{28A0092B-C50C-407E-A947-70E740481C1C}">
                <a14:useLocalDpi xmlns:a14="http://schemas.microsoft.com/office/drawing/2010/main"/>
              </a:ext>
            </a:extLst>
          </a:blip>
          <a:srcRect l="18749" r="1737"/>
          <a:stretch>
            <a:fillRect/>
          </a:stretch>
        </p:blipFill>
        <p:spPr>
          <a:xfrm>
            <a:off x="5799668" y="3311430"/>
            <a:ext cx="6019800" cy="980142"/>
          </a:xfrm>
          <a:prstGeom prst="rect">
            <a:avLst/>
          </a:prstGeom>
        </p:spPr>
      </p:pic>
      <p:cxnSp>
        <p:nvCxnSpPr>
          <p:cNvPr id="23" name="Conector recto de flecha 22">
            <a:extLst>
              <a:ext uri="{FF2B5EF4-FFF2-40B4-BE49-F238E27FC236}">
                <a16:creationId xmlns:a16="http://schemas.microsoft.com/office/drawing/2014/main" id="{E815E454-74B6-9547-CDCE-1C54882C93B4}"/>
              </a:ext>
            </a:extLst>
          </p:cNvPr>
          <p:cNvCxnSpPr>
            <a:cxnSpLocks/>
          </p:cNvCxnSpPr>
          <p:nvPr/>
        </p:nvCxnSpPr>
        <p:spPr>
          <a:xfrm>
            <a:off x="5435600" y="1969846"/>
            <a:ext cx="1651003"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24" name="Conector recto de flecha 23">
            <a:extLst>
              <a:ext uri="{FF2B5EF4-FFF2-40B4-BE49-F238E27FC236}">
                <a16:creationId xmlns:a16="http://schemas.microsoft.com/office/drawing/2014/main" id="{03A0063F-FEB9-BEC4-0816-1E674686B965}"/>
              </a:ext>
            </a:extLst>
          </p:cNvPr>
          <p:cNvCxnSpPr>
            <a:cxnSpLocks/>
          </p:cNvCxnSpPr>
          <p:nvPr/>
        </p:nvCxnSpPr>
        <p:spPr>
          <a:xfrm>
            <a:off x="9372603" y="1594934"/>
            <a:ext cx="0" cy="52969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26" name="Conector recto de flecha 25">
            <a:extLst>
              <a:ext uri="{FF2B5EF4-FFF2-40B4-BE49-F238E27FC236}">
                <a16:creationId xmlns:a16="http://schemas.microsoft.com/office/drawing/2014/main" id="{81382A77-8900-092C-16AA-70A87319B9AD}"/>
              </a:ext>
            </a:extLst>
          </p:cNvPr>
          <p:cNvCxnSpPr>
            <a:cxnSpLocks/>
          </p:cNvCxnSpPr>
          <p:nvPr/>
        </p:nvCxnSpPr>
        <p:spPr>
          <a:xfrm>
            <a:off x="11260670" y="2781738"/>
            <a:ext cx="0" cy="52969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27" name="Conector recto de flecha 26">
            <a:extLst>
              <a:ext uri="{FF2B5EF4-FFF2-40B4-BE49-F238E27FC236}">
                <a16:creationId xmlns:a16="http://schemas.microsoft.com/office/drawing/2014/main" id="{BEADA9BE-459D-222D-1B18-06A6F589BECB}"/>
              </a:ext>
            </a:extLst>
          </p:cNvPr>
          <p:cNvCxnSpPr>
            <a:cxnSpLocks/>
          </p:cNvCxnSpPr>
          <p:nvPr/>
        </p:nvCxnSpPr>
        <p:spPr>
          <a:xfrm>
            <a:off x="5367867" y="3814347"/>
            <a:ext cx="431801"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31" name="Imagen 30" descr="Interfaz de usuario gráfica, Aplicación&#10;&#10;El contenido generado por IA puede ser incorrecto.">
            <a:extLst>
              <a:ext uri="{FF2B5EF4-FFF2-40B4-BE49-F238E27FC236}">
                <a16:creationId xmlns:a16="http://schemas.microsoft.com/office/drawing/2014/main" id="{E103E536-D091-9192-782A-EC48B29094BA}"/>
              </a:ext>
            </a:extLst>
          </p:cNvPr>
          <p:cNvPicPr>
            <a:picLocks noChangeAspect="1"/>
          </p:cNvPicPr>
          <p:nvPr/>
        </p:nvPicPr>
        <p:blipFill>
          <a:blip r:embed="rId6" cstate="screen">
            <a:extLst>
              <a:ext uri="{28A0092B-C50C-407E-A947-70E740481C1C}">
                <a14:useLocalDpi xmlns:a14="http://schemas.microsoft.com/office/drawing/2010/main"/>
              </a:ext>
            </a:extLst>
          </a:blip>
          <a:srcRect l="15256"/>
          <a:stretch>
            <a:fillRect/>
          </a:stretch>
        </p:blipFill>
        <p:spPr>
          <a:xfrm>
            <a:off x="5799668" y="4888997"/>
            <a:ext cx="6019800" cy="985201"/>
          </a:xfrm>
          <a:prstGeom prst="rect">
            <a:avLst/>
          </a:prstGeom>
        </p:spPr>
      </p:pic>
      <p:cxnSp>
        <p:nvCxnSpPr>
          <p:cNvPr id="32" name="Conector recto de flecha 31">
            <a:extLst>
              <a:ext uri="{FF2B5EF4-FFF2-40B4-BE49-F238E27FC236}">
                <a16:creationId xmlns:a16="http://schemas.microsoft.com/office/drawing/2014/main" id="{3D09267F-10CA-DF4E-B398-A4754CE5F8F1}"/>
              </a:ext>
            </a:extLst>
          </p:cNvPr>
          <p:cNvCxnSpPr>
            <a:cxnSpLocks/>
          </p:cNvCxnSpPr>
          <p:nvPr/>
        </p:nvCxnSpPr>
        <p:spPr>
          <a:xfrm>
            <a:off x="9635070" y="4482225"/>
            <a:ext cx="0" cy="52969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43" name="Conector recto de flecha 42">
            <a:extLst>
              <a:ext uri="{FF2B5EF4-FFF2-40B4-BE49-F238E27FC236}">
                <a16:creationId xmlns:a16="http://schemas.microsoft.com/office/drawing/2014/main" id="{296E7A36-6003-426A-0286-C04DA6143D1D}"/>
              </a:ext>
            </a:extLst>
          </p:cNvPr>
          <p:cNvCxnSpPr>
            <a:cxnSpLocks/>
          </p:cNvCxnSpPr>
          <p:nvPr/>
        </p:nvCxnSpPr>
        <p:spPr>
          <a:xfrm>
            <a:off x="5367867" y="5321414"/>
            <a:ext cx="728133"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3788E6A0-3BCF-7F23-52C2-8486EE6AF0CB}"/>
              </a:ext>
            </a:extLst>
          </p:cNvPr>
          <p:cNvPicPr>
            <a:picLocks noChangeAspect="1"/>
          </p:cNvPicPr>
          <p:nvPr/>
        </p:nvPicPr>
        <p:blipFill>
          <a:blip r:embed="rId5">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3" name="Rectángulo: esquinas superiores redondeadas 2">
            <a:extLst>
              <a:ext uri="{FF2B5EF4-FFF2-40B4-BE49-F238E27FC236}">
                <a16:creationId xmlns:a16="http://schemas.microsoft.com/office/drawing/2014/main" id="{431B0885-2A52-6CF3-3088-FA1352412C0C}"/>
              </a:ext>
            </a:extLst>
          </p:cNvPr>
          <p:cNvSpPr/>
          <p:nvPr/>
        </p:nvSpPr>
        <p:spPr>
          <a:xfrm rot="5400000">
            <a:off x="1327492" y="278703"/>
            <a:ext cx="443816" cy="3098800"/>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0E9E939A-80DE-61EE-C49B-1F40060FF4FD}"/>
              </a:ext>
            </a:extLst>
          </p:cNvPr>
          <p:cNvSpPr txBox="1"/>
          <p:nvPr/>
        </p:nvSpPr>
        <p:spPr>
          <a:xfrm>
            <a:off x="504826" y="2306844"/>
            <a:ext cx="4363507" cy="3970318"/>
          </a:xfrm>
          <a:prstGeom prst="rect">
            <a:avLst/>
          </a:prstGeom>
          <a:noFill/>
        </p:spPr>
        <p:txBody>
          <a:bodyPr wrap="square" rtlCol="0">
            <a:spAutoFit/>
          </a:bodyPr>
          <a:lstStyle/>
          <a:p>
            <a:pPr marL="285750" indent="-285750">
              <a:buFont typeface="Arial" panose="020B0604020202020204" pitchFamily="34" charset="0"/>
              <a:buChar char="•"/>
            </a:pPr>
            <a:r>
              <a:rPr lang="es-MX" sz="1400" dirty="0">
                <a:solidFill>
                  <a:srgbClr val="002147"/>
                </a:solidFill>
              </a:rPr>
              <a:t>Utiliza solo las fuentes incluidas en la plantilla. No agregues nuevas tipografías.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Mantén jerarquía: títulos, subtítulos y texto.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pt-BR" sz="1400" dirty="0">
                <a:solidFill>
                  <a:srgbClr val="002147"/>
                </a:solidFill>
              </a:rPr>
              <a:t>Evita mover logos o elementos gráficos </a:t>
            </a:r>
            <a:r>
              <a:rPr lang="pt-BR" sz="1400" dirty="0" err="1">
                <a:solidFill>
                  <a:srgbClr val="002147"/>
                </a:solidFill>
              </a:rPr>
              <a:t>fijos</a:t>
            </a:r>
            <a:r>
              <a:rPr lang="pt-BR" sz="1400" dirty="0">
                <a:solidFill>
                  <a:srgbClr val="002147"/>
                </a:solidFill>
              </a:rPr>
              <a:t>.</a:t>
            </a:r>
          </a:p>
          <a:p>
            <a:pPr marL="285750" indent="-285750">
              <a:buFont typeface="Arial" panose="020B0604020202020204" pitchFamily="34" charset="0"/>
              <a:buChar char="•"/>
            </a:pPr>
            <a:endParaRPr lang="pt-BR" sz="1400" dirty="0">
              <a:solidFill>
                <a:srgbClr val="002147"/>
              </a:solidFill>
            </a:endParaRPr>
          </a:p>
          <a:p>
            <a:pPr marL="285750" indent="-285750">
              <a:buFont typeface="Arial" panose="020B0604020202020204" pitchFamily="34" charset="0"/>
              <a:buChar char="•"/>
            </a:pPr>
            <a:r>
              <a:rPr lang="es-MX" sz="1400" dirty="0">
                <a:solidFill>
                  <a:srgbClr val="002147"/>
                </a:solidFill>
              </a:rPr>
              <a:t>De ser posible utiliza solo los colores incluidos en la plantilla. No agregues nuevas tipografías.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No sobrecargues las diapositivas.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Usa poco texto y prioriza lo visual.</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endParaRPr lang="pt-BR" sz="1400" dirty="0">
              <a:solidFill>
                <a:srgbClr val="002147"/>
              </a:solidFill>
            </a:endParaRP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endParaRPr lang="es-MX" sz="1400" dirty="0">
              <a:solidFill>
                <a:srgbClr val="002147"/>
              </a:solidFill>
            </a:endParaRPr>
          </a:p>
          <a:p>
            <a:endParaRPr lang="es-MX" sz="1400" dirty="0">
              <a:solidFill>
                <a:srgbClr val="002147"/>
              </a:solidFill>
            </a:endParaRPr>
          </a:p>
        </p:txBody>
      </p:sp>
      <p:sp>
        <p:nvSpPr>
          <p:cNvPr id="5" name="CuadroTexto 4">
            <a:extLst>
              <a:ext uri="{FF2B5EF4-FFF2-40B4-BE49-F238E27FC236}">
                <a16:creationId xmlns:a16="http://schemas.microsoft.com/office/drawing/2014/main" id="{9E333BF7-D06C-1092-B7EE-CAF63C1FE16B}"/>
              </a:ext>
            </a:extLst>
          </p:cNvPr>
          <p:cNvSpPr txBox="1"/>
          <p:nvPr/>
        </p:nvSpPr>
        <p:spPr>
          <a:xfrm>
            <a:off x="504826" y="1672897"/>
            <a:ext cx="4431241" cy="307777"/>
          </a:xfrm>
          <a:prstGeom prst="rect">
            <a:avLst/>
          </a:prstGeom>
          <a:noFill/>
        </p:spPr>
        <p:txBody>
          <a:bodyPr wrap="square">
            <a:spAutoFit/>
          </a:bodyPr>
          <a:lstStyle/>
          <a:p>
            <a:r>
              <a:rPr lang="es-MX" sz="1400" b="1" dirty="0">
                <a:solidFill>
                  <a:schemeClr val="bg1"/>
                </a:solidFill>
              </a:rPr>
              <a:t>RECOMENDACIONES</a:t>
            </a:r>
          </a:p>
        </p:txBody>
      </p:sp>
      <p:pic>
        <p:nvPicPr>
          <p:cNvPr id="6" name="Imagen 5" descr="Imagen que contiene Gráfico&#10;&#10;El contenido generado por IA puede ser incorrecto.">
            <a:extLst>
              <a:ext uri="{FF2B5EF4-FFF2-40B4-BE49-F238E27FC236}">
                <a16:creationId xmlns:a16="http://schemas.microsoft.com/office/drawing/2014/main" id="{BD68B1F1-6456-CF18-1965-3D02993E7775}"/>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984999" y="3063106"/>
            <a:ext cx="3251200" cy="2457793"/>
          </a:xfrm>
          <a:prstGeom prst="rect">
            <a:avLst/>
          </a:prstGeom>
        </p:spPr>
      </p:pic>
      <p:sp>
        <p:nvSpPr>
          <p:cNvPr id="7" name="CuadroTexto 6">
            <a:extLst>
              <a:ext uri="{FF2B5EF4-FFF2-40B4-BE49-F238E27FC236}">
                <a16:creationId xmlns:a16="http://schemas.microsoft.com/office/drawing/2014/main" id="{E9F09533-91D5-C54F-7DB9-21F9FD394A58}"/>
              </a:ext>
            </a:extLst>
          </p:cNvPr>
          <p:cNvSpPr txBox="1"/>
          <p:nvPr/>
        </p:nvSpPr>
        <p:spPr>
          <a:xfrm>
            <a:off x="5971646" y="2306844"/>
            <a:ext cx="4363507" cy="523220"/>
          </a:xfrm>
          <a:prstGeom prst="rect">
            <a:avLst/>
          </a:prstGeom>
          <a:noFill/>
        </p:spPr>
        <p:txBody>
          <a:bodyPr wrap="square" rtlCol="0">
            <a:spAutoFit/>
          </a:bodyPr>
          <a:lstStyle/>
          <a:p>
            <a:pPr marL="285750" indent="-285750">
              <a:buFont typeface="Arial" panose="020B0604020202020204" pitchFamily="34" charset="0"/>
              <a:buChar char="•"/>
            </a:pPr>
            <a:r>
              <a:rPr lang="es-MX" sz="1400" dirty="0">
                <a:solidFill>
                  <a:srgbClr val="002147"/>
                </a:solidFill>
              </a:rPr>
              <a:t>De ser posible utiliza solo los </a:t>
            </a:r>
            <a:r>
              <a:rPr lang="es-MX" sz="1400" b="1" dirty="0">
                <a:solidFill>
                  <a:srgbClr val="002147"/>
                </a:solidFill>
              </a:rPr>
              <a:t>Colores del tema </a:t>
            </a:r>
            <a:r>
              <a:rPr lang="es-MX" sz="1400" dirty="0">
                <a:solidFill>
                  <a:srgbClr val="002147"/>
                </a:solidFill>
              </a:rPr>
              <a:t>incluidos en la plantilla. </a:t>
            </a:r>
          </a:p>
        </p:txBody>
      </p:sp>
      <p:pic>
        <p:nvPicPr>
          <p:cNvPr id="4" name="Gráfico 3">
            <a:extLst>
              <a:ext uri="{FF2B5EF4-FFF2-40B4-BE49-F238E27FC236}">
                <a16:creationId xmlns:a16="http://schemas.microsoft.com/office/drawing/2014/main" id="{252F0C0F-8A72-D0DF-A11A-998C2BF37888}"/>
              </a:ext>
            </a:extLst>
          </p:cNvPr>
          <p:cNvPicPr>
            <a:picLocks noChangeAspect="1"/>
          </p:cNvPicPr>
          <p:nvPr/>
        </p:nvPicPr>
        <p:blipFill>
          <a:blip r:embed="rId2">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cSld>
  <p:clrMapOvr>
    <a:masterClrMapping/>
  </p:clrMapOvr>
</p:sld>
</file>

<file path=ppt/theme/theme1.xml><?xml version="1.0" encoding="utf-8"?>
<a:theme xmlns:a="http://schemas.openxmlformats.org/drawingml/2006/main" name="1_Portada 1">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3" id="{9351CAA2-C7B0-0946-A6AF-989B4C457BC2}" vid="{3305C75C-6477-E949-9872-9AEE00DA62AE}"/>
    </a:ext>
  </a:extLst>
</a:theme>
</file>

<file path=ppt/theme/theme2.xml><?xml version="1.0" encoding="utf-8"?>
<a:theme xmlns:a="http://schemas.openxmlformats.org/drawingml/2006/main" name="1_Portada 2">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3" id="{9351CAA2-C7B0-0946-A6AF-989B4C457BC2}" vid="{3CC50A3A-A085-E746-8767-A4A2813288B7}"/>
    </a:ext>
  </a:extLst>
</a:theme>
</file>

<file path=ppt/theme/theme3.xml><?xml version="1.0" encoding="utf-8"?>
<a:theme xmlns:a="http://schemas.openxmlformats.org/drawingml/2006/main" name="1_Portada 3">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3" id="{9351CAA2-C7B0-0946-A6AF-989B4C457BC2}" vid="{DEBF8191-81D8-AA44-B8F0-CA18E3AF1745}"/>
    </a:ext>
  </a:extLst>
</a:theme>
</file>

<file path=ppt/theme/theme4.xml><?xml version="1.0" encoding="utf-8"?>
<a:theme xmlns:a="http://schemas.openxmlformats.org/drawingml/2006/main" name="1_Portada 4">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3" id="{9351CAA2-C7B0-0946-A6AF-989B4C457BC2}" vid="{F3FF784E-407B-844F-9993-A7915E7B21D3}"/>
    </a:ext>
  </a:extLst>
</a:theme>
</file>

<file path=ppt/theme/theme5.xml><?xml version="1.0" encoding="utf-8"?>
<a:theme xmlns:a="http://schemas.openxmlformats.org/drawingml/2006/main" name="1_Portada 5">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3" id="{9351CAA2-C7B0-0946-A6AF-989B4C457BC2}" vid="{E2F39E00-5CB3-DE4B-BD9E-5ECFCFB59A59}"/>
    </a:ext>
  </a:extLst>
</a:theme>
</file>

<file path=ppt/theme/theme6.xml><?xml version="1.0" encoding="utf-8"?>
<a:theme xmlns:a="http://schemas.openxmlformats.org/drawingml/2006/main" name="1_Interior - Alternativa 1">
  <a:themeElements>
    <a:clrScheme name="U.Central">
      <a:dk1>
        <a:srgbClr val="002147"/>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3" id="{9351CAA2-C7B0-0946-A6AF-989B4C457BC2}" vid="{88ED4FD9-9F9E-AC4D-ACA1-A19DA81ED2EA}"/>
    </a:ext>
  </a:extLst>
</a:theme>
</file>

<file path=ppt/theme/theme7.xml><?xml version="1.0" encoding="utf-8"?>
<a:theme xmlns:a="http://schemas.openxmlformats.org/drawingml/2006/main" name="1_Interior - Alternativa 2">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3" id="{9351CAA2-C7B0-0946-A6AF-989B4C457BC2}" vid="{38235004-A952-3D42-988B-FB02AD14DC20}"/>
    </a:ext>
  </a:extLst>
</a:theme>
</file>

<file path=ppt/theme/theme8.xml><?xml version="1.0" encoding="utf-8"?>
<a:theme xmlns:a="http://schemas.openxmlformats.org/drawingml/2006/main" name="1_Interior - Alternativa 3">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3" id="{9351CAA2-C7B0-0946-A6AF-989B4C457BC2}" vid="{7038B87B-684A-A443-9BC2-789086F42BE3}"/>
    </a:ext>
  </a:extLst>
</a:theme>
</file>

<file path=ppt/theme/theme9.xml><?xml version="1.0" encoding="utf-8"?>
<a:theme xmlns:a="http://schemas.openxmlformats.org/drawingml/2006/main" name="1_Interior - Alternativa 4">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3" id="{9351CAA2-C7B0-0946-A6AF-989B4C457BC2}" vid="{C92FD2F8-F031-144A-BFFC-507FEAE07058}"/>
    </a:ext>
  </a:extLst>
</a:theme>
</file>

<file path=ppt/theme/theme10.xml><?xml version="1.0" encoding="utf-8"?>
<a:theme xmlns:a="http://schemas.openxmlformats.org/drawingml/2006/main" name="1_Interior - Alternativa 5">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3" id="{9351CAA2-C7B0-0946-A6AF-989B4C457BC2}" vid="{5717F9E9-092A-C646-8C1E-36B359078CA8}"/>
    </a:ext>
  </a:extLst>
</a:theme>
</file>

<file path=ppt/theme/theme11.xml><?xml version="1.0" encoding="utf-8"?>
<a:theme xmlns:a="http://schemas.openxmlformats.org/drawingml/2006/main" name="1_Interior - Alternativa 6">
  <a:themeElements>
    <a:clrScheme name="Personalizado 1">
      <a:dk1>
        <a:srgbClr val="002147"/>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3" id="{9351CAA2-C7B0-0946-A6AF-989B4C457BC2}" vid="{1722F6C3-1B23-D847-9D56-9355AEB39749}"/>
    </a:ext>
  </a:extLst>
</a:theme>
</file>

<file path=ppt/theme/theme12.xml><?xml version="1.0" encoding="utf-8"?>
<a:theme xmlns:a="http://schemas.openxmlformats.org/drawingml/2006/main" name="1_Cierre 1">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3" id="{9351CAA2-C7B0-0946-A6AF-989B4C457BC2}" vid="{58DC28A3-52C7-7946-AFB6-FC7193FF5E0B}"/>
    </a:ext>
  </a:extLst>
</a:theme>
</file>

<file path=ppt/theme/theme13.xml><?xml version="1.0" encoding="utf-8"?>
<a:theme xmlns:a="http://schemas.openxmlformats.org/drawingml/2006/main" name="1_Cierre 2">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3" id="{9351CAA2-C7B0-0946-A6AF-989B4C457BC2}" vid="{C126B4AC-3100-6646-9424-B554329F5DD8}"/>
    </a:ext>
  </a:extLst>
</a:theme>
</file>

<file path=ppt/theme/theme14.xml><?xml version="1.0" encoding="utf-8"?>
<a:theme xmlns:a="http://schemas.openxmlformats.org/drawingml/2006/main" name="1_Cierre 3">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3" id="{9351CAA2-C7B0-0946-A6AF-989B4C457BC2}" vid="{C52AE553-1759-314C-B512-7BE15D91E7C4}"/>
    </a:ext>
  </a:extLst>
</a:theme>
</file>

<file path=ppt/theme/theme15.xml><?xml version="1.0" encoding="utf-8"?>
<a:theme xmlns:a="http://schemas.openxmlformats.org/drawingml/2006/main" name="1_Cierre 4">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3" id="{9351CAA2-C7B0-0946-A6AF-989B4C457BC2}" vid="{E21B86B5-ECD6-5A4E-BA5D-497FBC8A091F}"/>
    </a:ext>
  </a:extLst>
</a:theme>
</file>

<file path=ppt/theme/theme16.xml><?xml version="1.0" encoding="utf-8"?>
<a:theme xmlns:a="http://schemas.openxmlformats.org/drawingml/2006/main" name="1_Cierre 6">
  <a:themeElements>
    <a:clrScheme name="Personalizado 1">
      <a:dk1>
        <a:srgbClr val="002147"/>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3" id="{9351CAA2-C7B0-0946-A6AF-989B4C457BC2}" vid="{18148E91-C220-9B47-8D8B-E3402AC1BD14}"/>
    </a:ext>
  </a:extLst>
</a:theme>
</file>

<file path=ppt/theme/theme17.xml><?xml version="1.0" encoding="utf-8"?>
<a:theme xmlns:a="http://schemas.openxmlformats.org/drawingml/2006/main" name="1_Cierre - 5">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ción3" id="{9351CAA2-C7B0-0946-A6AF-989B4C457BC2}" vid="{F46D0F94-D6A7-1D47-AFE5-0F99B24B147D}"/>
    </a:ext>
  </a:extLst>
</a:theme>
</file>

<file path=ppt/theme/theme18.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154</TotalTime>
  <Words>121</Words>
  <Application>Microsoft Macintosh PowerPoint</Application>
  <PresentationFormat>Panorámica</PresentationFormat>
  <Paragraphs>25</Paragraphs>
  <Slides>18</Slides>
  <Notes>2</Notes>
  <HiddenSlides>0</HiddenSlides>
  <MMClips>0</MMClips>
  <ScaleCrop>false</ScaleCrop>
  <HeadingPairs>
    <vt:vector size="6" baseType="variant">
      <vt:variant>
        <vt:lpstr>Fuentes usadas</vt:lpstr>
      </vt:variant>
      <vt:variant>
        <vt:i4>3</vt:i4>
      </vt:variant>
      <vt:variant>
        <vt:lpstr>Tema</vt:lpstr>
      </vt:variant>
      <vt:variant>
        <vt:i4>17</vt:i4>
      </vt:variant>
      <vt:variant>
        <vt:lpstr>Títulos de diapositiva</vt:lpstr>
      </vt:variant>
      <vt:variant>
        <vt:i4>18</vt:i4>
      </vt:variant>
    </vt:vector>
  </HeadingPairs>
  <TitlesOfParts>
    <vt:vector size="38" baseType="lpstr">
      <vt:lpstr>Aptos</vt:lpstr>
      <vt:lpstr>Arial</vt:lpstr>
      <vt:lpstr>Roboto</vt:lpstr>
      <vt:lpstr>1_Portada 1</vt:lpstr>
      <vt:lpstr>1_Portada 2</vt:lpstr>
      <vt:lpstr>1_Portada 3</vt:lpstr>
      <vt:lpstr>1_Portada 4</vt:lpstr>
      <vt:lpstr>1_Portada 5</vt:lpstr>
      <vt:lpstr>1_Interior - Alternativa 1</vt:lpstr>
      <vt:lpstr>1_Interior - Alternativa 2</vt:lpstr>
      <vt:lpstr>1_Interior - Alternativa 3</vt:lpstr>
      <vt:lpstr>1_Interior - Alternativa 4</vt:lpstr>
      <vt:lpstr>1_Interior - Alternativa 5</vt:lpstr>
      <vt:lpstr>1_Interior - Alternativa 6</vt:lpstr>
      <vt:lpstr>1_Cierre 1</vt:lpstr>
      <vt:lpstr>1_Cierre 2</vt:lpstr>
      <vt:lpstr>1_Cierre 3</vt:lpstr>
      <vt:lpstr>1_Cierre 4</vt:lpstr>
      <vt:lpstr>1_Cierre 6</vt:lpstr>
      <vt:lpstr>1_Cierre - 5</vt:lpstr>
      <vt:lpstr>Plantilla para presentaciones</vt:lpstr>
      <vt:lpstr>Plantilla para presentaciones</vt:lpstr>
      <vt:lpstr>Ejemplos de slides de la plantilla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MARIO ENRIQUE FUENTES YANEZ</dc:creator>
  <cp:lastModifiedBy>MARIO ENRIQUE FUENTES YANEZ</cp:lastModifiedBy>
  <cp:revision>1</cp:revision>
  <dcterms:created xsi:type="dcterms:W3CDTF">2026-10-22T15:26:57Z</dcterms:created>
  <dcterms:modified xsi:type="dcterms:W3CDTF">2026-10-22T18:01:46Z</dcterms:modified>
</cp:coreProperties>
</file>