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Masters/slideMaster9.xml" ContentType="application/vnd.openxmlformats-officedocument.presentationml.slideMaster+xml"/>
  <Override PartName="/ppt/slideMasters/slideMaster10.xml" ContentType="application/vnd.openxmlformats-officedocument.presentationml.slideMaster+xml"/>
  <Override PartName="/ppt/slideMasters/slideMaster11.xml" ContentType="application/vnd.openxmlformats-officedocument.presentationml.slideMaster+xml"/>
  <Override PartName="/ppt/slideMasters/slideMaster12.xml" ContentType="application/vnd.openxmlformats-officedocument.presentationml.slideMaster+xml"/>
  <Override PartName="/ppt/slideMasters/slideMaster13.xml" ContentType="application/vnd.openxmlformats-officedocument.presentationml.slideMaster+xml"/>
  <Override PartName="/ppt/slideMasters/slideMaster14.xml" ContentType="application/vnd.openxmlformats-officedocument.presentationml.slideMaster+xml"/>
  <Override PartName="/ppt/slideMasters/slideMaster15.xml" ContentType="application/vnd.openxmlformats-officedocument.presentationml.slideMaster+xml"/>
  <Override PartName="/ppt/slideMasters/slideMaster16.xml" ContentType="application/vnd.openxmlformats-officedocument.presentationml.slideMaster+xml"/>
  <Override PartName="/ppt/slideMasters/slideMaster17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slideLayouts/slideLayout3.xml" ContentType="application/vnd.openxmlformats-officedocument.presentationml.slideLayout+xml"/>
  <Override PartName="/ppt/theme/theme3.xml" ContentType="application/vnd.openxmlformats-officedocument.theme+xml"/>
  <Override PartName="/ppt/slideLayouts/slideLayout4.xml" ContentType="application/vnd.openxmlformats-officedocument.presentationml.slideLayout+xml"/>
  <Override PartName="/ppt/theme/theme4.xml" ContentType="application/vnd.openxmlformats-officedocument.theme+xml"/>
  <Override PartName="/ppt/slideLayouts/slideLayout5.xml" ContentType="application/vnd.openxmlformats-officedocument.presentationml.slideLayout+xml"/>
  <Override PartName="/ppt/theme/theme5.xml" ContentType="application/vnd.openxmlformats-officedocument.theme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6.xml" ContentType="application/vnd.openxmlformats-officedocument.theme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theme/theme7.xml" ContentType="application/vnd.openxmlformats-officedocument.theme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theme/theme8.xml" ContentType="application/vnd.openxmlformats-officedocument.theme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9.xml" ContentType="application/vnd.openxmlformats-officedocument.theme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theme/theme10.xml" ContentType="application/vnd.openxmlformats-officedocument.theme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theme/theme11.xml" ContentType="application/vnd.openxmlformats-officedocument.theme+xml"/>
  <Override PartName="/ppt/theme/theme12.xml" ContentType="application/vnd.openxmlformats-officedocument.theme+xml"/>
  <Override PartName="/ppt/theme/theme13.xml" ContentType="application/vnd.openxmlformats-officedocument.theme+xml"/>
  <Override PartName="/ppt/theme/theme14.xml" ContentType="application/vnd.openxmlformats-officedocument.theme+xml"/>
  <Override PartName="/ppt/theme/theme15.xml" ContentType="application/vnd.openxmlformats-officedocument.theme+xml"/>
  <Override PartName="/ppt/slideLayouts/slideLayout48.xml" ContentType="application/vnd.openxmlformats-officedocument.presentationml.slideLayout+xml"/>
  <Override PartName="/ppt/theme/theme16.xml" ContentType="application/vnd.openxmlformats-officedocument.theme+xml"/>
  <Override PartName="/ppt/theme/theme17.xml" ContentType="application/vnd.openxmlformats-officedocument.theme+xml"/>
  <Override PartName="/ppt/theme/theme18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9" r:id="rId1"/>
    <p:sldMasterId id="2147483730" r:id="rId2"/>
    <p:sldMasterId id="2147483731" r:id="rId3"/>
    <p:sldMasterId id="2147483732" r:id="rId4"/>
    <p:sldMasterId id="2147483733" r:id="rId5"/>
    <p:sldMasterId id="2147483722" r:id="rId6"/>
    <p:sldMasterId id="2147483734" r:id="rId7"/>
    <p:sldMasterId id="2147483742" r:id="rId8"/>
    <p:sldMasterId id="2147483750" r:id="rId9"/>
    <p:sldMasterId id="2147483758" r:id="rId10"/>
    <p:sldMasterId id="2147483766" r:id="rId11"/>
    <p:sldMasterId id="2147483774" r:id="rId12"/>
    <p:sldMasterId id="2147483775" r:id="rId13"/>
    <p:sldMasterId id="2147483776" r:id="rId14"/>
    <p:sldMasterId id="2147483777" r:id="rId15"/>
    <p:sldMasterId id="2147483779" r:id="rId16"/>
    <p:sldMasterId id="2147483778" r:id="rId17"/>
  </p:sldMasterIdLst>
  <p:notesMasterIdLst>
    <p:notesMasterId r:id="rId42"/>
  </p:notesMasterIdLst>
  <p:sldIdLst>
    <p:sldId id="256" r:id="rId18"/>
    <p:sldId id="324" r:id="rId19"/>
    <p:sldId id="306" r:id="rId20"/>
    <p:sldId id="314" r:id="rId21"/>
    <p:sldId id="305" r:id="rId22"/>
    <p:sldId id="260" r:id="rId23"/>
    <p:sldId id="313" r:id="rId24"/>
    <p:sldId id="262" r:id="rId25"/>
    <p:sldId id="321" r:id="rId26"/>
    <p:sldId id="259" r:id="rId27"/>
    <p:sldId id="320" r:id="rId28"/>
    <p:sldId id="307" r:id="rId29"/>
    <p:sldId id="322" r:id="rId30"/>
    <p:sldId id="323" r:id="rId31"/>
    <p:sldId id="308" r:id="rId32"/>
    <p:sldId id="263" r:id="rId33"/>
    <p:sldId id="318" r:id="rId34"/>
    <p:sldId id="316" r:id="rId35"/>
    <p:sldId id="315" r:id="rId36"/>
    <p:sldId id="317" r:id="rId37"/>
    <p:sldId id="310" r:id="rId38"/>
    <p:sldId id="270" r:id="rId39"/>
    <p:sldId id="319" r:id="rId40"/>
    <p:sldId id="312" r:id="rId41"/>
  </p:sldIdLst>
  <p:sldSz cx="12192000" cy="6858000"/>
  <p:notesSz cx="6858000" cy="9144000"/>
  <p:defaultTextStyle>
    <a:defPPr>
      <a:defRPr lang="es-C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5981A6"/>
    <a:srgbClr val="000000"/>
    <a:srgbClr val="101820"/>
    <a:srgbClr val="00214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21" autoAdjust="0"/>
    <p:restoredTop sz="94660"/>
  </p:normalViewPr>
  <p:slideViewPr>
    <p:cSldViewPr snapToGrid="0" showGuides="1">
      <p:cViewPr varScale="1">
        <p:scale>
          <a:sx n="74" d="100"/>
          <a:sy n="74" d="100"/>
        </p:scale>
        <p:origin x="726" y="6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Master" Target="slideMasters/slideMaster13.xml"/><Relationship Id="rId18" Type="http://schemas.openxmlformats.org/officeDocument/2006/relationships/slide" Target="slides/slide1.xml"/><Relationship Id="rId26" Type="http://schemas.openxmlformats.org/officeDocument/2006/relationships/slide" Target="slides/slide9.xml"/><Relationship Id="rId39" Type="http://schemas.openxmlformats.org/officeDocument/2006/relationships/slide" Target="slides/slide22.xml"/><Relationship Id="rId21" Type="http://schemas.openxmlformats.org/officeDocument/2006/relationships/slide" Target="slides/slide4.xml"/><Relationship Id="rId34" Type="http://schemas.openxmlformats.org/officeDocument/2006/relationships/slide" Target="slides/slide17.xml"/><Relationship Id="rId42" Type="http://schemas.openxmlformats.org/officeDocument/2006/relationships/notesMaster" Target="notesMasters/notesMaster1.xml"/><Relationship Id="rId7" Type="http://schemas.openxmlformats.org/officeDocument/2006/relationships/slideMaster" Target="slideMasters/slideMaster7.xml"/><Relationship Id="rId2" Type="http://schemas.openxmlformats.org/officeDocument/2006/relationships/slideMaster" Target="slideMasters/slideMaster2.xml"/><Relationship Id="rId16" Type="http://schemas.openxmlformats.org/officeDocument/2006/relationships/slideMaster" Target="slideMasters/slideMaster16.xml"/><Relationship Id="rId29" Type="http://schemas.openxmlformats.org/officeDocument/2006/relationships/slide" Target="slides/slide12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1" Type="http://schemas.openxmlformats.org/officeDocument/2006/relationships/slideMaster" Target="slideMasters/slideMaster11.xml"/><Relationship Id="rId24" Type="http://schemas.openxmlformats.org/officeDocument/2006/relationships/slide" Target="slides/slide7.xml"/><Relationship Id="rId32" Type="http://schemas.openxmlformats.org/officeDocument/2006/relationships/slide" Target="slides/slide15.xml"/><Relationship Id="rId37" Type="http://schemas.openxmlformats.org/officeDocument/2006/relationships/slide" Target="slides/slide20.xml"/><Relationship Id="rId40" Type="http://schemas.openxmlformats.org/officeDocument/2006/relationships/slide" Target="slides/slide23.xml"/><Relationship Id="rId45" Type="http://schemas.openxmlformats.org/officeDocument/2006/relationships/theme" Target="theme/theme1.xml"/><Relationship Id="rId5" Type="http://schemas.openxmlformats.org/officeDocument/2006/relationships/slideMaster" Target="slideMasters/slideMaster5.xml"/><Relationship Id="rId15" Type="http://schemas.openxmlformats.org/officeDocument/2006/relationships/slideMaster" Target="slideMasters/slideMaster15.xml"/><Relationship Id="rId23" Type="http://schemas.openxmlformats.org/officeDocument/2006/relationships/slide" Target="slides/slide6.xml"/><Relationship Id="rId28" Type="http://schemas.openxmlformats.org/officeDocument/2006/relationships/slide" Target="slides/slide11.xml"/><Relationship Id="rId36" Type="http://schemas.openxmlformats.org/officeDocument/2006/relationships/slide" Target="slides/slide19.xml"/><Relationship Id="rId10" Type="http://schemas.openxmlformats.org/officeDocument/2006/relationships/slideMaster" Target="slideMasters/slideMaster10.xml"/><Relationship Id="rId19" Type="http://schemas.openxmlformats.org/officeDocument/2006/relationships/slide" Target="slides/slide2.xml"/><Relationship Id="rId31" Type="http://schemas.openxmlformats.org/officeDocument/2006/relationships/slide" Target="slides/slide14.xml"/><Relationship Id="rId44" Type="http://schemas.openxmlformats.org/officeDocument/2006/relationships/viewProps" Target="viewProps.xml"/><Relationship Id="rId4" Type="http://schemas.openxmlformats.org/officeDocument/2006/relationships/slideMaster" Target="slideMasters/slideMaster4.xml"/><Relationship Id="rId9" Type="http://schemas.openxmlformats.org/officeDocument/2006/relationships/slideMaster" Target="slideMasters/slideMaster9.xml"/><Relationship Id="rId14" Type="http://schemas.openxmlformats.org/officeDocument/2006/relationships/slideMaster" Target="slideMasters/slideMaster14.xml"/><Relationship Id="rId22" Type="http://schemas.openxmlformats.org/officeDocument/2006/relationships/slide" Target="slides/slide5.xml"/><Relationship Id="rId27" Type="http://schemas.openxmlformats.org/officeDocument/2006/relationships/slide" Target="slides/slide10.xml"/><Relationship Id="rId30" Type="http://schemas.openxmlformats.org/officeDocument/2006/relationships/slide" Target="slides/slide13.xml"/><Relationship Id="rId35" Type="http://schemas.openxmlformats.org/officeDocument/2006/relationships/slide" Target="slides/slide18.xml"/><Relationship Id="rId43" Type="http://schemas.openxmlformats.org/officeDocument/2006/relationships/presProps" Target="presProps.xml"/><Relationship Id="rId8" Type="http://schemas.openxmlformats.org/officeDocument/2006/relationships/slideMaster" Target="slideMasters/slideMaster8.xml"/><Relationship Id="rId3" Type="http://schemas.openxmlformats.org/officeDocument/2006/relationships/slideMaster" Target="slideMasters/slideMaster3.xml"/><Relationship Id="rId12" Type="http://schemas.openxmlformats.org/officeDocument/2006/relationships/slideMaster" Target="slideMasters/slideMaster12.xml"/><Relationship Id="rId17" Type="http://schemas.openxmlformats.org/officeDocument/2006/relationships/slideMaster" Target="slideMasters/slideMaster17.xml"/><Relationship Id="rId25" Type="http://schemas.openxmlformats.org/officeDocument/2006/relationships/slide" Target="slides/slide8.xml"/><Relationship Id="rId33" Type="http://schemas.openxmlformats.org/officeDocument/2006/relationships/slide" Target="slides/slide16.xml"/><Relationship Id="rId38" Type="http://schemas.openxmlformats.org/officeDocument/2006/relationships/slide" Target="slides/slide21.xml"/><Relationship Id="rId46" Type="http://schemas.openxmlformats.org/officeDocument/2006/relationships/tableStyles" Target="tableStyles.xml"/><Relationship Id="rId20" Type="http://schemas.openxmlformats.org/officeDocument/2006/relationships/slide" Target="slides/slide3.xml"/><Relationship Id="rId41" Type="http://schemas.openxmlformats.org/officeDocument/2006/relationships/slide" Target="slides/slide24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18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CL"/>
          </a:p>
        </p:txBody>
      </p:sp>
      <p:sp>
        <p:nvSpPr>
          <p:cNvPr id="3" name="Marcador de fech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E679257-AA55-471B-ADDE-0BC3F6A42E4F}" type="datetimeFigureOut">
              <a:rPr lang="es-CL" smtClean="0"/>
              <a:t>02-09-2026</a:t>
            </a:fld>
            <a:endParaRPr lang="es-CL"/>
          </a:p>
        </p:txBody>
      </p:sp>
      <p:sp>
        <p:nvSpPr>
          <p:cNvPr id="4" name="Marcador de imagen d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CL"/>
          </a:p>
        </p:txBody>
      </p:sp>
      <p:sp>
        <p:nvSpPr>
          <p:cNvPr id="5" name="Marcador de nota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CL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9E63C3E-2914-45F9-B68B-E444059FE830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38973620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F39C3CD-5B27-CC8D-988E-A833F9EBD50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>
            <a:extLst>
              <a:ext uri="{FF2B5EF4-FFF2-40B4-BE49-F238E27FC236}">
                <a16:creationId xmlns:a16="http://schemas.microsoft.com/office/drawing/2014/main" id="{FC78C281-D734-C026-77A6-CB34CBAB3651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>
            <a:extLst>
              <a:ext uri="{FF2B5EF4-FFF2-40B4-BE49-F238E27FC236}">
                <a16:creationId xmlns:a16="http://schemas.microsoft.com/office/drawing/2014/main" id="{576D13A0-2C97-ACCF-DEEE-29DCEBD9710F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72233EC4-1E78-058C-049B-041093B4C1E2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9E63C3E-2914-45F9-B68B-E444059FE830}" type="slidenum">
              <a:rPr lang="es-CL" smtClean="0"/>
              <a:t>22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68954556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6072131-748C-A0C8-666A-C720D4FDFD7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>
            <a:extLst>
              <a:ext uri="{FF2B5EF4-FFF2-40B4-BE49-F238E27FC236}">
                <a16:creationId xmlns:a16="http://schemas.microsoft.com/office/drawing/2014/main" id="{0084B16D-A036-9DE2-40D4-D59B2690715A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>
            <a:extLst>
              <a:ext uri="{FF2B5EF4-FFF2-40B4-BE49-F238E27FC236}">
                <a16:creationId xmlns:a16="http://schemas.microsoft.com/office/drawing/2014/main" id="{9771D8FE-9BFB-84A9-F8C4-39BED3DCC788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69581D9F-94D5-340C-6A79-35B8CA3B0BE8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9E63C3E-2914-45F9-B68B-E444059FE830}" type="slidenum">
              <a:rPr lang="es-CL" smtClean="0"/>
              <a:t>23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35816301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svg"/><Relationship Id="rId1" Type="http://schemas.openxmlformats.org/officeDocument/2006/relationships/slideMaster" Target="../slideMasters/slideMaster6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svg"/><Relationship Id="rId1" Type="http://schemas.openxmlformats.org/officeDocument/2006/relationships/slideMaster" Target="../slideMasters/slideMaster6.xml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svg"/><Relationship Id="rId2" Type="http://schemas.openxmlformats.org/officeDocument/2006/relationships/image" Target="../media/image9.svg"/><Relationship Id="rId1" Type="http://schemas.openxmlformats.org/officeDocument/2006/relationships/slideMaster" Target="../slideMasters/slideMaster6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svg"/><Relationship Id="rId1" Type="http://schemas.openxmlformats.org/officeDocument/2006/relationships/slideMaster" Target="../slideMasters/slideMaster7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svg"/><Relationship Id="rId1" Type="http://schemas.openxmlformats.org/officeDocument/2006/relationships/slideMaster" Target="../slideMasters/slideMaster7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svg"/><Relationship Id="rId1" Type="http://schemas.openxmlformats.org/officeDocument/2006/relationships/slideMaster" Target="../slideMasters/slideMaster7.xml"/></Relationships>
</file>

<file path=ppt/slideLayouts/_rels/slideLayout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svg"/><Relationship Id="rId1" Type="http://schemas.openxmlformats.org/officeDocument/2006/relationships/slideMaster" Target="../slideMasters/slideMaster7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svg"/><Relationship Id="rId1" Type="http://schemas.openxmlformats.org/officeDocument/2006/relationships/slideMaster" Target="../slideMasters/slideMaster8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svg"/><Relationship Id="rId1" Type="http://schemas.openxmlformats.org/officeDocument/2006/relationships/slideMaster" Target="../slideMasters/slideMaster8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svg"/><Relationship Id="rId1" Type="http://schemas.openxmlformats.org/officeDocument/2006/relationships/slideMaster" Target="../slideMasters/slideMaster8.xml"/></Relationships>
</file>

<file path=ppt/slideLayouts/_rels/slideLayout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svg"/><Relationship Id="rId1" Type="http://schemas.openxmlformats.org/officeDocument/2006/relationships/slideMaster" Target="../slideMasters/slideMaster8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svg"/><Relationship Id="rId1" Type="http://schemas.openxmlformats.org/officeDocument/2006/relationships/slideMaster" Target="../slideMasters/slideMaster9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svg"/><Relationship Id="rId1" Type="http://schemas.openxmlformats.org/officeDocument/2006/relationships/slideMaster" Target="../slideMasters/slideMaster9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svg"/><Relationship Id="rId1" Type="http://schemas.openxmlformats.org/officeDocument/2006/relationships/slideMaster" Target="../slideMasters/slideMaster9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svg"/><Relationship Id="rId1" Type="http://schemas.openxmlformats.org/officeDocument/2006/relationships/slideMaster" Target="../slideMasters/slideMaster10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svg"/><Relationship Id="rId1" Type="http://schemas.openxmlformats.org/officeDocument/2006/relationships/slideMaster" Target="../slideMasters/slideMaster10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svg"/><Relationship Id="rId1" Type="http://schemas.openxmlformats.org/officeDocument/2006/relationships/slideMaster" Target="../slideMasters/slideMaster11.xml"/></Relationships>
</file>

<file path=ppt/slideLayouts/_rels/slideLayout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svg"/><Relationship Id="rId1" Type="http://schemas.openxmlformats.org/officeDocument/2006/relationships/slideMaster" Target="../slideMasters/slideMaster11.xml"/></Relationships>
</file>

<file path=ppt/slideLayouts/_rels/slideLayout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svg"/><Relationship Id="rId1" Type="http://schemas.openxmlformats.org/officeDocument/2006/relationships/slideMaster" Target="../slideMasters/slideMaster11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svg"/><Relationship Id="rId1" Type="http://schemas.openxmlformats.org/officeDocument/2006/relationships/slideMaster" Target="../slideMasters/slideMaster11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AD92FA59-3CDC-1EC3-FA1E-EA9EDFF32F8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683163" y="1122363"/>
            <a:ext cx="6825673" cy="2387600"/>
          </a:xfrm>
        </p:spPr>
        <p:txBody>
          <a:bodyPr anchor="ctr">
            <a:normAutofit/>
          </a:bodyPr>
          <a:lstStyle>
            <a:lvl1pPr algn="ctr">
              <a:defRPr sz="3600"/>
            </a:lvl1pPr>
          </a:lstStyle>
          <a:p>
            <a:r>
              <a:rPr lang="es-ES"/>
              <a:t>Haga clic para modificar el estilo de título del patrón</a:t>
            </a:r>
            <a:endParaRPr lang="es-CL" dirty="0"/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96905FC1-A264-7B2E-EF2D-6BCD6C83D42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683163" y="3777529"/>
            <a:ext cx="6825673" cy="1283998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4008872774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1_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AD92FA59-3CDC-1EC3-FA1E-EA9EDFF32F8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683163" y="1122363"/>
            <a:ext cx="6825673" cy="2387600"/>
          </a:xfrm>
        </p:spPr>
        <p:txBody>
          <a:bodyPr anchor="ctr">
            <a:normAutofit/>
          </a:bodyPr>
          <a:lstStyle>
            <a:lvl1pPr algn="ctr">
              <a:defRPr sz="3600"/>
            </a:lvl1pPr>
          </a:lstStyle>
          <a:p>
            <a:r>
              <a:rPr lang="es-ES" dirty="0"/>
              <a:t>Haga clic para modificar el estilo de título del patrón</a:t>
            </a:r>
            <a:endParaRPr lang="es-CL" dirty="0"/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96905FC1-A264-7B2E-EF2D-6BCD6C83D42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683163" y="3777529"/>
            <a:ext cx="6825673" cy="1283998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2368431403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2_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AD92FA59-3CDC-1EC3-FA1E-EA9EDFF32F8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683163" y="1122363"/>
            <a:ext cx="6825673" cy="2387600"/>
          </a:xfrm>
        </p:spPr>
        <p:txBody>
          <a:bodyPr anchor="ctr">
            <a:normAutofit/>
          </a:bodyPr>
          <a:lstStyle>
            <a:lvl1pPr algn="ctr">
              <a:defRPr sz="3600"/>
            </a:lvl1pPr>
          </a:lstStyle>
          <a:p>
            <a:r>
              <a:rPr lang="es-ES" dirty="0"/>
              <a:t>Haga clic para modificar el estilo de título del patrón</a:t>
            </a:r>
            <a:endParaRPr lang="es-CL" dirty="0"/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96905FC1-A264-7B2E-EF2D-6BCD6C83D42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683163" y="3777529"/>
            <a:ext cx="6825673" cy="1283998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3085630224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3_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AD92FA59-3CDC-1EC3-FA1E-EA9EDFF32F8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683163" y="1122363"/>
            <a:ext cx="6825673" cy="2387600"/>
          </a:xfrm>
        </p:spPr>
        <p:txBody>
          <a:bodyPr anchor="ctr">
            <a:normAutofit/>
          </a:bodyPr>
          <a:lstStyle>
            <a:lvl1pPr algn="ctr">
              <a:defRPr sz="3600"/>
            </a:lvl1pPr>
          </a:lstStyle>
          <a:p>
            <a:r>
              <a:rPr lang="es-ES" dirty="0"/>
              <a:t>Haga clic para modificar el estilo de título del patrón</a:t>
            </a:r>
            <a:endParaRPr lang="es-CL" dirty="0"/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96905FC1-A264-7B2E-EF2D-6BCD6C83D42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683163" y="3777529"/>
            <a:ext cx="6825673" cy="1283998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3342267005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4_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AD92FA59-3CDC-1EC3-FA1E-EA9EDFF32F8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683163" y="1122363"/>
            <a:ext cx="6825673" cy="2387600"/>
          </a:xfrm>
        </p:spPr>
        <p:txBody>
          <a:bodyPr anchor="ctr">
            <a:normAutofit/>
          </a:bodyPr>
          <a:lstStyle>
            <a:lvl1pPr algn="ctr">
              <a:defRPr sz="3600"/>
            </a:lvl1pPr>
          </a:lstStyle>
          <a:p>
            <a:r>
              <a:rPr lang="es-ES" dirty="0"/>
              <a:t>Haga clic para modificar el estilo de título del patrón</a:t>
            </a:r>
            <a:endParaRPr lang="es-CL" dirty="0"/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96905FC1-A264-7B2E-EF2D-6BCD6C83D42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683163" y="3777529"/>
            <a:ext cx="6825673" cy="1283998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1328507656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AD92FA59-3CDC-1EC3-FA1E-EA9EDFF32F8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683163" y="1122363"/>
            <a:ext cx="6825673" cy="2387600"/>
          </a:xfrm>
        </p:spPr>
        <p:txBody>
          <a:bodyPr anchor="ctr">
            <a:normAutofit/>
          </a:bodyPr>
          <a:lstStyle>
            <a:lvl1pPr algn="ctr">
              <a:defRPr sz="3600">
                <a:solidFill>
                  <a:schemeClr val="tx1"/>
                </a:solidFill>
              </a:defRPr>
            </a:lvl1pPr>
          </a:lstStyle>
          <a:p>
            <a:r>
              <a:rPr lang="es-ES" dirty="0"/>
              <a:t>Haga clic para modificar el estilo de título del patrón</a:t>
            </a:r>
            <a:endParaRPr lang="es-CL" dirty="0"/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96905FC1-A264-7B2E-EF2D-6BCD6C83D42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683163" y="3777529"/>
            <a:ext cx="6825673" cy="1283998"/>
          </a:xfrm>
        </p:spPr>
        <p:txBody>
          <a:bodyPr>
            <a:normAutofit/>
          </a:bodyPr>
          <a:lstStyle>
            <a:lvl1pPr marL="0" indent="0" algn="ctr">
              <a:buNone/>
              <a:defRPr sz="1600">
                <a:solidFill>
                  <a:schemeClr val="tx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dirty="0"/>
              <a:t>Haga clic para modificar el estilo de subtítulo del patrón</a:t>
            </a:r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4162897289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Marcador de posición de imagen 8">
            <a:extLst>
              <a:ext uri="{FF2B5EF4-FFF2-40B4-BE49-F238E27FC236}">
                <a16:creationId xmlns:a16="http://schemas.microsoft.com/office/drawing/2014/main" id="{9396356C-513A-A98B-A290-77DED21B1AF8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138678" y="138677"/>
            <a:ext cx="11908868" cy="6572673"/>
          </a:xfrm>
          <a:prstGeom prst="round1Rect">
            <a:avLst>
              <a:gd name="adj" fmla="val 8290"/>
            </a:avLst>
          </a:prstGeom>
        </p:spPr>
        <p:txBody>
          <a:bodyPr/>
          <a:lstStyle/>
          <a:p>
            <a:r>
              <a:rPr lang="es-ES" dirty="0"/>
              <a:t>Haga clic en el icono para agregar una imagen</a:t>
            </a:r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1145064268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84728C2D-7CD2-5185-2492-76ACE6049BB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16418" y="1257157"/>
            <a:ext cx="4599710" cy="950334"/>
          </a:xfrm>
        </p:spPr>
        <p:txBody>
          <a:bodyPr anchor="t">
            <a:normAutofit/>
          </a:bodyPr>
          <a:lstStyle>
            <a:lvl1pPr>
              <a:defRPr sz="2400">
                <a:solidFill>
                  <a:schemeClr val="tx1"/>
                </a:solidFill>
              </a:defRPr>
            </a:lvl1pPr>
          </a:lstStyle>
          <a:p>
            <a:r>
              <a:rPr lang="es-ES" dirty="0"/>
              <a:t>Haga clic para modificar el estilo de título del patrón</a:t>
            </a:r>
            <a:endParaRPr lang="es-CL" dirty="0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AD995E0C-B1E6-29FA-E2FE-F1B92180C86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516418" y="3632200"/>
            <a:ext cx="4599709" cy="2116137"/>
          </a:xfrm>
        </p:spPr>
        <p:txBody>
          <a:bodyPr>
            <a:normAutofit/>
          </a:bodyPr>
          <a:lstStyle>
            <a:lvl1pPr marL="0" indent="0">
              <a:buNone/>
              <a:defRPr sz="1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s-ES" dirty="0"/>
              <a:t>Haga clic para modificar los estilos de texto del patrón</a:t>
            </a:r>
          </a:p>
        </p:txBody>
      </p:sp>
      <p:sp>
        <p:nvSpPr>
          <p:cNvPr id="4" name="Marcador de texto 2">
            <a:extLst>
              <a:ext uri="{FF2B5EF4-FFF2-40B4-BE49-F238E27FC236}">
                <a16:creationId xmlns:a16="http://schemas.microsoft.com/office/drawing/2014/main" id="{CE7D8195-9DB9-6DB6-CB0D-405A786ED7C6}"/>
              </a:ext>
            </a:extLst>
          </p:cNvPr>
          <p:cNvSpPr>
            <a:spLocks noGrp="1"/>
          </p:cNvSpPr>
          <p:nvPr>
            <p:ph type="body" idx="10"/>
          </p:nvPr>
        </p:nvSpPr>
        <p:spPr>
          <a:xfrm>
            <a:off x="5516417" y="2507889"/>
            <a:ext cx="4599709" cy="823912"/>
          </a:xfrm>
        </p:spPr>
        <p:txBody>
          <a:bodyPr anchor="t">
            <a:normAutofit/>
          </a:bodyPr>
          <a:lstStyle>
            <a:lvl1pPr marL="0" indent="0" algn="l">
              <a:buNone/>
              <a:defRPr sz="1600" b="1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dirty="0"/>
              <a:t>Haga clic para modificar los estilos de texto del patrón</a:t>
            </a:r>
          </a:p>
        </p:txBody>
      </p:sp>
      <p:pic>
        <p:nvPicPr>
          <p:cNvPr id="5" name="Gráfico 4">
            <a:extLst>
              <a:ext uri="{FF2B5EF4-FFF2-40B4-BE49-F238E27FC236}">
                <a16:creationId xmlns:a16="http://schemas.microsoft.com/office/drawing/2014/main" id="{9FD81967-B2ED-3D59-9F0C-25E17D662C26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7" name="Marcador de posición de imagen 8">
            <a:extLst>
              <a:ext uri="{FF2B5EF4-FFF2-40B4-BE49-F238E27FC236}">
                <a16:creationId xmlns:a16="http://schemas.microsoft.com/office/drawing/2014/main" id="{31943645-68A0-4197-B3A2-A9E76BC6D3C5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146649" y="146648"/>
            <a:ext cx="4536186" cy="6556077"/>
          </a:xfrm>
        </p:spPr>
        <p:txBody>
          <a:bodyPr/>
          <a:lstStyle/>
          <a:p>
            <a:r>
              <a:rPr lang="es-ES" dirty="0"/>
              <a:t>Haga clic en el icono para agregar una imagen</a:t>
            </a:r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4087898158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EA865096-0991-C0F7-85F7-21FBD818E80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71418" y="561543"/>
            <a:ext cx="10049164" cy="1020329"/>
          </a:xfrm>
        </p:spPr>
        <p:txBody>
          <a:bodyPr>
            <a:normAutofit/>
          </a:bodyPr>
          <a:lstStyle>
            <a:lvl1pPr algn="ctr">
              <a:defRPr sz="2400">
                <a:solidFill>
                  <a:schemeClr val="tx1"/>
                </a:solidFill>
              </a:defRPr>
            </a:lvl1pPr>
          </a:lstStyle>
          <a:p>
            <a:r>
              <a:rPr lang="es-ES" dirty="0"/>
              <a:t>Haga clic para modificar el estilo de título del patrón</a:t>
            </a:r>
            <a:endParaRPr lang="es-CL" dirty="0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9B1ED1DB-907B-539D-9476-279B3E15DAF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625599" y="1883353"/>
            <a:ext cx="3639128" cy="823912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 b="1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dirty="0"/>
              <a:t>Haga clic para modificar los estilos de texto del patrón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5BC2A904-0D2D-D6C9-4B0C-BBB10208652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071418" y="2909455"/>
            <a:ext cx="4747491" cy="3280208"/>
          </a:xfrm>
        </p:spPr>
        <p:txBody>
          <a:bodyPr>
            <a:normAutofit/>
          </a:bodyPr>
          <a:lstStyle>
            <a:lvl1pPr>
              <a:defRPr sz="1400">
                <a:solidFill>
                  <a:schemeClr val="tx1"/>
                </a:solidFill>
              </a:defRPr>
            </a:lvl1pPr>
            <a:lvl2pPr>
              <a:defRPr sz="1400">
                <a:solidFill>
                  <a:schemeClr val="tx1"/>
                </a:solidFill>
              </a:defRPr>
            </a:lvl2pPr>
            <a:lvl3pPr>
              <a:defRPr sz="1400">
                <a:solidFill>
                  <a:schemeClr val="tx1"/>
                </a:solidFill>
              </a:defRPr>
            </a:lvl3pPr>
            <a:lvl4pPr>
              <a:defRPr sz="1400">
                <a:solidFill>
                  <a:schemeClr val="tx1"/>
                </a:solidFill>
              </a:defRPr>
            </a:lvl4pPr>
            <a:lvl5pPr>
              <a:defRPr sz="1400">
                <a:solidFill>
                  <a:schemeClr val="tx1"/>
                </a:solidFill>
              </a:defRPr>
            </a:lvl5pPr>
          </a:lstStyle>
          <a:p>
            <a:pPr lvl="0"/>
            <a:r>
              <a:rPr lang="es-ES" dirty="0"/>
              <a:t>Haga clic para modificar los estilos de texto del patrón</a:t>
            </a:r>
          </a:p>
          <a:p>
            <a:pPr lvl="1"/>
            <a:r>
              <a:rPr lang="es-ES" dirty="0"/>
              <a:t>Segundo nivel</a:t>
            </a:r>
          </a:p>
          <a:p>
            <a:pPr lvl="2"/>
            <a:r>
              <a:rPr lang="es-ES" dirty="0"/>
              <a:t>Tercer nivel</a:t>
            </a:r>
          </a:p>
          <a:p>
            <a:pPr lvl="3"/>
            <a:r>
              <a:rPr lang="es-ES" dirty="0"/>
              <a:t>Cuarto nivel</a:t>
            </a:r>
          </a:p>
          <a:p>
            <a:pPr lvl="4"/>
            <a:r>
              <a:rPr lang="es-ES" dirty="0"/>
              <a:t>Quinto nivel</a:t>
            </a:r>
            <a:endParaRPr lang="es-CL" dirty="0"/>
          </a:p>
        </p:txBody>
      </p:sp>
      <p:sp>
        <p:nvSpPr>
          <p:cNvPr id="11" name="Marcador de texto 2">
            <a:extLst>
              <a:ext uri="{FF2B5EF4-FFF2-40B4-BE49-F238E27FC236}">
                <a16:creationId xmlns:a16="http://schemas.microsoft.com/office/drawing/2014/main" id="{CB96BCC9-4DE3-FFD1-0501-CB9C566CABAC}"/>
              </a:ext>
            </a:extLst>
          </p:cNvPr>
          <p:cNvSpPr>
            <a:spLocks noGrp="1"/>
          </p:cNvSpPr>
          <p:nvPr>
            <p:ph type="body" idx="10"/>
          </p:nvPr>
        </p:nvSpPr>
        <p:spPr>
          <a:xfrm>
            <a:off x="6927272" y="1883353"/>
            <a:ext cx="3639128" cy="823912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 b="1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dirty="0"/>
              <a:t>Haga clic para modificar los estilos de texto del patrón</a:t>
            </a:r>
          </a:p>
        </p:txBody>
      </p:sp>
      <p:sp>
        <p:nvSpPr>
          <p:cNvPr id="12" name="Marcador de contenido 3">
            <a:extLst>
              <a:ext uri="{FF2B5EF4-FFF2-40B4-BE49-F238E27FC236}">
                <a16:creationId xmlns:a16="http://schemas.microsoft.com/office/drawing/2014/main" id="{A28BB7E4-B115-0792-CF9B-7E725FE86348}"/>
              </a:ext>
            </a:extLst>
          </p:cNvPr>
          <p:cNvSpPr>
            <a:spLocks noGrp="1"/>
          </p:cNvSpPr>
          <p:nvPr>
            <p:ph sz="half" idx="11"/>
          </p:nvPr>
        </p:nvSpPr>
        <p:spPr>
          <a:xfrm>
            <a:off x="6373091" y="2909455"/>
            <a:ext cx="4747491" cy="3280208"/>
          </a:xfrm>
        </p:spPr>
        <p:txBody>
          <a:bodyPr>
            <a:normAutofit/>
          </a:bodyPr>
          <a:lstStyle>
            <a:lvl1pPr>
              <a:defRPr sz="1400">
                <a:solidFill>
                  <a:schemeClr val="tx1"/>
                </a:solidFill>
              </a:defRPr>
            </a:lvl1pPr>
            <a:lvl2pPr>
              <a:defRPr sz="1400">
                <a:solidFill>
                  <a:schemeClr val="tx1"/>
                </a:solidFill>
              </a:defRPr>
            </a:lvl2pPr>
            <a:lvl3pPr>
              <a:defRPr sz="1400">
                <a:solidFill>
                  <a:schemeClr val="tx1"/>
                </a:solidFill>
              </a:defRPr>
            </a:lvl3pPr>
            <a:lvl4pPr>
              <a:defRPr sz="1400">
                <a:solidFill>
                  <a:schemeClr val="tx1"/>
                </a:solidFill>
              </a:defRPr>
            </a:lvl4pPr>
            <a:lvl5pPr>
              <a:defRPr sz="1400">
                <a:solidFill>
                  <a:schemeClr val="tx1"/>
                </a:solidFill>
              </a:defRPr>
            </a:lvl5pPr>
          </a:lstStyle>
          <a:p>
            <a:pPr lvl="0"/>
            <a:r>
              <a:rPr lang="es-ES" dirty="0"/>
              <a:t>Haga clic para modificar los estilos de texto del patrón</a:t>
            </a:r>
          </a:p>
          <a:p>
            <a:pPr lvl="1"/>
            <a:r>
              <a:rPr lang="es-ES" dirty="0"/>
              <a:t>Segundo nivel</a:t>
            </a:r>
          </a:p>
          <a:p>
            <a:pPr lvl="2"/>
            <a:r>
              <a:rPr lang="es-ES" dirty="0"/>
              <a:t>Tercer nivel</a:t>
            </a:r>
          </a:p>
          <a:p>
            <a:pPr lvl="3"/>
            <a:r>
              <a:rPr lang="es-ES" dirty="0"/>
              <a:t>Cuarto nivel</a:t>
            </a:r>
          </a:p>
          <a:p>
            <a:pPr lvl="4"/>
            <a:r>
              <a:rPr lang="es-ES" dirty="0"/>
              <a:t>Quinto nivel</a:t>
            </a:r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315196986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Marcador de posición de imagen 8">
            <a:extLst>
              <a:ext uri="{FF2B5EF4-FFF2-40B4-BE49-F238E27FC236}">
                <a16:creationId xmlns:a16="http://schemas.microsoft.com/office/drawing/2014/main" id="{8352CF86-504E-7D50-B1E7-A24B46A700F9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144965" y="133815"/>
            <a:ext cx="11898351" cy="2276876"/>
          </a:xfrm>
          <a:prstGeom prst="round1Rect">
            <a:avLst>
              <a:gd name="adj" fmla="val 24993"/>
            </a:avLst>
          </a:prstGeom>
        </p:spPr>
        <p:txBody>
          <a:bodyPr/>
          <a:lstStyle/>
          <a:p>
            <a:r>
              <a:rPr lang="es-ES" dirty="0"/>
              <a:t>Haga clic en el icono para agregar una imagen</a:t>
            </a:r>
            <a:endParaRPr lang="es-CL" dirty="0"/>
          </a:p>
        </p:txBody>
      </p:sp>
      <p:sp>
        <p:nvSpPr>
          <p:cNvPr id="8" name="Título 1">
            <a:extLst>
              <a:ext uri="{FF2B5EF4-FFF2-40B4-BE49-F238E27FC236}">
                <a16:creationId xmlns:a16="http://schemas.microsoft.com/office/drawing/2014/main" id="{68820C7A-5835-2ED3-3ABD-3CAD8ED1A38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68215" y="3089708"/>
            <a:ext cx="4715165" cy="891165"/>
          </a:xfrm>
        </p:spPr>
        <p:txBody>
          <a:bodyPr anchor="t">
            <a:normAutofit/>
          </a:bodyPr>
          <a:lstStyle>
            <a:lvl1pPr algn="l">
              <a:defRPr sz="2400">
                <a:solidFill>
                  <a:schemeClr val="tx1"/>
                </a:solidFill>
              </a:defRPr>
            </a:lvl1pPr>
          </a:lstStyle>
          <a:p>
            <a:r>
              <a:rPr lang="es-ES" dirty="0"/>
              <a:t>Haga clic para modificar el estilo de título del patrón</a:t>
            </a:r>
            <a:endParaRPr lang="es-CL" dirty="0"/>
          </a:p>
        </p:txBody>
      </p:sp>
      <p:sp>
        <p:nvSpPr>
          <p:cNvPr id="9" name="Subtítulo 2">
            <a:extLst>
              <a:ext uri="{FF2B5EF4-FFF2-40B4-BE49-F238E27FC236}">
                <a16:creationId xmlns:a16="http://schemas.microsoft.com/office/drawing/2014/main" id="{08296E67-A443-397B-84D3-415E0176BB1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714839" y="3094470"/>
            <a:ext cx="4608944" cy="3112365"/>
          </a:xfrm>
        </p:spPr>
        <p:txBody>
          <a:bodyPr>
            <a:normAutofit/>
          </a:bodyPr>
          <a:lstStyle>
            <a:lvl1pPr marL="0" indent="0" algn="l">
              <a:buNone/>
              <a:defRPr sz="1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dirty="0"/>
              <a:t>Haga clic para modificar el estilo de subtítulo del patrón</a:t>
            </a:r>
            <a:endParaRPr lang="es-CL" dirty="0"/>
          </a:p>
        </p:txBody>
      </p:sp>
      <p:sp>
        <p:nvSpPr>
          <p:cNvPr id="10" name="Marcador de texto 2">
            <a:extLst>
              <a:ext uri="{FF2B5EF4-FFF2-40B4-BE49-F238E27FC236}">
                <a16:creationId xmlns:a16="http://schemas.microsoft.com/office/drawing/2014/main" id="{AD9EA9D1-8AF3-E3C3-DD46-AF3164218AB2}"/>
              </a:ext>
            </a:extLst>
          </p:cNvPr>
          <p:cNvSpPr>
            <a:spLocks noGrp="1"/>
          </p:cNvSpPr>
          <p:nvPr>
            <p:ph type="body" idx="10"/>
          </p:nvPr>
        </p:nvSpPr>
        <p:spPr>
          <a:xfrm>
            <a:off x="868217" y="4333532"/>
            <a:ext cx="4715163" cy="823912"/>
          </a:xfrm>
        </p:spPr>
        <p:txBody>
          <a:bodyPr anchor="t">
            <a:normAutofit/>
          </a:bodyPr>
          <a:lstStyle>
            <a:lvl1pPr marL="0" indent="0" algn="l">
              <a:buNone/>
              <a:defRPr sz="1600" b="1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dirty="0"/>
              <a:t>Haga clic para modificar los estilos de texto del patrón</a:t>
            </a:r>
          </a:p>
        </p:txBody>
      </p:sp>
      <p:pic>
        <p:nvPicPr>
          <p:cNvPr id="2" name="Gráfico 1">
            <a:extLst>
              <a:ext uri="{FF2B5EF4-FFF2-40B4-BE49-F238E27FC236}">
                <a16:creationId xmlns:a16="http://schemas.microsoft.com/office/drawing/2014/main" id="{13865D65-4819-8941-56F9-4B56CE0F4CD9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0997313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Marcador de posición de imagen 8">
            <a:extLst>
              <a:ext uri="{FF2B5EF4-FFF2-40B4-BE49-F238E27FC236}">
                <a16:creationId xmlns:a16="http://schemas.microsoft.com/office/drawing/2014/main" id="{8531E2A4-9A34-BEA3-F476-A47B2C7157F4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0" y="0"/>
            <a:ext cx="12192000" cy="6754483"/>
          </a:xfrm>
        </p:spPr>
        <p:txBody>
          <a:bodyPr/>
          <a:lstStyle/>
          <a:p>
            <a:r>
              <a:rPr lang="es-ES" dirty="0"/>
              <a:t>Haga clic en el icono para agregar una imagen</a:t>
            </a:r>
            <a:endParaRPr lang="es-CL" dirty="0"/>
          </a:p>
        </p:txBody>
      </p:sp>
      <p:sp>
        <p:nvSpPr>
          <p:cNvPr id="2" name="Título 1">
            <a:extLst>
              <a:ext uri="{FF2B5EF4-FFF2-40B4-BE49-F238E27FC236}">
                <a16:creationId xmlns:a16="http://schemas.microsoft.com/office/drawing/2014/main" id="{B4B5FBF0-2E9F-C640-24F4-D317F95E2F5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2770049"/>
            <a:ext cx="6024418" cy="1317901"/>
          </a:xfrm>
        </p:spPr>
        <p:txBody>
          <a:bodyPr/>
          <a:lstStyle/>
          <a:p>
            <a:r>
              <a:rPr lang="es-ES" dirty="0"/>
              <a:t>Haga clic para modificar el estilo de título del patrón</a:t>
            </a:r>
            <a:endParaRPr lang="es-CL" dirty="0"/>
          </a:p>
        </p:txBody>
      </p:sp>
      <p:pic>
        <p:nvPicPr>
          <p:cNvPr id="3" name="Gráfico 2">
            <a:extLst>
              <a:ext uri="{FF2B5EF4-FFF2-40B4-BE49-F238E27FC236}">
                <a16:creationId xmlns:a16="http://schemas.microsoft.com/office/drawing/2014/main" id="{8749C0A3-9E68-FAE4-7F8B-7CC2317C7D6B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Gráfico 3">
            <a:extLst>
              <a:ext uri="{FF2B5EF4-FFF2-40B4-BE49-F238E27FC236}">
                <a16:creationId xmlns:a16="http://schemas.microsoft.com/office/drawing/2014/main" id="{333D72C9-9AC8-EC2E-1A9A-835F18615762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1267634" y="377856"/>
            <a:ext cx="440330" cy="4153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3803633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43112456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AD92FA59-3CDC-1EC3-FA1E-EA9EDFF32F8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683163" y="1122363"/>
            <a:ext cx="6825673" cy="2387600"/>
          </a:xfrm>
        </p:spPr>
        <p:txBody>
          <a:bodyPr anchor="ctr">
            <a:normAutofit/>
          </a:bodyPr>
          <a:lstStyle>
            <a:lvl1pPr algn="ctr">
              <a:defRPr sz="3600">
                <a:solidFill>
                  <a:schemeClr val="accent1"/>
                </a:solidFill>
              </a:defRPr>
            </a:lvl1pPr>
          </a:lstStyle>
          <a:p>
            <a:r>
              <a:rPr lang="es-ES" dirty="0"/>
              <a:t>Haga clic para modificar el estilo de título del patrón</a:t>
            </a:r>
            <a:endParaRPr lang="es-CL" dirty="0"/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96905FC1-A264-7B2E-EF2D-6BCD6C83D42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683163" y="3777529"/>
            <a:ext cx="6825673" cy="1283998"/>
          </a:xfrm>
        </p:spPr>
        <p:txBody>
          <a:bodyPr>
            <a:normAutofit/>
          </a:bodyPr>
          <a:lstStyle>
            <a:lvl1pPr marL="0" indent="0" algn="ctr">
              <a:buNone/>
              <a:defRPr sz="1600">
                <a:solidFill>
                  <a:schemeClr val="tx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dirty="0"/>
              <a:t>Haga clic para modificar el estilo de subtítulo del patrón</a:t>
            </a:r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873546530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áfico 1">
            <a:extLst>
              <a:ext uri="{FF2B5EF4-FFF2-40B4-BE49-F238E27FC236}">
                <a16:creationId xmlns:a16="http://schemas.microsoft.com/office/drawing/2014/main" id="{E1F86AE3-73F9-E415-5467-834BE1013BD9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Marcador de posición de imagen 8">
            <a:extLst>
              <a:ext uri="{FF2B5EF4-FFF2-40B4-BE49-F238E27FC236}">
                <a16:creationId xmlns:a16="http://schemas.microsoft.com/office/drawing/2014/main" id="{EAD8B75B-00E0-514E-8934-D8003C98D4B0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138678" y="138677"/>
            <a:ext cx="11908868" cy="6572673"/>
          </a:xfrm>
          <a:prstGeom prst="round1Rect">
            <a:avLst>
              <a:gd name="adj" fmla="val 8290"/>
            </a:avLst>
          </a:prstGeom>
        </p:spPr>
        <p:txBody>
          <a:bodyPr/>
          <a:lstStyle/>
          <a:p>
            <a:r>
              <a:rPr lang="es-ES" dirty="0"/>
              <a:t>Haga clic en el icono para agregar una imagen</a:t>
            </a:r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3298804640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17319951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84728C2D-7CD2-5185-2492-76ACE6049BB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16418" y="1257157"/>
            <a:ext cx="4599710" cy="950334"/>
          </a:xfrm>
        </p:spPr>
        <p:txBody>
          <a:bodyPr anchor="t">
            <a:normAutofit/>
          </a:bodyPr>
          <a:lstStyle>
            <a:lvl1pPr>
              <a:defRPr sz="2400">
                <a:solidFill>
                  <a:schemeClr val="accent1"/>
                </a:solidFill>
              </a:defRPr>
            </a:lvl1pPr>
          </a:lstStyle>
          <a:p>
            <a:r>
              <a:rPr lang="es-ES" dirty="0"/>
              <a:t>Haga clic para modificar el estilo de título del patrón</a:t>
            </a:r>
            <a:endParaRPr lang="es-CL" dirty="0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AD995E0C-B1E6-29FA-E2FE-F1B92180C86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516418" y="3632200"/>
            <a:ext cx="4599709" cy="2116137"/>
          </a:xfrm>
        </p:spPr>
        <p:txBody>
          <a:bodyPr>
            <a:normAutofit/>
          </a:bodyPr>
          <a:lstStyle>
            <a:lvl1pPr marL="0" indent="0">
              <a:buNone/>
              <a:defRPr sz="1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texto 2">
            <a:extLst>
              <a:ext uri="{FF2B5EF4-FFF2-40B4-BE49-F238E27FC236}">
                <a16:creationId xmlns:a16="http://schemas.microsoft.com/office/drawing/2014/main" id="{CE7D8195-9DB9-6DB6-CB0D-405A786ED7C6}"/>
              </a:ext>
            </a:extLst>
          </p:cNvPr>
          <p:cNvSpPr>
            <a:spLocks noGrp="1"/>
          </p:cNvSpPr>
          <p:nvPr>
            <p:ph type="body" idx="10"/>
          </p:nvPr>
        </p:nvSpPr>
        <p:spPr>
          <a:xfrm>
            <a:off x="5516417" y="2507889"/>
            <a:ext cx="4599709" cy="823912"/>
          </a:xfrm>
        </p:spPr>
        <p:txBody>
          <a:bodyPr anchor="t">
            <a:normAutofit/>
          </a:bodyPr>
          <a:lstStyle>
            <a:lvl1pPr marL="0" indent="0" algn="l">
              <a:buNone/>
              <a:defRPr sz="16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dirty="0"/>
              <a:t>Haga clic para modificar los estilos de texto del patrón</a:t>
            </a:r>
          </a:p>
        </p:txBody>
      </p:sp>
      <p:pic>
        <p:nvPicPr>
          <p:cNvPr id="5" name="Gráfico 4">
            <a:extLst>
              <a:ext uri="{FF2B5EF4-FFF2-40B4-BE49-F238E27FC236}">
                <a16:creationId xmlns:a16="http://schemas.microsoft.com/office/drawing/2014/main" id="{E86C24A2-EBF3-8B25-9B05-A01502128AC1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8" name="Marcador de posición de imagen 8">
            <a:extLst>
              <a:ext uri="{FF2B5EF4-FFF2-40B4-BE49-F238E27FC236}">
                <a16:creationId xmlns:a16="http://schemas.microsoft.com/office/drawing/2014/main" id="{1893C119-F8CB-B33D-F85D-D848A4435AE8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146649" y="146648"/>
            <a:ext cx="4536186" cy="6556077"/>
          </a:xfrm>
        </p:spPr>
        <p:txBody>
          <a:bodyPr/>
          <a:lstStyle/>
          <a:p>
            <a:r>
              <a:rPr lang="es-ES" dirty="0"/>
              <a:t>Haga clic en el icono para agregar una imagen</a:t>
            </a:r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2900797178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EA865096-0991-C0F7-85F7-21FBD818E80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71418" y="561543"/>
            <a:ext cx="10049164" cy="1020329"/>
          </a:xfrm>
        </p:spPr>
        <p:txBody>
          <a:bodyPr>
            <a:normAutofit/>
          </a:bodyPr>
          <a:lstStyle>
            <a:lvl1pPr algn="ctr">
              <a:defRPr sz="2400">
                <a:solidFill>
                  <a:schemeClr val="accent1"/>
                </a:solidFill>
              </a:defRPr>
            </a:lvl1pPr>
          </a:lstStyle>
          <a:p>
            <a:r>
              <a:rPr lang="es-ES" dirty="0"/>
              <a:t>Haga clic para modificar el estilo de título del patrón</a:t>
            </a:r>
            <a:endParaRPr lang="es-CL" dirty="0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9B1ED1DB-907B-539D-9476-279B3E15DAF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625599" y="1883353"/>
            <a:ext cx="3639128" cy="823912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dirty="0"/>
              <a:t>Haga clic para modificar los estilos de texto del patrón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5BC2A904-0D2D-D6C9-4B0C-BBB10208652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071418" y="2909455"/>
            <a:ext cx="4747491" cy="3280208"/>
          </a:xfrm>
        </p:spPr>
        <p:txBody>
          <a:bodyPr>
            <a:normAutofit/>
          </a:bodyPr>
          <a:lstStyle>
            <a:lvl1pPr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 dirty="0"/>
          </a:p>
        </p:txBody>
      </p:sp>
      <p:sp>
        <p:nvSpPr>
          <p:cNvPr id="11" name="Marcador de texto 2">
            <a:extLst>
              <a:ext uri="{FF2B5EF4-FFF2-40B4-BE49-F238E27FC236}">
                <a16:creationId xmlns:a16="http://schemas.microsoft.com/office/drawing/2014/main" id="{CB96BCC9-4DE3-FFD1-0501-CB9C566CABAC}"/>
              </a:ext>
            </a:extLst>
          </p:cNvPr>
          <p:cNvSpPr>
            <a:spLocks noGrp="1"/>
          </p:cNvSpPr>
          <p:nvPr>
            <p:ph type="body" idx="10"/>
          </p:nvPr>
        </p:nvSpPr>
        <p:spPr>
          <a:xfrm>
            <a:off x="6927272" y="1883353"/>
            <a:ext cx="3639128" cy="823912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dirty="0"/>
              <a:t>Haga clic para modificar los estilos de texto del patrón</a:t>
            </a:r>
          </a:p>
        </p:txBody>
      </p:sp>
      <p:sp>
        <p:nvSpPr>
          <p:cNvPr id="12" name="Marcador de contenido 3">
            <a:extLst>
              <a:ext uri="{FF2B5EF4-FFF2-40B4-BE49-F238E27FC236}">
                <a16:creationId xmlns:a16="http://schemas.microsoft.com/office/drawing/2014/main" id="{A28BB7E4-B115-0792-CF9B-7E725FE86348}"/>
              </a:ext>
            </a:extLst>
          </p:cNvPr>
          <p:cNvSpPr>
            <a:spLocks noGrp="1"/>
          </p:cNvSpPr>
          <p:nvPr>
            <p:ph sz="half" idx="11"/>
          </p:nvPr>
        </p:nvSpPr>
        <p:spPr>
          <a:xfrm>
            <a:off x="6373091" y="2909455"/>
            <a:ext cx="4747491" cy="3280208"/>
          </a:xfrm>
        </p:spPr>
        <p:txBody>
          <a:bodyPr>
            <a:normAutofit/>
          </a:bodyPr>
          <a:lstStyle>
            <a:lvl1pPr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1236675640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ítulo 1">
            <a:extLst>
              <a:ext uri="{FF2B5EF4-FFF2-40B4-BE49-F238E27FC236}">
                <a16:creationId xmlns:a16="http://schemas.microsoft.com/office/drawing/2014/main" id="{68820C7A-5835-2ED3-3ABD-3CAD8ED1A38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761999" y="3089708"/>
            <a:ext cx="4715165" cy="891165"/>
          </a:xfrm>
        </p:spPr>
        <p:txBody>
          <a:bodyPr anchor="t">
            <a:normAutofit/>
          </a:bodyPr>
          <a:lstStyle>
            <a:lvl1pPr algn="l">
              <a:defRPr sz="2400">
                <a:solidFill>
                  <a:schemeClr val="accent1"/>
                </a:solidFill>
              </a:defRPr>
            </a:lvl1pPr>
          </a:lstStyle>
          <a:p>
            <a:r>
              <a:rPr lang="es-ES" dirty="0"/>
              <a:t>Haga clic para modificar el estilo de título del patrón</a:t>
            </a:r>
            <a:endParaRPr lang="es-CL" dirty="0"/>
          </a:p>
        </p:txBody>
      </p:sp>
      <p:sp>
        <p:nvSpPr>
          <p:cNvPr id="9" name="Subtítulo 2">
            <a:extLst>
              <a:ext uri="{FF2B5EF4-FFF2-40B4-BE49-F238E27FC236}">
                <a16:creationId xmlns:a16="http://schemas.microsoft.com/office/drawing/2014/main" id="{08296E67-A443-397B-84D3-415E0176BB1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714839" y="3094470"/>
            <a:ext cx="4608944" cy="3112365"/>
          </a:xfrm>
        </p:spPr>
        <p:txBody>
          <a:bodyPr>
            <a:normAutofit/>
          </a:bodyPr>
          <a:lstStyle>
            <a:lvl1pPr marL="0" indent="0" algn="l">
              <a:buNone/>
              <a:defRPr sz="1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  <a:endParaRPr lang="es-CL" dirty="0"/>
          </a:p>
        </p:txBody>
      </p:sp>
      <p:sp>
        <p:nvSpPr>
          <p:cNvPr id="10" name="Marcador de texto 2">
            <a:extLst>
              <a:ext uri="{FF2B5EF4-FFF2-40B4-BE49-F238E27FC236}">
                <a16:creationId xmlns:a16="http://schemas.microsoft.com/office/drawing/2014/main" id="{AD9EA9D1-8AF3-E3C3-DD46-AF3164218AB2}"/>
              </a:ext>
            </a:extLst>
          </p:cNvPr>
          <p:cNvSpPr>
            <a:spLocks noGrp="1"/>
          </p:cNvSpPr>
          <p:nvPr>
            <p:ph type="body" idx="10"/>
          </p:nvPr>
        </p:nvSpPr>
        <p:spPr>
          <a:xfrm>
            <a:off x="761999" y="4447310"/>
            <a:ext cx="4715163" cy="823912"/>
          </a:xfrm>
        </p:spPr>
        <p:txBody>
          <a:bodyPr anchor="t">
            <a:normAutofit/>
          </a:bodyPr>
          <a:lstStyle>
            <a:lvl1pPr marL="0" indent="0" algn="l">
              <a:buNone/>
              <a:defRPr sz="16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dirty="0"/>
              <a:t>Haga clic para modificar los estilos de texto del patrón</a:t>
            </a:r>
          </a:p>
        </p:txBody>
      </p:sp>
      <p:pic>
        <p:nvPicPr>
          <p:cNvPr id="2" name="Gráfico 1">
            <a:extLst>
              <a:ext uri="{FF2B5EF4-FFF2-40B4-BE49-F238E27FC236}">
                <a16:creationId xmlns:a16="http://schemas.microsoft.com/office/drawing/2014/main" id="{B1B986EF-C91F-BEDA-6607-0052B80BEA19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Marcador de posición de imagen 8">
            <a:extLst>
              <a:ext uri="{FF2B5EF4-FFF2-40B4-BE49-F238E27FC236}">
                <a16:creationId xmlns:a16="http://schemas.microsoft.com/office/drawing/2014/main" id="{6C221016-0C5B-DE77-D404-B1A2757ABBAF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144965" y="133815"/>
            <a:ext cx="11898351" cy="2276876"/>
          </a:xfrm>
          <a:prstGeom prst="round1Rect">
            <a:avLst>
              <a:gd name="adj" fmla="val 24993"/>
            </a:avLst>
          </a:prstGeom>
        </p:spPr>
        <p:txBody>
          <a:bodyPr/>
          <a:lstStyle/>
          <a:p>
            <a:r>
              <a:rPr lang="es-ES" dirty="0"/>
              <a:t>Haga clic en el icono para agregar una imagen</a:t>
            </a:r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2878008407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Marcador de posición de imagen 8">
            <a:extLst>
              <a:ext uri="{FF2B5EF4-FFF2-40B4-BE49-F238E27FC236}">
                <a16:creationId xmlns:a16="http://schemas.microsoft.com/office/drawing/2014/main" id="{8531E2A4-9A34-BEA3-F476-A47B2C7157F4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120770" y="103517"/>
            <a:ext cx="11947585" cy="6616460"/>
          </a:xfrm>
        </p:spPr>
        <p:txBody>
          <a:bodyPr/>
          <a:lstStyle/>
          <a:p>
            <a:r>
              <a:rPr lang="es-ES" dirty="0"/>
              <a:t>Haga clic en el icono para agregar una imagen</a:t>
            </a:r>
            <a:endParaRPr lang="es-CL" dirty="0"/>
          </a:p>
        </p:txBody>
      </p:sp>
      <p:sp>
        <p:nvSpPr>
          <p:cNvPr id="2" name="Título 1">
            <a:extLst>
              <a:ext uri="{FF2B5EF4-FFF2-40B4-BE49-F238E27FC236}">
                <a16:creationId xmlns:a16="http://schemas.microsoft.com/office/drawing/2014/main" id="{B4B5FBF0-2E9F-C640-24F4-D317F95E2F5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2770049"/>
            <a:ext cx="6024418" cy="1317901"/>
          </a:xfrm>
        </p:spPr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r>
              <a:rPr lang="es-ES" dirty="0"/>
              <a:t>Haga clic para modificar el estilo de título del patrón</a:t>
            </a:r>
            <a:endParaRPr lang="es-CL" dirty="0"/>
          </a:p>
        </p:txBody>
      </p:sp>
      <p:pic>
        <p:nvPicPr>
          <p:cNvPr id="3" name="Gráfico 2">
            <a:extLst>
              <a:ext uri="{FF2B5EF4-FFF2-40B4-BE49-F238E27FC236}">
                <a16:creationId xmlns:a16="http://schemas.microsoft.com/office/drawing/2014/main" id="{7D1CFBA9-B372-11F7-0B8A-AD711D9D5E52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29787412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AD92FA59-3CDC-1EC3-FA1E-EA9EDFF32F8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683163" y="1122363"/>
            <a:ext cx="6825673" cy="2387600"/>
          </a:xfrm>
        </p:spPr>
        <p:txBody>
          <a:bodyPr anchor="ctr">
            <a:normAutofit/>
          </a:bodyPr>
          <a:lstStyle>
            <a:lvl1pPr algn="ctr">
              <a:defRPr sz="3600"/>
            </a:lvl1pPr>
          </a:lstStyle>
          <a:p>
            <a:r>
              <a:rPr lang="es-ES"/>
              <a:t>Haga clic para modificar el estilo de título del patrón</a:t>
            </a:r>
            <a:endParaRPr lang="es-CL" dirty="0"/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96905FC1-A264-7B2E-EF2D-6BCD6C83D42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683163" y="3777529"/>
            <a:ext cx="6825673" cy="1283998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1969435067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áfico 1">
            <a:extLst>
              <a:ext uri="{FF2B5EF4-FFF2-40B4-BE49-F238E27FC236}">
                <a16:creationId xmlns:a16="http://schemas.microsoft.com/office/drawing/2014/main" id="{FDA414A2-CFE0-C433-A0F8-25C43E7C31F6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Marcador de posición de imagen 8">
            <a:extLst>
              <a:ext uri="{FF2B5EF4-FFF2-40B4-BE49-F238E27FC236}">
                <a16:creationId xmlns:a16="http://schemas.microsoft.com/office/drawing/2014/main" id="{918F95AC-D8EA-F8F3-8037-62507BDA5E07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138678" y="138677"/>
            <a:ext cx="11908868" cy="6572673"/>
          </a:xfrm>
          <a:prstGeom prst="round1Rect">
            <a:avLst>
              <a:gd name="adj" fmla="val 8290"/>
            </a:avLst>
          </a:prstGeom>
        </p:spPr>
        <p:txBody>
          <a:bodyPr/>
          <a:lstStyle/>
          <a:p>
            <a:r>
              <a:rPr lang="es-ES" dirty="0"/>
              <a:t>Haga clic en el icono para agregar una imagen</a:t>
            </a:r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1235814770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090453428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84728C2D-7CD2-5185-2492-76ACE6049BB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16418" y="1257157"/>
            <a:ext cx="4599710" cy="950334"/>
          </a:xfrm>
        </p:spPr>
        <p:txBody>
          <a:bodyPr anchor="t">
            <a:normAutofit/>
          </a:bodyPr>
          <a:lstStyle>
            <a:lvl1pPr>
              <a:defRPr sz="2400">
                <a:solidFill>
                  <a:srgbClr val="002147"/>
                </a:solidFill>
              </a:defRPr>
            </a:lvl1pPr>
          </a:lstStyle>
          <a:p>
            <a:r>
              <a:rPr lang="es-ES"/>
              <a:t>Haga clic para modificar el estilo de título del patrón</a:t>
            </a:r>
            <a:endParaRPr lang="es-CL" dirty="0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AD995E0C-B1E6-29FA-E2FE-F1B92180C86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516418" y="3632200"/>
            <a:ext cx="4599709" cy="2116137"/>
          </a:xfrm>
        </p:spPr>
        <p:txBody>
          <a:bodyPr>
            <a:normAutofit/>
          </a:bodyPr>
          <a:lstStyle>
            <a:lvl1pPr marL="0" indent="0">
              <a:buNone/>
              <a:defRPr sz="1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texto 2">
            <a:extLst>
              <a:ext uri="{FF2B5EF4-FFF2-40B4-BE49-F238E27FC236}">
                <a16:creationId xmlns:a16="http://schemas.microsoft.com/office/drawing/2014/main" id="{CE7D8195-9DB9-6DB6-CB0D-405A786ED7C6}"/>
              </a:ext>
            </a:extLst>
          </p:cNvPr>
          <p:cNvSpPr>
            <a:spLocks noGrp="1"/>
          </p:cNvSpPr>
          <p:nvPr>
            <p:ph type="body" idx="10"/>
          </p:nvPr>
        </p:nvSpPr>
        <p:spPr>
          <a:xfrm>
            <a:off x="5516417" y="2507889"/>
            <a:ext cx="4599709" cy="823912"/>
          </a:xfrm>
        </p:spPr>
        <p:txBody>
          <a:bodyPr anchor="t">
            <a:normAutofit/>
          </a:bodyPr>
          <a:lstStyle>
            <a:lvl1pPr marL="0" indent="0" algn="l">
              <a:buNone/>
              <a:defRPr sz="1600" b="1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dirty="0"/>
              <a:t>Haga clic para modificar los estilos de texto del patrón</a:t>
            </a:r>
          </a:p>
        </p:txBody>
      </p:sp>
      <p:pic>
        <p:nvPicPr>
          <p:cNvPr id="5" name="Gráfico 4">
            <a:extLst>
              <a:ext uri="{FF2B5EF4-FFF2-40B4-BE49-F238E27FC236}">
                <a16:creationId xmlns:a16="http://schemas.microsoft.com/office/drawing/2014/main" id="{AAD2BA01-356F-682F-94A9-EBE1F2A63BD4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7" name="Marcador de posición de imagen 8">
            <a:extLst>
              <a:ext uri="{FF2B5EF4-FFF2-40B4-BE49-F238E27FC236}">
                <a16:creationId xmlns:a16="http://schemas.microsoft.com/office/drawing/2014/main" id="{A81C5516-EEFA-77B3-D49F-1CB26C6B3F65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146649" y="146648"/>
            <a:ext cx="4536186" cy="6556077"/>
          </a:xfrm>
        </p:spPr>
        <p:txBody>
          <a:bodyPr/>
          <a:lstStyle/>
          <a:p>
            <a:r>
              <a:rPr lang="es-ES" dirty="0"/>
              <a:t>Haga clic en el icono para agregar una imagen</a:t>
            </a:r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3657966366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EA865096-0991-C0F7-85F7-21FBD818E80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71418" y="561543"/>
            <a:ext cx="10049164" cy="1020329"/>
          </a:xfrm>
        </p:spPr>
        <p:txBody>
          <a:bodyPr>
            <a:normAutofit/>
          </a:bodyPr>
          <a:lstStyle>
            <a:lvl1pPr algn="ctr">
              <a:defRPr sz="2400"/>
            </a:lvl1pPr>
          </a:lstStyle>
          <a:p>
            <a:r>
              <a:rPr lang="es-ES"/>
              <a:t>Haga clic para modificar el estilo de título del patrón</a:t>
            </a:r>
            <a:endParaRPr lang="es-CL" dirty="0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9B1ED1DB-907B-539D-9476-279B3E15DAF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625599" y="1883353"/>
            <a:ext cx="3639128" cy="823912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 b="1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dirty="0"/>
              <a:t>Haga clic para modificar los estilos de texto del patrón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5BC2A904-0D2D-D6C9-4B0C-BBB10208652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071418" y="2909455"/>
            <a:ext cx="4747491" cy="3280208"/>
          </a:xfrm>
        </p:spPr>
        <p:txBody>
          <a:bodyPr>
            <a:normAutofit/>
          </a:bodyPr>
          <a:lstStyle>
            <a:lvl1pPr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 dirty="0"/>
          </a:p>
        </p:txBody>
      </p:sp>
      <p:sp>
        <p:nvSpPr>
          <p:cNvPr id="11" name="Marcador de texto 2">
            <a:extLst>
              <a:ext uri="{FF2B5EF4-FFF2-40B4-BE49-F238E27FC236}">
                <a16:creationId xmlns:a16="http://schemas.microsoft.com/office/drawing/2014/main" id="{CB96BCC9-4DE3-FFD1-0501-CB9C566CABAC}"/>
              </a:ext>
            </a:extLst>
          </p:cNvPr>
          <p:cNvSpPr>
            <a:spLocks noGrp="1"/>
          </p:cNvSpPr>
          <p:nvPr>
            <p:ph type="body" idx="10"/>
          </p:nvPr>
        </p:nvSpPr>
        <p:spPr>
          <a:xfrm>
            <a:off x="6927272" y="1883353"/>
            <a:ext cx="3639128" cy="823912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 b="1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dirty="0"/>
              <a:t>Haga clic para modificar los estilos de texto del patrón</a:t>
            </a:r>
          </a:p>
        </p:txBody>
      </p:sp>
      <p:sp>
        <p:nvSpPr>
          <p:cNvPr id="12" name="Marcador de contenido 3">
            <a:extLst>
              <a:ext uri="{FF2B5EF4-FFF2-40B4-BE49-F238E27FC236}">
                <a16:creationId xmlns:a16="http://schemas.microsoft.com/office/drawing/2014/main" id="{A28BB7E4-B115-0792-CF9B-7E725FE86348}"/>
              </a:ext>
            </a:extLst>
          </p:cNvPr>
          <p:cNvSpPr>
            <a:spLocks noGrp="1"/>
          </p:cNvSpPr>
          <p:nvPr>
            <p:ph sz="half" idx="11"/>
          </p:nvPr>
        </p:nvSpPr>
        <p:spPr>
          <a:xfrm>
            <a:off x="6373091" y="2909455"/>
            <a:ext cx="4747491" cy="3280208"/>
          </a:xfrm>
        </p:spPr>
        <p:txBody>
          <a:bodyPr>
            <a:normAutofit/>
          </a:bodyPr>
          <a:lstStyle>
            <a:lvl1pPr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4010296239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ítulo 1">
            <a:extLst>
              <a:ext uri="{FF2B5EF4-FFF2-40B4-BE49-F238E27FC236}">
                <a16:creationId xmlns:a16="http://schemas.microsoft.com/office/drawing/2014/main" id="{68820C7A-5835-2ED3-3ABD-3CAD8ED1A38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761999" y="3089708"/>
            <a:ext cx="4715165" cy="891165"/>
          </a:xfrm>
        </p:spPr>
        <p:txBody>
          <a:bodyPr anchor="t">
            <a:normAutofit/>
          </a:bodyPr>
          <a:lstStyle>
            <a:lvl1pPr algn="l">
              <a:defRPr sz="2400"/>
            </a:lvl1pPr>
          </a:lstStyle>
          <a:p>
            <a:r>
              <a:rPr lang="es-ES" dirty="0"/>
              <a:t>Haga clic para modificar el estilo de título del patrón</a:t>
            </a:r>
            <a:endParaRPr lang="es-CL" dirty="0"/>
          </a:p>
        </p:txBody>
      </p:sp>
      <p:sp>
        <p:nvSpPr>
          <p:cNvPr id="9" name="Subtítulo 2">
            <a:extLst>
              <a:ext uri="{FF2B5EF4-FFF2-40B4-BE49-F238E27FC236}">
                <a16:creationId xmlns:a16="http://schemas.microsoft.com/office/drawing/2014/main" id="{08296E67-A443-397B-84D3-415E0176BB1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714839" y="3094470"/>
            <a:ext cx="4608944" cy="3112365"/>
          </a:xfrm>
        </p:spPr>
        <p:txBody>
          <a:bodyPr>
            <a:normAutofit/>
          </a:bodyPr>
          <a:lstStyle>
            <a:lvl1pPr marL="0" indent="0" algn="l">
              <a:buNone/>
              <a:defRPr sz="1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  <a:endParaRPr lang="es-CL" dirty="0"/>
          </a:p>
        </p:txBody>
      </p:sp>
      <p:sp>
        <p:nvSpPr>
          <p:cNvPr id="10" name="Marcador de texto 2">
            <a:extLst>
              <a:ext uri="{FF2B5EF4-FFF2-40B4-BE49-F238E27FC236}">
                <a16:creationId xmlns:a16="http://schemas.microsoft.com/office/drawing/2014/main" id="{AD9EA9D1-8AF3-E3C3-DD46-AF3164218AB2}"/>
              </a:ext>
            </a:extLst>
          </p:cNvPr>
          <p:cNvSpPr>
            <a:spLocks noGrp="1"/>
          </p:cNvSpPr>
          <p:nvPr>
            <p:ph type="body" idx="10"/>
          </p:nvPr>
        </p:nvSpPr>
        <p:spPr>
          <a:xfrm>
            <a:off x="761999" y="4447310"/>
            <a:ext cx="4715163" cy="823912"/>
          </a:xfrm>
        </p:spPr>
        <p:txBody>
          <a:bodyPr anchor="t">
            <a:normAutofit/>
          </a:bodyPr>
          <a:lstStyle>
            <a:lvl1pPr marL="0" indent="0" algn="l">
              <a:buNone/>
              <a:defRPr sz="1600" b="1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dirty="0"/>
              <a:t>Haga clic para modificar los estilos de texto del patrón</a:t>
            </a:r>
          </a:p>
        </p:txBody>
      </p:sp>
      <p:pic>
        <p:nvPicPr>
          <p:cNvPr id="2" name="Gráfico 1">
            <a:extLst>
              <a:ext uri="{FF2B5EF4-FFF2-40B4-BE49-F238E27FC236}">
                <a16:creationId xmlns:a16="http://schemas.microsoft.com/office/drawing/2014/main" id="{EAE5EE88-5455-8733-6C42-2378F7F46DC5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Marcador de posición de imagen 8">
            <a:extLst>
              <a:ext uri="{FF2B5EF4-FFF2-40B4-BE49-F238E27FC236}">
                <a16:creationId xmlns:a16="http://schemas.microsoft.com/office/drawing/2014/main" id="{5E42D319-2782-D86D-88D3-D9535AC7F475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144965" y="133815"/>
            <a:ext cx="11898351" cy="2276876"/>
          </a:xfrm>
          <a:prstGeom prst="round1Rect">
            <a:avLst>
              <a:gd name="adj" fmla="val 24993"/>
            </a:avLst>
          </a:prstGeom>
        </p:spPr>
        <p:txBody>
          <a:bodyPr/>
          <a:lstStyle/>
          <a:p>
            <a:r>
              <a:rPr lang="es-ES" dirty="0"/>
              <a:t>Haga clic en el icono para agregar una imagen</a:t>
            </a:r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1027525098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Marcador de posición de imagen 8">
            <a:extLst>
              <a:ext uri="{FF2B5EF4-FFF2-40B4-BE49-F238E27FC236}">
                <a16:creationId xmlns:a16="http://schemas.microsoft.com/office/drawing/2014/main" id="{8531E2A4-9A34-BEA3-F476-A47B2C7157F4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138023" y="129396"/>
            <a:ext cx="11913080" cy="6581956"/>
          </a:xfrm>
        </p:spPr>
        <p:txBody>
          <a:bodyPr/>
          <a:lstStyle/>
          <a:p>
            <a:r>
              <a:rPr lang="es-ES" dirty="0"/>
              <a:t>Haga clic en el icono para agregar una imagen</a:t>
            </a:r>
            <a:endParaRPr lang="es-CL" dirty="0"/>
          </a:p>
        </p:txBody>
      </p:sp>
      <p:sp>
        <p:nvSpPr>
          <p:cNvPr id="2" name="Título 1">
            <a:extLst>
              <a:ext uri="{FF2B5EF4-FFF2-40B4-BE49-F238E27FC236}">
                <a16:creationId xmlns:a16="http://schemas.microsoft.com/office/drawing/2014/main" id="{B4B5FBF0-2E9F-C640-24F4-D317F95E2F5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2770049"/>
            <a:ext cx="6024418" cy="1317901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s-ES"/>
              <a:t>Haga clic para modificar el estilo de título del patrón</a:t>
            </a:r>
            <a:endParaRPr lang="es-CL" dirty="0"/>
          </a:p>
        </p:txBody>
      </p:sp>
      <p:pic>
        <p:nvPicPr>
          <p:cNvPr id="3" name="Gráfico 2">
            <a:extLst>
              <a:ext uri="{FF2B5EF4-FFF2-40B4-BE49-F238E27FC236}">
                <a16:creationId xmlns:a16="http://schemas.microsoft.com/office/drawing/2014/main" id="{E8EA4BBD-A2A2-CF6D-21FC-831BDA28F78A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06893928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AD92FA59-3CDC-1EC3-FA1E-EA9EDFF32F8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683163" y="1122363"/>
            <a:ext cx="6825673" cy="2387600"/>
          </a:xfrm>
        </p:spPr>
        <p:txBody>
          <a:bodyPr anchor="ctr">
            <a:normAutofit/>
          </a:bodyPr>
          <a:lstStyle>
            <a:lvl1pPr algn="ctr">
              <a:defRPr sz="3600"/>
            </a:lvl1pPr>
          </a:lstStyle>
          <a:p>
            <a:r>
              <a:rPr lang="es-ES"/>
              <a:t>Haga clic para modificar el estilo de título del patrón</a:t>
            </a:r>
            <a:endParaRPr lang="es-CL" dirty="0"/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96905FC1-A264-7B2E-EF2D-6BCD6C83D42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683163" y="3777529"/>
            <a:ext cx="6825673" cy="1283998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1393214959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áfico 1">
            <a:extLst>
              <a:ext uri="{FF2B5EF4-FFF2-40B4-BE49-F238E27FC236}">
                <a16:creationId xmlns:a16="http://schemas.microsoft.com/office/drawing/2014/main" id="{B57AE1EF-6AA5-0799-AF91-FF27B495F227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9" name="Marcador de posición de imagen 8">
            <a:extLst>
              <a:ext uri="{FF2B5EF4-FFF2-40B4-BE49-F238E27FC236}">
                <a16:creationId xmlns:a16="http://schemas.microsoft.com/office/drawing/2014/main" id="{9396356C-513A-A98B-A290-77DED21B1AF8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0" y="0"/>
            <a:ext cx="12192000" cy="6858000"/>
          </a:xfrm>
        </p:spPr>
        <p:txBody>
          <a:bodyPr/>
          <a:lstStyle/>
          <a:p>
            <a:r>
              <a:rPr lang="es-ES" dirty="0"/>
              <a:t>Haga clic en el icono para agregar una imagen</a:t>
            </a:r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2025603304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1776077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84728C2D-7CD2-5185-2492-76ACE6049BB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16418" y="1257157"/>
            <a:ext cx="4599710" cy="950334"/>
          </a:xfrm>
        </p:spPr>
        <p:txBody>
          <a:bodyPr anchor="t">
            <a:normAutofit/>
          </a:bodyPr>
          <a:lstStyle>
            <a:lvl1pPr>
              <a:defRPr sz="2400"/>
            </a:lvl1pPr>
          </a:lstStyle>
          <a:p>
            <a:r>
              <a:rPr lang="es-ES"/>
              <a:t>Haga clic para modificar el estilo de título del patrón</a:t>
            </a:r>
            <a:endParaRPr lang="es-CL" dirty="0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AD995E0C-B1E6-29FA-E2FE-F1B92180C86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516418" y="3632200"/>
            <a:ext cx="4599709" cy="2116137"/>
          </a:xfrm>
        </p:spPr>
        <p:txBody>
          <a:bodyPr>
            <a:normAutofit/>
          </a:bodyPr>
          <a:lstStyle>
            <a:lvl1pPr marL="0" indent="0">
              <a:buNone/>
              <a:defRPr sz="1400">
                <a:solidFill>
                  <a:schemeClr val="bg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texto 2">
            <a:extLst>
              <a:ext uri="{FF2B5EF4-FFF2-40B4-BE49-F238E27FC236}">
                <a16:creationId xmlns:a16="http://schemas.microsoft.com/office/drawing/2014/main" id="{CE7D8195-9DB9-6DB6-CB0D-405A786ED7C6}"/>
              </a:ext>
            </a:extLst>
          </p:cNvPr>
          <p:cNvSpPr>
            <a:spLocks noGrp="1"/>
          </p:cNvSpPr>
          <p:nvPr>
            <p:ph type="body" idx="10"/>
          </p:nvPr>
        </p:nvSpPr>
        <p:spPr>
          <a:xfrm>
            <a:off x="5516417" y="2507889"/>
            <a:ext cx="4599709" cy="823912"/>
          </a:xfrm>
        </p:spPr>
        <p:txBody>
          <a:bodyPr anchor="t">
            <a:normAutofit/>
          </a:bodyPr>
          <a:lstStyle>
            <a:lvl1pPr marL="0" indent="0" algn="l">
              <a:buNone/>
              <a:defRPr sz="1600" b="1">
                <a:solidFill>
                  <a:schemeClr val="bg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dirty="0"/>
              <a:t>Haga clic para modificar los estilos de texto del patrón</a:t>
            </a:r>
          </a:p>
        </p:txBody>
      </p:sp>
      <p:pic>
        <p:nvPicPr>
          <p:cNvPr id="5" name="Gráfico 4">
            <a:extLst>
              <a:ext uri="{FF2B5EF4-FFF2-40B4-BE49-F238E27FC236}">
                <a16:creationId xmlns:a16="http://schemas.microsoft.com/office/drawing/2014/main" id="{095CA440-0A39-6A89-282F-C7337B3DB00B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7" name="Marcador de posición de imagen 8">
            <a:extLst>
              <a:ext uri="{FF2B5EF4-FFF2-40B4-BE49-F238E27FC236}">
                <a16:creationId xmlns:a16="http://schemas.microsoft.com/office/drawing/2014/main" id="{57FC96F4-266C-46C7-4549-C18E9B237F8A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146649" y="146648"/>
            <a:ext cx="4536186" cy="6556077"/>
          </a:xfrm>
        </p:spPr>
        <p:txBody>
          <a:bodyPr/>
          <a:lstStyle/>
          <a:p>
            <a:r>
              <a:rPr lang="es-ES" dirty="0"/>
              <a:t>Haga clic en el icono para agregar una imagen</a:t>
            </a:r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1862055698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EA865096-0991-C0F7-85F7-21FBD818E80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71418" y="561543"/>
            <a:ext cx="10049164" cy="1020329"/>
          </a:xfrm>
        </p:spPr>
        <p:txBody>
          <a:bodyPr>
            <a:normAutofit/>
          </a:bodyPr>
          <a:lstStyle>
            <a:lvl1pPr algn="ctr">
              <a:defRPr sz="2400"/>
            </a:lvl1pPr>
          </a:lstStyle>
          <a:p>
            <a:r>
              <a:rPr lang="es-ES"/>
              <a:t>Haga clic para modificar el estilo de título del patrón</a:t>
            </a:r>
            <a:endParaRPr lang="es-CL" dirty="0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9B1ED1DB-907B-539D-9476-279B3E15DAF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625599" y="1883353"/>
            <a:ext cx="3639128" cy="823912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 b="1">
                <a:solidFill>
                  <a:schemeClr val="bg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dirty="0"/>
              <a:t>Haga clic para modificar los estilos de texto del patrón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5BC2A904-0D2D-D6C9-4B0C-BBB10208652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071418" y="2909455"/>
            <a:ext cx="4747491" cy="3280208"/>
          </a:xfrm>
        </p:spPr>
        <p:txBody>
          <a:bodyPr>
            <a:normAutofit/>
          </a:bodyPr>
          <a:lstStyle>
            <a:lvl1pPr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 dirty="0"/>
          </a:p>
        </p:txBody>
      </p:sp>
      <p:sp>
        <p:nvSpPr>
          <p:cNvPr id="11" name="Marcador de texto 2">
            <a:extLst>
              <a:ext uri="{FF2B5EF4-FFF2-40B4-BE49-F238E27FC236}">
                <a16:creationId xmlns:a16="http://schemas.microsoft.com/office/drawing/2014/main" id="{CB96BCC9-4DE3-FFD1-0501-CB9C566CABAC}"/>
              </a:ext>
            </a:extLst>
          </p:cNvPr>
          <p:cNvSpPr>
            <a:spLocks noGrp="1"/>
          </p:cNvSpPr>
          <p:nvPr>
            <p:ph type="body" idx="10"/>
          </p:nvPr>
        </p:nvSpPr>
        <p:spPr>
          <a:xfrm>
            <a:off x="6927272" y="1883353"/>
            <a:ext cx="3639128" cy="823912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 b="1">
                <a:solidFill>
                  <a:schemeClr val="bg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dirty="0"/>
              <a:t>Haga clic para modificar los estilos de texto del patrón</a:t>
            </a:r>
          </a:p>
        </p:txBody>
      </p:sp>
      <p:sp>
        <p:nvSpPr>
          <p:cNvPr id="12" name="Marcador de contenido 3">
            <a:extLst>
              <a:ext uri="{FF2B5EF4-FFF2-40B4-BE49-F238E27FC236}">
                <a16:creationId xmlns:a16="http://schemas.microsoft.com/office/drawing/2014/main" id="{A28BB7E4-B115-0792-CF9B-7E725FE86348}"/>
              </a:ext>
            </a:extLst>
          </p:cNvPr>
          <p:cNvSpPr>
            <a:spLocks noGrp="1"/>
          </p:cNvSpPr>
          <p:nvPr>
            <p:ph sz="half" idx="11"/>
          </p:nvPr>
        </p:nvSpPr>
        <p:spPr>
          <a:xfrm>
            <a:off x="6373091" y="2909455"/>
            <a:ext cx="4747491" cy="3280208"/>
          </a:xfrm>
        </p:spPr>
        <p:txBody>
          <a:bodyPr>
            <a:normAutofit/>
          </a:bodyPr>
          <a:lstStyle>
            <a:lvl1pPr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4133298016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ítulo 1">
            <a:extLst>
              <a:ext uri="{FF2B5EF4-FFF2-40B4-BE49-F238E27FC236}">
                <a16:creationId xmlns:a16="http://schemas.microsoft.com/office/drawing/2014/main" id="{68820C7A-5835-2ED3-3ABD-3CAD8ED1A38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761999" y="3089708"/>
            <a:ext cx="4715165" cy="891165"/>
          </a:xfrm>
        </p:spPr>
        <p:txBody>
          <a:bodyPr anchor="t">
            <a:normAutofit/>
          </a:bodyPr>
          <a:lstStyle>
            <a:lvl1pPr algn="l">
              <a:defRPr sz="2400"/>
            </a:lvl1pPr>
          </a:lstStyle>
          <a:p>
            <a:r>
              <a:rPr lang="es-ES"/>
              <a:t>Haga clic para modificar el estilo de título del patrón</a:t>
            </a:r>
            <a:endParaRPr lang="es-CL" dirty="0"/>
          </a:p>
        </p:txBody>
      </p:sp>
      <p:sp>
        <p:nvSpPr>
          <p:cNvPr id="9" name="Subtítulo 2">
            <a:extLst>
              <a:ext uri="{FF2B5EF4-FFF2-40B4-BE49-F238E27FC236}">
                <a16:creationId xmlns:a16="http://schemas.microsoft.com/office/drawing/2014/main" id="{08296E67-A443-397B-84D3-415E0176BB1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714839" y="3094470"/>
            <a:ext cx="4608944" cy="3112365"/>
          </a:xfrm>
        </p:spPr>
        <p:txBody>
          <a:bodyPr>
            <a:normAutofit/>
          </a:bodyPr>
          <a:lstStyle>
            <a:lvl1pPr marL="0" indent="0" algn="l">
              <a:buNone/>
              <a:defRPr sz="1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  <a:endParaRPr lang="es-CL" dirty="0"/>
          </a:p>
        </p:txBody>
      </p:sp>
      <p:sp>
        <p:nvSpPr>
          <p:cNvPr id="10" name="Marcador de texto 2">
            <a:extLst>
              <a:ext uri="{FF2B5EF4-FFF2-40B4-BE49-F238E27FC236}">
                <a16:creationId xmlns:a16="http://schemas.microsoft.com/office/drawing/2014/main" id="{AD9EA9D1-8AF3-E3C3-DD46-AF3164218AB2}"/>
              </a:ext>
            </a:extLst>
          </p:cNvPr>
          <p:cNvSpPr>
            <a:spLocks noGrp="1"/>
          </p:cNvSpPr>
          <p:nvPr>
            <p:ph type="body" idx="10"/>
          </p:nvPr>
        </p:nvSpPr>
        <p:spPr>
          <a:xfrm>
            <a:off x="761999" y="4447310"/>
            <a:ext cx="4715163" cy="823912"/>
          </a:xfrm>
        </p:spPr>
        <p:txBody>
          <a:bodyPr anchor="t">
            <a:normAutofit/>
          </a:bodyPr>
          <a:lstStyle>
            <a:lvl1pPr marL="0" indent="0" algn="l">
              <a:buNone/>
              <a:defRPr sz="1600" b="1">
                <a:solidFill>
                  <a:schemeClr val="bg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dirty="0"/>
              <a:t>Haga clic para modificar los estilos de texto del patrón</a:t>
            </a:r>
          </a:p>
        </p:txBody>
      </p:sp>
      <p:sp>
        <p:nvSpPr>
          <p:cNvPr id="4" name="Marcador de posición de imagen 8">
            <a:extLst>
              <a:ext uri="{FF2B5EF4-FFF2-40B4-BE49-F238E27FC236}">
                <a16:creationId xmlns:a16="http://schemas.microsoft.com/office/drawing/2014/main" id="{933D0AEF-61D1-28ED-9F4D-4DBF18AAA936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144965" y="133815"/>
            <a:ext cx="11898351" cy="2276876"/>
          </a:xfrm>
          <a:prstGeom prst="round1Rect">
            <a:avLst>
              <a:gd name="adj" fmla="val 24993"/>
            </a:avLst>
          </a:prstGeom>
        </p:spPr>
        <p:txBody>
          <a:bodyPr/>
          <a:lstStyle/>
          <a:p>
            <a:r>
              <a:rPr lang="es-ES" dirty="0"/>
              <a:t>Haga clic en el icono para agregar una imagen</a:t>
            </a:r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2072794083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Marcador de posición de imagen 8">
            <a:extLst>
              <a:ext uri="{FF2B5EF4-FFF2-40B4-BE49-F238E27FC236}">
                <a16:creationId xmlns:a16="http://schemas.microsoft.com/office/drawing/2014/main" id="{8531E2A4-9A34-BEA3-F476-A47B2C7157F4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0" y="0"/>
            <a:ext cx="12192000" cy="6858000"/>
          </a:xfrm>
        </p:spPr>
        <p:txBody>
          <a:bodyPr/>
          <a:lstStyle/>
          <a:p>
            <a:r>
              <a:rPr lang="es-ES" dirty="0"/>
              <a:t>Haga clic en el icono para agregar una imagen</a:t>
            </a:r>
            <a:endParaRPr lang="es-CL" dirty="0"/>
          </a:p>
        </p:txBody>
      </p:sp>
      <p:sp>
        <p:nvSpPr>
          <p:cNvPr id="2" name="Título 1">
            <a:extLst>
              <a:ext uri="{FF2B5EF4-FFF2-40B4-BE49-F238E27FC236}">
                <a16:creationId xmlns:a16="http://schemas.microsoft.com/office/drawing/2014/main" id="{B4B5FBF0-2E9F-C640-24F4-D317F95E2F5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2770049"/>
            <a:ext cx="6024418" cy="1317901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s-ES"/>
              <a:t>Haga clic para modificar el estilo de título del patrón</a:t>
            </a:r>
            <a:endParaRPr lang="es-CL" dirty="0"/>
          </a:p>
        </p:txBody>
      </p:sp>
      <p:pic>
        <p:nvPicPr>
          <p:cNvPr id="3" name="Gráfico 2">
            <a:extLst>
              <a:ext uri="{FF2B5EF4-FFF2-40B4-BE49-F238E27FC236}">
                <a16:creationId xmlns:a16="http://schemas.microsoft.com/office/drawing/2014/main" id="{9CD38FB8-71D0-4F85-ED70-FBBF6E65FCFD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81283644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AD92FA59-3CDC-1EC3-FA1E-EA9EDFF32F8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683163" y="1122363"/>
            <a:ext cx="6825673" cy="2387600"/>
          </a:xfrm>
        </p:spPr>
        <p:txBody>
          <a:bodyPr anchor="ctr">
            <a:normAutofit/>
          </a:bodyPr>
          <a:lstStyle>
            <a:lvl1pPr algn="ctr">
              <a:defRPr sz="3600">
                <a:solidFill>
                  <a:schemeClr val="accent1"/>
                </a:solidFill>
              </a:defRPr>
            </a:lvl1pPr>
          </a:lstStyle>
          <a:p>
            <a:r>
              <a:rPr lang="es-ES" dirty="0"/>
              <a:t>Haga clic para modificar el estilo de título del patrón</a:t>
            </a:r>
            <a:endParaRPr lang="es-CL" dirty="0"/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96905FC1-A264-7B2E-EF2D-6BCD6C83D42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683163" y="3777529"/>
            <a:ext cx="6825673" cy="1283998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1036976764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áfico 1">
            <a:extLst>
              <a:ext uri="{FF2B5EF4-FFF2-40B4-BE49-F238E27FC236}">
                <a16:creationId xmlns:a16="http://schemas.microsoft.com/office/drawing/2014/main" id="{B57AE1EF-6AA5-0799-AF91-FF27B495F227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9" name="Marcador de posición de imagen 8">
            <a:extLst>
              <a:ext uri="{FF2B5EF4-FFF2-40B4-BE49-F238E27FC236}">
                <a16:creationId xmlns:a16="http://schemas.microsoft.com/office/drawing/2014/main" id="{9396356C-513A-A98B-A290-77DED21B1AF8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0" y="0"/>
            <a:ext cx="12192000" cy="6858000"/>
          </a:xfrm>
        </p:spPr>
        <p:txBody>
          <a:bodyPr/>
          <a:lstStyle/>
          <a:p>
            <a:r>
              <a:rPr lang="es-ES" dirty="0"/>
              <a:t>Haga clic en el icono para agregar una imagen</a:t>
            </a:r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1297356956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178515571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84728C2D-7CD2-5185-2492-76ACE6049BB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16418" y="1257157"/>
            <a:ext cx="4599710" cy="950334"/>
          </a:xfrm>
        </p:spPr>
        <p:txBody>
          <a:bodyPr anchor="t">
            <a:normAutofit/>
          </a:bodyPr>
          <a:lstStyle>
            <a:lvl1pPr>
              <a:defRPr sz="2400">
                <a:solidFill>
                  <a:schemeClr val="accent1"/>
                </a:solidFill>
              </a:defRPr>
            </a:lvl1pPr>
          </a:lstStyle>
          <a:p>
            <a:r>
              <a:rPr lang="es-ES" dirty="0"/>
              <a:t>Haga clic para modificar el estilo de título del patrón</a:t>
            </a:r>
            <a:endParaRPr lang="es-CL" dirty="0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AD995E0C-B1E6-29FA-E2FE-F1B92180C86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516418" y="3632200"/>
            <a:ext cx="4599709" cy="2116137"/>
          </a:xfrm>
        </p:spPr>
        <p:txBody>
          <a:bodyPr>
            <a:normAutofit/>
          </a:bodyPr>
          <a:lstStyle>
            <a:lvl1pPr marL="0" indent="0">
              <a:buNone/>
              <a:defRPr sz="1400">
                <a:solidFill>
                  <a:schemeClr val="bg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texto 2">
            <a:extLst>
              <a:ext uri="{FF2B5EF4-FFF2-40B4-BE49-F238E27FC236}">
                <a16:creationId xmlns:a16="http://schemas.microsoft.com/office/drawing/2014/main" id="{CE7D8195-9DB9-6DB6-CB0D-405A786ED7C6}"/>
              </a:ext>
            </a:extLst>
          </p:cNvPr>
          <p:cNvSpPr>
            <a:spLocks noGrp="1"/>
          </p:cNvSpPr>
          <p:nvPr>
            <p:ph type="body" idx="10"/>
          </p:nvPr>
        </p:nvSpPr>
        <p:spPr>
          <a:xfrm>
            <a:off x="5516417" y="2507889"/>
            <a:ext cx="4599709" cy="823912"/>
          </a:xfrm>
        </p:spPr>
        <p:txBody>
          <a:bodyPr anchor="t">
            <a:normAutofit/>
          </a:bodyPr>
          <a:lstStyle>
            <a:lvl1pPr marL="0" indent="0" algn="l">
              <a:buNone/>
              <a:defRPr sz="1600" b="1">
                <a:solidFill>
                  <a:schemeClr val="bg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pic>
        <p:nvPicPr>
          <p:cNvPr id="5" name="Gráfico 4">
            <a:extLst>
              <a:ext uri="{FF2B5EF4-FFF2-40B4-BE49-F238E27FC236}">
                <a16:creationId xmlns:a16="http://schemas.microsoft.com/office/drawing/2014/main" id="{C1B66A03-B644-1ED7-7CA6-BBA237B176D5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7" name="Marcador de posición de imagen 8">
            <a:extLst>
              <a:ext uri="{FF2B5EF4-FFF2-40B4-BE49-F238E27FC236}">
                <a16:creationId xmlns:a16="http://schemas.microsoft.com/office/drawing/2014/main" id="{610F0A3D-FE37-357C-A00C-2B59DE23B6EC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146649" y="146648"/>
            <a:ext cx="4536186" cy="6556077"/>
          </a:xfrm>
        </p:spPr>
        <p:txBody>
          <a:bodyPr/>
          <a:lstStyle/>
          <a:p>
            <a:r>
              <a:rPr lang="es-ES" dirty="0"/>
              <a:t>Haga clic en el icono para agregar una imagen</a:t>
            </a:r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255067394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EA865096-0991-C0F7-85F7-21FBD818E80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71418" y="561543"/>
            <a:ext cx="10049164" cy="1020329"/>
          </a:xfrm>
        </p:spPr>
        <p:txBody>
          <a:bodyPr>
            <a:normAutofit/>
          </a:bodyPr>
          <a:lstStyle>
            <a:lvl1pPr algn="ctr">
              <a:defRPr sz="2400"/>
            </a:lvl1pPr>
          </a:lstStyle>
          <a:p>
            <a:r>
              <a:rPr lang="es-ES" dirty="0"/>
              <a:t>Haga clic para modificar el estilo de título del patrón</a:t>
            </a:r>
            <a:endParaRPr lang="es-CL" dirty="0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9B1ED1DB-907B-539D-9476-279B3E15DAF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625599" y="1883353"/>
            <a:ext cx="3639128" cy="823912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 b="1">
                <a:solidFill>
                  <a:schemeClr val="bg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5BC2A904-0D2D-D6C9-4B0C-BBB10208652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071418" y="2909455"/>
            <a:ext cx="4747491" cy="3280208"/>
          </a:xfrm>
        </p:spPr>
        <p:txBody>
          <a:bodyPr>
            <a:normAutofit/>
          </a:bodyPr>
          <a:lstStyle>
            <a:lvl1pPr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 dirty="0"/>
          </a:p>
        </p:txBody>
      </p:sp>
      <p:sp>
        <p:nvSpPr>
          <p:cNvPr id="11" name="Marcador de texto 2">
            <a:extLst>
              <a:ext uri="{FF2B5EF4-FFF2-40B4-BE49-F238E27FC236}">
                <a16:creationId xmlns:a16="http://schemas.microsoft.com/office/drawing/2014/main" id="{CB96BCC9-4DE3-FFD1-0501-CB9C566CABAC}"/>
              </a:ext>
            </a:extLst>
          </p:cNvPr>
          <p:cNvSpPr>
            <a:spLocks noGrp="1"/>
          </p:cNvSpPr>
          <p:nvPr>
            <p:ph type="body" idx="10"/>
          </p:nvPr>
        </p:nvSpPr>
        <p:spPr>
          <a:xfrm>
            <a:off x="6927272" y="1883353"/>
            <a:ext cx="3639128" cy="823912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 b="1">
                <a:solidFill>
                  <a:schemeClr val="bg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12" name="Marcador de contenido 3">
            <a:extLst>
              <a:ext uri="{FF2B5EF4-FFF2-40B4-BE49-F238E27FC236}">
                <a16:creationId xmlns:a16="http://schemas.microsoft.com/office/drawing/2014/main" id="{A28BB7E4-B115-0792-CF9B-7E725FE86348}"/>
              </a:ext>
            </a:extLst>
          </p:cNvPr>
          <p:cNvSpPr>
            <a:spLocks noGrp="1"/>
          </p:cNvSpPr>
          <p:nvPr>
            <p:ph sz="half" idx="11"/>
          </p:nvPr>
        </p:nvSpPr>
        <p:spPr>
          <a:xfrm>
            <a:off x="6373091" y="2909455"/>
            <a:ext cx="4747491" cy="3280208"/>
          </a:xfrm>
        </p:spPr>
        <p:txBody>
          <a:bodyPr>
            <a:normAutofit/>
          </a:bodyPr>
          <a:lstStyle>
            <a:lvl1pPr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2797599239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ítulo 1">
            <a:extLst>
              <a:ext uri="{FF2B5EF4-FFF2-40B4-BE49-F238E27FC236}">
                <a16:creationId xmlns:a16="http://schemas.microsoft.com/office/drawing/2014/main" id="{68820C7A-5835-2ED3-3ABD-3CAD8ED1A38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761999" y="3089708"/>
            <a:ext cx="4715165" cy="891165"/>
          </a:xfrm>
        </p:spPr>
        <p:txBody>
          <a:bodyPr anchor="t">
            <a:normAutofit/>
          </a:bodyPr>
          <a:lstStyle>
            <a:lvl1pPr algn="l">
              <a:defRPr sz="2400"/>
            </a:lvl1pPr>
          </a:lstStyle>
          <a:p>
            <a:r>
              <a:rPr lang="es-ES"/>
              <a:t>Haga clic para modificar el estilo de título del patrón</a:t>
            </a:r>
            <a:endParaRPr lang="es-CL" dirty="0"/>
          </a:p>
        </p:txBody>
      </p:sp>
      <p:sp>
        <p:nvSpPr>
          <p:cNvPr id="9" name="Subtítulo 2">
            <a:extLst>
              <a:ext uri="{FF2B5EF4-FFF2-40B4-BE49-F238E27FC236}">
                <a16:creationId xmlns:a16="http://schemas.microsoft.com/office/drawing/2014/main" id="{08296E67-A443-397B-84D3-415E0176BB1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714839" y="3094470"/>
            <a:ext cx="4608944" cy="3112365"/>
          </a:xfrm>
        </p:spPr>
        <p:txBody>
          <a:bodyPr>
            <a:normAutofit/>
          </a:bodyPr>
          <a:lstStyle>
            <a:lvl1pPr marL="0" indent="0" algn="l">
              <a:buNone/>
              <a:defRPr sz="1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  <a:endParaRPr lang="es-CL" dirty="0"/>
          </a:p>
        </p:txBody>
      </p:sp>
      <p:sp>
        <p:nvSpPr>
          <p:cNvPr id="10" name="Marcador de texto 2">
            <a:extLst>
              <a:ext uri="{FF2B5EF4-FFF2-40B4-BE49-F238E27FC236}">
                <a16:creationId xmlns:a16="http://schemas.microsoft.com/office/drawing/2014/main" id="{AD9EA9D1-8AF3-E3C3-DD46-AF3164218AB2}"/>
              </a:ext>
            </a:extLst>
          </p:cNvPr>
          <p:cNvSpPr>
            <a:spLocks noGrp="1"/>
          </p:cNvSpPr>
          <p:nvPr>
            <p:ph type="body" idx="10"/>
          </p:nvPr>
        </p:nvSpPr>
        <p:spPr>
          <a:xfrm>
            <a:off x="761999" y="4447310"/>
            <a:ext cx="4715163" cy="823912"/>
          </a:xfrm>
        </p:spPr>
        <p:txBody>
          <a:bodyPr anchor="t">
            <a:normAutofit/>
          </a:bodyPr>
          <a:lstStyle>
            <a:lvl1pPr marL="0" indent="0" algn="l">
              <a:buNone/>
              <a:defRPr sz="1600" b="1">
                <a:solidFill>
                  <a:schemeClr val="bg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posición de imagen 8">
            <a:extLst>
              <a:ext uri="{FF2B5EF4-FFF2-40B4-BE49-F238E27FC236}">
                <a16:creationId xmlns:a16="http://schemas.microsoft.com/office/drawing/2014/main" id="{EB4A450D-BD6B-5942-F157-BF45F302B717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144965" y="133815"/>
            <a:ext cx="11898351" cy="2276876"/>
          </a:xfrm>
          <a:prstGeom prst="round1Rect">
            <a:avLst>
              <a:gd name="adj" fmla="val 24993"/>
            </a:avLst>
          </a:prstGeom>
        </p:spPr>
        <p:txBody>
          <a:bodyPr/>
          <a:lstStyle/>
          <a:p>
            <a:r>
              <a:rPr lang="es-ES" dirty="0"/>
              <a:t>Haga clic en el icono para agregar una imagen</a:t>
            </a:r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2834614954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Marcador de posición de imagen 8">
            <a:extLst>
              <a:ext uri="{FF2B5EF4-FFF2-40B4-BE49-F238E27FC236}">
                <a16:creationId xmlns:a16="http://schemas.microsoft.com/office/drawing/2014/main" id="{8531E2A4-9A34-BEA3-F476-A47B2C7157F4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0" y="1028"/>
            <a:ext cx="12192000" cy="6858000"/>
          </a:xfrm>
        </p:spPr>
        <p:txBody>
          <a:bodyPr/>
          <a:lstStyle/>
          <a:p>
            <a:r>
              <a:rPr lang="es-ES" dirty="0"/>
              <a:t>Haga clic en el icono para agregar una imagen</a:t>
            </a:r>
            <a:endParaRPr lang="es-CL" dirty="0"/>
          </a:p>
        </p:txBody>
      </p:sp>
      <p:sp>
        <p:nvSpPr>
          <p:cNvPr id="2" name="Título 1">
            <a:extLst>
              <a:ext uri="{FF2B5EF4-FFF2-40B4-BE49-F238E27FC236}">
                <a16:creationId xmlns:a16="http://schemas.microsoft.com/office/drawing/2014/main" id="{B4B5FBF0-2E9F-C640-24F4-D317F95E2F5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2770049"/>
            <a:ext cx="6024418" cy="1317901"/>
          </a:xfrm>
        </p:spPr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r>
              <a:rPr lang="es-ES" dirty="0"/>
              <a:t>Haga clic para modificar el estilo de título del patrón</a:t>
            </a:r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2600951417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AD92FA59-3CDC-1EC3-FA1E-EA9EDFF32F8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683163" y="1122363"/>
            <a:ext cx="6825673" cy="2387600"/>
          </a:xfrm>
        </p:spPr>
        <p:txBody>
          <a:bodyPr anchor="ctr">
            <a:normAutofit/>
          </a:bodyPr>
          <a:lstStyle>
            <a:lvl1pPr algn="ctr">
              <a:defRPr sz="3600"/>
            </a:lvl1pPr>
          </a:lstStyle>
          <a:p>
            <a:r>
              <a:rPr lang="es-ES"/>
              <a:t>Haga clic para modificar el estilo de título del patrón</a:t>
            </a:r>
            <a:endParaRPr lang="es-CL" dirty="0"/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96905FC1-A264-7B2E-EF2D-6BCD6C83D42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683163" y="3777529"/>
            <a:ext cx="6825673" cy="1283998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2661182112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áfico 1">
            <a:extLst>
              <a:ext uri="{FF2B5EF4-FFF2-40B4-BE49-F238E27FC236}">
                <a16:creationId xmlns:a16="http://schemas.microsoft.com/office/drawing/2014/main" id="{B57AE1EF-6AA5-0799-AF91-FF27B495F227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9" name="Marcador de posición de imagen 8">
            <a:extLst>
              <a:ext uri="{FF2B5EF4-FFF2-40B4-BE49-F238E27FC236}">
                <a16:creationId xmlns:a16="http://schemas.microsoft.com/office/drawing/2014/main" id="{9396356C-513A-A98B-A290-77DED21B1AF8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0" y="0"/>
            <a:ext cx="12192000" cy="6858000"/>
          </a:xfrm>
        </p:spPr>
        <p:txBody>
          <a:bodyPr/>
          <a:lstStyle/>
          <a:p>
            <a:r>
              <a:rPr lang="es-ES" dirty="0"/>
              <a:t>Haga clic en el icono para agregar una imagen</a:t>
            </a:r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2044052773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áfico 1">
            <a:extLst>
              <a:ext uri="{FF2B5EF4-FFF2-40B4-BE49-F238E27FC236}">
                <a16:creationId xmlns:a16="http://schemas.microsoft.com/office/drawing/2014/main" id="{F49B1BB3-E980-F384-932E-77C3FB41FB89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2465282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Marcador de posición de imagen 8">
            <a:extLst>
              <a:ext uri="{FF2B5EF4-FFF2-40B4-BE49-F238E27FC236}">
                <a16:creationId xmlns:a16="http://schemas.microsoft.com/office/drawing/2014/main" id="{9396356C-513A-A98B-A290-77DED21B1AF8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146649" y="146648"/>
            <a:ext cx="4536186" cy="6556077"/>
          </a:xfrm>
        </p:spPr>
        <p:txBody>
          <a:bodyPr/>
          <a:lstStyle/>
          <a:p>
            <a:r>
              <a:rPr lang="es-ES" dirty="0"/>
              <a:t>Haga clic en el icono para agregar una imagen</a:t>
            </a:r>
            <a:endParaRPr lang="es-CL" dirty="0"/>
          </a:p>
        </p:txBody>
      </p:sp>
      <p:sp>
        <p:nvSpPr>
          <p:cNvPr id="2" name="Título 1">
            <a:extLst>
              <a:ext uri="{FF2B5EF4-FFF2-40B4-BE49-F238E27FC236}">
                <a16:creationId xmlns:a16="http://schemas.microsoft.com/office/drawing/2014/main" id="{84728C2D-7CD2-5185-2492-76ACE6049BB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16418" y="1257157"/>
            <a:ext cx="4599710" cy="950334"/>
          </a:xfrm>
        </p:spPr>
        <p:txBody>
          <a:bodyPr anchor="t">
            <a:normAutofit/>
          </a:bodyPr>
          <a:lstStyle>
            <a:lvl1pPr>
              <a:defRPr sz="2400"/>
            </a:lvl1pPr>
          </a:lstStyle>
          <a:p>
            <a:r>
              <a:rPr lang="es-ES"/>
              <a:t>Haga clic para modificar el estilo de título del patrón</a:t>
            </a:r>
            <a:endParaRPr lang="es-CL" dirty="0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AD995E0C-B1E6-29FA-E2FE-F1B92180C86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516418" y="3632200"/>
            <a:ext cx="4599709" cy="2116137"/>
          </a:xfrm>
        </p:spPr>
        <p:txBody>
          <a:bodyPr>
            <a:normAutofit/>
          </a:bodyPr>
          <a:lstStyle>
            <a:lvl1pPr marL="0" indent="0">
              <a:buNone/>
              <a:defRPr sz="1400">
                <a:solidFill>
                  <a:schemeClr val="bg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texto 2">
            <a:extLst>
              <a:ext uri="{FF2B5EF4-FFF2-40B4-BE49-F238E27FC236}">
                <a16:creationId xmlns:a16="http://schemas.microsoft.com/office/drawing/2014/main" id="{CE7D8195-9DB9-6DB6-CB0D-405A786ED7C6}"/>
              </a:ext>
            </a:extLst>
          </p:cNvPr>
          <p:cNvSpPr>
            <a:spLocks noGrp="1"/>
          </p:cNvSpPr>
          <p:nvPr>
            <p:ph type="body" idx="10"/>
          </p:nvPr>
        </p:nvSpPr>
        <p:spPr>
          <a:xfrm>
            <a:off x="5516417" y="2507889"/>
            <a:ext cx="4599709" cy="823912"/>
          </a:xfrm>
        </p:spPr>
        <p:txBody>
          <a:bodyPr anchor="t">
            <a:normAutofit/>
          </a:bodyPr>
          <a:lstStyle>
            <a:lvl1pPr marL="0" indent="0" algn="l">
              <a:buNone/>
              <a:defRPr sz="1600" b="1">
                <a:solidFill>
                  <a:schemeClr val="bg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pic>
        <p:nvPicPr>
          <p:cNvPr id="5" name="Gráfico 4">
            <a:extLst>
              <a:ext uri="{FF2B5EF4-FFF2-40B4-BE49-F238E27FC236}">
                <a16:creationId xmlns:a16="http://schemas.microsoft.com/office/drawing/2014/main" id="{163397D1-475A-C6AE-E5E5-BB90E05169A4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1058862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EA865096-0991-C0F7-85F7-21FBD818E80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71418" y="561543"/>
            <a:ext cx="10049164" cy="1020329"/>
          </a:xfrm>
        </p:spPr>
        <p:txBody>
          <a:bodyPr>
            <a:normAutofit/>
          </a:bodyPr>
          <a:lstStyle>
            <a:lvl1pPr algn="ctr">
              <a:defRPr sz="2400"/>
            </a:lvl1pPr>
          </a:lstStyle>
          <a:p>
            <a:r>
              <a:rPr lang="es-ES"/>
              <a:t>Haga clic para modificar el estilo de título del patrón</a:t>
            </a:r>
            <a:endParaRPr lang="es-CL" dirty="0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9B1ED1DB-907B-539D-9476-279B3E15DAF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625599" y="1883353"/>
            <a:ext cx="3639128" cy="823912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 b="1">
                <a:solidFill>
                  <a:schemeClr val="bg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5BC2A904-0D2D-D6C9-4B0C-BBB10208652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071418" y="2909455"/>
            <a:ext cx="4747491" cy="3280208"/>
          </a:xfrm>
        </p:spPr>
        <p:txBody>
          <a:bodyPr>
            <a:normAutofit/>
          </a:bodyPr>
          <a:lstStyle>
            <a:lvl1pPr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 dirty="0"/>
          </a:p>
        </p:txBody>
      </p:sp>
      <p:sp>
        <p:nvSpPr>
          <p:cNvPr id="11" name="Marcador de texto 2">
            <a:extLst>
              <a:ext uri="{FF2B5EF4-FFF2-40B4-BE49-F238E27FC236}">
                <a16:creationId xmlns:a16="http://schemas.microsoft.com/office/drawing/2014/main" id="{CB96BCC9-4DE3-FFD1-0501-CB9C566CABAC}"/>
              </a:ext>
            </a:extLst>
          </p:cNvPr>
          <p:cNvSpPr>
            <a:spLocks noGrp="1"/>
          </p:cNvSpPr>
          <p:nvPr>
            <p:ph type="body" idx="10"/>
          </p:nvPr>
        </p:nvSpPr>
        <p:spPr>
          <a:xfrm>
            <a:off x="6927272" y="1883353"/>
            <a:ext cx="3639128" cy="823912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 b="1">
                <a:solidFill>
                  <a:schemeClr val="bg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12" name="Marcador de contenido 3">
            <a:extLst>
              <a:ext uri="{FF2B5EF4-FFF2-40B4-BE49-F238E27FC236}">
                <a16:creationId xmlns:a16="http://schemas.microsoft.com/office/drawing/2014/main" id="{A28BB7E4-B115-0792-CF9B-7E725FE86348}"/>
              </a:ext>
            </a:extLst>
          </p:cNvPr>
          <p:cNvSpPr>
            <a:spLocks noGrp="1"/>
          </p:cNvSpPr>
          <p:nvPr>
            <p:ph sz="half" idx="11"/>
          </p:nvPr>
        </p:nvSpPr>
        <p:spPr>
          <a:xfrm>
            <a:off x="6373091" y="2909455"/>
            <a:ext cx="4747491" cy="3280208"/>
          </a:xfrm>
        </p:spPr>
        <p:txBody>
          <a:bodyPr>
            <a:normAutofit/>
          </a:bodyPr>
          <a:lstStyle>
            <a:lvl1pPr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2567350347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ítulo 1">
            <a:extLst>
              <a:ext uri="{FF2B5EF4-FFF2-40B4-BE49-F238E27FC236}">
                <a16:creationId xmlns:a16="http://schemas.microsoft.com/office/drawing/2014/main" id="{68820C7A-5835-2ED3-3ABD-3CAD8ED1A38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761999" y="3089708"/>
            <a:ext cx="4715165" cy="891165"/>
          </a:xfrm>
        </p:spPr>
        <p:txBody>
          <a:bodyPr anchor="t">
            <a:normAutofit/>
          </a:bodyPr>
          <a:lstStyle>
            <a:lvl1pPr algn="l">
              <a:defRPr sz="2400"/>
            </a:lvl1pPr>
          </a:lstStyle>
          <a:p>
            <a:r>
              <a:rPr lang="es-ES"/>
              <a:t>Haga clic para modificar el estilo de título del patrón</a:t>
            </a:r>
            <a:endParaRPr lang="es-CL" dirty="0"/>
          </a:p>
        </p:txBody>
      </p:sp>
      <p:sp>
        <p:nvSpPr>
          <p:cNvPr id="9" name="Subtítulo 2">
            <a:extLst>
              <a:ext uri="{FF2B5EF4-FFF2-40B4-BE49-F238E27FC236}">
                <a16:creationId xmlns:a16="http://schemas.microsoft.com/office/drawing/2014/main" id="{08296E67-A443-397B-84D3-415E0176BB1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714839" y="3094470"/>
            <a:ext cx="4608944" cy="3112365"/>
          </a:xfrm>
        </p:spPr>
        <p:txBody>
          <a:bodyPr>
            <a:normAutofit/>
          </a:bodyPr>
          <a:lstStyle>
            <a:lvl1pPr marL="0" indent="0" algn="l">
              <a:buNone/>
              <a:defRPr sz="1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  <a:endParaRPr lang="es-CL" dirty="0"/>
          </a:p>
        </p:txBody>
      </p:sp>
      <p:sp>
        <p:nvSpPr>
          <p:cNvPr id="10" name="Marcador de texto 2">
            <a:extLst>
              <a:ext uri="{FF2B5EF4-FFF2-40B4-BE49-F238E27FC236}">
                <a16:creationId xmlns:a16="http://schemas.microsoft.com/office/drawing/2014/main" id="{AD9EA9D1-8AF3-E3C3-DD46-AF3164218AB2}"/>
              </a:ext>
            </a:extLst>
          </p:cNvPr>
          <p:cNvSpPr>
            <a:spLocks noGrp="1"/>
          </p:cNvSpPr>
          <p:nvPr>
            <p:ph type="body" idx="10"/>
          </p:nvPr>
        </p:nvSpPr>
        <p:spPr>
          <a:xfrm>
            <a:off x="761999" y="4447310"/>
            <a:ext cx="4715163" cy="823912"/>
          </a:xfrm>
        </p:spPr>
        <p:txBody>
          <a:bodyPr anchor="t">
            <a:normAutofit/>
          </a:bodyPr>
          <a:lstStyle>
            <a:lvl1pPr marL="0" indent="0" algn="l">
              <a:buNone/>
              <a:defRPr sz="1600" b="1">
                <a:solidFill>
                  <a:schemeClr val="bg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posición de imagen 8">
            <a:extLst>
              <a:ext uri="{FF2B5EF4-FFF2-40B4-BE49-F238E27FC236}">
                <a16:creationId xmlns:a16="http://schemas.microsoft.com/office/drawing/2014/main" id="{CA691275-E614-75DD-BF66-D1A2304E5492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144965" y="133815"/>
            <a:ext cx="11898351" cy="2276876"/>
          </a:xfrm>
          <a:prstGeom prst="round1Rect">
            <a:avLst>
              <a:gd name="adj" fmla="val 24993"/>
            </a:avLst>
          </a:prstGeom>
        </p:spPr>
        <p:txBody>
          <a:bodyPr/>
          <a:lstStyle/>
          <a:p>
            <a:r>
              <a:rPr lang="es-ES" dirty="0"/>
              <a:t>Haga clic en el icono para agregar una imagen</a:t>
            </a:r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4189074880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Marcador de posición de imagen 8">
            <a:extLst>
              <a:ext uri="{FF2B5EF4-FFF2-40B4-BE49-F238E27FC236}">
                <a16:creationId xmlns:a16="http://schemas.microsoft.com/office/drawing/2014/main" id="{8531E2A4-9A34-BEA3-F476-A47B2C7157F4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0" y="1"/>
            <a:ext cx="12192000" cy="6858000"/>
          </a:xfrm>
        </p:spPr>
        <p:txBody>
          <a:bodyPr/>
          <a:lstStyle/>
          <a:p>
            <a:r>
              <a:rPr lang="es-ES"/>
              <a:t>Haga clic en el icono para agregar una imagen</a:t>
            </a:r>
            <a:endParaRPr lang="es-CL"/>
          </a:p>
        </p:txBody>
      </p:sp>
      <p:sp>
        <p:nvSpPr>
          <p:cNvPr id="2" name="Título 1">
            <a:extLst>
              <a:ext uri="{FF2B5EF4-FFF2-40B4-BE49-F238E27FC236}">
                <a16:creationId xmlns:a16="http://schemas.microsoft.com/office/drawing/2014/main" id="{B4B5FBF0-2E9F-C640-24F4-D317F95E2F5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2770049"/>
            <a:ext cx="6024418" cy="1317901"/>
          </a:xfrm>
        </p:spPr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r>
              <a:rPr lang="es-ES" dirty="0"/>
              <a:t>Haga clic para modificar el estilo de título del patrón</a:t>
            </a:r>
            <a:endParaRPr lang="es-CL" dirty="0"/>
          </a:p>
        </p:txBody>
      </p:sp>
      <p:pic>
        <p:nvPicPr>
          <p:cNvPr id="3" name="Gráfico 2">
            <a:extLst>
              <a:ext uri="{FF2B5EF4-FFF2-40B4-BE49-F238E27FC236}">
                <a16:creationId xmlns:a16="http://schemas.microsoft.com/office/drawing/2014/main" id="{B793FE82-AE4C-A625-A66C-6CBD42147003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2596947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526547356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sv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svg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2.svg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2.svg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2.svg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theme" Target="../theme/theme6.xml"/><Relationship Id="rId3" Type="http://schemas.openxmlformats.org/officeDocument/2006/relationships/slideLayout" Target="../slideLayouts/slideLayout8.xml"/><Relationship Id="rId7" Type="http://schemas.openxmlformats.org/officeDocument/2006/relationships/slideLayout" Target="../slideLayouts/slideLayout12.xml"/><Relationship Id="rId2" Type="http://schemas.openxmlformats.org/officeDocument/2006/relationships/slideLayout" Target="../slideLayouts/slideLayout7.xml"/><Relationship Id="rId1" Type="http://schemas.openxmlformats.org/officeDocument/2006/relationships/slideLayout" Target="../slideLayouts/slideLayout6.xml"/><Relationship Id="rId6" Type="http://schemas.openxmlformats.org/officeDocument/2006/relationships/slideLayout" Target="../slideLayouts/slideLayout11.xml"/><Relationship Id="rId5" Type="http://schemas.openxmlformats.org/officeDocument/2006/relationships/slideLayout" Target="../slideLayouts/slideLayout10.xml"/><Relationship Id="rId10" Type="http://schemas.openxmlformats.org/officeDocument/2006/relationships/image" Target="../media/image8.svg"/><Relationship Id="rId4" Type="http://schemas.openxmlformats.org/officeDocument/2006/relationships/slideLayout" Target="../slideLayouts/slideLayout9.xml"/><Relationship Id="rId9" Type="http://schemas.openxmlformats.org/officeDocument/2006/relationships/image" Target="../media/image7.svg"/></Relationships>
</file>

<file path=ppt/slideMasters/_rels/slideMaster7.xml.rels><?xml version="1.0" encoding="UTF-8" standalone="yes"?>
<Relationships xmlns="http://schemas.openxmlformats.org/package/2006/relationships"><Relationship Id="rId8" Type="http://schemas.openxmlformats.org/officeDocument/2006/relationships/theme" Target="../theme/theme7.xml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5" Type="http://schemas.openxmlformats.org/officeDocument/2006/relationships/slideLayout" Target="../slideLayouts/slideLayout17.xml"/><Relationship Id="rId10" Type="http://schemas.openxmlformats.org/officeDocument/2006/relationships/image" Target="../media/image10.svg"/><Relationship Id="rId4" Type="http://schemas.openxmlformats.org/officeDocument/2006/relationships/slideLayout" Target="../slideLayouts/slideLayout16.xml"/><Relationship Id="rId9" Type="http://schemas.openxmlformats.org/officeDocument/2006/relationships/image" Target="../media/image11.svg"/></Relationships>
</file>

<file path=ppt/slideMasters/_rels/slideMaster8.xml.rels><?xml version="1.0" encoding="UTF-8" standalone="yes"?>
<Relationships xmlns="http://schemas.openxmlformats.org/package/2006/relationships"><Relationship Id="rId8" Type="http://schemas.openxmlformats.org/officeDocument/2006/relationships/theme" Target="../theme/theme8.xml"/><Relationship Id="rId3" Type="http://schemas.openxmlformats.org/officeDocument/2006/relationships/slideLayout" Target="../slideLayouts/slideLayout22.xml"/><Relationship Id="rId7" Type="http://schemas.openxmlformats.org/officeDocument/2006/relationships/slideLayout" Target="../slideLayouts/slideLayout26.xml"/><Relationship Id="rId2" Type="http://schemas.openxmlformats.org/officeDocument/2006/relationships/slideLayout" Target="../slideLayouts/slideLayout21.xml"/><Relationship Id="rId1" Type="http://schemas.openxmlformats.org/officeDocument/2006/relationships/slideLayout" Target="../slideLayouts/slideLayout20.xml"/><Relationship Id="rId6" Type="http://schemas.openxmlformats.org/officeDocument/2006/relationships/slideLayout" Target="../slideLayouts/slideLayout25.xml"/><Relationship Id="rId5" Type="http://schemas.openxmlformats.org/officeDocument/2006/relationships/slideLayout" Target="../slideLayouts/slideLayout24.xml"/><Relationship Id="rId10" Type="http://schemas.openxmlformats.org/officeDocument/2006/relationships/image" Target="../media/image14.svg"/><Relationship Id="rId4" Type="http://schemas.openxmlformats.org/officeDocument/2006/relationships/slideLayout" Target="../slideLayouts/slideLayout23.xml"/><Relationship Id="rId9" Type="http://schemas.openxmlformats.org/officeDocument/2006/relationships/image" Target="../media/image13.svg"/></Relationships>
</file>

<file path=ppt/slideMasters/_rels/slideMaster9.xml.rels><?xml version="1.0" encoding="UTF-8" standalone="yes"?>
<Relationships xmlns="http://schemas.openxmlformats.org/package/2006/relationships"><Relationship Id="rId8" Type="http://schemas.openxmlformats.org/officeDocument/2006/relationships/theme" Target="../theme/theme9.xml"/><Relationship Id="rId3" Type="http://schemas.openxmlformats.org/officeDocument/2006/relationships/slideLayout" Target="../slideLayouts/slideLayout29.xml"/><Relationship Id="rId7" Type="http://schemas.openxmlformats.org/officeDocument/2006/relationships/slideLayout" Target="../slideLayouts/slideLayout33.xml"/><Relationship Id="rId2" Type="http://schemas.openxmlformats.org/officeDocument/2006/relationships/slideLayout" Target="../slideLayouts/slideLayout28.xml"/><Relationship Id="rId1" Type="http://schemas.openxmlformats.org/officeDocument/2006/relationships/slideLayout" Target="../slideLayouts/slideLayout27.xml"/><Relationship Id="rId6" Type="http://schemas.openxmlformats.org/officeDocument/2006/relationships/slideLayout" Target="../slideLayouts/slideLayout32.xml"/><Relationship Id="rId5" Type="http://schemas.openxmlformats.org/officeDocument/2006/relationships/slideLayout" Target="../slideLayouts/slideLayout31.xml"/><Relationship Id="rId10" Type="http://schemas.openxmlformats.org/officeDocument/2006/relationships/image" Target="../media/image16.svg"/><Relationship Id="rId4" Type="http://schemas.openxmlformats.org/officeDocument/2006/relationships/slideLayout" Target="../slideLayouts/slideLayout30.xml"/><Relationship Id="rId9" Type="http://schemas.openxmlformats.org/officeDocument/2006/relationships/image" Target="../media/image15.svg"/></Relationships>
</file>

<file path=ppt/slideMasters/_rels/slideMaster10.xml.rels><?xml version="1.0" encoding="UTF-8" standalone="yes"?>
<Relationships xmlns="http://schemas.openxmlformats.org/package/2006/relationships"><Relationship Id="rId8" Type="http://schemas.openxmlformats.org/officeDocument/2006/relationships/theme" Target="../theme/theme10.xml"/><Relationship Id="rId3" Type="http://schemas.openxmlformats.org/officeDocument/2006/relationships/slideLayout" Target="../slideLayouts/slideLayout36.xml"/><Relationship Id="rId7" Type="http://schemas.openxmlformats.org/officeDocument/2006/relationships/slideLayout" Target="../slideLayouts/slideLayout40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5" Type="http://schemas.openxmlformats.org/officeDocument/2006/relationships/slideLayout" Target="../slideLayouts/slideLayout38.xml"/><Relationship Id="rId10" Type="http://schemas.openxmlformats.org/officeDocument/2006/relationships/image" Target="../media/image16.svg"/><Relationship Id="rId4" Type="http://schemas.openxmlformats.org/officeDocument/2006/relationships/slideLayout" Target="../slideLayouts/slideLayout37.xml"/><Relationship Id="rId9" Type="http://schemas.openxmlformats.org/officeDocument/2006/relationships/image" Target="../media/image15.svg"/></Relationships>
</file>

<file path=ppt/slideMasters/_rels/slideMaster11.xml.rels><?xml version="1.0" encoding="UTF-8" standalone="yes"?>
<Relationships xmlns="http://schemas.openxmlformats.org/package/2006/relationships"><Relationship Id="rId8" Type="http://schemas.openxmlformats.org/officeDocument/2006/relationships/theme" Target="../theme/theme11.xml"/><Relationship Id="rId3" Type="http://schemas.openxmlformats.org/officeDocument/2006/relationships/slideLayout" Target="../slideLayouts/slideLayout43.xml"/><Relationship Id="rId7" Type="http://schemas.openxmlformats.org/officeDocument/2006/relationships/slideLayout" Target="../slideLayouts/slideLayout47.xml"/><Relationship Id="rId2" Type="http://schemas.openxmlformats.org/officeDocument/2006/relationships/slideLayout" Target="../slideLayouts/slideLayout42.xml"/><Relationship Id="rId1" Type="http://schemas.openxmlformats.org/officeDocument/2006/relationships/slideLayout" Target="../slideLayouts/slideLayout41.xml"/><Relationship Id="rId6" Type="http://schemas.openxmlformats.org/officeDocument/2006/relationships/slideLayout" Target="../slideLayouts/slideLayout46.xml"/><Relationship Id="rId5" Type="http://schemas.openxmlformats.org/officeDocument/2006/relationships/slideLayout" Target="../slideLayouts/slideLayout45.xml"/><Relationship Id="rId10" Type="http://schemas.openxmlformats.org/officeDocument/2006/relationships/image" Target="../media/image16.svg"/><Relationship Id="rId4" Type="http://schemas.openxmlformats.org/officeDocument/2006/relationships/slideLayout" Target="../slideLayouts/slideLayout44.xml"/><Relationship Id="rId9" Type="http://schemas.openxmlformats.org/officeDocument/2006/relationships/image" Target="../media/image15.svg"/></Relationships>
</file>

<file path=ppt/slideMasters/_rels/slideMaster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svg"/><Relationship Id="rId2" Type="http://schemas.openxmlformats.org/officeDocument/2006/relationships/image" Target="../media/image7.svg"/><Relationship Id="rId1" Type="http://schemas.openxmlformats.org/officeDocument/2006/relationships/theme" Target="../theme/theme12.xml"/></Relationships>
</file>

<file path=ppt/slideMasters/_rels/slideMaster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svg"/><Relationship Id="rId2" Type="http://schemas.openxmlformats.org/officeDocument/2006/relationships/image" Target="../media/image11.svg"/><Relationship Id="rId1" Type="http://schemas.openxmlformats.org/officeDocument/2006/relationships/theme" Target="../theme/theme13.xml"/></Relationships>
</file>

<file path=ppt/slideMasters/_rels/slideMaster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svg"/><Relationship Id="rId2" Type="http://schemas.openxmlformats.org/officeDocument/2006/relationships/image" Target="../media/image19.svg"/><Relationship Id="rId1" Type="http://schemas.openxmlformats.org/officeDocument/2006/relationships/theme" Target="../theme/theme14.xml"/></Relationships>
</file>

<file path=ppt/slideMasters/_rels/slideMaster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svg"/><Relationship Id="rId2" Type="http://schemas.openxmlformats.org/officeDocument/2006/relationships/image" Target="../media/image15.svg"/><Relationship Id="rId1" Type="http://schemas.openxmlformats.org/officeDocument/2006/relationships/theme" Target="../theme/theme15.xml"/></Relationships>
</file>

<file path=ppt/slideMasters/_rels/slideMaster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svg"/><Relationship Id="rId2" Type="http://schemas.openxmlformats.org/officeDocument/2006/relationships/theme" Target="../theme/theme16.xml"/><Relationship Id="rId1" Type="http://schemas.openxmlformats.org/officeDocument/2006/relationships/slideLayout" Target="../slideLayouts/slideLayout48.xml"/><Relationship Id="rId4" Type="http://schemas.openxmlformats.org/officeDocument/2006/relationships/image" Target="../media/image16.svg"/></Relationships>
</file>

<file path=ppt/slideMasters/_rels/slideMaster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svg"/><Relationship Id="rId2" Type="http://schemas.openxmlformats.org/officeDocument/2006/relationships/image" Target="../media/image15.svg"/><Relationship Id="rId1" Type="http://schemas.openxmlformats.org/officeDocument/2006/relationships/theme" Target="../theme/theme17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3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ángulo: una sola esquina redondeada 2">
            <a:extLst>
              <a:ext uri="{FF2B5EF4-FFF2-40B4-BE49-F238E27FC236}">
                <a16:creationId xmlns:a16="http://schemas.microsoft.com/office/drawing/2014/main" id="{611891CA-E3B5-0804-A2B5-A5046F632A44}"/>
              </a:ext>
            </a:extLst>
          </p:cNvPr>
          <p:cNvSpPr/>
          <p:nvPr userDrawn="1"/>
        </p:nvSpPr>
        <p:spPr>
          <a:xfrm>
            <a:off x="129309" y="147782"/>
            <a:ext cx="11924146" cy="6576291"/>
          </a:xfrm>
          <a:prstGeom prst="round1Rect">
            <a:avLst>
              <a:gd name="adj" fmla="val 8380"/>
            </a:avLst>
          </a:prstGeom>
          <a:gradFill>
            <a:gsLst>
              <a:gs pos="100000">
                <a:schemeClr val="tx1">
                  <a:alpha val="86000"/>
                </a:schemeClr>
              </a:gs>
              <a:gs pos="83000">
                <a:schemeClr val="tx1">
                  <a:alpha val="70000"/>
                </a:schemeClr>
              </a:gs>
              <a:gs pos="12000">
                <a:schemeClr val="tx2">
                  <a:alpha val="82000"/>
                  <a:lumMod val="79000"/>
                </a:schemeClr>
              </a:gs>
              <a:gs pos="54000">
                <a:schemeClr val="accent1">
                  <a:alpha val="79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pic>
        <p:nvPicPr>
          <p:cNvPr id="5" name="Gráfico 4">
            <a:extLst>
              <a:ext uri="{FF2B5EF4-FFF2-40B4-BE49-F238E27FC236}">
                <a16:creationId xmlns:a16="http://schemas.microsoft.com/office/drawing/2014/main" id="{B40E2D65-62E4-53C3-8E14-A84597AD357E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813773" y="656354"/>
            <a:ext cx="1756626" cy="6977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2846338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2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200" b="1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 baseline="0">
          <a:solidFill>
            <a:schemeClr val="tx1"/>
          </a:solidFill>
          <a:latin typeface="Roboto" panose="02000000000000000000" pitchFamily="2" charset="0"/>
          <a:ea typeface="Roboto" panose="02000000000000000000" pitchFamily="2" charset="0"/>
          <a:cs typeface="Roboto" panose="02000000000000000000" pitchFamily="2" charset="0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 baseline="0">
          <a:solidFill>
            <a:schemeClr val="tx1"/>
          </a:solidFill>
          <a:latin typeface="Roboto" panose="02000000000000000000" pitchFamily="2" charset="0"/>
          <a:ea typeface="Roboto" panose="02000000000000000000" pitchFamily="2" charset="0"/>
          <a:cs typeface="Roboto" panose="02000000000000000000" pitchFamily="2" charset="0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 baseline="0">
          <a:solidFill>
            <a:schemeClr val="tx1"/>
          </a:solidFill>
          <a:latin typeface="Roboto" panose="02000000000000000000" pitchFamily="2" charset="0"/>
          <a:ea typeface="Roboto" panose="02000000000000000000" pitchFamily="2" charset="0"/>
          <a:cs typeface="Roboto" panose="02000000000000000000" pitchFamily="2" charset="0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 baseline="0">
          <a:solidFill>
            <a:schemeClr val="tx1"/>
          </a:solidFill>
          <a:latin typeface="Roboto" panose="02000000000000000000" pitchFamily="2" charset="0"/>
          <a:ea typeface="Roboto" panose="02000000000000000000" pitchFamily="2" charset="0"/>
          <a:cs typeface="Roboto" panose="02000000000000000000" pitchFamily="2" charset="0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 baseline="0">
          <a:solidFill>
            <a:schemeClr val="tx1"/>
          </a:solidFill>
          <a:latin typeface="Roboto" panose="02000000000000000000" pitchFamily="2" charset="0"/>
          <a:ea typeface="Roboto" panose="02000000000000000000" pitchFamily="2" charset="0"/>
          <a:cs typeface="Roboto" panose="02000000000000000000" pitchFamily="2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3840">
          <p15:clr>
            <a:srgbClr val="F26B43"/>
          </p15:clr>
        </p15:guide>
      </p15:sldGuideLst>
    </p:ext>
  </p:extLst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3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ángulo: una sola esquina redondeada 5">
            <a:extLst>
              <a:ext uri="{FF2B5EF4-FFF2-40B4-BE49-F238E27FC236}">
                <a16:creationId xmlns:a16="http://schemas.microsoft.com/office/drawing/2014/main" id="{D6C6A545-70E2-713A-ABBB-96597E0EF3A4}"/>
              </a:ext>
            </a:extLst>
          </p:cNvPr>
          <p:cNvSpPr/>
          <p:nvPr userDrawn="1"/>
        </p:nvSpPr>
        <p:spPr>
          <a:xfrm>
            <a:off x="129309" y="147782"/>
            <a:ext cx="11924146" cy="6576291"/>
          </a:xfrm>
          <a:prstGeom prst="round1Rect">
            <a:avLst>
              <a:gd name="adj" fmla="val 8380"/>
            </a:avLst>
          </a:prstGeom>
          <a:gradFill>
            <a:gsLst>
              <a:gs pos="100000">
                <a:schemeClr val="tx1">
                  <a:alpha val="86000"/>
                </a:schemeClr>
              </a:gs>
              <a:gs pos="83000">
                <a:schemeClr val="tx1">
                  <a:alpha val="70000"/>
                </a:schemeClr>
              </a:gs>
              <a:gs pos="12000">
                <a:schemeClr val="tx2">
                  <a:alpha val="82000"/>
                  <a:lumMod val="79000"/>
                </a:schemeClr>
              </a:gs>
              <a:gs pos="54000">
                <a:schemeClr val="accent1">
                  <a:alpha val="79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pic>
        <p:nvPicPr>
          <p:cNvPr id="7" name="Gráfico 6">
            <a:extLst>
              <a:ext uri="{FF2B5EF4-FFF2-40B4-BE49-F238E27FC236}">
                <a16:creationId xmlns:a16="http://schemas.microsoft.com/office/drawing/2014/main" id="{53AC4937-7DBD-BED0-C294-58B64B10BF5D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813773" y="656354"/>
            <a:ext cx="1756626" cy="6977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2145493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27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200" b="1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 baseline="0">
          <a:solidFill>
            <a:schemeClr val="tx1"/>
          </a:solidFill>
          <a:latin typeface="Roboto" panose="02000000000000000000" pitchFamily="2" charset="0"/>
          <a:ea typeface="Roboto" panose="02000000000000000000" pitchFamily="2" charset="0"/>
          <a:cs typeface="Roboto" panose="02000000000000000000" pitchFamily="2" charset="0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 baseline="0">
          <a:solidFill>
            <a:schemeClr val="tx1"/>
          </a:solidFill>
          <a:latin typeface="Roboto" panose="02000000000000000000" pitchFamily="2" charset="0"/>
          <a:ea typeface="Roboto" panose="02000000000000000000" pitchFamily="2" charset="0"/>
          <a:cs typeface="Roboto" panose="02000000000000000000" pitchFamily="2" charset="0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 baseline="0">
          <a:solidFill>
            <a:schemeClr val="tx1"/>
          </a:solidFill>
          <a:latin typeface="Roboto" panose="02000000000000000000" pitchFamily="2" charset="0"/>
          <a:ea typeface="Roboto" panose="02000000000000000000" pitchFamily="2" charset="0"/>
          <a:cs typeface="Roboto" panose="02000000000000000000" pitchFamily="2" charset="0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 baseline="0">
          <a:solidFill>
            <a:schemeClr val="tx1"/>
          </a:solidFill>
          <a:latin typeface="Roboto" panose="02000000000000000000" pitchFamily="2" charset="0"/>
          <a:ea typeface="Roboto" panose="02000000000000000000" pitchFamily="2" charset="0"/>
          <a:cs typeface="Roboto" panose="02000000000000000000" pitchFamily="2" charset="0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 baseline="0">
          <a:solidFill>
            <a:schemeClr val="tx1"/>
          </a:solidFill>
          <a:latin typeface="Roboto" panose="02000000000000000000" pitchFamily="2" charset="0"/>
          <a:ea typeface="Roboto" panose="02000000000000000000" pitchFamily="2" charset="0"/>
          <a:cs typeface="Roboto" panose="02000000000000000000" pitchFamily="2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3840">
          <p15:clr>
            <a:srgbClr val="F26B43"/>
          </p15:clr>
        </p15:guide>
      </p15:sldGuideLst>
    </p:ext>
  </p:extLst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3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ángulo: una sola esquina redondeada 5">
            <a:extLst>
              <a:ext uri="{FF2B5EF4-FFF2-40B4-BE49-F238E27FC236}">
                <a16:creationId xmlns:a16="http://schemas.microsoft.com/office/drawing/2014/main" id="{019C0535-C49B-FA0A-DBA0-DD52861EF5CD}"/>
              </a:ext>
            </a:extLst>
          </p:cNvPr>
          <p:cNvSpPr/>
          <p:nvPr userDrawn="1"/>
        </p:nvSpPr>
        <p:spPr>
          <a:xfrm>
            <a:off x="129309" y="147782"/>
            <a:ext cx="11924146" cy="6576291"/>
          </a:xfrm>
          <a:prstGeom prst="round1Rect">
            <a:avLst>
              <a:gd name="adj" fmla="val 8380"/>
            </a:avLst>
          </a:prstGeom>
          <a:gradFill>
            <a:gsLst>
              <a:gs pos="100000">
                <a:schemeClr val="tx1">
                  <a:alpha val="86000"/>
                </a:schemeClr>
              </a:gs>
              <a:gs pos="83000">
                <a:schemeClr val="tx1">
                  <a:alpha val="70000"/>
                </a:schemeClr>
              </a:gs>
              <a:gs pos="12000">
                <a:schemeClr val="tx2">
                  <a:alpha val="82000"/>
                  <a:lumMod val="79000"/>
                </a:schemeClr>
              </a:gs>
              <a:gs pos="54000">
                <a:schemeClr val="accent1">
                  <a:alpha val="79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pic>
        <p:nvPicPr>
          <p:cNvPr id="7" name="Gráfico 6">
            <a:extLst>
              <a:ext uri="{FF2B5EF4-FFF2-40B4-BE49-F238E27FC236}">
                <a16:creationId xmlns:a16="http://schemas.microsoft.com/office/drawing/2014/main" id="{444505E3-8FE1-B4B6-E5D3-F33DC568E56E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813773" y="656354"/>
            <a:ext cx="1756626" cy="6977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1020704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2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200" b="1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 baseline="0">
          <a:solidFill>
            <a:schemeClr val="tx1"/>
          </a:solidFill>
          <a:latin typeface="Roboto" panose="02000000000000000000" pitchFamily="2" charset="0"/>
          <a:ea typeface="Roboto" panose="02000000000000000000" pitchFamily="2" charset="0"/>
          <a:cs typeface="Roboto" panose="02000000000000000000" pitchFamily="2" charset="0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 baseline="0">
          <a:solidFill>
            <a:schemeClr val="tx1"/>
          </a:solidFill>
          <a:latin typeface="Roboto" panose="02000000000000000000" pitchFamily="2" charset="0"/>
          <a:ea typeface="Roboto" panose="02000000000000000000" pitchFamily="2" charset="0"/>
          <a:cs typeface="Roboto" panose="02000000000000000000" pitchFamily="2" charset="0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 baseline="0">
          <a:solidFill>
            <a:schemeClr val="tx1"/>
          </a:solidFill>
          <a:latin typeface="Roboto" panose="02000000000000000000" pitchFamily="2" charset="0"/>
          <a:ea typeface="Roboto" panose="02000000000000000000" pitchFamily="2" charset="0"/>
          <a:cs typeface="Roboto" panose="02000000000000000000" pitchFamily="2" charset="0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 baseline="0">
          <a:solidFill>
            <a:schemeClr val="tx1"/>
          </a:solidFill>
          <a:latin typeface="Roboto" panose="02000000000000000000" pitchFamily="2" charset="0"/>
          <a:ea typeface="Roboto" panose="02000000000000000000" pitchFamily="2" charset="0"/>
          <a:cs typeface="Roboto" panose="02000000000000000000" pitchFamily="2" charset="0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 baseline="0">
          <a:solidFill>
            <a:schemeClr val="tx1"/>
          </a:solidFill>
          <a:latin typeface="Roboto" panose="02000000000000000000" pitchFamily="2" charset="0"/>
          <a:ea typeface="Roboto" panose="02000000000000000000" pitchFamily="2" charset="0"/>
          <a:cs typeface="Roboto" panose="02000000000000000000" pitchFamily="2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3840">
          <p15:clr>
            <a:srgbClr val="F26B43"/>
          </p15:clr>
        </p15:guide>
      </p15:sldGuideLst>
    </p:ext>
  </p:extLst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3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ángulo: una sola esquina redondeada 5">
            <a:extLst>
              <a:ext uri="{FF2B5EF4-FFF2-40B4-BE49-F238E27FC236}">
                <a16:creationId xmlns:a16="http://schemas.microsoft.com/office/drawing/2014/main" id="{09B115D7-4C34-A497-DBC9-D1464DB89581}"/>
              </a:ext>
            </a:extLst>
          </p:cNvPr>
          <p:cNvSpPr/>
          <p:nvPr userDrawn="1"/>
        </p:nvSpPr>
        <p:spPr>
          <a:xfrm>
            <a:off x="129309" y="147782"/>
            <a:ext cx="11924146" cy="6576291"/>
          </a:xfrm>
          <a:prstGeom prst="round1Rect">
            <a:avLst>
              <a:gd name="adj" fmla="val 8380"/>
            </a:avLst>
          </a:prstGeom>
          <a:gradFill>
            <a:gsLst>
              <a:gs pos="100000">
                <a:schemeClr val="tx1">
                  <a:alpha val="86000"/>
                </a:schemeClr>
              </a:gs>
              <a:gs pos="83000">
                <a:schemeClr val="tx1">
                  <a:alpha val="70000"/>
                </a:schemeClr>
              </a:gs>
              <a:gs pos="12000">
                <a:schemeClr val="tx2">
                  <a:alpha val="82000"/>
                  <a:lumMod val="79000"/>
                </a:schemeClr>
              </a:gs>
              <a:gs pos="54000">
                <a:schemeClr val="accent1">
                  <a:alpha val="79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pic>
        <p:nvPicPr>
          <p:cNvPr id="7" name="Gráfico 6">
            <a:extLst>
              <a:ext uri="{FF2B5EF4-FFF2-40B4-BE49-F238E27FC236}">
                <a16:creationId xmlns:a16="http://schemas.microsoft.com/office/drawing/2014/main" id="{26DD193F-FDBD-EF3D-4553-D9F918FC4523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813773" y="656354"/>
            <a:ext cx="1756626" cy="6977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9492234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29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200" b="1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 baseline="0">
          <a:solidFill>
            <a:schemeClr val="tx1"/>
          </a:solidFill>
          <a:latin typeface="Roboto" panose="02000000000000000000" pitchFamily="2" charset="0"/>
          <a:ea typeface="Roboto" panose="02000000000000000000" pitchFamily="2" charset="0"/>
          <a:cs typeface="Roboto" panose="02000000000000000000" pitchFamily="2" charset="0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 baseline="0">
          <a:solidFill>
            <a:schemeClr val="tx1"/>
          </a:solidFill>
          <a:latin typeface="Roboto" panose="02000000000000000000" pitchFamily="2" charset="0"/>
          <a:ea typeface="Roboto" panose="02000000000000000000" pitchFamily="2" charset="0"/>
          <a:cs typeface="Roboto" panose="02000000000000000000" pitchFamily="2" charset="0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 baseline="0">
          <a:solidFill>
            <a:schemeClr val="tx1"/>
          </a:solidFill>
          <a:latin typeface="Roboto" panose="02000000000000000000" pitchFamily="2" charset="0"/>
          <a:ea typeface="Roboto" panose="02000000000000000000" pitchFamily="2" charset="0"/>
          <a:cs typeface="Roboto" panose="02000000000000000000" pitchFamily="2" charset="0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 baseline="0">
          <a:solidFill>
            <a:schemeClr val="tx1"/>
          </a:solidFill>
          <a:latin typeface="Roboto" panose="02000000000000000000" pitchFamily="2" charset="0"/>
          <a:ea typeface="Roboto" panose="02000000000000000000" pitchFamily="2" charset="0"/>
          <a:cs typeface="Roboto" panose="02000000000000000000" pitchFamily="2" charset="0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 baseline="0">
          <a:solidFill>
            <a:schemeClr val="tx1"/>
          </a:solidFill>
          <a:latin typeface="Roboto" panose="02000000000000000000" pitchFamily="2" charset="0"/>
          <a:ea typeface="Roboto" panose="02000000000000000000" pitchFamily="2" charset="0"/>
          <a:cs typeface="Roboto" panose="02000000000000000000" pitchFamily="2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3840">
          <p15:clr>
            <a:srgbClr val="F26B43"/>
          </p15:clr>
        </p15:guide>
      </p15:sldGuideLst>
    </p:ext>
  </p:extLst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ángulo: una sola esquina redondeada 6">
            <a:extLst>
              <a:ext uri="{FF2B5EF4-FFF2-40B4-BE49-F238E27FC236}">
                <a16:creationId xmlns:a16="http://schemas.microsoft.com/office/drawing/2014/main" id="{5257D131-B045-B896-F47F-B76FAFA58DE4}"/>
              </a:ext>
            </a:extLst>
          </p:cNvPr>
          <p:cNvSpPr/>
          <p:nvPr userDrawn="1"/>
        </p:nvSpPr>
        <p:spPr>
          <a:xfrm>
            <a:off x="129309" y="147782"/>
            <a:ext cx="11924146" cy="6576291"/>
          </a:xfrm>
          <a:prstGeom prst="round1Rect">
            <a:avLst>
              <a:gd name="adj" fmla="val 8380"/>
            </a:avLst>
          </a:prstGeom>
          <a:gradFill>
            <a:gsLst>
              <a:gs pos="100000">
                <a:schemeClr val="tx1">
                  <a:alpha val="86000"/>
                </a:schemeClr>
              </a:gs>
              <a:gs pos="83000">
                <a:schemeClr val="tx1">
                  <a:alpha val="70000"/>
                </a:schemeClr>
              </a:gs>
              <a:gs pos="12000">
                <a:schemeClr val="tx2">
                  <a:alpha val="82000"/>
                  <a:lumMod val="79000"/>
                </a:schemeClr>
              </a:gs>
              <a:gs pos="54000">
                <a:schemeClr val="accent1">
                  <a:alpha val="79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pic>
        <p:nvPicPr>
          <p:cNvPr id="8" name="Gráfico 7">
            <a:extLst>
              <a:ext uri="{FF2B5EF4-FFF2-40B4-BE49-F238E27FC236}">
                <a16:creationId xmlns:a16="http://schemas.microsoft.com/office/drawing/2014/main" id="{AD2D402D-A57E-5C39-FDA0-944E4F5DAE73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813773" y="656354"/>
            <a:ext cx="1756626" cy="6977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3129984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30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200" b="1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 baseline="0">
          <a:solidFill>
            <a:schemeClr val="tx1"/>
          </a:solidFill>
          <a:latin typeface="Roboto" panose="02000000000000000000" pitchFamily="2" charset="0"/>
          <a:ea typeface="Roboto" panose="02000000000000000000" pitchFamily="2" charset="0"/>
          <a:cs typeface="Roboto" panose="02000000000000000000" pitchFamily="2" charset="0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 baseline="0">
          <a:solidFill>
            <a:schemeClr val="tx1"/>
          </a:solidFill>
          <a:latin typeface="Roboto" panose="02000000000000000000" pitchFamily="2" charset="0"/>
          <a:ea typeface="Roboto" panose="02000000000000000000" pitchFamily="2" charset="0"/>
          <a:cs typeface="Roboto" panose="02000000000000000000" pitchFamily="2" charset="0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 baseline="0">
          <a:solidFill>
            <a:schemeClr val="tx1"/>
          </a:solidFill>
          <a:latin typeface="Roboto" panose="02000000000000000000" pitchFamily="2" charset="0"/>
          <a:ea typeface="Roboto" panose="02000000000000000000" pitchFamily="2" charset="0"/>
          <a:cs typeface="Roboto" panose="02000000000000000000" pitchFamily="2" charset="0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 baseline="0">
          <a:solidFill>
            <a:schemeClr val="tx1"/>
          </a:solidFill>
          <a:latin typeface="Roboto" panose="02000000000000000000" pitchFamily="2" charset="0"/>
          <a:ea typeface="Roboto" panose="02000000000000000000" pitchFamily="2" charset="0"/>
          <a:cs typeface="Roboto" panose="02000000000000000000" pitchFamily="2" charset="0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 baseline="0">
          <a:solidFill>
            <a:schemeClr val="tx1"/>
          </a:solidFill>
          <a:latin typeface="Roboto" panose="02000000000000000000" pitchFamily="2" charset="0"/>
          <a:ea typeface="Roboto" panose="02000000000000000000" pitchFamily="2" charset="0"/>
          <a:cs typeface="Roboto" panose="02000000000000000000" pitchFamily="2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3840">
          <p15:clr>
            <a:srgbClr val="F26B43"/>
          </p15:clr>
        </p15:guide>
      </p15:sldGuideLst>
    </p:ext>
  </p:extLst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>
            <a:extLst>
              <a:ext uri="{FF2B5EF4-FFF2-40B4-BE49-F238E27FC236}">
                <a16:creationId xmlns:a16="http://schemas.microsoft.com/office/drawing/2014/main" id="{1D8D9D06-8591-A62C-64FF-E813A117A72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115858"/>
            <a:ext cx="5257800" cy="131790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dirty="0"/>
              <a:t>Haga clic para modificar el estilo de título del patrón</a:t>
            </a:r>
            <a:endParaRPr lang="es-CL" dirty="0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68FB9F3E-C7B5-C715-A753-72399D80BF0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2756451"/>
            <a:ext cx="10515600" cy="372531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dirty="0"/>
              <a:t>Haga clic para modificar los estilos de texto del patrón</a:t>
            </a:r>
          </a:p>
          <a:p>
            <a:pPr lvl="1"/>
            <a:r>
              <a:rPr lang="es-ES" dirty="0"/>
              <a:t>Segundo nivel</a:t>
            </a:r>
          </a:p>
          <a:p>
            <a:pPr lvl="2"/>
            <a:r>
              <a:rPr lang="es-ES" dirty="0"/>
              <a:t>Tercer nivel</a:t>
            </a:r>
          </a:p>
          <a:p>
            <a:pPr lvl="3"/>
            <a:r>
              <a:rPr lang="es-ES" dirty="0"/>
              <a:t>Cuarto nivel</a:t>
            </a:r>
          </a:p>
          <a:p>
            <a:pPr lvl="4"/>
            <a:r>
              <a:rPr lang="es-ES" dirty="0"/>
              <a:t>Quinto nivel</a:t>
            </a:r>
            <a:endParaRPr lang="es-CL" dirty="0"/>
          </a:p>
        </p:txBody>
      </p:sp>
      <p:pic>
        <p:nvPicPr>
          <p:cNvPr id="13" name="Gráfico 12">
            <a:extLst>
              <a:ext uri="{FF2B5EF4-FFF2-40B4-BE49-F238E27FC236}">
                <a16:creationId xmlns:a16="http://schemas.microsoft.com/office/drawing/2014/main" id="{5BCBB882-38C2-320D-BF3D-9CC885E97FA1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Gráfico 3">
            <a:extLst>
              <a:ext uri="{FF2B5EF4-FFF2-40B4-BE49-F238E27FC236}">
                <a16:creationId xmlns:a16="http://schemas.microsoft.com/office/drawing/2014/main" id="{CF75B005-BB11-00ED-DBA7-F26D768A0802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p:blipFill>
        <p:spPr>
          <a:xfrm>
            <a:off x="11267634" y="377856"/>
            <a:ext cx="440330" cy="4153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400313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3" r:id="rId1"/>
    <p:sldLayoutId id="2147483724" r:id="rId2"/>
    <p:sldLayoutId id="2147483725" r:id="rId3"/>
    <p:sldLayoutId id="2147483726" r:id="rId4"/>
    <p:sldLayoutId id="2147483727" r:id="rId5"/>
    <p:sldLayoutId id="2147483728" r:id="rId6"/>
    <p:sldLayoutId id="2147483821" r:id="rId7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200" b="1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 baseline="0">
          <a:solidFill>
            <a:schemeClr val="tx1"/>
          </a:solidFill>
          <a:latin typeface="Roboto" panose="02000000000000000000" pitchFamily="2" charset="0"/>
          <a:ea typeface="Roboto" panose="02000000000000000000" pitchFamily="2" charset="0"/>
          <a:cs typeface="Roboto" panose="02000000000000000000" pitchFamily="2" charset="0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 baseline="0">
          <a:solidFill>
            <a:schemeClr val="tx1"/>
          </a:solidFill>
          <a:latin typeface="Roboto" panose="02000000000000000000" pitchFamily="2" charset="0"/>
          <a:ea typeface="Roboto" panose="02000000000000000000" pitchFamily="2" charset="0"/>
          <a:cs typeface="Roboto" panose="02000000000000000000" pitchFamily="2" charset="0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 baseline="0">
          <a:solidFill>
            <a:schemeClr val="tx1"/>
          </a:solidFill>
          <a:latin typeface="Roboto" panose="02000000000000000000" pitchFamily="2" charset="0"/>
          <a:ea typeface="Roboto" panose="02000000000000000000" pitchFamily="2" charset="0"/>
          <a:cs typeface="Roboto" panose="02000000000000000000" pitchFamily="2" charset="0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 baseline="0">
          <a:solidFill>
            <a:schemeClr val="tx1"/>
          </a:solidFill>
          <a:latin typeface="Roboto" panose="02000000000000000000" pitchFamily="2" charset="0"/>
          <a:ea typeface="Roboto" panose="02000000000000000000" pitchFamily="2" charset="0"/>
          <a:cs typeface="Roboto" panose="02000000000000000000" pitchFamily="2" charset="0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 baseline="0">
          <a:solidFill>
            <a:schemeClr val="tx1"/>
          </a:solidFill>
          <a:latin typeface="Roboto" panose="02000000000000000000" pitchFamily="2" charset="0"/>
          <a:ea typeface="Roboto" panose="02000000000000000000" pitchFamily="2" charset="0"/>
          <a:cs typeface="Roboto" panose="02000000000000000000" pitchFamily="2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3840">
          <p15:clr>
            <a:srgbClr val="F26B43"/>
          </p15:clr>
        </p15:guide>
      </p15:sldGuideLst>
    </p:ext>
  </p:extLst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>
            <a:extLst>
              <a:ext uri="{FF2B5EF4-FFF2-40B4-BE49-F238E27FC236}">
                <a16:creationId xmlns:a16="http://schemas.microsoft.com/office/drawing/2014/main" id="{1D8D9D06-8591-A62C-64FF-E813A117A72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062312"/>
            <a:ext cx="5257800" cy="131790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dirty="0"/>
              <a:t>Haga clic para modificar el estilo de título del patrón</a:t>
            </a:r>
            <a:endParaRPr lang="es-CL" dirty="0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68FB9F3E-C7B5-C715-A753-72399D80BF0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2756451"/>
            <a:ext cx="10515600" cy="372531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dirty="0"/>
              <a:t>Haga clic para modificar los estilos de texto del patrón</a:t>
            </a:r>
          </a:p>
          <a:p>
            <a:pPr lvl="1"/>
            <a:r>
              <a:rPr lang="es-ES" dirty="0"/>
              <a:t>Segundo nivel</a:t>
            </a:r>
          </a:p>
          <a:p>
            <a:pPr lvl="2"/>
            <a:r>
              <a:rPr lang="es-ES" dirty="0"/>
              <a:t>Tercer nivel</a:t>
            </a:r>
          </a:p>
          <a:p>
            <a:pPr lvl="3"/>
            <a:r>
              <a:rPr lang="es-ES" dirty="0"/>
              <a:t>Cuarto nivel</a:t>
            </a:r>
          </a:p>
          <a:p>
            <a:pPr lvl="4"/>
            <a:r>
              <a:rPr lang="es-ES" dirty="0"/>
              <a:t>Quinto nivel</a:t>
            </a:r>
            <a:endParaRPr lang="es-CL" dirty="0"/>
          </a:p>
        </p:txBody>
      </p:sp>
      <p:pic>
        <p:nvPicPr>
          <p:cNvPr id="4" name="Gráfico 3">
            <a:extLst>
              <a:ext uri="{FF2B5EF4-FFF2-40B4-BE49-F238E27FC236}">
                <a16:creationId xmlns:a16="http://schemas.microsoft.com/office/drawing/2014/main" id="{C2781EF6-AA1A-21D3-D93C-53627F727D34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Gráfico 4">
            <a:extLst>
              <a:ext uri="{FF2B5EF4-FFF2-40B4-BE49-F238E27FC236}">
                <a16:creationId xmlns:a16="http://schemas.microsoft.com/office/drawing/2014/main" id="{E2779936-9279-73B4-C403-40F600405AEF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p:blipFill>
        <p:spPr>
          <a:xfrm>
            <a:off x="11267634" y="377856"/>
            <a:ext cx="440330" cy="4153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024293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35" r:id="rId1"/>
    <p:sldLayoutId id="2147483736" r:id="rId2"/>
    <p:sldLayoutId id="2147483737" r:id="rId3"/>
    <p:sldLayoutId id="2147483738" r:id="rId4"/>
    <p:sldLayoutId id="2147483739" r:id="rId5"/>
    <p:sldLayoutId id="2147483740" r:id="rId6"/>
    <p:sldLayoutId id="2147483741" r:id="rId7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200" b="1" kern="1200">
          <a:solidFill>
            <a:schemeClr val="accent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 baseline="0">
          <a:solidFill>
            <a:schemeClr val="tx1"/>
          </a:solidFill>
          <a:latin typeface="Roboto" panose="02000000000000000000" pitchFamily="2" charset="0"/>
          <a:ea typeface="Roboto" panose="02000000000000000000" pitchFamily="2" charset="0"/>
          <a:cs typeface="Roboto" panose="02000000000000000000" pitchFamily="2" charset="0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 baseline="0">
          <a:solidFill>
            <a:schemeClr val="tx1"/>
          </a:solidFill>
          <a:latin typeface="Roboto" panose="02000000000000000000" pitchFamily="2" charset="0"/>
          <a:ea typeface="Roboto" panose="02000000000000000000" pitchFamily="2" charset="0"/>
          <a:cs typeface="Roboto" panose="02000000000000000000" pitchFamily="2" charset="0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 baseline="0">
          <a:solidFill>
            <a:schemeClr val="tx1"/>
          </a:solidFill>
          <a:latin typeface="Roboto" panose="02000000000000000000" pitchFamily="2" charset="0"/>
          <a:ea typeface="Roboto" panose="02000000000000000000" pitchFamily="2" charset="0"/>
          <a:cs typeface="Roboto" panose="02000000000000000000" pitchFamily="2" charset="0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 baseline="0">
          <a:solidFill>
            <a:schemeClr val="tx1"/>
          </a:solidFill>
          <a:latin typeface="Roboto" panose="02000000000000000000" pitchFamily="2" charset="0"/>
          <a:ea typeface="Roboto" panose="02000000000000000000" pitchFamily="2" charset="0"/>
          <a:cs typeface="Roboto" panose="02000000000000000000" pitchFamily="2" charset="0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 baseline="0">
          <a:solidFill>
            <a:schemeClr val="tx1"/>
          </a:solidFill>
          <a:latin typeface="Roboto" panose="02000000000000000000" pitchFamily="2" charset="0"/>
          <a:ea typeface="Roboto" panose="02000000000000000000" pitchFamily="2" charset="0"/>
          <a:cs typeface="Roboto" panose="02000000000000000000" pitchFamily="2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3840">
          <p15:clr>
            <a:srgbClr val="F26B43"/>
          </p15:clr>
        </p15:guide>
      </p15:sldGuideLst>
    </p:ext>
  </p:extLst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>
            <a:extLst>
              <a:ext uri="{FF2B5EF4-FFF2-40B4-BE49-F238E27FC236}">
                <a16:creationId xmlns:a16="http://schemas.microsoft.com/office/drawing/2014/main" id="{1D8D9D06-8591-A62C-64FF-E813A117A72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073601"/>
            <a:ext cx="5257800" cy="131790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dirty="0"/>
              <a:t>Haga clic para modificar el estilo de título del patrón</a:t>
            </a:r>
            <a:endParaRPr lang="es-CL" dirty="0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68FB9F3E-C7B5-C715-A753-72399D80BF0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2756451"/>
            <a:ext cx="10515600" cy="372531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dirty="0"/>
              <a:t>Haga clic para modificar los estilos de texto del patrón</a:t>
            </a:r>
          </a:p>
          <a:p>
            <a:pPr lvl="1"/>
            <a:r>
              <a:rPr lang="es-ES" dirty="0"/>
              <a:t>Segundo nivel</a:t>
            </a:r>
          </a:p>
          <a:p>
            <a:pPr lvl="2"/>
            <a:r>
              <a:rPr lang="es-ES" dirty="0"/>
              <a:t>Tercer nivel</a:t>
            </a:r>
          </a:p>
          <a:p>
            <a:pPr lvl="3"/>
            <a:r>
              <a:rPr lang="es-ES" dirty="0"/>
              <a:t>Cuarto nivel</a:t>
            </a:r>
          </a:p>
          <a:p>
            <a:pPr lvl="4"/>
            <a:r>
              <a:rPr lang="es-ES" dirty="0"/>
              <a:t>Quinto nivel</a:t>
            </a:r>
            <a:endParaRPr lang="es-CL" dirty="0"/>
          </a:p>
        </p:txBody>
      </p:sp>
      <p:pic>
        <p:nvPicPr>
          <p:cNvPr id="5" name="Gráfico 4">
            <a:extLst>
              <a:ext uri="{FF2B5EF4-FFF2-40B4-BE49-F238E27FC236}">
                <a16:creationId xmlns:a16="http://schemas.microsoft.com/office/drawing/2014/main" id="{07B8C6AF-F6AD-E990-BAFE-1377BF5E08DF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Gráfico 3">
            <a:extLst>
              <a:ext uri="{FF2B5EF4-FFF2-40B4-BE49-F238E27FC236}">
                <a16:creationId xmlns:a16="http://schemas.microsoft.com/office/drawing/2014/main" id="{C2C0A9BD-A645-1098-7B97-4B2DF16E2040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p:blipFill>
        <p:spPr>
          <a:xfrm>
            <a:off x="11267634" y="377856"/>
            <a:ext cx="440330" cy="4153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2446260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3" r:id="rId1"/>
    <p:sldLayoutId id="2147483744" r:id="rId2"/>
    <p:sldLayoutId id="2147483745" r:id="rId3"/>
    <p:sldLayoutId id="2147483746" r:id="rId4"/>
    <p:sldLayoutId id="2147483747" r:id="rId5"/>
    <p:sldLayoutId id="2147483748" r:id="rId6"/>
    <p:sldLayoutId id="2147483749" r:id="rId7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200" b="1" kern="1200">
          <a:solidFill>
            <a:srgbClr val="002147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 baseline="0">
          <a:solidFill>
            <a:schemeClr val="tx1"/>
          </a:solidFill>
          <a:latin typeface="Roboto" panose="02000000000000000000" pitchFamily="2" charset="0"/>
          <a:ea typeface="Roboto" panose="02000000000000000000" pitchFamily="2" charset="0"/>
          <a:cs typeface="Roboto" panose="02000000000000000000" pitchFamily="2" charset="0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 baseline="0">
          <a:solidFill>
            <a:schemeClr val="tx1"/>
          </a:solidFill>
          <a:latin typeface="Roboto" panose="02000000000000000000" pitchFamily="2" charset="0"/>
          <a:ea typeface="Roboto" panose="02000000000000000000" pitchFamily="2" charset="0"/>
          <a:cs typeface="Roboto" panose="02000000000000000000" pitchFamily="2" charset="0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 baseline="0">
          <a:solidFill>
            <a:schemeClr val="tx1"/>
          </a:solidFill>
          <a:latin typeface="Roboto" panose="02000000000000000000" pitchFamily="2" charset="0"/>
          <a:ea typeface="Roboto" panose="02000000000000000000" pitchFamily="2" charset="0"/>
          <a:cs typeface="Roboto" panose="02000000000000000000" pitchFamily="2" charset="0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 baseline="0">
          <a:solidFill>
            <a:schemeClr val="tx1"/>
          </a:solidFill>
          <a:latin typeface="Roboto" panose="02000000000000000000" pitchFamily="2" charset="0"/>
          <a:ea typeface="Roboto" panose="02000000000000000000" pitchFamily="2" charset="0"/>
          <a:cs typeface="Roboto" panose="02000000000000000000" pitchFamily="2" charset="0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 baseline="0">
          <a:solidFill>
            <a:schemeClr val="tx1"/>
          </a:solidFill>
          <a:latin typeface="Roboto" panose="02000000000000000000" pitchFamily="2" charset="0"/>
          <a:ea typeface="Roboto" panose="02000000000000000000" pitchFamily="2" charset="0"/>
          <a:cs typeface="Roboto" panose="02000000000000000000" pitchFamily="2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3840">
          <p15:clr>
            <a:srgbClr val="F26B43"/>
          </p15:clr>
        </p15:guide>
      </p15:sldGuideLst>
    </p:ext>
  </p:extLst>
</p:sldMaster>
</file>

<file path=ppt/slideMasters/slideMaster9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>
            <a:extLst>
              <a:ext uri="{FF2B5EF4-FFF2-40B4-BE49-F238E27FC236}">
                <a16:creationId xmlns:a16="http://schemas.microsoft.com/office/drawing/2014/main" id="{1D8D9D06-8591-A62C-64FF-E813A117A72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062312"/>
            <a:ext cx="5257800" cy="131790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dirty="0"/>
              <a:t>Haga clic para modificar el estilo de título del patrón</a:t>
            </a:r>
            <a:endParaRPr lang="es-CL" dirty="0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68FB9F3E-C7B5-C715-A753-72399D80BF0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2756451"/>
            <a:ext cx="10515600" cy="372531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dirty="0"/>
              <a:t>Haga clic para modificar los estilos de texto del patrón</a:t>
            </a:r>
          </a:p>
          <a:p>
            <a:pPr lvl="1"/>
            <a:r>
              <a:rPr lang="es-ES" dirty="0"/>
              <a:t>Segundo nivel</a:t>
            </a:r>
          </a:p>
          <a:p>
            <a:pPr lvl="2"/>
            <a:r>
              <a:rPr lang="es-ES" dirty="0"/>
              <a:t>Tercer nivel</a:t>
            </a:r>
          </a:p>
          <a:p>
            <a:pPr lvl="3"/>
            <a:r>
              <a:rPr lang="es-ES" dirty="0"/>
              <a:t>Cuarto nivel</a:t>
            </a:r>
          </a:p>
          <a:p>
            <a:pPr lvl="4"/>
            <a:r>
              <a:rPr lang="es-ES" dirty="0"/>
              <a:t>Quinto nivel</a:t>
            </a:r>
            <a:endParaRPr lang="es-CL" dirty="0"/>
          </a:p>
        </p:txBody>
      </p:sp>
      <p:pic>
        <p:nvPicPr>
          <p:cNvPr id="5" name="Gráfico 4">
            <a:extLst>
              <a:ext uri="{FF2B5EF4-FFF2-40B4-BE49-F238E27FC236}">
                <a16:creationId xmlns:a16="http://schemas.microsoft.com/office/drawing/2014/main" id="{07B8C6AF-F6AD-E990-BAFE-1377BF5E08DF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6" name="Gráfico 5">
            <a:extLst>
              <a:ext uri="{FF2B5EF4-FFF2-40B4-BE49-F238E27FC236}">
                <a16:creationId xmlns:a16="http://schemas.microsoft.com/office/drawing/2014/main" id="{1558B36D-2F3A-4B8B-6BCC-9C06FDA69AE4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p:blipFill>
        <p:spPr>
          <a:xfrm>
            <a:off x="11267634" y="377856"/>
            <a:ext cx="440330" cy="4153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327657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1" r:id="rId1"/>
    <p:sldLayoutId id="2147483752" r:id="rId2"/>
    <p:sldLayoutId id="2147483753" r:id="rId3"/>
    <p:sldLayoutId id="2147483754" r:id="rId4"/>
    <p:sldLayoutId id="2147483755" r:id="rId5"/>
    <p:sldLayoutId id="2147483756" r:id="rId6"/>
    <p:sldLayoutId id="2147483757" r:id="rId7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200" b="1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 baseline="0">
          <a:solidFill>
            <a:schemeClr val="bg1"/>
          </a:solidFill>
          <a:latin typeface="Roboto" panose="02000000000000000000" pitchFamily="2" charset="0"/>
          <a:ea typeface="Roboto" panose="02000000000000000000" pitchFamily="2" charset="0"/>
          <a:cs typeface="Roboto" panose="02000000000000000000" pitchFamily="2" charset="0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 baseline="0">
          <a:solidFill>
            <a:schemeClr val="bg1"/>
          </a:solidFill>
          <a:latin typeface="Roboto" panose="02000000000000000000" pitchFamily="2" charset="0"/>
          <a:ea typeface="Roboto" panose="02000000000000000000" pitchFamily="2" charset="0"/>
          <a:cs typeface="Roboto" panose="02000000000000000000" pitchFamily="2" charset="0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 baseline="0">
          <a:solidFill>
            <a:schemeClr val="bg1"/>
          </a:solidFill>
          <a:latin typeface="Roboto" panose="02000000000000000000" pitchFamily="2" charset="0"/>
          <a:ea typeface="Roboto" panose="02000000000000000000" pitchFamily="2" charset="0"/>
          <a:cs typeface="Roboto" panose="02000000000000000000" pitchFamily="2" charset="0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 baseline="0">
          <a:solidFill>
            <a:schemeClr val="bg1"/>
          </a:solidFill>
          <a:latin typeface="Roboto" panose="02000000000000000000" pitchFamily="2" charset="0"/>
          <a:ea typeface="Roboto" panose="02000000000000000000" pitchFamily="2" charset="0"/>
          <a:cs typeface="Roboto" panose="02000000000000000000" pitchFamily="2" charset="0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 baseline="0">
          <a:solidFill>
            <a:schemeClr val="bg1"/>
          </a:solidFill>
          <a:latin typeface="Roboto" panose="02000000000000000000" pitchFamily="2" charset="0"/>
          <a:ea typeface="Roboto" panose="02000000000000000000" pitchFamily="2" charset="0"/>
          <a:cs typeface="Roboto" panose="02000000000000000000" pitchFamily="2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3840">
          <p15:clr>
            <a:srgbClr val="F26B43"/>
          </p15:clr>
        </p15:guide>
      </p15:sldGuideLst>
    </p:ext>
  </p:extLst>
</p:sldMaster>
</file>

<file path=ppt/slideMasters/slideMaster10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00214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>
            <a:extLst>
              <a:ext uri="{FF2B5EF4-FFF2-40B4-BE49-F238E27FC236}">
                <a16:creationId xmlns:a16="http://schemas.microsoft.com/office/drawing/2014/main" id="{1D8D9D06-8591-A62C-64FF-E813A117A72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062312"/>
            <a:ext cx="5257800" cy="131790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dirty="0"/>
              <a:t>Haga clic para modificar el estilo de título del patrón</a:t>
            </a:r>
            <a:endParaRPr lang="es-CL" dirty="0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68FB9F3E-C7B5-C715-A753-72399D80BF0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2756451"/>
            <a:ext cx="10515600" cy="372531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dirty="0"/>
              <a:t>Haga clic para modificar los estilos de texto del patrón</a:t>
            </a:r>
          </a:p>
          <a:p>
            <a:pPr lvl="1"/>
            <a:r>
              <a:rPr lang="es-ES" dirty="0"/>
              <a:t>Segundo nivel</a:t>
            </a:r>
          </a:p>
          <a:p>
            <a:pPr lvl="2"/>
            <a:r>
              <a:rPr lang="es-ES" dirty="0"/>
              <a:t>Tercer nivel</a:t>
            </a:r>
          </a:p>
          <a:p>
            <a:pPr lvl="3"/>
            <a:r>
              <a:rPr lang="es-ES" dirty="0"/>
              <a:t>Cuarto nivel</a:t>
            </a:r>
          </a:p>
          <a:p>
            <a:pPr lvl="4"/>
            <a:r>
              <a:rPr lang="es-ES" dirty="0"/>
              <a:t>Quinto nivel</a:t>
            </a:r>
            <a:endParaRPr lang="es-CL" dirty="0"/>
          </a:p>
        </p:txBody>
      </p:sp>
      <p:pic>
        <p:nvPicPr>
          <p:cNvPr id="5" name="Gráfico 4">
            <a:extLst>
              <a:ext uri="{FF2B5EF4-FFF2-40B4-BE49-F238E27FC236}">
                <a16:creationId xmlns:a16="http://schemas.microsoft.com/office/drawing/2014/main" id="{07B8C6AF-F6AD-E990-BAFE-1377BF5E08DF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6" name="Gráfico 5">
            <a:extLst>
              <a:ext uri="{FF2B5EF4-FFF2-40B4-BE49-F238E27FC236}">
                <a16:creationId xmlns:a16="http://schemas.microsoft.com/office/drawing/2014/main" id="{377AD94C-C895-2CAB-6F84-155C48E2FB54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p:blipFill>
        <p:spPr>
          <a:xfrm>
            <a:off x="11267634" y="377856"/>
            <a:ext cx="440330" cy="4153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755693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9" r:id="rId1"/>
    <p:sldLayoutId id="2147483825" r:id="rId2"/>
    <p:sldLayoutId id="2147483760" r:id="rId3"/>
    <p:sldLayoutId id="2147483762" r:id="rId4"/>
    <p:sldLayoutId id="2147483763" r:id="rId5"/>
    <p:sldLayoutId id="2147483764" r:id="rId6"/>
    <p:sldLayoutId id="2147483765" r:id="rId7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200" b="1" kern="1200">
          <a:solidFill>
            <a:schemeClr val="accent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 baseline="0">
          <a:solidFill>
            <a:schemeClr val="bg1"/>
          </a:solidFill>
          <a:latin typeface="Roboto" panose="02000000000000000000" pitchFamily="2" charset="0"/>
          <a:ea typeface="Roboto" panose="02000000000000000000" pitchFamily="2" charset="0"/>
          <a:cs typeface="Roboto" panose="02000000000000000000" pitchFamily="2" charset="0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 baseline="0">
          <a:solidFill>
            <a:schemeClr val="bg1"/>
          </a:solidFill>
          <a:latin typeface="Roboto" panose="02000000000000000000" pitchFamily="2" charset="0"/>
          <a:ea typeface="Roboto" panose="02000000000000000000" pitchFamily="2" charset="0"/>
          <a:cs typeface="Roboto" panose="02000000000000000000" pitchFamily="2" charset="0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 baseline="0">
          <a:solidFill>
            <a:schemeClr val="bg1"/>
          </a:solidFill>
          <a:latin typeface="Roboto" panose="02000000000000000000" pitchFamily="2" charset="0"/>
          <a:ea typeface="Roboto" panose="02000000000000000000" pitchFamily="2" charset="0"/>
          <a:cs typeface="Roboto" panose="02000000000000000000" pitchFamily="2" charset="0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 baseline="0">
          <a:solidFill>
            <a:schemeClr val="bg1"/>
          </a:solidFill>
          <a:latin typeface="Roboto" panose="02000000000000000000" pitchFamily="2" charset="0"/>
          <a:ea typeface="Roboto" panose="02000000000000000000" pitchFamily="2" charset="0"/>
          <a:cs typeface="Roboto" panose="02000000000000000000" pitchFamily="2" charset="0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 baseline="0">
          <a:solidFill>
            <a:schemeClr val="bg1"/>
          </a:solidFill>
          <a:latin typeface="Roboto" panose="02000000000000000000" pitchFamily="2" charset="0"/>
          <a:ea typeface="Roboto" panose="02000000000000000000" pitchFamily="2" charset="0"/>
          <a:cs typeface="Roboto" panose="02000000000000000000" pitchFamily="2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3840">
          <p15:clr>
            <a:srgbClr val="F26B43"/>
          </p15:clr>
        </p15:guide>
      </p15:sldGuideLst>
    </p:ext>
  </p:extLst>
</p:sldMaster>
</file>

<file path=ppt/slideMasters/slideMaster1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10182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>
            <a:extLst>
              <a:ext uri="{FF2B5EF4-FFF2-40B4-BE49-F238E27FC236}">
                <a16:creationId xmlns:a16="http://schemas.microsoft.com/office/drawing/2014/main" id="{1D8D9D06-8591-A62C-64FF-E813A117A72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061152"/>
            <a:ext cx="5257800" cy="131790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dirty="0"/>
              <a:t>Haga clic para modificar el estilo de título del patrón</a:t>
            </a:r>
            <a:endParaRPr lang="es-CL" dirty="0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68FB9F3E-C7B5-C715-A753-72399D80BF0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2756451"/>
            <a:ext cx="10515600" cy="372531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dirty="0"/>
              <a:t>Haga clic para modificar los estilos de texto del patrón</a:t>
            </a:r>
          </a:p>
          <a:p>
            <a:pPr lvl="1"/>
            <a:r>
              <a:rPr lang="es-ES" dirty="0"/>
              <a:t>Segundo nivel</a:t>
            </a:r>
          </a:p>
          <a:p>
            <a:pPr lvl="2"/>
            <a:r>
              <a:rPr lang="es-ES" dirty="0"/>
              <a:t>Tercer nivel</a:t>
            </a:r>
          </a:p>
          <a:p>
            <a:pPr lvl="3"/>
            <a:r>
              <a:rPr lang="es-ES" dirty="0"/>
              <a:t>Cuarto nivel</a:t>
            </a:r>
          </a:p>
          <a:p>
            <a:pPr lvl="4"/>
            <a:r>
              <a:rPr lang="es-ES" dirty="0"/>
              <a:t>Quinto nivel</a:t>
            </a:r>
            <a:endParaRPr lang="es-CL" dirty="0"/>
          </a:p>
        </p:txBody>
      </p:sp>
      <p:pic>
        <p:nvPicPr>
          <p:cNvPr id="5" name="Gráfico 4">
            <a:extLst>
              <a:ext uri="{FF2B5EF4-FFF2-40B4-BE49-F238E27FC236}">
                <a16:creationId xmlns:a16="http://schemas.microsoft.com/office/drawing/2014/main" id="{07B8C6AF-F6AD-E990-BAFE-1377BF5E08DF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6" name="Gráfico 5">
            <a:extLst>
              <a:ext uri="{FF2B5EF4-FFF2-40B4-BE49-F238E27FC236}">
                <a16:creationId xmlns:a16="http://schemas.microsoft.com/office/drawing/2014/main" id="{9A641CFA-4BD1-40C8-2618-95750303334A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p:blipFill>
        <p:spPr>
          <a:xfrm>
            <a:off x="11267634" y="377856"/>
            <a:ext cx="440330" cy="4153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640986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67" r:id="rId1"/>
    <p:sldLayoutId id="2147483826" r:id="rId2"/>
    <p:sldLayoutId id="2147483768" r:id="rId3"/>
    <p:sldLayoutId id="2147483770" r:id="rId4"/>
    <p:sldLayoutId id="2147483771" r:id="rId5"/>
    <p:sldLayoutId id="2147483772" r:id="rId6"/>
    <p:sldLayoutId id="2147483773" r:id="rId7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200" b="1" kern="1200">
          <a:solidFill>
            <a:schemeClr val="accent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 baseline="0">
          <a:solidFill>
            <a:schemeClr val="bg1"/>
          </a:solidFill>
          <a:latin typeface="Roboto" panose="02000000000000000000" pitchFamily="2" charset="0"/>
          <a:ea typeface="Roboto" panose="02000000000000000000" pitchFamily="2" charset="0"/>
          <a:cs typeface="Roboto" panose="02000000000000000000" pitchFamily="2" charset="0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 baseline="0">
          <a:solidFill>
            <a:schemeClr val="bg1"/>
          </a:solidFill>
          <a:latin typeface="Roboto" panose="02000000000000000000" pitchFamily="2" charset="0"/>
          <a:ea typeface="Roboto" panose="02000000000000000000" pitchFamily="2" charset="0"/>
          <a:cs typeface="Roboto" panose="02000000000000000000" pitchFamily="2" charset="0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 baseline="0">
          <a:solidFill>
            <a:schemeClr val="bg1"/>
          </a:solidFill>
          <a:latin typeface="Roboto" panose="02000000000000000000" pitchFamily="2" charset="0"/>
          <a:ea typeface="Roboto" panose="02000000000000000000" pitchFamily="2" charset="0"/>
          <a:cs typeface="Roboto" panose="02000000000000000000" pitchFamily="2" charset="0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 baseline="0">
          <a:solidFill>
            <a:schemeClr val="bg1"/>
          </a:solidFill>
          <a:latin typeface="Roboto" panose="02000000000000000000" pitchFamily="2" charset="0"/>
          <a:ea typeface="Roboto" panose="02000000000000000000" pitchFamily="2" charset="0"/>
          <a:cs typeface="Roboto" panose="02000000000000000000" pitchFamily="2" charset="0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 baseline="0">
          <a:solidFill>
            <a:schemeClr val="bg1"/>
          </a:solidFill>
          <a:latin typeface="Roboto" panose="02000000000000000000" pitchFamily="2" charset="0"/>
          <a:ea typeface="Roboto" panose="02000000000000000000" pitchFamily="2" charset="0"/>
          <a:cs typeface="Roboto" panose="02000000000000000000" pitchFamily="2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3840">
          <p15:clr>
            <a:srgbClr val="F26B43"/>
          </p15:clr>
        </p15:guide>
      </p15:sldGuideLst>
    </p:ext>
  </p:extLst>
</p:sldMaster>
</file>

<file path=ppt/slideMasters/slideMaster1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Gráfico 12">
            <a:extLst>
              <a:ext uri="{FF2B5EF4-FFF2-40B4-BE49-F238E27FC236}">
                <a16:creationId xmlns:a16="http://schemas.microsoft.com/office/drawing/2014/main" id="{5BCBB882-38C2-320D-BF3D-9CC885E97FA1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2" name="Gráfico 1">
            <a:extLst>
              <a:ext uri="{FF2B5EF4-FFF2-40B4-BE49-F238E27FC236}">
                <a16:creationId xmlns:a16="http://schemas.microsoft.com/office/drawing/2014/main" id="{9C694390-9153-7A38-875D-67A36AADBA82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1267634" y="377856"/>
            <a:ext cx="440330" cy="4153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87585820"/>
      </p:ext>
    </p:extLst>
  </p:cSld>
  <p:clrMap bg1="lt1" tx1="dk1" bg2="lt2" tx2="dk2" accent1="accent1" accent2="accent2" accent3="accent3" accent4="accent4" accent5="accent5" accent6="accent6" hlink="hlink" folHlink="folHlink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200" b="1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 baseline="0">
          <a:solidFill>
            <a:schemeClr val="tx1"/>
          </a:solidFill>
          <a:latin typeface="Roboto" panose="02000000000000000000" pitchFamily="2" charset="0"/>
          <a:ea typeface="Roboto" panose="02000000000000000000" pitchFamily="2" charset="0"/>
          <a:cs typeface="Roboto" panose="02000000000000000000" pitchFamily="2" charset="0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 baseline="0">
          <a:solidFill>
            <a:schemeClr val="tx1"/>
          </a:solidFill>
          <a:latin typeface="Roboto" panose="02000000000000000000" pitchFamily="2" charset="0"/>
          <a:ea typeface="Roboto" panose="02000000000000000000" pitchFamily="2" charset="0"/>
          <a:cs typeface="Roboto" panose="02000000000000000000" pitchFamily="2" charset="0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 baseline="0">
          <a:solidFill>
            <a:schemeClr val="tx1"/>
          </a:solidFill>
          <a:latin typeface="Roboto" panose="02000000000000000000" pitchFamily="2" charset="0"/>
          <a:ea typeface="Roboto" panose="02000000000000000000" pitchFamily="2" charset="0"/>
          <a:cs typeface="Roboto" panose="02000000000000000000" pitchFamily="2" charset="0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 baseline="0">
          <a:solidFill>
            <a:schemeClr val="tx1"/>
          </a:solidFill>
          <a:latin typeface="Roboto" panose="02000000000000000000" pitchFamily="2" charset="0"/>
          <a:ea typeface="Roboto" panose="02000000000000000000" pitchFamily="2" charset="0"/>
          <a:cs typeface="Roboto" panose="02000000000000000000" pitchFamily="2" charset="0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 baseline="0">
          <a:solidFill>
            <a:schemeClr val="tx1"/>
          </a:solidFill>
          <a:latin typeface="Roboto" panose="02000000000000000000" pitchFamily="2" charset="0"/>
          <a:ea typeface="Roboto" panose="02000000000000000000" pitchFamily="2" charset="0"/>
          <a:cs typeface="Roboto" panose="02000000000000000000" pitchFamily="2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3840">
          <p15:clr>
            <a:srgbClr val="F26B43"/>
          </p15:clr>
        </p15:guide>
      </p15:sldGuideLst>
    </p:ext>
  </p:extLst>
</p:sldMaster>
</file>

<file path=ppt/slideMasters/slideMaster1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Gráfico 3">
            <a:extLst>
              <a:ext uri="{FF2B5EF4-FFF2-40B4-BE49-F238E27FC236}">
                <a16:creationId xmlns:a16="http://schemas.microsoft.com/office/drawing/2014/main" id="{C2781EF6-AA1A-21D3-D93C-53627F727D34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Gráfico 2">
            <a:extLst>
              <a:ext uri="{FF2B5EF4-FFF2-40B4-BE49-F238E27FC236}">
                <a16:creationId xmlns:a16="http://schemas.microsoft.com/office/drawing/2014/main" id="{AE87B2E6-7575-6EB8-3C9C-FCEF613B193B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1267634" y="377856"/>
            <a:ext cx="440330" cy="4153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47986683"/>
      </p:ext>
    </p:extLst>
  </p:cSld>
  <p:clrMap bg1="lt1" tx1="dk1" bg2="lt2" tx2="dk2" accent1="accent1" accent2="accent2" accent3="accent3" accent4="accent4" accent5="accent5" accent6="accent6" hlink="hlink" folHlink="folHlink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200" b="1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 baseline="0">
          <a:solidFill>
            <a:schemeClr val="tx1"/>
          </a:solidFill>
          <a:latin typeface="Roboto" panose="02000000000000000000" pitchFamily="2" charset="0"/>
          <a:ea typeface="Roboto" panose="02000000000000000000" pitchFamily="2" charset="0"/>
          <a:cs typeface="Roboto" panose="02000000000000000000" pitchFamily="2" charset="0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 baseline="0">
          <a:solidFill>
            <a:schemeClr val="tx1"/>
          </a:solidFill>
          <a:latin typeface="Roboto" panose="02000000000000000000" pitchFamily="2" charset="0"/>
          <a:ea typeface="Roboto" panose="02000000000000000000" pitchFamily="2" charset="0"/>
          <a:cs typeface="Roboto" panose="02000000000000000000" pitchFamily="2" charset="0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 baseline="0">
          <a:solidFill>
            <a:schemeClr val="tx1"/>
          </a:solidFill>
          <a:latin typeface="Roboto" panose="02000000000000000000" pitchFamily="2" charset="0"/>
          <a:ea typeface="Roboto" panose="02000000000000000000" pitchFamily="2" charset="0"/>
          <a:cs typeface="Roboto" panose="02000000000000000000" pitchFamily="2" charset="0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 baseline="0">
          <a:solidFill>
            <a:schemeClr val="tx1"/>
          </a:solidFill>
          <a:latin typeface="Roboto" panose="02000000000000000000" pitchFamily="2" charset="0"/>
          <a:ea typeface="Roboto" panose="02000000000000000000" pitchFamily="2" charset="0"/>
          <a:cs typeface="Roboto" panose="02000000000000000000" pitchFamily="2" charset="0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 baseline="0">
          <a:solidFill>
            <a:schemeClr val="tx1"/>
          </a:solidFill>
          <a:latin typeface="Roboto" panose="02000000000000000000" pitchFamily="2" charset="0"/>
          <a:ea typeface="Roboto" panose="02000000000000000000" pitchFamily="2" charset="0"/>
          <a:cs typeface="Roboto" panose="02000000000000000000" pitchFamily="2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3840">
          <p15:clr>
            <a:srgbClr val="F26B43"/>
          </p15:clr>
        </p15:guide>
      </p15:sldGuideLst>
    </p:ext>
  </p:extLst>
</p:sldMaster>
</file>

<file path=ppt/slideMasters/slideMaster1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Gráfico 4">
            <a:extLst>
              <a:ext uri="{FF2B5EF4-FFF2-40B4-BE49-F238E27FC236}">
                <a16:creationId xmlns:a16="http://schemas.microsoft.com/office/drawing/2014/main" id="{07B8C6AF-F6AD-E990-BAFE-1377BF5E08DF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Gráfico 2">
            <a:extLst>
              <a:ext uri="{FF2B5EF4-FFF2-40B4-BE49-F238E27FC236}">
                <a16:creationId xmlns:a16="http://schemas.microsoft.com/office/drawing/2014/main" id="{B52F063E-D869-920B-1F6E-7A54B0DB5776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1267634" y="377856"/>
            <a:ext cx="440330" cy="4153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02607398"/>
      </p:ext>
    </p:extLst>
  </p:cSld>
  <p:clrMap bg1="lt1" tx1="dk1" bg2="lt2" tx2="dk2" accent1="accent1" accent2="accent2" accent3="accent3" accent4="accent4" accent5="accent5" accent6="accent6" hlink="hlink" folHlink="folHlink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200" b="1" kern="1200">
          <a:solidFill>
            <a:srgbClr val="002147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 baseline="0">
          <a:solidFill>
            <a:schemeClr val="tx1"/>
          </a:solidFill>
          <a:latin typeface="Roboto" panose="02000000000000000000" pitchFamily="2" charset="0"/>
          <a:ea typeface="Roboto" panose="02000000000000000000" pitchFamily="2" charset="0"/>
          <a:cs typeface="Roboto" panose="02000000000000000000" pitchFamily="2" charset="0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 baseline="0">
          <a:solidFill>
            <a:schemeClr val="tx1"/>
          </a:solidFill>
          <a:latin typeface="Roboto" panose="02000000000000000000" pitchFamily="2" charset="0"/>
          <a:ea typeface="Roboto" panose="02000000000000000000" pitchFamily="2" charset="0"/>
          <a:cs typeface="Roboto" panose="02000000000000000000" pitchFamily="2" charset="0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 baseline="0">
          <a:solidFill>
            <a:schemeClr val="tx1"/>
          </a:solidFill>
          <a:latin typeface="Roboto" panose="02000000000000000000" pitchFamily="2" charset="0"/>
          <a:ea typeface="Roboto" panose="02000000000000000000" pitchFamily="2" charset="0"/>
          <a:cs typeface="Roboto" panose="02000000000000000000" pitchFamily="2" charset="0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 baseline="0">
          <a:solidFill>
            <a:schemeClr val="tx1"/>
          </a:solidFill>
          <a:latin typeface="Roboto" panose="02000000000000000000" pitchFamily="2" charset="0"/>
          <a:ea typeface="Roboto" panose="02000000000000000000" pitchFamily="2" charset="0"/>
          <a:cs typeface="Roboto" panose="02000000000000000000" pitchFamily="2" charset="0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 baseline="0">
          <a:solidFill>
            <a:schemeClr val="tx1"/>
          </a:solidFill>
          <a:latin typeface="Roboto" panose="02000000000000000000" pitchFamily="2" charset="0"/>
          <a:ea typeface="Roboto" panose="02000000000000000000" pitchFamily="2" charset="0"/>
          <a:cs typeface="Roboto" panose="02000000000000000000" pitchFamily="2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3840">
          <p15:clr>
            <a:srgbClr val="F26B43"/>
          </p15:clr>
        </p15:guide>
      </p15:sldGuideLst>
    </p:ext>
  </p:extLst>
</p:sldMaster>
</file>

<file path=ppt/slideMasters/slideMaster1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Gráfico 4">
            <a:extLst>
              <a:ext uri="{FF2B5EF4-FFF2-40B4-BE49-F238E27FC236}">
                <a16:creationId xmlns:a16="http://schemas.microsoft.com/office/drawing/2014/main" id="{07B8C6AF-F6AD-E990-BAFE-1377BF5E08DF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Gráfico 2">
            <a:extLst>
              <a:ext uri="{FF2B5EF4-FFF2-40B4-BE49-F238E27FC236}">
                <a16:creationId xmlns:a16="http://schemas.microsoft.com/office/drawing/2014/main" id="{1B551F96-1119-DD1C-DAAF-7A539819886A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1267634" y="377856"/>
            <a:ext cx="440330" cy="4153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7909669"/>
      </p:ext>
    </p:extLst>
  </p:cSld>
  <p:clrMap bg1="lt1" tx1="dk1" bg2="lt2" tx2="dk2" accent1="accent1" accent2="accent2" accent3="accent3" accent4="accent4" accent5="accent5" accent6="accent6" hlink="hlink" folHlink="folHlink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200" b="1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 baseline="0">
          <a:solidFill>
            <a:schemeClr val="bg1"/>
          </a:solidFill>
          <a:latin typeface="Roboto" panose="02000000000000000000" pitchFamily="2" charset="0"/>
          <a:ea typeface="Roboto" panose="02000000000000000000" pitchFamily="2" charset="0"/>
          <a:cs typeface="Roboto" panose="02000000000000000000" pitchFamily="2" charset="0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 baseline="0">
          <a:solidFill>
            <a:schemeClr val="bg1"/>
          </a:solidFill>
          <a:latin typeface="Roboto" panose="02000000000000000000" pitchFamily="2" charset="0"/>
          <a:ea typeface="Roboto" panose="02000000000000000000" pitchFamily="2" charset="0"/>
          <a:cs typeface="Roboto" panose="02000000000000000000" pitchFamily="2" charset="0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 baseline="0">
          <a:solidFill>
            <a:schemeClr val="bg1"/>
          </a:solidFill>
          <a:latin typeface="Roboto" panose="02000000000000000000" pitchFamily="2" charset="0"/>
          <a:ea typeface="Roboto" panose="02000000000000000000" pitchFamily="2" charset="0"/>
          <a:cs typeface="Roboto" panose="02000000000000000000" pitchFamily="2" charset="0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 baseline="0">
          <a:solidFill>
            <a:schemeClr val="bg1"/>
          </a:solidFill>
          <a:latin typeface="Roboto" panose="02000000000000000000" pitchFamily="2" charset="0"/>
          <a:ea typeface="Roboto" panose="02000000000000000000" pitchFamily="2" charset="0"/>
          <a:cs typeface="Roboto" panose="02000000000000000000" pitchFamily="2" charset="0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 baseline="0">
          <a:solidFill>
            <a:schemeClr val="bg1"/>
          </a:solidFill>
          <a:latin typeface="Roboto" panose="02000000000000000000" pitchFamily="2" charset="0"/>
          <a:ea typeface="Roboto" panose="02000000000000000000" pitchFamily="2" charset="0"/>
          <a:cs typeface="Roboto" panose="02000000000000000000" pitchFamily="2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3840">
          <p15:clr>
            <a:srgbClr val="F26B43"/>
          </p15:clr>
        </p15:guide>
      </p15:sldGuideLst>
    </p:ext>
  </p:extLst>
</p:sldMaster>
</file>

<file path=ppt/slideMasters/slideMaster1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00214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Gráfico 4">
            <a:extLst>
              <a:ext uri="{FF2B5EF4-FFF2-40B4-BE49-F238E27FC236}">
                <a16:creationId xmlns:a16="http://schemas.microsoft.com/office/drawing/2014/main" id="{07B8C6AF-F6AD-E990-BAFE-1377BF5E08DF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Gráfico 2">
            <a:extLst>
              <a:ext uri="{FF2B5EF4-FFF2-40B4-BE49-F238E27FC236}">
                <a16:creationId xmlns:a16="http://schemas.microsoft.com/office/drawing/2014/main" id="{E91AF713-ABCF-879F-2C20-65F1420D54E6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1267634" y="377856"/>
            <a:ext cx="440330" cy="4153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3885525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2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200" b="1" kern="1200">
          <a:solidFill>
            <a:schemeClr val="accent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 baseline="0">
          <a:solidFill>
            <a:schemeClr val="bg1"/>
          </a:solidFill>
          <a:latin typeface="Roboto" panose="02000000000000000000" pitchFamily="2" charset="0"/>
          <a:ea typeface="Roboto" panose="02000000000000000000" pitchFamily="2" charset="0"/>
          <a:cs typeface="Roboto" panose="02000000000000000000" pitchFamily="2" charset="0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 baseline="0">
          <a:solidFill>
            <a:schemeClr val="bg1"/>
          </a:solidFill>
          <a:latin typeface="Roboto" panose="02000000000000000000" pitchFamily="2" charset="0"/>
          <a:ea typeface="Roboto" panose="02000000000000000000" pitchFamily="2" charset="0"/>
          <a:cs typeface="Roboto" panose="02000000000000000000" pitchFamily="2" charset="0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 baseline="0">
          <a:solidFill>
            <a:schemeClr val="bg1"/>
          </a:solidFill>
          <a:latin typeface="Roboto" panose="02000000000000000000" pitchFamily="2" charset="0"/>
          <a:ea typeface="Roboto" panose="02000000000000000000" pitchFamily="2" charset="0"/>
          <a:cs typeface="Roboto" panose="02000000000000000000" pitchFamily="2" charset="0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 baseline="0">
          <a:solidFill>
            <a:schemeClr val="bg1"/>
          </a:solidFill>
          <a:latin typeface="Roboto" panose="02000000000000000000" pitchFamily="2" charset="0"/>
          <a:ea typeface="Roboto" panose="02000000000000000000" pitchFamily="2" charset="0"/>
          <a:cs typeface="Roboto" panose="02000000000000000000" pitchFamily="2" charset="0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 baseline="0">
          <a:solidFill>
            <a:schemeClr val="bg1"/>
          </a:solidFill>
          <a:latin typeface="Roboto" panose="02000000000000000000" pitchFamily="2" charset="0"/>
          <a:ea typeface="Roboto" panose="02000000000000000000" pitchFamily="2" charset="0"/>
          <a:cs typeface="Roboto" panose="02000000000000000000" pitchFamily="2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3840">
          <p15:clr>
            <a:srgbClr val="F26B43"/>
          </p15:clr>
        </p15:guide>
      </p15:sldGuideLst>
    </p:ext>
  </p:extLst>
</p:sldMaster>
</file>

<file path=ppt/slideMasters/slideMaster1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10182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Gráfico 4">
            <a:extLst>
              <a:ext uri="{FF2B5EF4-FFF2-40B4-BE49-F238E27FC236}">
                <a16:creationId xmlns:a16="http://schemas.microsoft.com/office/drawing/2014/main" id="{07B8C6AF-F6AD-E990-BAFE-1377BF5E08DF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6" name="Gráfico 5">
            <a:extLst>
              <a:ext uri="{FF2B5EF4-FFF2-40B4-BE49-F238E27FC236}">
                <a16:creationId xmlns:a16="http://schemas.microsoft.com/office/drawing/2014/main" id="{9E9CCC4D-7A08-4973-4DE3-71FAB100ED56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1267634" y="377856"/>
            <a:ext cx="440330" cy="4153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4041138"/>
      </p:ext>
    </p:extLst>
  </p:cSld>
  <p:clrMap bg1="lt1" tx1="dk1" bg2="lt2" tx2="dk2" accent1="accent1" accent2="accent2" accent3="accent3" accent4="accent4" accent5="accent5" accent6="accent6" hlink="hlink" folHlink="folHlink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200" b="1" kern="1200">
          <a:solidFill>
            <a:schemeClr val="accent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 baseline="0">
          <a:solidFill>
            <a:schemeClr val="bg1"/>
          </a:solidFill>
          <a:latin typeface="Roboto" panose="02000000000000000000" pitchFamily="2" charset="0"/>
          <a:ea typeface="Roboto" panose="02000000000000000000" pitchFamily="2" charset="0"/>
          <a:cs typeface="Roboto" panose="02000000000000000000" pitchFamily="2" charset="0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 baseline="0">
          <a:solidFill>
            <a:schemeClr val="bg1"/>
          </a:solidFill>
          <a:latin typeface="Roboto" panose="02000000000000000000" pitchFamily="2" charset="0"/>
          <a:ea typeface="Roboto" panose="02000000000000000000" pitchFamily="2" charset="0"/>
          <a:cs typeface="Roboto" panose="02000000000000000000" pitchFamily="2" charset="0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 baseline="0">
          <a:solidFill>
            <a:schemeClr val="bg1"/>
          </a:solidFill>
          <a:latin typeface="Roboto" panose="02000000000000000000" pitchFamily="2" charset="0"/>
          <a:ea typeface="Roboto" panose="02000000000000000000" pitchFamily="2" charset="0"/>
          <a:cs typeface="Roboto" panose="02000000000000000000" pitchFamily="2" charset="0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 baseline="0">
          <a:solidFill>
            <a:schemeClr val="bg1"/>
          </a:solidFill>
          <a:latin typeface="Roboto" panose="02000000000000000000" pitchFamily="2" charset="0"/>
          <a:ea typeface="Roboto" panose="02000000000000000000" pitchFamily="2" charset="0"/>
          <a:cs typeface="Roboto" panose="02000000000000000000" pitchFamily="2" charset="0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 baseline="0">
          <a:solidFill>
            <a:schemeClr val="bg1"/>
          </a:solidFill>
          <a:latin typeface="Roboto" panose="02000000000000000000" pitchFamily="2" charset="0"/>
          <a:ea typeface="Roboto" panose="02000000000000000000" pitchFamily="2" charset="0"/>
          <a:cs typeface="Roboto" panose="02000000000000000000" pitchFamily="2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384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sv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sv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svg"/><Relationship Id="rId2" Type="http://schemas.openxmlformats.org/officeDocument/2006/relationships/image" Target="../media/image22.svg"/><Relationship Id="rId1" Type="http://schemas.openxmlformats.org/officeDocument/2006/relationships/slideLayout" Target="../slideLayouts/slideLayout2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sv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sv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svg"/><Relationship Id="rId1" Type="http://schemas.openxmlformats.org/officeDocument/2006/relationships/slideLayout" Target="../slideLayouts/slideLayout9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svg"/><Relationship Id="rId1" Type="http://schemas.openxmlformats.org/officeDocument/2006/relationships/slideLayout" Target="../slideLayouts/slideLayout10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svg"/><Relationship Id="rId1" Type="http://schemas.openxmlformats.org/officeDocument/2006/relationships/slideLayout" Target="../slideLayouts/slideLayout1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svg"/><Relationship Id="rId1" Type="http://schemas.openxmlformats.org/officeDocument/2006/relationships/slideLayout" Target="../slideLayouts/slideLayout1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svg"/><Relationship Id="rId1" Type="http://schemas.openxmlformats.org/officeDocument/2006/relationships/slideLayout" Target="../slideLayouts/slideLayout18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svg"/><Relationship Id="rId1" Type="http://schemas.openxmlformats.org/officeDocument/2006/relationships/slideLayout" Target="../slideLayouts/slideLayout19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svg"/><Relationship Id="rId1" Type="http://schemas.openxmlformats.org/officeDocument/2006/relationships/slideLayout" Target="../slideLayouts/slideLayout2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svg"/><Relationship Id="rId1" Type="http://schemas.openxmlformats.org/officeDocument/2006/relationships/slideLayout" Target="../slideLayouts/slideLayout25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svg"/><Relationship Id="rId1" Type="http://schemas.openxmlformats.org/officeDocument/2006/relationships/slideLayout" Target="../slideLayouts/slideLayout23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svg"/><Relationship Id="rId1" Type="http://schemas.openxmlformats.org/officeDocument/2006/relationships/slideLayout" Target="../slideLayouts/slideLayout20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svg"/><Relationship Id="rId1" Type="http://schemas.openxmlformats.org/officeDocument/2006/relationships/slideLayout" Target="../slideLayouts/slideLayout3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svg"/><Relationship Id="rId1" Type="http://schemas.openxmlformats.org/officeDocument/2006/relationships/slideLayout" Target="../slideLayouts/slideLayout38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svg"/><Relationship Id="rId1" Type="http://schemas.openxmlformats.org/officeDocument/2006/relationships/slideLayout" Target="../slideLayouts/slideLayout44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svg"/><Relationship Id="rId1" Type="http://schemas.openxmlformats.org/officeDocument/2006/relationships/slideLayout" Target="../slideLayouts/slideLayout33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svg"/><Relationship Id="rId1" Type="http://schemas.openxmlformats.org/officeDocument/2006/relationships/slideLayout" Target="../slideLayouts/slideLayout40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svg"/><Relationship Id="rId1" Type="http://schemas.openxmlformats.org/officeDocument/2006/relationships/slideLayout" Target="../slideLayouts/slideLayout47.xml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.svg"/><Relationship Id="rId13" Type="http://schemas.openxmlformats.org/officeDocument/2006/relationships/image" Target="../media/image35.svg"/><Relationship Id="rId3" Type="http://schemas.openxmlformats.org/officeDocument/2006/relationships/image" Target="../media/image25.svg"/><Relationship Id="rId7" Type="http://schemas.openxmlformats.org/officeDocument/2006/relationships/image" Target="../media/image29.svg"/><Relationship Id="rId12" Type="http://schemas.openxmlformats.org/officeDocument/2006/relationships/image" Target="../media/image34.sv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28.svg"/><Relationship Id="rId11" Type="http://schemas.openxmlformats.org/officeDocument/2006/relationships/image" Target="../media/image33.svg"/><Relationship Id="rId5" Type="http://schemas.openxmlformats.org/officeDocument/2006/relationships/image" Target="../media/image27.svg"/><Relationship Id="rId15" Type="http://schemas.openxmlformats.org/officeDocument/2006/relationships/image" Target="../media/image37.svg"/><Relationship Id="rId10" Type="http://schemas.openxmlformats.org/officeDocument/2006/relationships/image" Target="../media/image32.svg"/><Relationship Id="rId4" Type="http://schemas.openxmlformats.org/officeDocument/2006/relationships/image" Target="../media/image26.svg"/><Relationship Id="rId9" Type="http://schemas.openxmlformats.org/officeDocument/2006/relationships/image" Target="../media/image31.svg"/><Relationship Id="rId14" Type="http://schemas.openxmlformats.org/officeDocument/2006/relationships/image" Target="../media/image36.svg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43.svg"/><Relationship Id="rId13" Type="http://schemas.openxmlformats.org/officeDocument/2006/relationships/image" Target="../media/image48.svg"/><Relationship Id="rId18" Type="http://schemas.openxmlformats.org/officeDocument/2006/relationships/image" Target="../media/image53.svg"/><Relationship Id="rId3" Type="http://schemas.openxmlformats.org/officeDocument/2006/relationships/image" Target="../media/image38.svg"/><Relationship Id="rId21" Type="http://schemas.openxmlformats.org/officeDocument/2006/relationships/image" Target="../media/image56.svg"/><Relationship Id="rId7" Type="http://schemas.openxmlformats.org/officeDocument/2006/relationships/image" Target="../media/image42.svg"/><Relationship Id="rId12" Type="http://schemas.openxmlformats.org/officeDocument/2006/relationships/image" Target="../media/image47.svg"/><Relationship Id="rId17" Type="http://schemas.openxmlformats.org/officeDocument/2006/relationships/image" Target="../media/image52.svg"/><Relationship Id="rId2" Type="http://schemas.openxmlformats.org/officeDocument/2006/relationships/notesSlide" Target="../notesSlides/notesSlide2.xml"/><Relationship Id="rId16" Type="http://schemas.openxmlformats.org/officeDocument/2006/relationships/image" Target="../media/image51.svg"/><Relationship Id="rId20" Type="http://schemas.openxmlformats.org/officeDocument/2006/relationships/image" Target="../media/image55.sv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41.svg"/><Relationship Id="rId11" Type="http://schemas.openxmlformats.org/officeDocument/2006/relationships/image" Target="../media/image46.svg"/><Relationship Id="rId24" Type="http://schemas.openxmlformats.org/officeDocument/2006/relationships/image" Target="../media/image36.svg"/><Relationship Id="rId5" Type="http://schemas.openxmlformats.org/officeDocument/2006/relationships/image" Target="../media/image40.svg"/><Relationship Id="rId15" Type="http://schemas.openxmlformats.org/officeDocument/2006/relationships/image" Target="../media/image50.svg"/><Relationship Id="rId23" Type="http://schemas.openxmlformats.org/officeDocument/2006/relationships/image" Target="../media/image58.svg"/><Relationship Id="rId10" Type="http://schemas.openxmlformats.org/officeDocument/2006/relationships/image" Target="../media/image45.svg"/><Relationship Id="rId19" Type="http://schemas.openxmlformats.org/officeDocument/2006/relationships/image" Target="../media/image54.svg"/><Relationship Id="rId4" Type="http://schemas.openxmlformats.org/officeDocument/2006/relationships/image" Target="../media/image39.svg"/><Relationship Id="rId9" Type="http://schemas.openxmlformats.org/officeDocument/2006/relationships/image" Target="../media/image44.svg"/><Relationship Id="rId14" Type="http://schemas.openxmlformats.org/officeDocument/2006/relationships/image" Target="../media/image49.svg"/><Relationship Id="rId22" Type="http://schemas.openxmlformats.org/officeDocument/2006/relationships/image" Target="../media/image57.svg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svg"/><Relationship Id="rId1" Type="http://schemas.openxmlformats.org/officeDocument/2006/relationships/slideLayout" Target="../slideLayouts/slideLayout4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ángulo: esquinas superiores redondeadas 9">
            <a:extLst>
              <a:ext uri="{FF2B5EF4-FFF2-40B4-BE49-F238E27FC236}">
                <a16:creationId xmlns:a16="http://schemas.microsoft.com/office/drawing/2014/main" id="{7D8D296C-F02A-A21F-EEFA-68173384E659}"/>
              </a:ext>
            </a:extLst>
          </p:cNvPr>
          <p:cNvSpPr/>
          <p:nvPr/>
        </p:nvSpPr>
        <p:spPr>
          <a:xfrm rot="5400000">
            <a:off x="2248566" y="549498"/>
            <a:ext cx="1598867" cy="6096000"/>
          </a:xfrm>
          <a:prstGeom prst="round2SameRect">
            <a:avLst>
              <a:gd name="adj1" fmla="val 21306"/>
              <a:gd name="adj2" fmla="val 0"/>
            </a:avLst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2" name="Título 1">
            <a:extLst>
              <a:ext uri="{FF2B5EF4-FFF2-40B4-BE49-F238E27FC236}">
                <a16:creationId xmlns:a16="http://schemas.microsoft.com/office/drawing/2014/main" id="{AF08110D-1D34-BEB9-4DDF-27ABFEED747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16035" y="3071092"/>
            <a:ext cx="6825673" cy="706437"/>
          </a:xfrm>
        </p:spPr>
        <p:txBody>
          <a:bodyPr anchor="t">
            <a:normAutofit/>
          </a:bodyPr>
          <a:lstStyle/>
          <a:p>
            <a:pPr algn="l"/>
            <a:r>
              <a:rPr lang="es-MX" sz="3000" dirty="0">
                <a:solidFill>
                  <a:schemeClr val="bg1"/>
                </a:solidFill>
              </a:rPr>
              <a:t>Plantilla para presentaciones</a:t>
            </a:r>
            <a:endParaRPr lang="es-CL" sz="3000" dirty="0">
              <a:solidFill>
                <a:schemeClr val="bg1"/>
              </a:solidFill>
            </a:endParaRP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F33D6D36-9A0C-43E9-7C44-F240C598E2F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16035" y="3593534"/>
            <a:ext cx="5226398" cy="803398"/>
          </a:xfrm>
        </p:spPr>
        <p:txBody>
          <a:bodyPr anchor="t">
            <a:normAutofit/>
          </a:bodyPr>
          <a:lstStyle/>
          <a:p>
            <a:pPr algn="l">
              <a:lnSpc>
                <a:spcPct val="110000"/>
              </a:lnSpc>
            </a:pPr>
            <a:r>
              <a:rPr lang="es-MX" dirty="0">
                <a:solidFill>
                  <a:schemeClr val="accent1"/>
                </a:solidFill>
              </a:rPr>
              <a:t>Diseño de plantillas institucional &gt; Portadas, separadores e interiores + elementos de apoyo visual.</a:t>
            </a:r>
            <a:endParaRPr lang="es-CL" dirty="0">
              <a:solidFill>
                <a:schemeClr val="accent1"/>
              </a:solidFill>
            </a:endParaRPr>
          </a:p>
        </p:txBody>
      </p:sp>
      <p:pic>
        <p:nvPicPr>
          <p:cNvPr id="11" name="Gráfico 10">
            <a:extLst>
              <a:ext uri="{FF2B5EF4-FFF2-40B4-BE49-F238E27FC236}">
                <a16:creationId xmlns:a16="http://schemas.microsoft.com/office/drawing/2014/main" id="{52F67C53-06F7-660E-DCB8-638D72846D39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0" y="3274447"/>
            <a:ext cx="323850" cy="6381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8775569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E572E44-F3A1-6308-0C3B-C90A58D4637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ángulo: esquinas superiores redondeadas 9">
            <a:extLst>
              <a:ext uri="{FF2B5EF4-FFF2-40B4-BE49-F238E27FC236}">
                <a16:creationId xmlns:a16="http://schemas.microsoft.com/office/drawing/2014/main" id="{F292667A-AC7C-D0D0-C50B-BCE1A1394B0B}"/>
              </a:ext>
            </a:extLst>
          </p:cNvPr>
          <p:cNvSpPr/>
          <p:nvPr/>
        </p:nvSpPr>
        <p:spPr>
          <a:xfrm rot="5400000">
            <a:off x="2248566" y="549498"/>
            <a:ext cx="1598867" cy="6096000"/>
          </a:xfrm>
          <a:prstGeom prst="round2SameRect">
            <a:avLst>
              <a:gd name="adj1" fmla="val 21306"/>
              <a:gd name="adj2" fmla="val 0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2" name="Título 1">
            <a:extLst>
              <a:ext uri="{FF2B5EF4-FFF2-40B4-BE49-F238E27FC236}">
                <a16:creationId xmlns:a16="http://schemas.microsoft.com/office/drawing/2014/main" id="{3835EAD7-6AC7-B2AA-A746-1D4C4729D34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16035" y="3071092"/>
            <a:ext cx="6825673" cy="706437"/>
          </a:xfrm>
        </p:spPr>
        <p:txBody>
          <a:bodyPr anchor="t">
            <a:normAutofit/>
          </a:bodyPr>
          <a:lstStyle/>
          <a:p>
            <a:pPr algn="l"/>
            <a:r>
              <a:rPr lang="es-MX" sz="3000" dirty="0"/>
              <a:t>Plantilla para presentaciones</a:t>
            </a:r>
            <a:endParaRPr lang="es-CL" sz="3000" dirty="0"/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18674446-84AE-B607-C789-FD0D562D73F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16035" y="3593534"/>
            <a:ext cx="5226398" cy="803398"/>
          </a:xfrm>
        </p:spPr>
        <p:txBody>
          <a:bodyPr anchor="t">
            <a:normAutofit/>
          </a:bodyPr>
          <a:lstStyle/>
          <a:p>
            <a:pPr algn="l">
              <a:lnSpc>
                <a:spcPct val="110000"/>
              </a:lnSpc>
            </a:pPr>
            <a:r>
              <a:rPr lang="es-MX" dirty="0"/>
              <a:t>Diseño de plantillas institucional &gt; Portadas, separadores e interiores + elementos de apoyo visual.</a:t>
            </a:r>
            <a:endParaRPr lang="es-CL" dirty="0"/>
          </a:p>
        </p:txBody>
      </p:sp>
      <p:pic>
        <p:nvPicPr>
          <p:cNvPr id="11" name="Gráfico 10">
            <a:extLst>
              <a:ext uri="{FF2B5EF4-FFF2-40B4-BE49-F238E27FC236}">
                <a16:creationId xmlns:a16="http://schemas.microsoft.com/office/drawing/2014/main" id="{7A2D2C31-B67F-0DEA-7534-B1231864B632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0" y="3274447"/>
            <a:ext cx="323850" cy="6381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7985771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8DD2F6B-A43F-E201-B931-9DC54C3728E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DE83F297-CCB7-907F-2696-5E78D88E187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683163" y="2167466"/>
            <a:ext cx="6825673" cy="1486430"/>
          </a:xfrm>
        </p:spPr>
        <p:txBody>
          <a:bodyPr/>
          <a:lstStyle/>
          <a:p>
            <a:pPr>
              <a:lnSpc>
                <a:spcPct val="100000"/>
              </a:lnSpc>
            </a:pPr>
            <a:r>
              <a:rPr lang="es-MX" dirty="0">
                <a:solidFill>
                  <a:srgbClr val="002147"/>
                </a:solidFill>
              </a:rPr>
              <a:t>Ejemplos de </a:t>
            </a:r>
            <a:r>
              <a:rPr lang="es-MX" dirty="0" err="1">
                <a:solidFill>
                  <a:srgbClr val="002147"/>
                </a:solidFill>
              </a:rPr>
              <a:t>slides</a:t>
            </a:r>
            <a:r>
              <a:rPr lang="es-MX" dirty="0">
                <a:solidFill>
                  <a:srgbClr val="002147"/>
                </a:solidFill>
              </a:rPr>
              <a:t> de la</a:t>
            </a:r>
            <a:br>
              <a:rPr lang="es-MX" dirty="0">
                <a:solidFill>
                  <a:srgbClr val="002147"/>
                </a:solidFill>
              </a:rPr>
            </a:br>
            <a:r>
              <a:rPr lang="es-MX" dirty="0">
                <a:solidFill>
                  <a:srgbClr val="002147"/>
                </a:solidFill>
              </a:rPr>
              <a:t>plantilla de PowerPoint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BCDCCD63-686E-CC3A-1FA9-1C9612183FF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589481" y="3921462"/>
            <a:ext cx="5013036" cy="1283998"/>
          </a:xfrm>
        </p:spPr>
        <p:txBody>
          <a:bodyPr/>
          <a:lstStyle/>
          <a:p>
            <a:pPr>
              <a:lnSpc>
                <a:spcPct val="100000"/>
              </a:lnSpc>
            </a:pPr>
            <a:r>
              <a:rPr lang="es-MX" dirty="0"/>
              <a:t>A continuación encontrarás </a:t>
            </a:r>
            <a:r>
              <a:rPr lang="es-MX" dirty="0" err="1"/>
              <a:t>slides</a:t>
            </a:r>
            <a:r>
              <a:rPr lang="es-MX" dirty="0"/>
              <a:t> con distintos diseños y distribución de elementos.</a:t>
            </a:r>
            <a:endParaRPr lang="es-CL" dirty="0"/>
          </a:p>
        </p:txBody>
      </p:sp>
      <p:pic>
        <p:nvPicPr>
          <p:cNvPr id="4" name="Gráfico 3">
            <a:extLst>
              <a:ext uri="{FF2B5EF4-FFF2-40B4-BE49-F238E27FC236}">
                <a16:creationId xmlns:a16="http://schemas.microsoft.com/office/drawing/2014/main" id="{8E102FE0-D308-9B04-D55F-C10BE6D93A7F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0" y="2339045"/>
            <a:ext cx="323850" cy="638175"/>
          </a:xfrm>
          <a:prstGeom prst="rect">
            <a:avLst/>
          </a:prstGeom>
        </p:spPr>
      </p:pic>
      <p:pic>
        <p:nvPicPr>
          <p:cNvPr id="5" name="Gráfico 4">
            <a:extLst>
              <a:ext uri="{FF2B5EF4-FFF2-40B4-BE49-F238E27FC236}">
                <a16:creationId xmlns:a16="http://schemas.microsoft.com/office/drawing/2014/main" id="{F0348AD1-5CA3-8D59-F65F-BA89CCDB2E72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1267634" y="377856"/>
            <a:ext cx="440330" cy="4153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0105519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ción de imagen 1">
            <a:extLst>
              <a:ext uri="{FF2B5EF4-FFF2-40B4-BE49-F238E27FC236}">
                <a16:creationId xmlns:a16="http://schemas.microsoft.com/office/drawing/2014/main" id="{2A5BF956-B490-D016-2C83-E374CD84E2E9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/>
        <p:txBody>
          <a:bodyPr/>
          <a:lstStyle/>
          <a:p>
            <a:endParaRPr lang="es-CL"/>
          </a:p>
        </p:txBody>
      </p:sp>
      <p:pic>
        <p:nvPicPr>
          <p:cNvPr id="6" name="Gráfico 5">
            <a:extLst>
              <a:ext uri="{FF2B5EF4-FFF2-40B4-BE49-F238E27FC236}">
                <a16:creationId xmlns:a16="http://schemas.microsoft.com/office/drawing/2014/main" id="{7B357BFD-E1C0-9D54-F594-EED5222D48D3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11267634" y="377856"/>
            <a:ext cx="440330" cy="4153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1533952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2DAA5F9-397C-BA56-89DF-7E1968E6CB7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ítulo 7">
            <a:extLst>
              <a:ext uri="{FF2B5EF4-FFF2-40B4-BE49-F238E27FC236}">
                <a16:creationId xmlns:a16="http://schemas.microsoft.com/office/drawing/2014/main" id="{7F535BEF-03EC-7274-5E85-619A5375346A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9" name="Subtítulo 8">
            <a:extLst>
              <a:ext uri="{FF2B5EF4-FFF2-40B4-BE49-F238E27FC236}">
                <a16:creationId xmlns:a16="http://schemas.microsoft.com/office/drawing/2014/main" id="{9C3EC272-6C68-2DB8-FC7E-5F1CFC6796A1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s-CL" dirty="0"/>
          </a:p>
        </p:txBody>
      </p:sp>
      <p:pic>
        <p:nvPicPr>
          <p:cNvPr id="4" name="Gráfico 3">
            <a:extLst>
              <a:ext uri="{FF2B5EF4-FFF2-40B4-BE49-F238E27FC236}">
                <a16:creationId xmlns:a16="http://schemas.microsoft.com/office/drawing/2014/main" id="{0AB9E5AA-28D8-6CC1-F7E3-EFD7EBFEC7D1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11267634" y="377856"/>
            <a:ext cx="440330" cy="4153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4857280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ítulo 4">
            <a:extLst>
              <a:ext uri="{FF2B5EF4-FFF2-40B4-BE49-F238E27FC236}">
                <a16:creationId xmlns:a16="http://schemas.microsoft.com/office/drawing/2014/main" id="{D1A2ED36-C91B-85F2-7FD4-B61FB57A898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texto 5">
            <a:extLst>
              <a:ext uri="{FF2B5EF4-FFF2-40B4-BE49-F238E27FC236}">
                <a16:creationId xmlns:a16="http://schemas.microsoft.com/office/drawing/2014/main" id="{CCE30219-933C-5640-0959-746120A1F9A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Marcador de contenido 6">
            <a:extLst>
              <a:ext uri="{FF2B5EF4-FFF2-40B4-BE49-F238E27FC236}">
                <a16:creationId xmlns:a16="http://schemas.microsoft.com/office/drawing/2014/main" id="{03B655F7-97A0-45BC-D529-7163986A2180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8" name="Marcador de texto 7">
            <a:extLst>
              <a:ext uri="{FF2B5EF4-FFF2-40B4-BE49-F238E27FC236}">
                <a16:creationId xmlns:a16="http://schemas.microsoft.com/office/drawing/2014/main" id="{C5B1388B-ED28-DDE5-0DC5-89C65BE4F44A}"/>
              </a:ext>
            </a:extLst>
          </p:cNvPr>
          <p:cNvSpPr>
            <a:spLocks noGrp="1"/>
          </p:cNvSpPr>
          <p:nvPr>
            <p:ph type="body" idx="10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9" name="Marcador de contenido 8">
            <a:extLst>
              <a:ext uri="{FF2B5EF4-FFF2-40B4-BE49-F238E27FC236}">
                <a16:creationId xmlns:a16="http://schemas.microsoft.com/office/drawing/2014/main" id="{23830E61-61C3-E1E8-06E5-1DA8F3972F18}"/>
              </a:ext>
            </a:extLst>
          </p:cNvPr>
          <p:cNvSpPr>
            <a:spLocks noGrp="1"/>
          </p:cNvSpPr>
          <p:nvPr>
            <p:ph sz="half" idx="11"/>
          </p:nvPr>
        </p:nvSpPr>
        <p:spPr/>
        <p:txBody>
          <a:bodyPr/>
          <a:lstStyle/>
          <a:p>
            <a:endParaRPr lang="es-CL"/>
          </a:p>
        </p:txBody>
      </p:sp>
      <p:pic>
        <p:nvPicPr>
          <p:cNvPr id="10" name="Gráfico 9">
            <a:extLst>
              <a:ext uri="{FF2B5EF4-FFF2-40B4-BE49-F238E27FC236}">
                <a16:creationId xmlns:a16="http://schemas.microsoft.com/office/drawing/2014/main" id="{5972201D-2FD9-BE58-254A-F9D1D24F70C8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11267634" y="377856"/>
            <a:ext cx="440330" cy="4153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492320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Marcador de posición de imagen 13">
            <a:extLst>
              <a:ext uri="{FF2B5EF4-FFF2-40B4-BE49-F238E27FC236}">
                <a16:creationId xmlns:a16="http://schemas.microsoft.com/office/drawing/2014/main" id="{E4DD28EB-FD3F-D79F-18C4-6C287DBCD657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11" name="Título 10">
            <a:extLst>
              <a:ext uri="{FF2B5EF4-FFF2-40B4-BE49-F238E27FC236}">
                <a16:creationId xmlns:a16="http://schemas.microsoft.com/office/drawing/2014/main" id="{F2AEC2AA-3BD2-BA3F-8B63-48F9CE87CDCE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12" name="Subtítulo 11">
            <a:extLst>
              <a:ext uri="{FF2B5EF4-FFF2-40B4-BE49-F238E27FC236}">
                <a16:creationId xmlns:a16="http://schemas.microsoft.com/office/drawing/2014/main" id="{6F2FCE86-B705-3830-668B-B858CDF749F4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13" name="Marcador de texto 12">
            <a:extLst>
              <a:ext uri="{FF2B5EF4-FFF2-40B4-BE49-F238E27FC236}">
                <a16:creationId xmlns:a16="http://schemas.microsoft.com/office/drawing/2014/main" id="{4A362FAD-12CF-9D95-710B-DDF2F3A94F6F}"/>
              </a:ext>
            </a:extLst>
          </p:cNvPr>
          <p:cNvSpPr>
            <a:spLocks noGrp="1"/>
          </p:cNvSpPr>
          <p:nvPr>
            <p:ph type="body" idx="10"/>
          </p:nvPr>
        </p:nvSpPr>
        <p:spPr/>
        <p:txBody>
          <a:bodyPr/>
          <a:lstStyle/>
          <a:p>
            <a:endParaRPr lang="es-CL"/>
          </a:p>
        </p:txBody>
      </p:sp>
      <p:pic>
        <p:nvPicPr>
          <p:cNvPr id="16" name="Gráfico 15">
            <a:extLst>
              <a:ext uri="{FF2B5EF4-FFF2-40B4-BE49-F238E27FC236}">
                <a16:creationId xmlns:a16="http://schemas.microsoft.com/office/drawing/2014/main" id="{40398F95-A13E-CF11-8C8C-91B343AE8C49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11267634" y="377856"/>
            <a:ext cx="440330" cy="4153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447032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ítulo 8">
            <a:extLst>
              <a:ext uri="{FF2B5EF4-FFF2-40B4-BE49-F238E27FC236}">
                <a16:creationId xmlns:a16="http://schemas.microsoft.com/office/drawing/2014/main" id="{6BE50B96-315B-89B2-532D-DFB9788E5C2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10" name="Marcador de texto 9">
            <a:extLst>
              <a:ext uri="{FF2B5EF4-FFF2-40B4-BE49-F238E27FC236}">
                <a16:creationId xmlns:a16="http://schemas.microsoft.com/office/drawing/2014/main" id="{B77B03E2-A6E9-8883-BC28-38002C2C533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11" name="Marcador de texto 10">
            <a:extLst>
              <a:ext uri="{FF2B5EF4-FFF2-40B4-BE49-F238E27FC236}">
                <a16:creationId xmlns:a16="http://schemas.microsoft.com/office/drawing/2014/main" id="{EFD39504-2195-2FAA-A208-E32AC36FF9EB}"/>
              </a:ext>
            </a:extLst>
          </p:cNvPr>
          <p:cNvSpPr>
            <a:spLocks noGrp="1"/>
          </p:cNvSpPr>
          <p:nvPr>
            <p:ph type="body" idx="10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12" name="Marcador de posición de imagen 11">
            <a:extLst>
              <a:ext uri="{FF2B5EF4-FFF2-40B4-BE49-F238E27FC236}">
                <a16:creationId xmlns:a16="http://schemas.microsoft.com/office/drawing/2014/main" id="{63EDDB38-FA33-B6E7-953D-40437977C74F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/>
        <p:txBody>
          <a:bodyPr/>
          <a:lstStyle/>
          <a:p>
            <a:endParaRPr lang="es-CL"/>
          </a:p>
        </p:txBody>
      </p:sp>
      <p:pic>
        <p:nvPicPr>
          <p:cNvPr id="8" name="Gráfico 7">
            <a:extLst>
              <a:ext uri="{FF2B5EF4-FFF2-40B4-BE49-F238E27FC236}">
                <a16:creationId xmlns:a16="http://schemas.microsoft.com/office/drawing/2014/main" id="{487DC25A-9532-D01B-E33F-B14E2EE71D5B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11267634" y="377856"/>
            <a:ext cx="440330" cy="4153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237577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ítulo 6">
            <a:extLst>
              <a:ext uri="{FF2B5EF4-FFF2-40B4-BE49-F238E27FC236}">
                <a16:creationId xmlns:a16="http://schemas.microsoft.com/office/drawing/2014/main" id="{7B6437F4-06C8-7386-77D6-666C26DFA6E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8" name="Marcador de texto 7">
            <a:extLst>
              <a:ext uri="{FF2B5EF4-FFF2-40B4-BE49-F238E27FC236}">
                <a16:creationId xmlns:a16="http://schemas.microsoft.com/office/drawing/2014/main" id="{74E71B56-031E-7DAF-F8A1-33F1A7CD7397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9" name="Marcador de contenido 8">
            <a:extLst>
              <a:ext uri="{FF2B5EF4-FFF2-40B4-BE49-F238E27FC236}">
                <a16:creationId xmlns:a16="http://schemas.microsoft.com/office/drawing/2014/main" id="{80EE3D25-B0B7-5A11-4779-66BD585C45CF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10" name="Marcador de texto 9">
            <a:extLst>
              <a:ext uri="{FF2B5EF4-FFF2-40B4-BE49-F238E27FC236}">
                <a16:creationId xmlns:a16="http://schemas.microsoft.com/office/drawing/2014/main" id="{BA878635-80E8-A14F-3A1C-D0BC15C08740}"/>
              </a:ext>
            </a:extLst>
          </p:cNvPr>
          <p:cNvSpPr>
            <a:spLocks noGrp="1"/>
          </p:cNvSpPr>
          <p:nvPr>
            <p:ph type="body" idx="10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11" name="Marcador de contenido 10">
            <a:extLst>
              <a:ext uri="{FF2B5EF4-FFF2-40B4-BE49-F238E27FC236}">
                <a16:creationId xmlns:a16="http://schemas.microsoft.com/office/drawing/2014/main" id="{F33BDA82-FE56-3D60-E721-C37F3C6E41B0}"/>
              </a:ext>
            </a:extLst>
          </p:cNvPr>
          <p:cNvSpPr>
            <a:spLocks noGrp="1"/>
          </p:cNvSpPr>
          <p:nvPr>
            <p:ph sz="half" idx="11"/>
          </p:nvPr>
        </p:nvSpPr>
        <p:spPr/>
        <p:txBody>
          <a:bodyPr/>
          <a:lstStyle/>
          <a:p>
            <a:endParaRPr lang="es-CL"/>
          </a:p>
        </p:txBody>
      </p:sp>
      <p:pic>
        <p:nvPicPr>
          <p:cNvPr id="6" name="Gráfico 5">
            <a:extLst>
              <a:ext uri="{FF2B5EF4-FFF2-40B4-BE49-F238E27FC236}">
                <a16:creationId xmlns:a16="http://schemas.microsoft.com/office/drawing/2014/main" id="{16D33DA2-99DE-B73E-EE5E-533681ADDD4A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11267634" y="377856"/>
            <a:ext cx="440330" cy="4153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2171433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ítulo 5">
            <a:extLst>
              <a:ext uri="{FF2B5EF4-FFF2-40B4-BE49-F238E27FC236}">
                <a16:creationId xmlns:a16="http://schemas.microsoft.com/office/drawing/2014/main" id="{3DEBC388-4980-3795-57B3-229CDCBE54DB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8" name="Subtítulo 7">
            <a:extLst>
              <a:ext uri="{FF2B5EF4-FFF2-40B4-BE49-F238E27FC236}">
                <a16:creationId xmlns:a16="http://schemas.microsoft.com/office/drawing/2014/main" id="{9EAB96FC-D0DB-1CDE-616F-A4F2521C4175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9" name="Marcador de texto 8">
            <a:extLst>
              <a:ext uri="{FF2B5EF4-FFF2-40B4-BE49-F238E27FC236}">
                <a16:creationId xmlns:a16="http://schemas.microsoft.com/office/drawing/2014/main" id="{7B45B9EF-5C4D-D2B7-E6BD-8336DD1FC289}"/>
              </a:ext>
            </a:extLst>
          </p:cNvPr>
          <p:cNvSpPr>
            <a:spLocks noGrp="1"/>
          </p:cNvSpPr>
          <p:nvPr>
            <p:ph type="body" idx="10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10" name="Marcador de posición de imagen 9">
            <a:extLst>
              <a:ext uri="{FF2B5EF4-FFF2-40B4-BE49-F238E27FC236}">
                <a16:creationId xmlns:a16="http://schemas.microsoft.com/office/drawing/2014/main" id="{E117B6AF-AB0E-4D7A-74ED-66D13D15F940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/>
        <p:txBody>
          <a:bodyPr/>
          <a:lstStyle/>
          <a:p>
            <a:endParaRPr lang="es-CL"/>
          </a:p>
        </p:txBody>
      </p:sp>
      <p:pic>
        <p:nvPicPr>
          <p:cNvPr id="5" name="Gráfico 4">
            <a:extLst>
              <a:ext uri="{FF2B5EF4-FFF2-40B4-BE49-F238E27FC236}">
                <a16:creationId xmlns:a16="http://schemas.microsoft.com/office/drawing/2014/main" id="{C3CB814B-1F4F-5352-4E21-4140CC9733C6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11267634" y="377856"/>
            <a:ext cx="440330" cy="4153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9327561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Marcador de posición de imagen 6">
            <a:extLst>
              <a:ext uri="{FF2B5EF4-FFF2-40B4-BE49-F238E27FC236}">
                <a16:creationId xmlns:a16="http://schemas.microsoft.com/office/drawing/2014/main" id="{63C3FDC8-E25A-6BDB-16D2-D92AF43BC23E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Título 5">
            <a:extLst>
              <a:ext uri="{FF2B5EF4-FFF2-40B4-BE49-F238E27FC236}">
                <a16:creationId xmlns:a16="http://schemas.microsoft.com/office/drawing/2014/main" id="{64855274-0CEB-2FDF-B09E-43DE63BB737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CL"/>
          </a:p>
        </p:txBody>
      </p:sp>
      <p:pic>
        <p:nvPicPr>
          <p:cNvPr id="8" name="Gráfico 7">
            <a:extLst>
              <a:ext uri="{FF2B5EF4-FFF2-40B4-BE49-F238E27FC236}">
                <a16:creationId xmlns:a16="http://schemas.microsoft.com/office/drawing/2014/main" id="{F906E55A-DC36-F0AB-C922-81FBC72D6CC7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11267634" y="377856"/>
            <a:ext cx="440330" cy="4153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382154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CC0D72E-1E7E-02AE-46D2-91C54F203DC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Marcador de posición de imagen 5">
            <a:extLst>
              <a:ext uri="{FF2B5EF4-FFF2-40B4-BE49-F238E27FC236}">
                <a16:creationId xmlns:a16="http://schemas.microsoft.com/office/drawing/2014/main" id="{2AD109AA-9E21-D51C-81DC-C585B86E478C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/>
        <p:txBody>
          <a:bodyPr/>
          <a:lstStyle/>
          <a:p>
            <a:endParaRPr lang="es-CL"/>
          </a:p>
        </p:txBody>
      </p:sp>
      <p:pic>
        <p:nvPicPr>
          <p:cNvPr id="7" name="Gráfico 6">
            <a:extLst>
              <a:ext uri="{FF2B5EF4-FFF2-40B4-BE49-F238E27FC236}">
                <a16:creationId xmlns:a16="http://schemas.microsoft.com/office/drawing/2014/main" id="{E498C31A-4A36-7B54-34AB-6BADE171FEB5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11267634" y="377856"/>
            <a:ext cx="440330" cy="4153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8131486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ítulo 2">
            <a:extLst>
              <a:ext uri="{FF2B5EF4-FFF2-40B4-BE49-F238E27FC236}">
                <a16:creationId xmlns:a16="http://schemas.microsoft.com/office/drawing/2014/main" id="{A3BC23DC-2E90-CAB7-1236-50140756EBC1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Subtítulo 3">
            <a:extLst>
              <a:ext uri="{FF2B5EF4-FFF2-40B4-BE49-F238E27FC236}">
                <a16:creationId xmlns:a16="http://schemas.microsoft.com/office/drawing/2014/main" id="{805B56B7-5798-C28B-1645-B49CE2A6B2B3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5" name="Marcador de texto 4">
            <a:extLst>
              <a:ext uri="{FF2B5EF4-FFF2-40B4-BE49-F238E27FC236}">
                <a16:creationId xmlns:a16="http://schemas.microsoft.com/office/drawing/2014/main" id="{2C652545-6F6E-D699-2617-57C431DB580B}"/>
              </a:ext>
            </a:extLst>
          </p:cNvPr>
          <p:cNvSpPr>
            <a:spLocks noGrp="1"/>
          </p:cNvSpPr>
          <p:nvPr>
            <p:ph type="body" idx="10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posición de imagen 5">
            <a:extLst>
              <a:ext uri="{FF2B5EF4-FFF2-40B4-BE49-F238E27FC236}">
                <a16:creationId xmlns:a16="http://schemas.microsoft.com/office/drawing/2014/main" id="{D0DDD38E-7653-3DB4-DC5C-829A010A5751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/>
        <p:txBody>
          <a:bodyPr/>
          <a:lstStyle/>
          <a:p>
            <a:endParaRPr lang="es-CL"/>
          </a:p>
        </p:txBody>
      </p:sp>
      <p:pic>
        <p:nvPicPr>
          <p:cNvPr id="8" name="Gráfico 7">
            <a:extLst>
              <a:ext uri="{FF2B5EF4-FFF2-40B4-BE49-F238E27FC236}">
                <a16:creationId xmlns:a16="http://schemas.microsoft.com/office/drawing/2014/main" id="{32BE2550-2D29-835F-17D1-9FD70B0D6AC8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11267634" y="377856"/>
            <a:ext cx="440330" cy="4153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8341712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ítulo 2">
            <a:extLst>
              <a:ext uri="{FF2B5EF4-FFF2-40B4-BE49-F238E27FC236}">
                <a16:creationId xmlns:a16="http://schemas.microsoft.com/office/drawing/2014/main" id="{9069EBBE-294D-3428-3629-6B79DD85F27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FA61F25F-086C-CDBC-B869-81D0DEAEDF13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5" name="Marcador de texto 4">
            <a:extLst>
              <a:ext uri="{FF2B5EF4-FFF2-40B4-BE49-F238E27FC236}">
                <a16:creationId xmlns:a16="http://schemas.microsoft.com/office/drawing/2014/main" id="{238AC129-E132-CF13-3B6F-2D9FACDA8514}"/>
              </a:ext>
            </a:extLst>
          </p:cNvPr>
          <p:cNvSpPr>
            <a:spLocks noGrp="1"/>
          </p:cNvSpPr>
          <p:nvPr>
            <p:ph type="body" idx="10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posición de imagen 5">
            <a:extLst>
              <a:ext uri="{FF2B5EF4-FFF2-40B4-BE49-F238E27FC236}">
                <a16:creationId xmlns:a16="http://schemas.microsoft.com/office/drawing/2014/main" id="{1AC99DD3-A4EA-7CA5-FC70-A1F47AAA9FEC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/>
        <p:txBody>
          <a:bodyPr/>
          <a:lstStyle/>
          <a:p>
            <a:endParaRPr lang="es-CL"/>
          </a:p>
        </p:txBody>
      </p:sp>
      <p:pic>
        <p:nvPicPr>
          <p:cNvPr id="8" name="Gráfico 7">
            <a:extLst>
              <a:ext uri="{FF2B5EF4-FFF2-40B4-BE49-F238E27FC236}">
                <a16:creationId xmlns:a16="http://schemas.microsoft.com/office/drawing/2014/main" id="{62B85D64-C5E9-CC98-1E51-BE5B57692024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11267634" y="377856"/>
            <a:ext cx="440330" cy="4153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955818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AB89F5D-BBDB-A4C3-8995-C8D977D579C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ítulo 2">
            <a:extLst>
              <a:ext uri="{FF2B5EF4-FFF2-40B4-BE49-F238E27FC236}">
                <a16:creationId xmlns:a16="http://schemas.microsoft.com/office/drawing/2014/main" id="{0E793970-1950-893F-136C-75BFAF6D3C9D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Subtítulo 3">
            <a:extLst>
              <a:ext uri="{FF2B5EF4-FFF2-40B4-BE49-F238E27FC236}">
                <a16:creationId xmlns:a16="http://schemas.microsoft.com/office/drawing/2014/main" id="{BA913B13-E0C9-F5E2-F5FD-FF3E2F149AE0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s-CL"/>
          </a:p>
        </p:txBody>
      </p:sp>
      <p:pic>
        <p:nvPicPr>
          <p:cNvPr id="5" name="Gráfico 4">
            <a:extLst>
              <a:ext uri="{FF2B5EF4-FFF2-40B4-BE49-F238E27FC236}">
                <a16:creationId xmlns:a16="http://schemas.microsoft.com/office/drawing/2014/main" id="{C3353D61-5431-A453-1342-E4FC42214F2D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11267634" y="377856"/>
            <a:ext cx="440330" cy="4153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1503674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4AD8E523-C424-6729-8852-05DF0779057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936B0ADB-6BE0-F1F4-F020-36EC32EF0569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ACA3CC24-C9CB-A79A-6FA3-7C2E7955C38F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5" name="Marcador de texto 4">
            <a:extLst>
              <a:ext uri="{FF2B5EF4-FFF2-40B4-BE49-F238E27FC236}">
                <a16:creationId xmlns:a16="http://schemas.microsoft.com/office/drawing/2014/main" id="{C6130A3D-A1DE-2747-20A8-2EB666648439}"/>
              </a:ext>
            </a:extLst>
          </p:cNvPr>
          <p:cNvSpPr>
            <a:spLocks noGrp="1"/>
          </p:cNvSpPr>
          <p:nvPr>
            <p:ph type="body" idx="10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contenido 5">
            <a:extLst>
              <a:ext uri="{FF2B5EF4-FFF2-40B4-BE49-F238E27FC236}">
                <a16:creationId xmlns:a16="http://schemas.microsoft.com/office/drawing/2014/main" id="{D5613A0B-7E9E-C489-FFF9-11078B0E5C37}"/>
              </a:ext>
            </a:extLst>
          </p:cNvPr>
          <p:cNvSpPr>
            <a:spLocks noGrp="1"/>
          </p:cNvSpPr>
          <p:nvPr>
            <p:ph sz="half" idx="11"/>
          </p:nvPr>
        </p:nvSpPr>
        <p:spPr/>
        <p:txBody>
          <a:bodyPr/>
          <a:lstStyle/>
          <a:p>
            <a:endParaRPr lang="es-CL"/>
          </a:p>
        </p:txBody>
      </p:sp>
      <p:pic>
        <p:nvPicPr>
          <p:cNvPr id="7" name="Gráfico 6">
            <a:extLst>
              <a:ext uri="{FF2B5EF4-FFF2-40B4-BE49-F238E27FC236}">
                <a16:creationId xmlns:a16="http://schemas.microsoft.com/office/drawing/2014/main" id="{958C0351-E3E5-345D-BBC1-E3CA716E42DA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11267634" y="377856"/>
            <a:ext cx="440330" cy="4153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191525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ítulo 6">
            <a:extLst>
              <a:ext uri="{FF2B5EF4-FFF2-40B4-BE49-F238E27FC236}">
                <a16:creationId xmlns:a16="http://schemas.microsoft.com/office/drawing/2014/main" id="{6CBD84E7-69C9-0286-D311-52F939AE3BA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8" name="Marcador de texto 7">
            <a:extLst>
              <a:ext uri="{FF2B5EF4-FFF2-40B4-BE49-F238E27FC236}">
                <a16:creationId xmlns:a16="http://schemas.microsoft.com/office/drawing/2014/main" id="{09D2E2CB-64CD-CF5D-D22B-14CEDFF05017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9" name="Marcador de contenido 8">
            <a:extLst>
              <a:ext uri="{FF2B5EF4-FFF2-40B4-BE49-F238E27FC236}">
                <a16:creationId xmlns:a16="http://schemas.microsoft.com/office/drawing/2014/main" id="{ADE94FD7-845A-5331-CA41-B87D1E37B172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10" name="Marcador de texto 9">
            <a:extLst>
              <a:ext uri="{FF2B5EF4-FFF2-40B4-BE49-F238E27FC236}">
                <a16:creationId xmlns:a16="http://schemas.microsoft.com/office/drawing/2014/main" id="{7D2E890C-D428-3247-D7B9-D71904F2EE53}"/>
              </a:ext>
            </a:extLst>
          </p:cNvPr>
          <p:cNvSpPr>
            <a:spLocks noGrp="1"/>
          </p:cNvSpPr>
          <p:nvPr>
            <p:ph type="body" idx="10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11" name="Marcador de contenido 10">
            <a:extLst>
              <a:ext uri="{FF2B5EF4-FFF2-40B4-BE49-F238E27FC236}">
                <a16:creationId xmlns:a16="http://schemas.microsoft.com/office/drawing/2014/main" id="{0FEE3D2F-707C-EA54-3FD7-9A2673716455}"/>
              </a:ext>
            </a:extLst>
          </p:cNvPr>
          <p:cNvSpPr>
            <a:spLocks noGrp="1"/>
          </p:cNvSpPr>
          <p:nvPr>
            <p:ph sz="half" idx="11"/>
          </p:nvPr>
        </p:nvSpPr>
        <p:spPr/>
        <p:txBody>
          <a:bodyPr/>
          <a:lstStyle/>
          <a:p>
            <a:endParaRPr lang="es-CL"/>
          </a:p>
        </p:txBody>
      </p:sp>
      <p:pic>
        <p:nvPicPr>
          <p:cNvPr id="12" name="Gráfico 11">
            <a:extLst>
              <a:ext uri="{FF2B5EF4-FFF2-40B4-BE49-F238E27FC236}">
                <a16:creationId xmlns:a16="http://schemas.microsoft.com/office/drawing/2014/main" id="{4917CF51-7AAB-E116-2958-713C8E8300DC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11267634" y="377856"/>
            <a:ext cx="440330" cy="4153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523680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AB8F343-CE49-E73E-4DC8-6DF5EDC3E0A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Marcador de posición de imagen 9">
            <a:extLst>
              <a:ext uri="{FF2B5EF4-FFF2-40B4-BE49-F238E27FC236}">
                <a16:creationId xmlns:a16="http://schemas.microsoft.com/office/drawing/2014/main" id="{3195E887-F205-17C9-FB07-6F31783D4357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Título 6">
            <a:extLst>
              <a:ext uri="{FF2B5EF4-FFF2-40B4-BE49-F238E27FC236}">
                <a16:creationId xmlns:a16="http://schemas.microsoft.com/office/drawing/2014/main" id="{6F686684-868F-69A3-B18F-8FFA4D1AE0D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8" name="Marcador de texto 7">
            <a:extLst>
              <a:ext uri="{FF2B5EF4-FFF2-40B4-BE49-F238E27FC236}">
                <a16:creationId xmlns:a16="http://schemas.microsoft.com/office/drawing/2014/main" id="{C7DF9483-0E0D-4CE4-695E-3A7ABCB9B613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9" name="Marcador de texto 8">
            <a:extLst>
              <a:ext uri="{FF2B5EF4-FFF2-40B4-BE49-F238E27FC236}">
                <a16:creationId xmlns:a16="http://schemas.microsoft.com/office/drawing/2014/main" id="{9761BC59-06C6-0C62-6909-39CEF7575149}"/>
              </a:ext>
            </a:extLst>
          </p:cNvPr>
          <p:cNvSpPr>
            <a:spLocks noGrp="1"/>
          </p:cNvSpPr>
          <p:nvPr>
            <p:ph type="body" idx="10"/>
          </p:nvPr>
        </p:nvSpPr>
        <p:spPr/>
        <p:txBody>
          <a:bodyPr/>
          <a:lstStyle/>
          <a:p>
            <a:endParaRPr lang="es-CL"/>
          </a:p>
        </p:txBody>
      </p:sp>
      <p:pic>
        <p:nvPicPr>
          <p:cNvPr id="6" name="Gráfico 5">
            <a:extLst>
              <a:ext uri="{FF2B5EF4-FFF2-40B4-BE49-F238E27FC236}">
                <a16:creationId xmlns:a16="http://schemas.microsoft.com/office/drawing/2014/main" id="{C18C8510-05CE-7919-3457-F7BAA4D818FB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11267634" y="377856"/>
            <a:ext cx="440330" cy="4153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8800145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Marcador de posición de imagen 25">
            <a:extLst>
              <a:ext uri="{FF2B5EF4-FFF2-40B4-BE49-F238E27FC236}">
                <a16:creationId xmlns:a16="http://schemas.microsoft.com/office/drawing/2014/main" id="{01AEA9AD-46C6-B444-05B7-DFB574ACB40A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21" name="Rectángulo: una sola esquina redondeada 20">
            <a:extLst>
              <a:ext uri="{FF2B5EF4-FFF2-40B4-BE49-F238E27FC236}">
                <a16:creationId xmlns:a16="http://schemas.microsoft.com/office/drawing/2014/main" id="{14B441FA-E85F-D9EB-4137-C47260A4BF9E}"/>
              </a:ext>
            </a:extLst>
          </p:cNvPr>
          <p:cNvSpPr/>
          <p:nvPr/>
        </p:nvSpPr>
        <p:spPr>
          <a:xfrm>
            <a:off x="143607" y="149468"/>
            <a:ext cx="11904785" cy="6559061"/>
          </a:xfrm>
          <a:prstGeom prst="round1Rect">
            <a:avLst>
              <a:gd name="adj" fmla="val 8490"/>
            </a:avLst>
          </a:prstGeom>
          <a:solidFill>
            <a:schemeClr val="accent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pic>
        <p:nvPicPr>
          <p:cNvPr id="24" name="Gráfico 23">
            <a:extLst>
              <a:ext uri="{FF2B5EF4-FFF2-40B4-BE49-F238E27FC236}">
                <a16:creationId xmlns:a16="http://schemas.microsoft.com/office/drawing/2014/main" id="{67A07EE4-DA4B-214B-6D40-E72374EBEF5F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11267634" y="377856"/>
            <a:ext cx="440330" cy="415311"/>
          </a:xfrm>
          <a:prstGeom prst="rect">
            <a:avLst/>
          </a:prstGeom>
        </p:spPr>
      </p:pic>
      <p:sp>
        <p:nvSpPr>
          <p:cNvPr id="25" name="Título 24">
            <a:extLst>
              <a:ext uri="{FF2B5EF4-FFF2-40B4-BE49-F238E27FC236}">
                <a16:creationId xmlns:a16="http://schemas.microsoft.com/office/drawing/2014/main" id="{57E56AE9-1B02-A237-B7EB-0B695516112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CL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03607866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9CECD6C-8DF4-E1FD-27B3-4CF6691BB90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Marcador de posición de imagen 17">
            <a:extLst>
              <a:ext uri="{FF2B5EF4-FFF2-40B4-BE49-F238E27FC236}">
                <a16:creationId xmlns:a16="http://schemas.microsoft.com/office/drawing/2014/main" id="{D0EC12FB-5B3C-2B7B-F02B-DCAF58168374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21" name="Rectángulo: una sola esquina redondeada 20">
            <a:extLst>
              <a:ext uri="{FF2B5EF4-FFF2-40B4-BE49-F238E27FC236}">
                <a16:creationId xmlns:a16="http://schemas.microsoft.com/office/drawing/2014/main" id="{D13738F1-DE38-171B-DAF4-E07F9A1C5AB5}"/>
              </a:ext>
            </a:extLst>
          </p:cNvPr>
          <p:cNvSpPr/>
          <p:nvPr/>
        </p:nvSpPr>
        <p:spPr>
          <a:xfrm>
            <a:off x="143607" y="149468"/>
            <a:ext cx="11904785" cy="6559061"/>
          </a:xfrm>
          <a:prstGeom prst="round1Rect">
            <a:avLst>
              <a:gd name="adj" fmla="val 8490"/>
            </a:avLst>
          </a:prstGeom>
          <a:solidFill>
            <a:schemeClr val="tx2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7" name="Título 16">
            <a:extLst>
              <a:ext uri="{FF2B5EF4-FFF2-40B4-BE49-F238E27FC236}">
                <a16:creationId xmlns:a16="http://schemas.microsoft.com/office/drawing/2014/main" id="{56C7DCF6-A513-1266-EF0B-59A958D3096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CL" dirty="0"/>
          </a:p>
        </p:txBody>
      </p:sp>
      <p:pic>
        <p:nvPicPr>
          <p:cNvPr id="24" name="Gráfico 23">
            <a:extLst>
              <a:ext uri="{FF2B5EF4-FFF2-40B4-BE49-F238E27FC236}">
                <a16:creationId xmlns:a16="http://schemas.microsoft.com/office/drawing/2014/main" id="{BFA62523-20EB-38C5-D3A3-48EE4FBA7346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11267634" y="377856"/>
            <a:ext cx="440330" cy="4153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7241494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3696018-4BD4-DB2D-DB07-3F33866C393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Marcador de posición de imagen 17">
            <a:extLst>
              <a:ext uri="{FF2B5EF4-FFF2-40B4-BE49-F238E27FC236}">
                <a16:creationId xmlns:a16="http://schemas.microsoft.com/office/drawing/2014/main" id="{9B1AEA16-768D-DC13-6ED3-5A533EE68D16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16" name="Rectángulo: una sola esquina redondeada 15">
            <a:extLst>
              <a:ext uri="{FF2B5EF4-FFF2-40B4-BE49-F238E27FC236}">
                <a16:creationId xmlns:a16="http://schemas.microsoft.com/office/drawing/2014/main" id="{59E867FF-3B17-DD17-8BEF-87A126BF1DDC}"/>
              </a:ext>
            </a:extLst>
          </p:cNvPr>
          <p:cNvSpPr/>
          <p:nvPr/>
        </p:nvSpPr>
        <p:spPr>
          <a:xfrm>
            <a:off x="143607" y="149468"/>
            <a:ext cx="11904785" cy="6559061"/>
          </a:xfrm>
          <a:prstGeom prst="round1Rect">
            <a:avLst>
              <a:gd name="adj" fmla="val 8490"/>
            </a:avLst>
          </a:prstGeom>
          <a:solidFill>
            <a:schemeClr val="tx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7" name="Título 16">
            <a:extLst>
              <a:ext uri="{FF2B5EF4-FFF2-40B4-BE49-F238E27FC236}">
                <a16:creationId xmlns:a16="http://schemas.microsoft.com/office/drawing/2014/main" id="{B46E1DA9-190D-9C22-F9AA-CE56FEDCF84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CL"/>
          </a:p>
        </p:txBody>
      </p:sp>
      <p:pic>
        <p:nvPicPr>
          <p:cNvPr id="19" name="Gráfico 18">
            <a:extLst>
              <a:ext uri="{FF2B5EF4-FFF2-40B4-BE49-F238E27FC236}">
                <a16:creationId xmlns:a16="http://schemas.microsoft.com/office/drawing/2014/main" id="{2BEABEAC-EA56-5AE5-92D0-1B4E1CE87B99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11267634" y="377856"/>
            <a:ext cx="440330" cy="4153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2511774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D46C0FF-F13A-4CB3-DC46-2F96F02C8C1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7" name="Rectángulo: esquinas superiores redondeadas 826">
            <a:extLst>
              <a:ext uri="{FF2B5EF4-FFF2-40B4-BE49-F238E27FC236}">
                <a16:creationId xmlns:a16="http://schemas.microsoft.com/office/drawing/2014/main" id="{FCB51209-9E61-3D81-305A-45A6F6D1560A}"/>
              </a:ext>
            </a:extLst>
          </p:cNvPr>
          <p:cNvSpPr/>
          <p:nvPr/>
        </p:nvSpPr>
        <p:spPr>
          <a:xfrm rot="5400000">
            <a:off x="1929140" y="-273487"/>
            <a:ext cx="523220" cy="4381503"/>
          </a:xfrm>
          <a:prstGeom prst="round2SameRect">
            <a:avLst>
              <a:gd name="adj1" fmla="val 50000"/>
              <a:gd name="adj2" fmla="val 0"/>
            </a:avLst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831" name="CuadroTexto 830">
            <a:extLst>
              <a:ext uri="{FF2B5EF4-FFF2-40B4-BE49-F238E27FC236}">
                <a16:creationId xmlns:a16="http://schemas.microsoft.com/office/drawing/2014/main" id="{8CE10A28-F103-B0EF-4C84-BB9DD4D4981A}"/>
              </a:ext>
            </a:extLst>
          </p:cNvPr>
          <p:cNvSpPr txBox="1"/>
          <p:nvPr/>
        </p:nvSpPr>
        <p:spPr>
          <a:xfrm>
            <a:off x="766618" y="1680443"/>
            <a:ext cx="408160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MX" sz="2400" dirty="0">
                <a:solidFill>
                  <a:schemeClr val="bg1"/>
                </a:solidFill>
              </a:rPr>
              <a:t>Elementos</a:t>
            </a:r>
            <a:r>
              <a:rPr lang="es-MX" sz="2400" b="1" dirty="0">
                <a:solidFill>
                  <a:schemeClr val="bg1"/>
                </a:solidFill>
              </a:rPr>
              <a:t> de apoyo</a:t>
            </a:r>
            <a:endParaRPr lang="es-CL" sz="2400" b="1" dirty="0">
              <a:solidFill>
                <a:schemeClr val="bg1"/>
              </a:solidFill>
            </a:endParaRPr>
          </a:p>
        </p:txBody>
      </p:sp>
      <p:sp>
        <p:nvSpPr>
          <p:cNvPr id="832" name="CuadroTexto 831">
            <a:extLst>
              <a:ext uri="{FF2B5EF4-FFF2-40B4-BE49-F238E27FC236}">
                <a16:creationId xmlns:a16="http://schemas.microsoft.com/office/drawing/2014/main" id="{2039535D-9F39-E200-29CA-BED8D0BC0F45}"/>
              </a:ext>
            </a:extLst>
          </p:cNvPr>
          <p:cNvSpPr txBox="1"/>
          <p:nvPr/>
        </p:nvSpPr>
        <p:spPr>
          <a:xfrm>
            <a:off x="928403" y="3101663"/>
            <a:ext cx="3614885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MX" sz="1400" dirty="0"/>
              <a:t>A continuación encontrarás una selección de elementos e íconos editables.</a:t>
            </a:r>
          </a:p>
          <a:p>
            <a:endParaRPr lang="es-MX" sz="1400" dirty="0"/>
          </a:p>
          <a:p>
            <a:r>
              <a:rPr lang="es-MX" sz="1400" dirty="0"/>
              <a:t>Te recordamos usar </a:t>
            </a:r>
            <a:r>
              <a:rPr lang="es-MX" sz="1400" b="1" dirty="0"/>
              <a:t>Colores del tema</a:t>
            </a:r>
            <a:r>
              <a:rPr lang="es-MX" sz="1400" dirty="0"/>
              <a:t>,</a:t>
            </a:r>
          </a:p>
          <a:p>
            <a:r>
              <a:rPr lang="es-MX" sz="1400" dirty="0"/>
              <a:t>y no cambiar logos o elementos institucionales.</a:t>
            </a:r>
          </a:p>
          <a:p>
            <a:endParaRPr lang="es-MX" sz="1400" dirty="0"/>
          </a:p>
          <a:p>
            <a:r>
              <a:rPr lang="es-MX" sz="1400" b="1" dirty="0"/>
              <a:t>¡Úsalos para enriquecer tu presentación!</a:t>
            </a:r>
            <a:endParaRPr lang="es-CL" sz="1400" b="1" dirty="0"/>
          </a:p>
        </p:txBody>
      </p:sp>
      <p:sp>
        <p:nvSpPr>
          <p:cNvPr id="834" name="CuadroTexto 833">
            <a:extLst>
              <a:ext uri="{FF2B5EF4-FFF2-40B4-BE49-F238E27FC236}">
                <a16:creationId xmlns:a16="http://schemas.microsoft.com/office/drawing/2014/main" id="{DAD14CAA-6054-6412-6622-7A46E6A9C67D}"/>
              </a:ext>
            </a:extLst>
          </p:cNvPr>
          <p:cNvSpPr txBox="1"/>
          <p:nvPr/>
        </p:nvSpPr>
        <p:spPr>
          <a:xfrm>
            <a:off x="189978" y="4599740"/>
            <a:ext cx="9334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MX" b="1" dirty="0">
                <a:solidFill>
                  <a:schemeClr val="bg1"/>
                </a:solidFill>
              </a:rPr>
              <a:t>1.</a:t>
            </a:r>
            <a:endParaRPr lang="es-CL" b="1" dirty="0">
              <a:solidFill>
                <a:schemeClr val="bg1"/>
              </a:solidFill>
            </a:endParaRPr>
          </a:p>
        </p:txBody>
      </p:sp>
      <p:sp>
        <p:nvSpPr>
          <p:cNvPr id="836" name="CuadroTexto 835">
            <a:extLst>
              <a:ext uri="{FF2B5EF4-FFF2-40B4-BE49-F238E27FC236}">
                <a16:creationId xmlns:a16="http://schemas.microsoft.com/office/drawing/2014/main" id="{2A50B2A1-FB7B-F58F-643D-42D4E461D849}"/>
              </a:ext>
            </a:extLst>
          </p:cNvPr>
          <p:cNvSpPr txBox="1"/>
          <p:nvPr/>
        </p:nvSpPr>
        <p:spPr>
          <a:xfrm>
            <a:off x="189978" y="5079474"/>
            <a:ext cx="9334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MX" b="1" dirty="0">
                <a:solidFill>
                  <a:schemeClr val="bg1"/>
                </a:solidFill>
              </a:rPr>
              <a:t>1.</a:t>
            </a:r>
            <a:endParaRPr lang="es-CL" b="1" dirty="0">
              <a:solidFill>
                <a:schemeClr val="bg1"/>
              </a:solidFill>
            </a:endParaRPr>
          </a:p>
        </p:txBody>
      </p:sp>
      <p:sp>
        <p:nvSpPr>
          <p:cNvPr id="838" name="CuadroTexto 837">
            <a:extLst>
              <a:ext uri="{FF2B5EF4-FFF2-40B4-BE49-F238E27FC236}">
                <a16:creationId xmlns:a16="http://schemas.microsoft.com/office/drawing/2014/main" id="{D8AEDCC4-9487-3EE5-CB4A-AFA1CAE642E6}"/>
              </a:ext>
            </a:extLst>
          </p:cNvPr>
          <p:cNvSpPr txBox="1"/>
          <p:nvPr/>
        </p:nvSpPr>
        <p:spPr>
          <a:xfrm>
            <a:off x="199502" y="5559208"/>
            <a:ext cx="9334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MX" b="1" dirty="0">
                <a:solidFill>
                  <a:schemeClr val="bg1"/>
                </a:solidFill>
              </a:rPr>
              <a:t>1.</a:t>
            </a:r>
            <a:endParaRPr lang="es-CL" b="1" dirty="0">
              <a:solidFill>
                <a:schemeClr val="bg1"/>
              </a:solidFill>
            </a:endParaRPr>
          </a:p>
        </p:txBody>
      </p:sp>
      <p:sp>
        <p:nvSpPr>
          <p:cNvPr id="840" name="CuadroTexto 839">
            <a:extLst>
              <a:ext uri="{FF2B5EF4-FFF2-40B4-BE49-F238E27FC236}">
                <a16:creationId xmlns:a16="http://schemas.microsoft.com/office/drawing/2014/main" id="{482F53DB-B6E8-C4F5-AEAD-4BA35AF14F88}"/>
              </a:ext>
            </a:extLst>
          </p:cNvPr>
          <p:cNvSpPr txBox="1"/>
          <p:nvPr/>
        </p:nvSpPr>
        <p:spPr>
          <a:xfrm>
            <a:off x="199502" y="6038942"/>
            <a:ext cx="9334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MX" b="1" dirty="0">
                <a:solidFill>
                  <a:schemeClr val="bg1"/>
                </a:solidFill>
              </a:rPr>
              <a:t>1.</a:t>
            </a:r>
            <a:endParaRPr lang="es-CL" b="1" dirty="0">
              <a:solidFill>
                <a:schemeClr val="bg1"/>
              </a:solidFill>
            </a:endParaRPr>
          </a:p>
        </p:txBody>
      </p:sp>
      <p:pic>
        <p:nvPicPr>
          <p:cNvPr id="842" name="Gráfico 841">
            <a:extLst>
              <a:ext uri="{FF2B5EF4-FFF2-40B4-BE49-F238E27FC236}">
                <a16:creationId xmlns:a16="http://schemas.microsoft.com/office/drawing/2014/main" id="{D77BC0C1-2D86-BB4C-3038-E7F8868ADE12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5727146" y="5595434"/>
            <a:ext cx="291006" cy="573454"/>
          </a:xfrm>
          <a:prstGeom prst="rect">
            <a:avLst/>
          </a:prstGeom>
        </p:spPr>
      </p:pic>
      <p:pic>
        <p:nvPicPr>
          <p:cNvPr id="843" name="Gráfico 842">
            <a:extLst>
              <a:ext uri="{FF2B5EF4-FFF2-40B4-BE49-F238E27FC236}">
                <a16:creationId xmlns:a16="http://schemas.microsoft.com/office/drawing/2014/main" id="{BABB316D-B566-D143-8F84-04254E599819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6264025" y="5595434"/>
            <a:ext cx="291006" cy="573454"/>
          </a:xfrm>
          <a:prstGeom prst="rect">
            <a:avLst/>
          </a:prstGeom>
        </p:spPr>
      </p:pic>
      <p:pic>
        <p:nvPicPr>
          <p:cNvPr id="13" name="Gráfico 12">
            <a:extLst>
              <a:ext uri="{FF2B5EF4-FFF2-40B4-BE49-F238E27FC236}">
                <a16:creationId xmlns:a16="http://schemas.microsoft.com/office/drawing/2014/main" id="{F86C27FA-BD7C-47D4-D776-BF5A57D71F42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6789081" y="5595434"/>
            <a:ext cx="291006" cy="573454"/>
          </a:xfrm>
          <a:prstGeom prst="rect">
            <a:avLst/>
          </a:prstGeom>
        </p:spPr>
      </p:pic>
      <p:sp>
        <p:nvSpPr>
          <p:cNvPr id="15" name="Rectángulo: esquinas superiores redondeadas 14">
            <a:extLst>
              <a:ext uri="{FF2B5EF4-FFF2-40B4-BE49-F238E27FC236}">
                <a16:creationId xmlns:a16="http://schemas.microsoft.com/office/drawing/2014/main" id="{4E365543-4D70-B78C-35DE-A7A11BCA8F9B}"/>
              </a:ext>
            </a:extLst>
          </p:cNvPr>
          <p:cNvSpPr/>
          <p:nvPr/>
        </p:nvSpPr>
        <p:spPr>
          <a:xfrm rot="5400000">
            <a:off x="8094882" y="5573144"/>
            <a:ext cx="342449" cy="558084"/>
          </a:xfrm>
          <a:prstGeom prst="round2SameRect">
            <a:avLst>
              <a:gd name="adj1" fmla="val 50000"/>
              <a:gd name="adj2" fmla="val 0"/>
            </a:avLst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>
              <a:solidFill>
                <a:schemeClr val="tx2"/>
              </a:solidFill>
            </a:endParaRPr>
          </a:p>
        </p:txBody>
      </p:sp>
      <p:sp>
        <p:nvSpPr>
          <p:cNvPr id="16" name="Rectángulo: esquinas superiores redondeadas 15">
            <a:extLst>
              <a:ext uri="{FF2B5EF4-FFF2-40B4-BE49-F238E27FC236}">
                <a16:creationId xmlns:a16="http://schemas.microsoft.com/office/drawing/2014/main" id="{2E507B1F-E2E1-4EDB-2E6A-F87DFD2FE7BD}"/>
              </a:ext>
            </a:extLst>
          </p:cNvPr>
          <p:cNvSpPr/>
          <p:nvPr/>
        </p:nvSpPr>
        <p:spPr>
          <a:xfrm rot="5400000">
            <a:off x="8779999" y="5573145"/>
            <a:ext cx="342449" cy="558084"/>
          </a:xfrm>
          <a:prstGeom prst="round2SameRect">
            <a:avLst>
              <a:gd name="adj1" fmla="val 50000"/>
              <a:gd name="adj2" fmla="val 0"/>
            </a:avLst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>
              <a:solidFill>
                <a:schemeClr val="tx2"/>
              </a:solidFill>
            </a:endParaRPr>
          </a:p>
        </p:txBody>
      </p:sp>
      <p:sp>
        <p:nvSpPr>
          <p:cNvPr id="17" name="Rectángulo: esquinas superiores redondeadas 16">
            <a:extLst>
              <a:ext uri="{FF2B5EF4-FFF2-40B4-BE49-F238E27FC236}">
                <a16:creationId xmlns:a16="http://schemas.microsoft.com/office/drawing/2014/main" id="{7CC49BCD-D697-6B9F-C604-7DB4A8E4FE0D}"/>
              </a:ext>
            </a:extLst>
          </p:cNvPr>
          <p:cNvSpPr/>
          <p:nvPr/>
        </p:nvSpPr>
        <p:spPr>
          <a:xfrm rot="5400000">
            <a:off x="9496674" y="5569095"/>
            <a:ext cx="342451" cy="566182"/>
          </a:xfrm>
          <a:prstGeom prst="round2SameRect">
            <a:avLst>
              <a:gd name="adj1" fmla="val 50000"/>
              <a:gd name="adj2" fmla="val 0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>
              <a:solidFill>
                <a:schemeClr val="tx2"/>
              </a:solidFill>
            </a:endParaRPr>
          </a:p>
        </p:txBody>
      </p:sp>
      <p:sp>
        <p:nvSpPr>
          <p:cNvPr id="18" name="Rectángulo: esquinas superiores redondeadas 17">
            <a:extLst>
              <a:ext uri="{FF2B5EF4-FFF2-40B4-BE49-F238E27FC236}">
                <a16:creationId xmlns:a16="http://schemas.microsoft.com/office/drawing/2014/main" id="{8645B006-9C23-165F-680D-D34A5851DE6A}"/>
              </a:ext>
            </a:extLst>
          </p:cNvPr>
          <p:cNvSpPr/>
          <p:nvPr/>
        </p:nvSpPr>
        <p:spPr>
          <a:xfrm rot="5400000">
            <a:off x="10217399" y="5569094"/>
            <a:ext cx="342451" cy="566184"/>
          </a:xfrm>
          <a:prstGeom prst="round2SameRect">
            <a:avLst>
              <a:gd name="adj1" fmla="val 50000"/>
              <a:gd name="adj2" fmla="val 0"/>
            </a:avLst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>
              <a:solidFill>
                <a:schemeClr val="tx2"/>
              </a:solidFill>
            </a:endParaRPr>
          </a:p>
        </p:txBody>
      </p:sp>
      <p:sp>
        <p:nvSpPr>
          <p:cNvPr id="23" name="CuadroTexto 22">
            <a:extLst>
              <a:ext uri="{FF2B5EF4-FFF2-40B4-BE49-F238E27FC236}">
                <a16:creationId xmlns:a16="http://schemas.microsoft.com/office/drawing/2014/main" id="{36717232-BA92-E726-3C01-B8C71547AD9B}"/>
              </a:ext>
            </a:extLst>
          </p:cNvPr>
          <p:cNvSpPr txBox="1"/>
          <p:nvPr/>
        </p:nvSpPr>
        <p:spPr>
          <a:xfrm>
            <a:off x="5464654" y="1005815"/>
            <a:ext cx="4081607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MX" sz="1000" dirty="0"/>
              <a:t>EJEMPLOS DE ELEMENTOS</a:t>
            </a:r>
            <a:r>
              <a:rPr lang="es-MX" sz="1000" b="1" dirty="0"/>
              <a:t> </a:t>
            </a:r>
            <a:r>
              <a:rPr lang="es-MX" sz="1000" dirty="0"/>
              <a:t>DE APOYO:</a:t>
            </a:r>
            <a:endParaRPr lang="es-CL" sz="1000" dirty="0"/>
          </a:p>
        </p:txBody>
      </p:sp>
      <p:sp>
        <p:nvSpPr>
          <p:cNvPr id="2" name="Rectángulo 1">
            <a:extLst>
              <a:ext uri="{FF2B5EF4-FFF2-40B4-BE49-F238E27FC236}">
                <a16:creationId xmlns:a16="http://schemas.microsoft.com/office/drawing/2014/main" id="{D21085DC-AA9A-4E06-981B-976079363A17}"/>
              </a:ext>
            </a:extLst>
          </p:cNvPr>
          <p:cNvSpPr/>
          <p:nvPr/>
        </p:nvSpPr>
        <p:spPr>
          <a:xfrm>
            <a:off x="8118088" y="4117898"/>
            <a:ext cx="2553629" cy="961576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pic>
        <p:nvPicPr>
          <p:cNvPr id="8" name="Gráfico 7">
            <a:extLst>
              <a:ext uri="{FF2B5EF4-FFF2-40B4-BE49-F238E27FC236}">
                <a16:creationId xmlns:a16="http://schemas.microsoft.com/office/drawing/2014/main" id="{21F6F26E-BA0E-F0FF-3CE8-434508F4F0C6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6934584" y="4191927"/>
            <a:ext cx="712576" cy="712576"/>
          </a:xfrm>
          <a:prstGeom prst="rect">
            <a:avLst/>
          </a:prstGeom>
        </p:spPr>
      </p:pic>
      <p:pic>
        <p:nvPicPr>
          <p:cNvPr id="10" name="Gráfico 9">
            <a:extLst>
              <a:ext uri="{FF2B5EF4-FFF2-40B4-BE49-F238E27FC236}">
                <a16:creationId xmlns:a16="http://schemas.microsoft.com/office/drawing/2014/main" id="{CC1D8A37-F0A1-985A-4A9C-CDC9DA4F55A9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5638192" y="4191927"/>
            <a:ext cx="712576" cy="712576"/>
          </a:xfrm>
          <a:prstGeom prst="rect">
            <a:avLst/>
          </a:prstGeom>
        </p:spPr>
      </p:pic>
      <p:pic>
        <p:nvPicPr>
          <p:cNvPr id="5" name="Gráfico 4">
            <a:extLst>
              <a:ext uri="{FF2B5EF4-FFF2-40B4-BE49-F238E27FC236}">
                <a16:creationId xmlns:a16="http://schemas.microsoft.com/office/drawing/2014/main" id="{DCAD85E6-A983-4EB6-C1B5-C647730BFA67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8407368" y="4243950"/>
            <a:ext cx="712577" cy="712578"/>
          </a:xfrm>
          <a:prstGeom prst="rect">
            <a:avLst/>
          </a:prstGeom>
        </p:spPr>
      </p:pic>
      <p:pic>
        <p:nvPicPr>
          <p:cNvPr id="9" name="Gráfico 8">
            <a:extLst>
              <a:ext uri="{FF2B5EF4-FFF2-40B4-BE49-F238E27FC236}">
                <a16:creationId xmlns:a16="http://schemas.microsoft.com/office/drawing/2014/main" id="{90A3D66F-DA6B-A313-C3FE-077693E95E9C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9546261" y="4284032"/>
            <a:ext cx="677557" cy="677557"/>
          </a:xfrm>
          <a:prstGeom prst="rect">
            <a:avLst/>
          </a:prstGeom>
        </p:spPr>
      </p:pic>
      <p:pic>
        <p:nvPicPr>
          <p:cNvPr id="52" name="Gráfico 51">
            <a:extLst>
              <a:ext uri="{FF2B5EF4-FFF2-40B4-BE49-F238E27FC236}">
                <a16:creationId xmlns:a16="http://schemas.microsoft.com/office/drawing/2014/main" id="{04B6BF5A-204B-8A53-7AA5-C906FB8A7E5E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p:blipFill>
        <p:spPr>
          <a:xfrm>
            <a:off x="6096000" y="1532070"/>
            <a:ext cx="1714500" cy="779318"/>
          </a:xfrm>
          <a:prstGeom prst="rect">
            <a:avLst/>
          </a:prstGeom>
        </p:spPr>
      </p:pic>
      <p:pic>
        <p:nvPicPr>
          <p:cNvPr id="54" name="Gráfico 53">
            <a:extLst>
              <a:ext uri="{FF2B5EF4-FFF2-40B4-BE49-F238E27FC236}">
                <a16:creationId xmlns:a16="http://schemas.microsoft.com/office/drawing/2014/main" id="{850621B9-CD5A-A388-27DF-59A6A0255C26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11"/>
              </a:ext>
            </a:extLst>
          </a:blip>
          <a:stretch>
            <a:fillRect/>
          </a:stretch>
        </p:blipFill>
        <p:spPr>
          <a:xfrm>
            <a:off x="8432748" y="1532070"/>
            <a:ext cx="1714500" cy="779318"/>
          </a:xfrm>
          <a:prstGeom prst="rect">
            <a:avLst/>
          </a:prstGeom>
        </p:spPr>
      </p:pic>
      <p:sp>
        <p:nvSpPr>
          <p:cNvPr id="55" name="Rectángulo 54">
            <a:extLst>
              <a:ext uri="{FF2B5EF4-FFF2-40B4-BE49-F238E27FC236}">
                <a16:creationId xmlns:a16="http://schemas.microsoft.com/office/drawing/2014/main" id="{047D9911-A837-F933-8F0F-7A9EAC84749D}"/>
              </a:ext>
            </a:extLst>
          </p:cNvPr>
          <p:cNvSpPr/>
          <p:nvPr/>
        </p:nvSpPr>
        <p:spPr>
          <a:xfrm>
            <a:off x="5611721" y="2670283"/>
            <a:ext cx="5059996" cy="961576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pic>
        <p:nvPicPr>
          <p:cNvPr id="57" name="Gráfico 56">
            <a:extLst>
              <a:ext uri="{FF2B5EF4-FFF2-40B4-BE49-F238E27FC236}">
                <a16:creationId xmlns:a16="http://schemas.microsoft.com/office/drawing/2014/main" id="{442A25E3-0650-01D1-9AF0-6E97089E4E21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12"/>
              </a:ext>
            </a:extLst>
          </a:blip>
          <a:stretch>
            <a:fillRect/>
          </a:stretch>
        </p:blipFill>
        <p:spPr>
          <a:xfrm>
            <a:off x="8432749" y="2795713"/>
            <a:ext cx="1714500" cy="779318"/>
          </a:xfrm>
          <a:prstGeom prst="rect">
            <a:avLst/>
          </a:prstGeom>
        </p:spPr>
      </p:pic>
      <p:pic>
        <p:nvPicPr>
          <p:cNvPr id="771" name="Gráfico 770">
            <a:extLst>
              <a:ext uri="{FF2B5EF4-FFF2-40B4-BE49-F238E27FC236}">
                <a16:creationId xmlns:a16="http://schemas.microsoft.com/office/drawing/2014/main" id="{0AD1B9DF-E1FA-F76C-9F28-3139734BD110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13"/>
              </a:ext>
            </a:extLst>
          </a:blip>
          <a:stretch>
            <a:fillRect/>
          </a:stretch>
        </p:blipFill>
        <p:spPr>
          <a:xfrm>
            <a:off x="6096000" y="2752848"/>
            <a:ext cx="1731426" cy="787012"/>
          </a:xfrm>
          <a:prstGeom prst="rect">
            <a:avLst/>
          </a:prstGeom>
        </p:spPr>
      </p:pic>
      <p:pic>
        <p:nvPicPr>
          <p:cNvPr id="772" name="Gráfico 771">
            <a:extLst>
              <a:ext uri="{FF2B5EF4-FFF2-40B4-BE49-F238E27FC236}">
                <a16:creationId xmlns:a16="http://schemas.microsoft.com/office/drawing/2014/main" id="{0A0D86AD-22C3-AE86-0AF8-9F5AE9A25C67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14"/>
              </a:ext>
            </a:extLst>
          </a:blip>
          <a:stretch>
            <a:fillRect/>
          </a:stretch>
        </p:blipFill>
        <p:spPr>
          <a:xfrm>
            <a:off x="11267634" y="377856"/>
            <a:ext cx="440330" cy="415311"/>
          </a:xfrm>
          <a:prstGeom prst="rect">
            <a:avLst/>
          </a:prstGeom>
        </p:spPr>
      </p:pic>
      <p:pic>
        <p:nvPicPr>
          <p:cNvPr id="773" name="Gráfico 772">
            <a:extLst>
              <a:ext uri="{FF2B5EF4-FFF2-40B4-BE49-F238E27FC236}">
                <a16:creationId xmlns:a16="http://schemas.microsoft.com/office/drawing/2014/main" id="{A25E6ED0-B020-CEEC-D7D1-11BF66BCB8A8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15"/>
              </a:ext>
            </a:extLst>
          </a:blip>
          <a:stretch>
            <a:fillRect/>
          </a:stretch>
        </p:blipFill>
        <p:spPr>
          <a:xfrm>
            <a:off x="7290872" y="5595434"/>
            <a:ext cx="291006" cy="5734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6259983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00EF546-957A-43E1-CA9E-9CBE3AAEC2D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4" name="CuadroTexto 833">
            <a:extLst>
              <a:ext uri="{FF2B5EF4-FFF2-40B4-BE49-F238E27FC236}">
                <a16:creationId xmlns:a16="http://schemas.microsoft.com/office/drawing/2014/main" id="{E0171314-14A4-76B8-7BFB-CC9D84F8ED9A}"/>
              </a:ext>
            </a:extLst>
          </p:cNvPr>
          <p:cNvSpPr txBox="1"/>
          <p:nvPr/>
        </p:nvSpPr>
        <p:spPr>
          <a:xfrm>
            <a:off x="189978" y="4599740"/>
            <a:ext cx="9334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MX" b="1" dirty="0">
                <a:solidFill>
                  <a:schemeClr val="bg1"/>
                </a:solidFill>
              </a:rPr>
              <a:t>1.</a:t>
            </a:r>
            <a:endParaRPr lang="es-CL" b="1" dirty="0">
              <a:solidFill>
                <a:schemeClr val="bg1"/>
              </a:solidFill>
            </a:endParaRPr>
          </a:p>
        </p:txBody>
      </p:sp>
      <p:sp>
        <p:nvSpPr>
          <p:cNvPr id="836" name="CuadroTexto 835">
            <a:extLst>
              <a:ext uri="{FF2B5EF4-FFF2-40B4-BE49-F238E27FC236}">
                <a16:creationId xmlns:a16="http://schemas.microsoft.com/office/drawing/2014/main" id="{C7244F24-7E50-1CF2-BD53-472DDC65D087}"/>
              </a:ext>
            </a:extLst>
          </p:cNvPr>
          <p:cNvSpPr txBox="1"/>
          <p:nvPr/>
        </p:nvSpPr>
        <p:spPr>
          <a:xfrm>
            <a:off x="189978" y="5079474"/>
            <a:ext cx="9334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MX" b="1" dirty="0">
                <a:solidFill>
                  <a:schemeClr val="bg1"/>
                </a:solidFill>
              </a:rPr>
              <a:t>1.</a:t>
            </a:r>
            <a:endParaRPr lang="es-CL" b="1" dirty="0">
              <a:solidFill>
                <a:schemeClr val="bg1"/>
              </a:solidFill>
            </a:endParaRPr>
          </a:p>
        </p:txBody>
      </p:sp>
      <p:sp>
        <p:nvSpPr>
          <p:cNvPr id="838" name="CuadroTexto 837">
            <a:extLst>
              <a:ext uri="{FF2B5EF4-FFF2-40B4-BE49-F238E27FC236}">
                <a16:creationId xmlns:a16="http://schemas.microsoft.com/office/drawing/2014/main" id="{F41A6177-E68F-D753-88DC-3794645A4EFF}"/>
              </a:ext>
            </a:extLst>
          </p:cNvPr>
          <p:cNvSpPr txBox="1"/>
          <p:nvPr/>
        </p:nvSpPr>
        <p:spPr>
          <a:xfrm>
            <a:off x="199502" y="5559208"/>
            <a:ext cx="9334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MX" b="1" dirty="0">
                <a:solidFill>
                  <a:schemeClr val="bg1"/>
                </a:solidFill>
              </a:rPr>
              <a:t>1.</a:t>
            </a:r>
            <a:endParaRPr lang="es-CL" b="1" dirty="0">
              <a:solidFill>
                <a:schemeClr val="bg1"/>
              </a:solidFill>
            </a:endParaRPr>
          </a:p>
        </p:txBody>
      </p:sp>
      <p:sp>
        <p:nvSpPr>
          <p:cNvPr id="840" name="CuadroTexto 839">
            <a:extLst>
              <a:ext uri="{FF2B5EF4-FFF2-40B4-BE49-F238E27FC236}">
                <a16:creationId xmlns:a16="http://schemas.microsoft.com/office/drawing/2014/main" id="{11DA6167-D4BC-41CC-EF75-3134102E93FA}"/>
              </a:ext>
            </a:extLst>
          </p:cNvPr>
          <p:cNvSpPr txBox="1"/>
          <p:nvPr/>
        </p:nvSpPr>
        <p:spPr>
          <a:xfrm>
            <a:off x="199502" y="6038942"/>
            <a:ext cx="9334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MX" b="1" dirty="0">
                <a:solidFill>
                  <a:schemeClr val="bg1"/>
                </a:solidFill>
              </a:rPr>
              <a:t>1.</a:t>
            </a:r>
            <a:endParaRPr lang="es-CL" b="1" dirty="0">
              <a:solidFill>
                <a:schemeClr val="bg1"/>
              </a:solidFill>
            </a:endParaRPr>
          </a:p>
        </p:txBody>
      </p:sp>
      <p:pic>
        <p:nvPicPr>
          <p:cNvPr id="844" name="Gráfico 843">
            <a:extLst>
              <a:ext uri="{FF2B5EF4-FFF2-40B4-BE49-F238E27FC236}">
                <a16:creationId xmlns:a16="http://schemas.microsoft.com/office/drawing/2014/main" id="{A4CFB850-A189-7F62-AAC9-ACD0B8F6244C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7202974" y="1216723"/>
            <a:ext cx="383163" cy="755057"/>
          </a:xfrm>
          <a:prstGeom prst="rect">
            <a:avLst/>
          </a:prstGeom>
        </p:spPr>
      </p:pic>
      <p:sp>
        <p:nvSpPr>
          <p:cNvPr id="23" name="CuadroTexto 22">
            <a:extLst>
              <a:ext uri="{FF2B5EF4-FFF2-40B4-BE49-F238E27FC236}">
                <a16:creationId xmlns:a16="http://schemas.microsoft.com/office/drawing/2014/main" id="{6DBD17F2-4E31-EE5A-1D27-3086463D8D04}"/>
              </a:ext>
            </a:extLst>
          </p:cNvPr>
          <p:cNvSpPr txBox="1"/>
          <p:nvPr/>
        </p:nvSpPr>
        <p:spPr>
          <a:xfrm>
            <a:off x="802093" y="970502"/>
            <a:ext cx="4081607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MX" sz="1000" dirty="0"/>
              <a:t>LOGOS VICERRECTORÍA</a:t>
            </a:r>
            <a:endParaRPr lang="es-CL" sz="1000" dirty="0"/>
          </a:p>
        </p:txBody>
      </p:sp>
      <p:pic>
        <p:nvPicPr>
          <p:cNvPr id="12" name="Gráfico 11">
            <a:extLst>
              <a:ext uri="{FF2B5EF4-FFF2-40B4-BE49-F238E27FC236}">
                <a16:creationId xmlns:a16="http://schemas.microsoft.com/office/drawing/2014/main" id="{D6BF6CE1-66F8-D2F9-F07F-090C9446E656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rcRect/>
          <a:stretch/>
        </p:blipFill>
        <p:spPr>
          <a:xfrm>
            <a:off x="1425325" y="1801847"/>
            <a:ext cx="1414662" cy="636921"/>
          </a:xfrm>
          <a:prstGeom prst="rect">
            <a:avLst/>
          </a:prstGeom>
        </p:spPr>
      </p:pic>
      <p:sp>
        <p:nvSpPr>
          <p:cNvPr id="14" name="Rectángulo 13">
            <a:extLst>
              <a:ext uri="{FF2B5EF4-FFF2-40B4-BE49-F238E27FC236}">
                <a16:creationId xmlns:a16="http://schemas.microsoft.com/office/drawing/2014/main" id="{DE17917D-49B0-D305-556B-1D6DC0A74F5D}"/>
              </a:ext>
            </a:extLst>
          </p:cNvPr>
          <p:cNvSpPr/>
          <p:nvPr/>
        </p:nvSpPr>
        <p:spPr>
          <a:xfrm>
            <a:off x="6165096" y="1642576"/>
            <a:ext cx="4524240" cy="824388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pic>
        <p:nvPicPr>
          <p:cNvPr id="25" name="Gráfico 24">
            <a:extLst>
              <a:ext uri="{FF2B5EF4-FFF2-40B4-BE49-F238E27FC236}">
                <a16:creationId xmlns:a16="http://schemas.microsoft.com/office/drawing/2014/main" id="{AF2370E2-1C81-0D2B-A5B6-4ED0A8AC6AF7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rcRect/>
          <a:stretch/>
        </p:blipFill>
        <p:spPr>
          <a:xfrm>
            <a:off x="6388850" y="1760581"/>
            <a:ext cx="1339908" cy="603265"/>
          </a:xfrm>
          <a:prstGeom prst="rect">
            <a:avLst/>
          </a:prstGeom>
        </p:spPr>
      </p:pic>
      <p:pic>
        <p:nvPicPr>
          <p:cNvPr id="27" name="Gráfico 26">
            <a:extLst>
              <a:ext uri="{FF2B5EF4-FFF2-40B4-BE49-F238E27FC236}">
                <a16:creationId xmlns:a16="http://schemas.microsoft.com/office/drawing/2014/main" id="{D9409329-E29F-C78B-C877-CA5F550C2048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rcRect/>
          <a:stretch/>
        </p:blipFill>
        <p:spPr>
          <a:xfrm>
            <a:off x="8535055" y="1760581"/>
            <a:ext cx="1405450" cy="603264"/>
          </a:xfrm>
          <a:prstGeom prst="rect">
            <a:avLst/>
          </a:prstGeom>
        </p:spPr>
      </p:pic>
      <p:pic>
        <p:nvPicPr>
          <p:cNvPr id="29" name="Gráfico 28">
            <a:extLst>
              <a:ext uri="{FF2B5EF4-FFF2-40B4-BE49-F238E27FC236}">
                <a16:creationId xmlns:a16="http://schemas.microsoft.com/office/drawing/2014/main" id="{528C4665-AD8F-6334-6887-620F4AE4642B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rcRect/>
          <a:stretch/>
        </p:blipFill>
        <p:spPr>
          <a:xfrm>
            <a:off x="3773849" y="1801847"/>
            <a:ext cx="1475378" cy="633280"/>
          </a:xfrm>
          <a:prstGeom prst="rect">
            <a:avLst/>
          </a:prstGeom>
        </p:spPr>
      </p:pic>
      <p:pic>
        <p:nvPicPr>
          <p:cNvPr id="30" name="Gráfico 29">
            <a:extLst>
              <a:ext uri="{FF2B5EF4-FFF2-40B4-BE49-F238E27FC236}">
                <a16:creationId xmlns:a16="http://schemas.microsoft.com/office/drawing/2014/main" id="{9851B15F-0BE9-3413-A09A-A6E76649A4FE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rcRect/>
          <a:stretch/>
        </p:blipFill>
        <p:spPr>
          <a:xfrm>
            <a:off x="1425325" y="2667776"/>
            <a:ext cx="2106566" cy="663911"/>
          </a:xfrm>
          <a:prstGeom prst="rect">
            <a:avLst/>
          </a:prstGeom>
        </p:spPr>
      </p:pic>
      <p:sp>
        <p:nvSpPr>
          <p:cNvPr id="31" name="Rectángulo 30">
            <a:extLst>
              <a:ext uri="{FF2B5EF4-FFF2-40B4-BE49-F238E27FC236}">
                <a16:creationId xmlns:a16="http://schemas.microsoft.com/office/drawing/2014/main" id="{BCE1BC9E-108A-51E6-A41A-A2A8666017A6}"/>
              </a:ext>
            </a:extLst>
          </p:cNvPr>
          <p:cNvSpPr/>
          <p:nvPr/>
        </p:nvSpPr>
        <p:spPr>
          <a:xfrm>
            <a:off x="6165096" y="2525205"/>
            <a:ext cx="4524240" cy="824388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pic>
        <p:nvPicPr>
          <p:cNvPr id="32" name="Gráfico 31">
            <a:extLst>
              <a:ext uri="{FF2B5EF4-FFF2-40B4-BE49-F238E27FC236}">
                <a16:creationId xmlns:a16="http://schemas.microsoft.com/office/drawing/2014/main" id="{36672ED5-B240-A255-4D4C-069DF90F6B5F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9"/>
              </a:ext>
            </a:extLst>
          </a:blip>
          <a:srcRect/>
          <a:stretch/>
        </p:blipFill>
        <p:spPr>
          <a:xfrm>
            <a:off x="6394558" y="2611205"/>
            <a:ext cx="1935328" cy="609943"/>
          </a:xfrm>
          <a:prstGeom prst="rect">
            <a:avLst/>
          </a:prstGeom>
        </p:spPr>
      </p:pic>
      <p:pic>
        <p:nvPicPr>
          <p:cNvPr id="33" name="Gráfico 32">
            <a:extLst>
              <a:ext uri="{FF2B5EF4-FFF2-40B4-BE49-F238E27FC236}">
                <a16:creationId xmlns:a16="http://schemas.microsoft.com/office/drawing/2014/main" id="{AEAC634F-AF76-6B63-DEE4-08A83409C944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10"/>
              </a:ext>
            </a:extLst>
          </a:blip>
          <a:srcRect/>
          <a:stretch/>
        </p:blipFill>
        <p:spPr>
          <a:xfrm>
            <a:off x="8535055" y="2627864"/>
            <a:ext cx="1935328" cy="579864"/>
          </a:xfrm>
          <a:prstGeom prst="rect">
            <a:avLst/>
          </a:prstGeom>
        </p:spPr>
      </p:pic>
      <p:pic>
        <p:nvPicPr>
          <p:cNvPr id="34" name="Gráfico 33">
            <a:extLst>
              <a:ext uri="{FF2B5EF4-FFF2-40B4-BE49-F238E27FC236}">
                <a16:creationId xmlns:a16="http://schemas.microsoft.com/office/drawing/2014/main" id="{619B580B-6FDD-4781-F592-65513846655F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11"/>
              </a:ext>
            </a:extLst>
          </a:blip>
          <a:srcRect/>
          <a:stretch/>
        </p:blipFill>
        <p:spPr>
          <a:xfrm>
            <a:off x="3773849" y="2671555"/>
            <a:ext cx="2138822" cy="640835"/>
          </a:xfrm>
          <a:prstGeom prst="rect">
            <a:avLst/>
          </a:prstGeom>
        </p:spPr>
      </p:pic>
      <p:pic>
        <p:nvPicPr>
          <p:cNvPr id="35" name="Gráfico 34">
            <a:extLst>
              <a:ext uri="{FF2B5EF4-FFF2-40B4-BE49-F238E27FC236}">
                <a16:creationId xmlns:a16="http://schemas.microsoft.com/office/drawing/2014/main" id="{0160622E-7F60-3892-0AB9-BA290334931C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12"/>
              </a:ext>
            </a:extLst>
          </a:blip>
          <a:srcRect/>
          <a:stretch/>
        </p:blipFill>
        <p:spPr>
          <a:xfrm>
            <a:off x="1425325" y="3559323"/>
            <a:ext cx="1816731" cy="660995"/>
          </a:xfrm>
          <a:prstGeom prst="rect">
            <a:avLst/>
          </a:prstGeom>
        </p:spPr>
      </p:pic>
      <p:sp>
        <p:nvSpPr>
          <p:cNvPr id="36" name="Rectángulo 35">
            <a:extLst>
              <a:ext uri="{FF2B5EF4-FFF2-40B4-BE49-F238E27FC236}">
                <a16:creationId xmlns:a16="http://schemas.microsoft.com/office/drawing/2014/main" id="{B3E48945-B769-68F5-A86D-80E86BEE0AEE}"/>
              </a:ext>
            </a:extLst>
          </p:cNvPr>
          <p:cNvSpPr/>
          <p:nvPr/>
        </p:nvSpPr>
        <p:spPr>
          <a:xfrm>
            <a:off x="6165096" y="3422368"/>
            <a:ext cx="4524240" cy="824388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pic>
        <p:nvPicPr>
          <p:cNvPr id="37" name="Gráfico 36">
            <a:extLst>
              <a:ext uri="{FF2B5EF4-FFF2-40B4-BE49-F238E27FC236}">
                <a16:creationId xmlns:a16="http://schemas.microsoft.com/office/drawing/2014/main" id="{152EC28D-ED8F-47BF-1D0B-F207D8BADD77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13"/>
              </a:ext>
            </a:extLst>
          </a:blip>
          <a:srcRect/>
          <a:stretch/>
        </p:blipFill>
        <p:spPr>
          <a:xfrm>
            <a:off x="6417909" y="3536161"/>
            <a:ext cx="1620483" cy="589592"/>
          </a:xfrm>
          <a:prstGeom prst="rect">
            <a:avLst/>
          </a:prstGeom>
        </p:spPr>
      </p:pic>
      <p:pic>
        <p:nvPicPr>
          <p:cNvPr id="38" name="Gráfico 37">
            <a:extLst>
              <a:ext uri="{FF2B5EF4-FFF2-40B4-BE49-F238E27FC236}">
                <a16:creationId xmlns:a16="http://schemas.microsoft.com/office/drawing/2014/main" id="{8F242A04-38C8-7919-D9E1-EBCC9D0D32CE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14"/>
              </a:ext>
            </a:extLst>
          </a:blip>
          <a:srcRect/>
          <a:stretch/>
        </p:blipFill>
        <p:spPr>
          <a:xfrm>
            <a:off x="8553622" y="3552543"/>
            <a:ext cx="1620483" cy="560286"/>
          </a:xfrm>
          <a:prstGeom prst="rect">
            <a:avLst/>
          </a:prstGeom>
        </p:spPr>
      </p:pic>
      <p:pic>
        <p:nvPicPr>
          <p:cNvPr id="39" name="Gráfico 38">
            <a:extLst>
              <a:ext uri="{FF2B5EF4-FFF2-40B4-BE49-F238E27FC236}">
                <a16:creationId xmlns:a16="http://schemas.microsoft.com/office/drawing/2014/main" id="{1D8261B5-3856-D4D9-B8D1-4882FFF52139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15"/>
              </a:ext>
            </a:extLst>
          </a:blip>
          <a:srcRect/>
          <a:stretch/>
        </p:blipFill>
        <p:spPr>
          <a:xfrm>
            <a:off x="3773849" y="3590342"/>
            <a:ext cx="1816731" cy="628138"/>
          </a:xfrm>
          <a:prstGeom prst="rect">
            <a:avLst/>
          </a:prstGeom>
        </p:spPr>
      </p:pic>
      <p:pic>
        <p:nvPicPr>
          <p:cNvPr id="40" name="Gráfico 39">
            <a:extLst>
              <a:ext uri="{FF2B5EF4-FFF2-40B4-BE49-F238E27FC236}">
                <a16:creationId xmlns:a16="http://schemas.microsoft.com/office/drawing/2014/main" id="{29764681-D0D9-6DBE-DC25-886F13CAE098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16"/>
              </a:ext>
            </a:extLst>
          </a:blip>
          <a:srcRect/>
          <a:stretch/>
        </p:blipFill>
        <p:spPr>
          <a:xfrm>
            <a:off x="1425325" y="4498846"/>
            <a:ext cx="1970467" cy="678866"/>
          </a:xfrm>
          <a:prstGeom prst="rect">
            <a:avLst/>
          </a:prstGeom>
        </p:spPr>
      </p:pic>
      <p:sp>
        <p:nvSpPr>
          <p:cNvPr id="41" name="Rectángulo 40">
            <a:extLst>
              <a:ext uri="{FF2B5EF4-FFF2-40B4-BE49-F238E27FC236}">
                <a16:creationId xmlns:a16="http://schemas.microsoft.com/office/drawing/2014/main" id="{07D07460-8526-C376-9577-C2305C7E6B28}"/>
              </a:ext>
            </a:extLst>
          </p:cNvPr>
          <p:cNvSpPr/>
          <p:nvPr/>
        </p:nvSpPr>
        <p:spPr>
          <a:xfrm>
            <a:off x="6165096" y="4317391"/>
            <a:ext cx="4524240" cy="824388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pic>
        <p:nvPicPr>
          <p:cNvPr id="42" name="Gráfico 41">
            <a:extLst>
              <a:ext uri="{FF2B5EF4-FFF2-40B4-BE49-F238E27FC236}">
                <a16:creationId xmlns:a16="http://schemas.microsoft.com/office/drawing/2014/main" id="{A8FF1468-B4BA-D000-E77C-95C1B14B31E7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17"/>
              </a:ext>
            </a:extLst>
          </a:blip>
          <a:srcRect/>
          <a:stretch/>
        </p:blipFill>
        <p:spPr>
          <a:xfrm>
            <a:off x="6416682" y="4437519"/>
            <a:ext cx="1726949" cy="594969"/>
          </a:xfrm>
          <a:prstGeom prst="rect">
            <a:avLst/>
          </a:prstGeom>
        </p:spPr>
      </p:pic>
      <p:pic>
        <p:nvPicPr>
          <p:cNvPr id="43" name="Gráfico 42">
            <a:extLst>
              <a:ext uri="{FF2B5EF4-FFF2-40B4-BE49-F238E27FC236}">
                <a16:creationId xmlns:a16="http://schemas.microsoft.com/office/drawing/2014/main" id="{BDDD62CC-1296-DF6B-1DE1-56281423FD02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18"/>
              </a:ext>
            </a:extLst>
          </a:blip>
          <a:srcRect/>
          <a:stretch/>
        </p:blipFill>
        <p:spPr>
          <a:xfrm>
            <a:off x="8564411" y="4451955"/>
            <a:ext cx="1726949" cy="566095"/>
          </a:xfrm>
          <a:prstGeom prst="rect">
            <a:avLst/>
          </a:prstGeom>
        </p:spPr>
      </p:pic>
      <p:pic>
        <p:nvPicPr>
          <p:cNvPr id="44" name="Gráfico 43">
            <a:extLst>
              <a:ext uri="{FF2B5EF4-FFF2-40B4-BE49-F238E27FC236}">
                <a16:creationId xmlns:a16="http://schemas.microsoft.com/office/drawing/2014/main" id="{C000E3FB-5798-02BD-30E4-A2741845CC3F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19"/>
              </a:ext>
            </a:extLst>
          </a:blip>
          <a:srcRect/>
          <a:stretch/>
        </p:blipFill>
        <p:spPr>
          <a:xfrm>
            <a:off x="3773849" y="4496430"/>
            <a:ext cx="1970467" cy="645920"/>
          </a:xfrm>
          <a:prstGeom prst="rect">
            <a:avLst/>
          </a:prstGeom>
        </p:spPr>
      </p:pic>
      <p:pic>
        <p:nvPicPr>
          <p:cNvPr id="45" name="Gráfico 44">
            <a:extLst>
              <a:ext uri="{FF2B5EF4-FFF2-40B4-BE49-F238E27FC236}">
                <a16:creationId xmlns:a16="http://schemas.microsoft.com/office/drawing/2014/main" id="{279A0CC4-0E29-EDB9-BD81-DE03FABFC75F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20"/>
              </a:ext>
            </a:extLst>
          </a:blip>
          <a:srcRect/>
          <a:stretch/>
        </p:blipFill>
        <p:spPr>
          <a:xfrm>
            <a:off x="1425325" y="5357393"/>
            <a:ext cx="1750310" cy="680376"/>
          </a:xfrm>
          <a:prstGeom prst="rect">
            <a:avLst/>
          </a:prstGeom>
        </p:spPr>
      </p:pic>
      <p:sp>
        <p:nvSpPr>
          <p:cNvPr id="46" name="Rectángulo 45">
            <a:extLst>
              <a:ext uri="{FF2B5EF4-FFF2-40B4-BE49-F238E27FC236}">
                <a16:creationId xmlns:a16="http://schemas.microsoft.com/office/drawing/2014/main" id="{F6FA7B39-ED92-7E35-1605-530E1F8D5EF2}"/>
              </a:ext>
            </a:extLst>
          </p:cNvPr>
          <p:cNvSpPr/>
          <p:nvPr/>
        </p:nvSpPr>
        <p:spPr>
          <a:xfrm>
            <a:off x="6165096" y="5214554"/>
            <a:ext cx="4524240" cy="824388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pic>
        <p:nvPicPr>
          <p:cNvPr id="47" name="Gráfico 46">
            <a:extLst>
              <a:ext uri="{FF2B5EF4-FFF2-40B4-BE49-F238E27FC236}">
                <a16:creationId xmlns:a16="http://schemas.microsoft.com/office/drawing/2014/main" id="{C6BC5B5E-46DD-95F5-CA4B-DF3AB4CF42CD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21"/>
              </a:ext>
            </a:extLst>
          </a:blip>
          <a:srcRect/>
          <a:stretch/>
        </p:blipFill>
        <p:spPr>
          <a:xfrm>
            <a:off x="6395896" y="5324844"/>
            <a:ext cx="1572811" cy="611379"/>
          </a:xfrm>
          <a:prstGeom prst="rect">
            <a:avLst/>
          </a:prstGeom>
        </p:spPr>
      </p:pic>
      <p:pic>
        <p:nvPicPr>
          <p:cNvPr id="48" name="Gráfico 47">
            <a:extLst>
              <a:ext uri="{FF2B5EF4-FFF2-40B4-BE49-F238E27FC236}">
                <a16:creationId xmlns:a16="http://schemas.microsoft.com/office/drawing/2014/main" id="{D48D5B9B-751E-7B69-17FE-E4B8E865ABD3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22"/>
              </a:ext>
            </a:extLst>
          </a:blip>
          <a:srcRect/>
          <a:stretch/>
        </p:blipFill>
        <p:spPr>
          <a:xfrm>
            <a:off x="8535055" y="5332131"/>
            <a:ext cx="1611815" cy="596409"/>
          </a:xfrm>
          <a:prstGeom prst="rect">
            <a:avLst/>
          </a:prstGeom>
        </p:spPr>
      </p:pic>
      <p:pic>
        <p:nvPicPr>
          <p:cNvPr id="49" name="Gráfico 48">
            <a:extLst>
              <a:ext uri="{FF2B5EF4-FFF2-40B4-BE49-F238E27FC236}">
                <a16:creationId xmlns:a16="http://schemas.microsoft.com/office/drawing/2014/main" id="{20E5F8F8-5AF9-3BBA-AF00-05AEB1F14BF2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23"/>
              </a:ext>
            </a:extLst>
          </a:blip>
          <a:srcRect/>
          <a:stretch/>
        </p:blipFill>
        <p:spPr>
          <a:xfrm>
            <a:off x="3773849" y="5420301"/>
            <a:ext cx="1668728" cy="617468"/>
          </a:xfrm>
          <a:prstGeom prst="rect">
            <a:avLst/>
          </a:prstGeom>
        </p:spPr>
      </p:pic>
      <p:pic>
        <p:nvPicPr>
          <p:cNvPr id="4" name="Gráfico 3">
            <a:extLst>
              <a:ext uri="{FF2B5EF4-FFF2-40B4-BE49-F238E27FC236}">
                <a16:creationId xmlns:a16="http://schemas.microsoft.com/office/drawing/2014/main" id="{AEB768AE-1A65-6988-C5C5-FBD72AD30706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24"/>
              </a:ext>
            </a:extLst>
          </a:blip>
          <a:stretch>
            <a:fillRect/>
          </a:stretch>
        </p:blipFill>
        <p:spPr>
          <a:xfrm>
            <a:off x="11267634" y="377856"/>
            <a:ext cx="440330" cy="4153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35180320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áfico 1">
            <a:extLst>
              <a:ext uri="{FF2B5EF4-FFF2-40B4-BE49-F238E27FC236}">
                <a16:creationId xmlns:a16="http://schemas.microsoft.com/office/drawing/2014/main" id="{AAC8AC66-C998-4408-D6C4-A7FB1A335368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5585904" y="2943242"/>
            <a:ext cx="1030041" cy="9715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1298893"/>
      </p:ext>
    </p:extLst>
  </p:cSld>
  <p:clrMapOvr>
    <a:masterClrMapping/>
  </p:clrMapOvr>
</p:sld>
</file>

<file path=ppt/theme/theme1.xml><?xml version="1.0" encoding="utf-8"?>
<a:theme xmlns:a="http://schemas.openxmlformats.org/drawingml/2006/main" name="1_Portada 1">
  <a:themeElements>
    <a:clrScheme name="UCEN">
      <a:dk1>
        <a:srgbClr val="101820"/>
      </a:dk1>
      <a:lt1>
        <a:srgbClr val="FFFFFF"/>
      </a:lt1>
      <a:dk2>
        <a:srgbClr val="004680"/>
      </a:dk2>
      <a:lt2>
        <a:srgbClr val="F7F0E1"/>
      </a:lt2>
      <a:accent1>
        <a:srgbClr val="90ABC4"/>
      </a:accent1>
      <a:accent2>
        <a:srgbClr val="0072E6"/>
      </a:accent2>
      <a:accent3>
        <a:srgbClr val="939597"/>
      </a:accent3>
      <a:accent4>
        <a:srgbClr val="F5A680"/>
      </a:accent4>
      <a:accent5>
        <a:srgbClr val="B06BFF"/>
      </a:accent5>
      <a:accent6>
        <a:srgbClr val="00DC9E"/>
      </a:accent6>
      <a:hlink>
        <a:srgbClr val="90ABC4"/>
      </a:hlink>
      <a:folHlink>
        <a:srgbClr val="0072E6"/>
      </a:folHlink>
    </a:clrScheme>
    <a:fontScheme name="UCEN">
      <a:majorFont>
        <a:latin typeface="Roboto"/>
        <a:ea typeface=""/>
        <a:cs typeface=""/>
      </a:majorFont>
      <a:minorFont>
        <a:latin typeface="Robot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PPT_UCENTRAL_CORPORATIVO_low" id="{915E8DF4-7F6E-435E-86B4-D25B88632EF8}" vid="{CABF8797-D215-4AA1-A763-D0853E739545}"/>
    </a:ext>
  </a:extLst>
</a:theme>
</file>

<file path=ppt/theme/theme2.xml><?xml version="1.0" encoding="utf-8"?>
<a:theme xmlns:a="http://schemas.openxmlformats.org/drawingml/2006/main" name="1_Portada 2">
  <a:themeElements>
    <a:clrScheme name="UCEN">
      <a:dk1>
        <a:srgbClr val="101820"/>
      </a:dk1>
      <a:lt1>
        <a:srgbClr val="FFFFFF"/>
      </a:lt1>
      <a:dk2>
        <a:srgbClr val="004680"/>
      </a:dk2>
      <a:lt2>
        <a:srgbClr val="F7F0E1"/>
      </a:lt2>
      <a:accent1>
        <a:srgbClr val="90ABC4"/>
      </a:accent1>
      <a:accent2>
        <a:srgbClr val="0072E6"/>
      </a:accent2>
      <a:accent3>
        <a:srgbClr val="939597"/>
      </a:accent3>
      <a:accent4>
        <a:srgbClr val="F5A680"/>
      </a:accent4>
      <a:accent5>
        <a:srgbClr val="B06BFF"/>
      </a:accent5>
      <a:accent6>
        <a:srgbClr val="00DC9E"/>
      </a:accent6>
      <a:hlink>
        <a:srgbClr val="90ABC4"/>
      </a:hlink>
      <a:folHlink>
        <a:srgbClr val="0072E6"/>
      </a:folHlink>
    </a:clrScheme>
    <a:fontScheme name="UCEN">
      <a:majorFont>
        <a:latin typeface="Roboto"/>
        <a:ea typeface=""/>
        <a:cs typeface=""/>
      </a:majorFont>
      <a:minorFont>
        <a:latin typeface="Robot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PPT_UCENTRAL_CORPORATIVO_low" id="{915E8DF4-7F6E-435E-86B4-D25B88632EF8}" vid="{DBF3C8EE-81A4-4875-AF78-870F55324CEA}"/>
    </a:ext>
  </a:extLst>
</a:theme>
</file>

<file path=ppt/theme/theme3.xml><?xml version="1.0" encoding="utf-8"?>
<a:theme xmlns:a="http://schemas.openxmlformats.org/drawingml/2006/main" name="1_Portada 3">
  <a:themeElements>
    <a:clrScheme name="UCEN">
      <a:dk1>
        <a:srgbClr val="101820"/>
      </a:dk1>
      <a:lt1>
        <a:srgbClr val="FFFFFF"/>
      </a:lt1>
      <a:dk2>
        <a:srgbClr val="004680"/>
      </a:dk2>
      <a:lt2>
        <a:srgbClr val="F7F0E1"/>
      </a:lt2>
      <a:accent1>
        <a:srgbClr val="90ABC4"/>
      </a:accent1>
      <a:accent2>
        <a:srgbClr val="0072E6"/>
      </a:accent2>
      <a:accent3>
        <a:srgbClr val="939597"/>
      </a:accent3>
      <a:accent4>
        <a:srgbClr val="F5A680"/>
      </a:accent4>
      <a:accent5>
        <a:srgbClr val="B06BFF"/>
      </a:accent5>
      <a:accent6>
        <a:srgbClr val="00DC9E"/>
      </a:accent6>
      <a:hlink>
        <a:srgbClr val="90ABC4"/>
      </a:hlink>
      <a:folHlink>
        <a:srgbClr val="0072E6"/>
      </a:folHlink>
    </a:clrScheme>
    <a:fontScheme name="UCEN">
      <a:majorFont>
        <a:latin typeface="Roboto"/>
        <a:ea typeface=""/>
        <a:cs typeface=""/>
      </a:majorFont>
      <a:minorFont>
        <a:latin typeface="Robot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PPT_UCENTRAL_CORPORATIVO_low" id="{915E8DF4-7F6E-435E-86B4-D25B88632EF8}" vid="{89F404CB-081C-4BA4-9A0D-2D220CC482BC}"/>
    </a:ext>
  </a:extLst>
</a:theme>
</file>

<file path=ppt/theme/theme4.xml><?xml version="1.0" encoding="utf-8"?>
<a:theme xmlns:a="http://schemas.openxmlformats.org/drawingml/2006/main" name="1_Portada 4">
  <a:themeElements>
    <a:clrScheme name="UCEN">
      <a:dk1>
        <a:srgbClr val="101820"/>
      </a:dk1>
      <a:lt1>
        <a:srgbClr val="FFFFFF"/>
      </a:lt1>
      <a:dk2>
        <a:srgbClr val="004680"/>
      </a:dk2>
      <a:lt2>
        <a:srgbClr val="F7F0E1"/>
      </a:lt2>
      <a:accent1>
        <a:srgbClr val="90ABC4"/>
      </a:accent1>
      <a:accent2>
        <a:srgbClr val="0072E6"/>
      </a:accent2>
      <a:accent3>
        <a:srgbClr val="939597"/>
      </a:accent3>
      <a:accent4>
        <a:srgbClr val="F5A680"/>
      </a:accent4>
      <a:accent5>
        <a:srgbClr val="B06BFF"/>
      </a:accent5>
      <a:accent6>
        <a:srgbClr val="00DC9E"/>
      </a:accent6>
      <a:hlink>
        <a:srgbClr val="90ABC4"/>
      </a:hlink>
      <a:folHlink>
        <a:srgbClr val="0072E6"/>
      </a:folHlink>
    </a:clrScheme>
    <a:fontScheme name="UCEN">
      <a:majorFont>
        <a:latin typeface="Roboto"/>
        <a:ea typeface=""/>
        <a:cs typeface=""/>
      </a:majorFont>
      <a:minorFont>
        <a:latin typeface="Robot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PPT_UCENTRAL_CORPORATIVO_low" id="{915E8DF4-7F6E-435E-86B4-D25B88632EF8}" vid="{F6A76D5E-8FE4-4FB6-9CC6-DE0F44B71089}"/>
    </a:ext>
  </a:extLst>
</a:theme>
</file>

<file path=ppt/theme/theme5.xml><?xml version="1.0" encoding="utf-8"?>
<a:theme xmlns:a="http://schemas.openxmlformats.org/drawingml/2006/main" name="1_Portada 5">
  <a:themeElements>
    <a:clrScheme name="UCEN">
      <a:dk1>
        <a:srgbClr val="101820"/>
      </a:dk1>
      <a:lt1>
        <a:srgbClr val="FFFFFF"/>
      </a:lt1>
      <a:dk2>
        <a:srgbClr val="004680"/>
      </a:dk2>
      <a:lt2>
        <a:srgbClr val="F7F0E1"/>
      </a:lt2>
      <a:accent1>
        <a:srgbClr val="90ABC4"/>
      </a:accent1>
      <a:accent2>
        <a:srgbClr val="0072E6"/>
      </a:accent2>
      <a:accent3>
        <a:srgbClr val="939597"/>
      </a:accent3>
      <a:accent4>
        <a:srgbClr val="F5A680"/>
      </a:accent4>
      <a:accent5>
        <a:srgbClr val="B06BFF"/>
      </a:accent5>
      <a:accent6>
        <a:srgbClr val="00DC9E"/>
      </a:accent6>
      <a:hlink>
        <a:srgbClr val="90ABC4"/>
      </a:hlink>
      <a:folHlink>
        <a:srgbClr val="0072E6"/>
      </a:folHlink>
    </a:clrScheme>
    <a:fontScheme name="UCEN">
      <a:majorFont>
        <a:latin typeface="Roboto"/>
        <a:ea typeface=""/>
        <a:cs typeface=""/>
      </a:majorFont>
      <a:minorFont>
        <a:latin typeface="Robot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PPT_UCENTRAL_CORPORATIVO_low" id="{915E8DF4-7F6E-435E-86B4-D25B88632EF8}" vid="{7F6C3443-8A56-4817-8776-170C192D0A69}"/>
    </a:ext>
  </a:extLst>
</a:theme>
</file>

<file path=ppt/theme/theme6.xml><?xml version="1.0" encoding="utf-8"?>
<a:theme xmlns:a="http://schemas.openxmlformats.org/drawingml/2006/main" name="1_Interior - Alternativa 1">
  <a:themeElements>
    <a:clrScheme name="U.Central">
      <a:dk1>
        <a:srgbClr val="002147"/>
      </a:dk1>
      <a:lt1>
        <a:srgbClr val="FFFFFF"/>
      </a:lt1>
      <a:dk2>
        <a:srgbClr val="004680"/>
      </a:dk2>
      <a:lt2>
        <a:srgbClr val="F7F0E1"/>
      </a:lt2>
      <a:accent1>
        <a:srgbClr val="90ABC4"/>
      </a:accent1>
      <a:accent2>
        <a:srgbClr val="0072E6"/>
      </a:accent2>
      <a:accent3>
        <a:srgbClr val="939597"/>
      </a:accent3>
      <a:accent4>
        <a:srgbClr val="F5A680"/>
      </a:accent4>
      <a:accent5>
        <a:srgbClr val="B06BFF"/>
      </a:accent5>
      <a:accent6>
        <a:srgbClr val="00DC9E"/>
      </a:accent6>
      <a:hlink>
        <a:srgbClr val="90ABC4"/>
      </a:hlink>
      <a:folHlink>
        <a:srgbClr val="0072E6"/>
      </a:folHlink>
    </a:clrScheme>
    <a:fontScheme name="UCEN">
      <a:majorFont>
        <a:latin typeface="Roboto"/>
        <a:ea typeface=""/>
        <a:cs typeface=""/>
      </a:majorFont>
      <a:minorFont>
        <a:latin typeface="Robot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PPT_UCENTRAL_CORPORATIVO_low" id="{915E8DF4-7F6E-435E-86B4-D25B88632EF8}" vid="{1D8A5D64-DD91-4A27-8732-4CCCD9DD4FF9}"/>
    </a:ext>
  </a:extLst>
</a:theme>
</file>

<file path=ppt/theme/theme7.xml><?xml version="1.0" encoding="utf-8"?>
<a:theme xmlns:a="http://schemas.openxmlformats.org/drawingml/2006/main" name="1_Interior - Alternativa 2">
  <a:themeElements>
    <a:clrScheme name="UCEN">
      <a:dk1>
        <a:srgbClr val="101820"/>
      </a:dk1>
      <a:lt1>
        <a:srgbClr val="FFFFFF"/>
      </a:lt1>
      <a:dk2>
        <a:srgbClr val="004680"/>
      </a:dk2>
      <a:lt2>
        <a:srgbClr val="F7F0E1"/>
      </a:lt2>
      <a:accent1>
        <a:srgbClr val="90ABC4"/>
      </a:accent1>
      <a:accent2>
        <a:srgbClr val="0072E6"/>
      </a:accent2>
      <a:accent3>
        <a:srgbClr val="939597"/>
      </a:accent3>
      <a:accent4>
        <a:srgbClr val="F5A680"/>
      </a:accent4>
      <a:accent5>
        <a:srgbClr val="B06BFF"/>
      </a:accent5>
      <a:accent6>
        <a:srgbClr val="00DC9E"/>
      </a:accent6>
      <a:hlink>
        <a:srgbClr val="90ABC4"/>
      </a:hlink>
      <a:folHlink>
        <a:srgbClr val="0072E6"/>
      </a:folHlink>
    </a:clrScheme>
    <a:fontScheme name="UCEN">
      <a:majorFont>
        <a:latin typeface="Roboto"/>
        <a:ea typeface=""/>
        <a:cs typeface=""/>
      </a:majorFont>
      <a:minorFont>
        <a:latin typeface="Robot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PPT_UCENTRAL_CORPORATIVO_low" id="{915E8DF4-7F6E-435E-86B4-D25B88632EF8}" vid="{B7613626-8957-4FF5-9A16-C8C47FCCA1BA}"/>
    </a:ext>
  </a:extLst>
</a:theme>
</file>

<file path=ppt/theme/theme8.xml><?xml version="1.0" encoding="utf-8"?>
<a:theme xmlns:a="http://schemas.openxmlformats.org/drawingml/2006/main" name="1_Interior - Alternativa 3">
  <a:themeElements>
    <a:clrScheme name="UCEN">
      <a:dk1>
        <a:srgbClr val="101820"/>
      </a:dk1>
      <a:lt1>
        <a:srgbClr val="FFFFFF"/>
      </a:lt1>
      <a:dk2>
        <a:srgbClr val="004680"/>
      </a:dk2>
      <a:lt2>
        <a:srgbClr val="F7F0E1"/>
      </a:lt2>
      <a:accent1>
        <a:srgbClr val="90ABC4"/>
      </a:accent1>
      <a:accent2>
        <a:srgbClr val="0072E6"/>
      </a:accent2>
      <a:accent3>
        <a:srgbClr val="939597"/>
      </a:accent3>
      <a:accent4>
        <a:srgbClr val="F5A680"/>
      </a:accent4>
      <a:accent5>
        <a:srgbClr val="B06BFF"/>
      </a:accent5>
      <a:accent6>
        <a:srgbClr val="00DC9E"/>
      </a:accent6>
      <a:hlink>
        <a:srgbClr val="90ABC4"/>
      </a:hlink>
      <a:folHlink>
        <a:srgbClr val="0072E6"/>
      </a:folHlink>
    </a:clrScheme>
    <a:fontScheme name="UCEN">
      <a:majorFont>
        <a:latin typeface="Roboto"/>
        <a:ea typeface=""/>
        <a:cs typeface=""/>
      </a:majorFont>
      <a:minorFont>
        <a:latin typeface="Robot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PPT_UCENTRAL_CORPORATIVO_low" id="{915E8DF4-7F6E-435E-86B4-D25B88632EF8}" vid="{716C87BF-2EE0-4B71-A61E-ED7FE6A20788}"/>
    </a:ext>
  </a:extLst>
</a:theme>
</file>

<file path=ppt/theme/theme9.xml><?xml version="1.0" encoding="utf-8"?>
<a:theme xmlns:a="http://schemas.openxmlformats.org/drawingml/2006/main" name="1_Interior - Alternativa 4">
  <a:themeElements>
    <a:clrScheme name="UCEN">
      <a:dk1>
        <a:srgbClr val="101820"/>
      </a:dk1>
      <a:lt1>
        <a:srgbClr val="FFFFFF"/>
      </a:lt1>
      <a:dk2>
        <a:srgbClr val="004680"/>
      </a:dk2>
      <a:lt2>
        <a:srgbClr val="F7F0E1"/>
      </a:lt2>
      <a:accent1>
        <a:srgbClr val="90ABC4"/>
      </a:accent1>
      <a:accent2>
        <a:srgbClr val="0072E6"/>
      </a:accent2>
      <a:accent3>
        <a:srgbClr val="939597"/>
      </a:accent3>
      <a:accent4>
        <a:srgbClr val="F5A680"/>
      </a:accent4>
      <a:accent5>
        <a:srgbClr val="B06BFF"/>
      </a:accent5>
      <a:accent6>
        <a:srgbClr val="00DC9E"/>
      </a:accent6>
      <a:hlink>
        <a:srgbClr val="90ABC4"/>
      </a:hlink>
      <a:folHlink>
        <a:srgbClr val="0072E6"/>
      </a:folHlink>
    </a:clrScheme>
    <a:fontScheme name="UCEN">
      <a:majorFont>
        <a:latin typeface="Roboto"/>
        <a:ea typeface=""/>
        <a:cs typeface=""/>
      </a:majorFont>
      <a:minorFont>
        <a:latin typeface="Robot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PPT_UCENTRAL_CORPORATIVO_low" id="{915E8DF4-7F6E-435E-86B4-D25B88632EF8}" vid="{E87FE18A-958A-41FA-988A-89B8CA040B6F}"/>
    </a:ext>
  </a:extLst>
</a:theme>
</file>

<file path=ppt/theme/theme10.xml><?xml version="1.0" encoding="utf-8"?>
<a:theme xmlns:a="http://schemas.openxmlformats.org/drawingml/2006/main" name="1_Interior - Alternativa 5">
  <a:themeElements>
    <a:clrScheme name="UCEN">
      <a:dk1>
        <a:srgbClr val="101820"/>
      </a:dk1>
      <a:lt1>
        <a:srgbClr val="FFFFFF"/>
      </a:lt1>
      <a:dk2>
        <a:srgbClr val="004680"/>
      </a:dk2>
      <a:lt2>
        <a:srgbClr val="F7F0E1"/>
      </a:lt2>
      <a:accent1>
        <a:srgbClr val="90ABC4"/>
      </a:accent1>
      <a:accent2>
        <a:srgbClr val="0072E6"/>
      </a:accent2>
      <a:accent3>
        <a:srgbClr val="939597"/>
      </a:accent3>
      <a:accent4>
        <a:srgbClr val="F5A680"/>
      </a:accent4>
      <a:accent5>
        <a:srgbClr val="B06BFF"/>
      </a:accent5>
      <a:accent6>
        <a:srgbClr val="00DC9E"/>
      </a:accent6>
      <a:hlink>
        <a:srgbClr val="90ABC4"/>
      </a:hlink>
      <a:folHlink>
        <a:srgbClr val="0072E6"/>
      </a:folHlink>
    </a:clrScheme>
    <a:fontScheme name="UCEN">
      <a:majorFont>
        <a:latin typeface="Roboto"/>
        <a:ea typeface=""/>
        <a:cs typeface=""/>
      </a:majorFont>
      <a:minorFont>
        <a:latin typeface="Robot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PPT_UCENTRAL_CORPORATIVO_low" id="{915E8DF4-7F6E-435E-86B4-D25B88632EF8}" vid="{85E10E46-CDC0-4E95-AE32-6BD278F35F0F}"/>
    </a:ext>
  </a:extLst>
</a:theme>
</file>

<file path=ppt/theme/theme11.xml><?xml version="1.0" encoding="utf-8"?>
<a:theme xmlns:a="http://schemas.openxmlformats.org/drawingml/2006/main" name="1_Interior - Alternativa 6">
  <a:themeElements>
    <a:clrScheme name="Personalizado 1">
      <a:dk1>
        <a:srgbClr val="002147"/>
      </a:dk1>
      <a:lt1>
        <a:srgbClr val="FFFFFF"/>
      </a:lt1>
      <a:dk2>
        <a:srgbClr val="004680"/>
      </a:dk2>
      <a:lt2>
        <a:srgbClr val="F7F0E1"/>
      </a:lt2>
      <a:accent1>
        <a:srgbClr val="90ABC4"/>
      </a:accent1>
      <a:accent2>
        <a:srgbClr val="0072E6"/>
      </a:accent2>
      <a:accent3>
        <a:srgbClr val="939597"/>
      </a:accent3>
      <a:accent4>
        <a:srgbClr val="F5A680"/>
      </a:accent4>
      <a:accent5>
        <a:srgbClr val="B06BFF"/>
      </a:accent5>
      <a:accent6>
        <a:srgbClr val="00DC9E"/>
      </a:accent6>
      <a:hlink>
        <a:srgbClr val="90ABC4"/>
      </a:hlink>
      <a:folHlink>
        <a:srgbClr val="0072E6"/>
      </a:folHlink>
    </a:clrScheme>
    <a:fontScheme name="UCEN">
      <a:majorFont>
        <a:latin typeface="Roboto"/>
        <a:ea typeface=""/>
        <a:cs typeface=""/>
      </a:majorFont>
      <a:minorFont>
        <a:latin typeface="Robot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PPT_UCENTRAL_CORPORATIVO_low" id="{915E8DF4-7F6E-435E-86B4-D25B88632EF8}" vid="{20C7E3D5-9DB1-4ADC-9507-787A1D3EF5CC}"/>
    </a:ext>
  </a:extLst>
</a:theme>
</file>

<file path=ppt/theme/theme12.xml><?xml version="1.0" encoding="utf-8"?>
<a:theme xmlns:a="http://schemas.openxmlformats.org/drawingml/2006/main" name="1_Cierre 1">
  <a:themeElements>
    <a:clrScheme name="UCEN">
      <a:dk1>
        <a:srgbClr val="101820"/>
      </a:dk1>
      <a:lt1>
        <a:srgbClr val="FFFFFF"/>
      </a:lt1>
      <a:dk2>
        <a:srgbClr val="004680"/>
      </a:dk2>
      <a:lt2>
        <a:srgbClr val="F7F0E1"/>
      </a:lt2>
      <a:accent1>
        <a:srgbClr val="90ABC4"/>
      </a:accent1>
      <a:accent2>
        <a:srgbClr val="0072E6"/>
      </a:accent2>
      <a:accent3>
        <a:srgbClr val="939597"/>
      </a:accent3>
      <a:accent4>
        <a:srgbClr val="F5A680"/>
      </a:accent4>
      <a:accent5>
        <a:srgbClr val="B06BFF"/>
      </a:accent5>
      <a:accent6>
        <a:srgbClr val="00DC9E"/>
      </a:accent6>
      <a:hlink>
        <a:srgbClr val="90ABC4"/>
      </a:hlink>
      <a:folHlink>
        <a:srgbClr val="0072E6"/>
      </a:folHlink>
    </a:clrScheme>
    <a:fontScheme name="UCEN">
      <a:majorFont>
        <a:latin typeface="Roboto"/>
        <a:ea typeface=""/>
        <a:cs typeface=""/>
      </a:majorFont>
      <a:minorFont>
        <a:latin typeface="Robot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PPT_UCENTRAL_CORPORATIVO_low" id="{915E8DF4-7F6E-435E-86B4-D25B88632EF8}" vid="{D6E79EE6-EB89-4889-9196-A45A24E39261}"/>
    </a:ext>
  </a:extLst>
</a:theme>
</file>

<file path=ppt/theme/theme13.xml><?xml version="1.0" encoding="utf-8"?>
<a:theme xmlns:a="http://schemas.openxmlformats.org/drawingml/2006/main" name="1_Cierre 2">
  <a:themeElements>
    <a:clrScheme name="UCEN">
      <a:dk1>
        <a:srgbClr val="101820"/>
      </a:dk1>
      <a:lt1>
        <a:srgbClr val="FFFFFF"/>
      </a:lt1>
      <a:dk2>
        <a:srgbClr val="004680"/>
      </a:dk2>
      <a:lt2>
        <a:srgbClr val="F7F0E1"/>
      </a:lt2>
      <a:accent1>
        <a:srgbClr val="90ABC4"/>
      </a:accent1>
      <a:accent2>
        <a:srgbClr val="0072E6"/>
      </a:accent2>
      <a:accent3>
        <a:srgbClr val="939597"/>
      </a:accent3>
      <a:accent4>
        <a:srgbClr val="F5A680"/>
      </a:accent4>
      <a:accent5>
        <a:srgbClr val="B06BFF"/>
      </a:accent5>
      <a:accent6>
        <a:srgbClr val="00DC9E"/>
      </a:accent6>
      <a:hlink>
        <a:srgbClr val="90ABC4"/>
      </a:hlink>
      <a:folHlink>
        <a:srgbClr val="0072E6"/>
      </a:folHlink>
    </a:clrScheme>
    <a:fontScheme name="UCEN">
      <a:majorFont>
        <a:latin typeface="Roboto"/>
        <a:ea typeface=""/>
        <a:cs typeface=""/>
      </a:majorFont>
      <a:minorFont>
        <a:latin typeface="Robot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PPT_UCENTRAL_CORPORATIVO_low" id="{915E8DF4-7F6E-435E-86B4-D25B88632EF8}" vid="{8789E87E-FBA3-49CA-B661-EA4E5F6336A4}"/>
    </a:ext>
  </a:extLst>
</a:theme>
</file>

<file path=ppt/theme/theme14.xml><?xml version="1.0" encoding="utf-8"?>
<a:theme xmlns:a="http://schemas.openxmlformats.org/drawingml/2006/main" name="1_Cierre 3">
  <a:themeElements>
    <a:clrScheme name="UCEN">
      <a:dk1>
        <a:srgbClr val="101820"/>
      </a:dk1>
      <a:lt1>
        <a:srgbClr val="FFFFFF"/>
      </a:lt1>
      <a:dk2>
        <a:srgbClr val="004680"/>
      </a:dk2>
      <a:lt2>
        <a:srgbClr val="F7F0E1"/>
      </a:lt2>
      <a:accent1>
        <a:srgbClr val="90ABC4"/>
      </a:accent1>
      <a:accent2>
        <a:srgbClr val="0072E6"/>
      </a:accent2>
      <a:accent3>
        <a:srgbClr val="939597"/>
      </a:accent3>
      <a:accent4>
        <a:srgbClr val="F5A680"/>
      </a:accent4>
      <a:accent5>
        <a:srgbClr val="B06BFF"/>
      </a:accent5>
      <a:accent6>
        <a:srgbClr val="00DC9E"/>
      </a:accent6>
      <a:hlink>
        <a:srgbClr val="90ABC4"/>
      </a:hlink>
      <a:folHlink>
        <a:srgbClr val="0072E6"/>
      </a:folHlink>
    </a:clrScheme>
    <a:fontScheme name="UCEN">
      <a:majorFont>
        <a:latin typeface="Roboto"/>
        <a:ea typeface=""/>
        <a:cs typeface=""/>
      </a:majorFont>
      <a:minorFont>
        <a:latin typeface="Robot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PPT_UCENTRAL_CORPORATIVO_low" id="{915E8DF4-7F6E-435E-86B4-D25B88632EF8}" vid="{1C15366C-C055-4622-AB5C-2A6DA7BD0E56}"/>
    </a:ext>
  </a:extLst>
</a:theme>
</file>

<file path=ppt/theme/theme15.xml><?xml version="1.0" encoding="utf-8"?>
<a:theme xmlns:a="http://schemas.openxmlformats.org/drawingml/2006/main" name="1_Cierre 4">
  <a:themeElements>
    <a:clrScheme name="UCEN">
      <a:dk1>
        <a:srgbClr val="101820"/>
      </a:dk1>
      <a:lt1>
        <a:srgbClr val="FFFFFF"/>
      </a:lt1>
      <a:dk2>
        <a:srgbClr val="004680"/>
      </a:dk2>
      <a:lt2>
        <a:srgbClr val="F7F0E1"/>
      </a:lt2>
      <a:accent1>
        <a:srgbClr val="90ABC4"/>
      </a:accent1>
      <a:accent2>
        <a:srgbClr val="0072E6"/>
      </a:accent2>
      <a:accent3>
        <a:srgbClr val="939597"/>
      </a:accent3>
      <a:accent4>
        <a:srgbClr val="F5A680"/>
      </a:accent4>
      <a:accent5>
        <a:srgbClr val="B06BFF"/>
      </a:accent5>
      <a:accent6>
        <a:srgbClr val="00DC9E"/>
      </a:accent6>
      <a:hlink>
        <a:srgbClr val="90ABC4"/>
      </a:hlink>
      <a:folHlink>
        <a:srgbClr val="0072E6"/>
      </a:folHlink>
    </a:clrScheme>
    <a:fontScheme name="UCEN">
      <a:majorFont>
        <a:latin typeface="Roboto"/>
        <a:ea typeface=""/>
        <a:cs typeface=""/>
      </a:majorFont>
      <a:minorFont>
        <a:latin typeface="Robot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PPT_UCENTRAL_CORPORATIVO_low" id="{915E8DF4-7F6E-435E-86B4-D25B88632EF8}" vid="{521E50C4-3027-467D-9FDB-4FE64D09795E}"/>
    </a:ext>
  </a:extLst>
</a:theme>
</file>

<file path=ppt/theme/theme16.xml><?xml version="1.0" encoding="utf-8"?>
<a:theme xmlns:a="http://schemas.openxmlformats.org/drawingml/2006/main" name="1_Cierre 6">
  <a:themeElements>
    <a:clrScheme name="Personalizado 1">
      <a:dk1>
        <a:srgbClr val="002147"/>
      </a:dk1>
      <a:lt1>
        <a:srgbClr val="FFFFFF"/>
      </a:lt1>
      <a:dk2>
        <a:srgbClr val="004680"/>
      </a:dk2>
      <a:lt2>
        <a:srgbClr val="F7F0E1"/>
      </a:lt2>
      <a:accent1>
        <a:srgbClr val="90ABC4"/>
      </a:accent1>
      <a:accent2>
        <a:srgbClr val="0072E6"/>
      </a:accent2>
      <a:accent3>
        <a:srgbClr val="939597"/>
      </a:accent3>
      <a:accent4>
        <a:srgbClr val="F5A680"/>
      </a:accent4>
      <a:accent5>
        <a:srgbClr val="B06BFF"/>
      </a:accent5>
      <a:accent6>
        <a:srgbClr val="00DC9E"/>
      </a:accent6>
      <a:hlink>
        <a:srgbClr val="90ABC4"/>
      </a:hlink>
      <a:folHlink>
        <a:srgbClr val="0072E6"/>
      </a:folHlink>
    </a:clrScheme>
    <a:fontScheme name="UCEN">
      <a:majorFont>
        <a:latin typeface="Roboto"/>
        <a:ea typeface=""/>
        <a:cs typeface=""/>
      </a:majorFont>
      <a:minorFont>
        <a:latin typeface="Robot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PPT_UCENTRAL_CORPORATIVO_low" id="{915E8DF4-7F6E-435E-86B4-D25B88632EF8}" vid="{D8D7C112-2DB1-4041-98DA-0BE251680DF1}"/>
    </a:ext>
  </a:extLst>
</a:theme>
</file>

<file path=ppt/theme/theme17.xml><?xml version="1.0" encoding="utf-8"?>
<a:theme xmlns:a="http://schemas.openxmlformats.org/drawingml/2006/main" name="1_Cierre - 5">
  <a:themeElements>
    <a:clrScheme name="UCEN">
      <a:dk1>
        <a:srgbClr val="101820"/>
      </a:dk1>
      <a:lt1>
        <a:srgbClr val="FFFFFF"/>
      </a:lt1>
      <a:dk2>
        <a:srgbClr val="004680"/>
      </a:dk2>
      <a:lt2>
        <a:srgbClr val="F7F0E1"/>
      </a:lt2>
      <a:accent1>
        <a:srgbClr val="90ABC4"/>
      </a:accent1>
      <a:accent2>
        <a:srgbClr val="0072E6"/>
      </a:accent2>
      <a:accent3>
        <a:srgbClr val="939597"/>
      </a:accent3>
      <a:accent4>
        <a:srgbClr val="F5A680"/>
      </a:accent4>
      <a:accent5>
        <a:srgbClr val="B06BFF"/>
      </a:accent5>
      <a:accent6>
        <a:srgbClr val="00DC9E"/>
      </a:accent6>
      <a:hlink>
        <a:srgbClr val="90ABC4"/>
      </a:hlink>
      <a:folHlink>
        <a:srgbClr val="0072E6"/>
      </a:folHlink>
    </a:clrScheme>
    <a:fontScheme name="UCEN">
      <a:majorFont>
        <a:latin typeface="Roboto"/>
        <a:ea typeface=""/>
        <a:cs typeface=""/>
      </a:majorFont>
      <a:minorFont>
        <a:latin typeface="Robot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PPT_UCENTRAL_CORPORATIVO_low" id="{915E8DF4-7F6E-435E-86B4-D25B88632EF8}" vid="{04206325-55AA-4A8C-AE42-0DD2C609B4F2}"/>
    </a:ext>
  </a:extLst>
</a:theme>
</file>

<file path=ppt/theme/theme18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121</Words>
  <Application>Microsoft Office PowerPoint</Application>
  <PresentationFormat>Panorámica</PresentationFormat>
  <Paragraphs>25</Paragraphs>
  <Slides>24</Slides>
  <Notes>2</Notes>
  <HiddenSlides>0</HiddenSlides>
  <MMClips>0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17</vt:i4>
      </vt:variant>
      <vt:variant>
        <vt:lpstr>Títulos de diapositiva</vt:lpstr>
      </vt:variant>
      <vt:variant>
        <vt:i4>24</vt:i4>
      </vt:variant>
    </vt:vector>
  </HeadingPairs>
  <TitlesOfParts>
    <vt:vector size="44" baseType="lpstr">
      <vt:lpstr>Aptos</vt:lpstr>
      <vt:lpstr>Arial</vt:lpstr>
      <vt:lpstr>Roboto</vt:lpstr>
      <vt:lpstr>1_Portada 1</vt:lpstr>
      <vt:lpstr>1_Portada 2</vt:lpstr>
      <vt:lpstr>1_Portada 3</vt:lpstr>
      <vt:lpstr>1_Portada 4</vt:lpstr>
      <vt:lpstr>1_Portada 5</vt:lpstr>
      <vt:lpstr>1_Interior - Alternativa 1</vt:lpstr>
      <vt:lpstr>1_Interior - Alternativa 2</vt:lpstr>
      <vt:lpstr>1_Interior - Alternativa 3</vt:lpstr>
      <vt:lpstr>1_Interior - Alternativa 4</vt:lpstr>
      <vt:lpstr>1_Interior - Alternativa 5</vt:lpstr>
      <vt:lpstr>1_Interior - Alternativa 6</vt:lpstr>
      <vt:lpstr>1_Cierre 1</vt:lpstr>
      <vt:lpstr>1_Cierre 2</vt:lpstr>
      <vt:lpstr>1_Cierre 3</vt:lpstr>
      <vt:lpstr>1_Cierre 4</vt:lpstr>
      <vt:lpstr>1_Cierre 6</vt:lpstr>
      <vt:lpstr>1_Cierre - 5</vt:lpstr>
      <vt:lpstr>Plantilla para presentaciones</vt:lpstr>
      <vt:lpstr>Plantilla para presentaciones</vt:lpstr>
      <vt:lpstr>Ejemplos de slides de la plantilla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Gonzalo Raúl Olave Wolff</dc:creator>
  <cp:lastModifiedBy>Gonzalo Raúl Olave Wolff</cp:lastModifiedBy>
  <cp:revision>1</cp:revision>
  <dcterms:created xsi:type="dcterms:W3CDTF">2026-09-02T22:17:06Z</dcterms:created>
  <dcterms:modified xsi:type="dcterms:W3CDTF">2026-09-02T22:17:48Z</dcterms:modified>
</cp:coreProperties>
</file>