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7.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8.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9.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0.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slideLayouts/slideLayout44.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 id="2147483730" r:id="rId2"/>
    <p:sldMasterId id="2147483731" r:id="rId3"/>
    <p:sldMasterId id="2147483732" r:id="rId4"/>
    <p:sldMasterId id="2147483733" r:id="rId5"/>
    <p:sldMasterId id="2147483722" r:id="rId6"/>
    <p:sldMasterId id="2147483734" r:id="rId7"/>
    <p:sldMasterId id="2147483742" r:id="rId8"/>
    <p:sldMasterId id="2147483750" r:id="rId9"/>
    <p:sldMasterId id="2147483758" r:id="rId10"/>
    <p:sldMasterId id="2147483766" r:id="rId11"/>
    <p:sldMasterId id="2147483774" r:id="rId12"/>
    <p:sldMasterId id="2147483775" r:id="rId13"/>
    <p:sldMasterId id="2147483776" r:id="rId14"/>
    <p:sldMasterId id="2147483777" r:id="rId15"/>
    <p:sldMasterId id="2147483778" r:id="rId16"/>
    <p:sldMasterId id="2147483779" r:id="rId17"/>
  </p:sldMasterIdLst>
  <p:notesMasterIdLst>
    <p:notesMasterId r:id="rId72"/>
  </p:notesMasterIdLst>
  <p:sldIdLst>
    <p:sldId id="256" r:id="rId18"/>
    <p:sldId id="257" r:id="rId19"/>
    <p:sldId id="296" r:id="rId20"/>
    <p:sldId id="298" r:id="rId21"/>
    <p:sldId id="299" r:id="rId22"/>
    <p:sldId id="300" r:id="rId23"/>
    <p:sldId id="301" r:id="rId24"/>
    <p:sldId id="302" r:id="rId25"/>
    <p:sldId id="303" r:id="rId26"/>
    <p:sldId id="304" r:id="rId27"/>
    <p:sldId id="306" r:id="rId28"/>
    <p:sldId id="314" r:id="rId29"/>
    <p:sldId id="305" r:id="rId30"/>
    <p:sldId id="260" r:id="rId31"/>
    <p:sldId id="313" r:id="rId32"/>
    <p:sldId id="262" r:id="rId33"/>
    <p:sldId id="321" r:id="rId34"/>
    <p:sldId id="259" r:id="rId35"/>
    <p:sldId id="320" r:id="rId36"/>
    <p:sldId id="307" r:id="rId37"/>
    <p:sldId id="322" r:id="rId38"/>
    <p:sldId id="323" r:id="rId39"/>
    <p:sldId id="308" r:id="rId40"/>
    <p:sldId id="263" r:id="rId41"/>
    <p:sldId id="318" r:id="rId42"/>
    <p:sldId id="316" r:id="rId43"/>
    <p:sldId id="315" r:id="rId44"/>
    <p:sldId id="317" r:id="rId45"/>
    <p:sldId id="310" r:id="rId46"/>
    <p:sldId id="270" r:id="rId47"/>
    <p:sldId id="319" r:id="rId48"/>
    <p:sldId id="272" r:id="rId49"/>
    <p:sldId id="311" r:id="rId50"/>
    <p:sldId id="273" r:id="rId51"/>
    <p:sldId id="274" r:id="rId52"/>
    <p:sldId id="275" r:id="rId53"/>
    <p:sldId id="279" r:id="rId54"/>
    <p:sldId id="281" r:id="rId55"/>
    <p:sldId id="282" r:id="rId56"/>
    <p:sldId id="283" r:id="rId57"/>
    <p:sldId id="287" r:id="rId58"/>
    <p:sldId id="290" r:id="rId59"/>
    <p:sldId id="291" r:id="rId60"/>
    <p:sldId id="292" r:id="rId61"/>
    <p:sldId id="294" r:id="rId62"/>
    <p:sldId id="295" r:id="rId63"/>
    <p:sldId id="271" r:id="rId64"/>
    <p:sldId id="264" r:id="rId65"/>
    <p:sldId id="265" r:id="rId66"/>
    <p:sldId id="266" r:id="rId67"/>
    <p:sldId id="267" r:id="rId68"/>
    <p:sldId id="268" r:id="rId69"/>
    <p:sldId id="269" r:id="rId70"/>
    <p:sldId id="312" r:id="rId71"/>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1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8D5CF8-7053-413A-945A-4E5CB4CC0BE7}" v="207" dt="2026-01-07T19:11:09.0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97" autoAdjust="0"/>
    <p:restoredTop sz="94658"/>
  </p:normalViewPr>
  <p:slideViewPr>
    <p:cSldViewPr snapToGrid="0" showGuides="1">
      <p:cViewPr varScale="1">
        <p:scale>
          <a:sx n="120" d="100"/>
          <a:sy n="120" d="100"/>
        </p:scale>
        <p:origin x="864"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4.xml"/><Relationship Id="rId2" Type="http://schemas.openxmlformats.org/officeDocument/2006/relationships/slideMaster" Target="slideMasters/slideMaster2.xml"/><Relationship Id="rId29"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79257-AA55-471B-ADDE-0BC3F6A42E4F}" type="datetimeFigureOut">
              <a:rPr lang="es-CL" smtClean="0"/>
              <a:t>10-03-26</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E63C3E-2914-45F9-B68B-E444059FE830}" type="slidenum">
              <a:rPr lang="es-CL" smtClean="0"/>
              <a:t>‹Nº›</a:t>
            </a:fld>
            <a:endParaRPr lang="es-CL"/>
          </a:p>
        </p:txBody>
      </p:sp>
    </p:spTree>
    <p:extLst>
      <p:ext uri="{BB962C8B-B14F-4D97-AF65-F5344CB8AC3E}">
        <p14:creationId xmlns:p14="http://schemas.microsoft.com/office/powerpoint/2010/main" val="1389736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9C3CD-5B27-CC8D-988E-A833F9EBD50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C78C281-D734-C026-77A6-CB34CBAB365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76D13A0-2C97-ACCF-DEEE-29DCEBD9710F}"/>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72233EC4-1E78-058C-049B-041093B4C1E2}"/>
              </a:ext>
            </a:extLst>
          </p:cNvPr>
          <p:cNvSpPr>
            <a:spLocks noGrp="1"/>
          </p:cNvSpPr>
          <p:nvPr>
            <p:ph type="sldNum" sz="quarter" idx="5"/>
          </p:nvPr>
        </p:nvSpPr>
        <p:spPr/>
        <p:txBody>
          <a:bodyPr/>
          <a:lstStyle/>
          <a:p>
            <a:fld id="{09E63C3E-2914-45F9-B68B-E444059FE830}" type="slidenum">
              <a:rPr lang="es-CL" smtClean="0"/>
              <a:t>30</a:t>
            </a:fld>
            <a:endParaRPr lang="es-CL"/>
          </a:p>
        </p:txBody>
      </p:sp>
    </p:spTree>
    <p:extLst>
      <p:ext uri="{BB962C8B-B14F-4D97-AF65-F5344CB8AC3E}">
        <p14:creationId xmlns:p14="http://schemas.microsoft.com/office/powerpoint/2010/main" val="3689545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58917-EA55-B11C-F6E9-98A31E71A3C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4391971-BA85-7A53-D4FC-149EE93B34C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8C2DC51-070E-57BE-90B1-5EAB1AAA020D}"/>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A6772B83-1A1D-3D24-C3F3-5C532E11EEBC}"/>
              </a:ext>
            </a:extLst>
          </p:cNvPr>
          <p:cNvSpPr>
            <a:spLocks noGrp="1"/>
          </p:cNvSpPr>
          <p:nvPr>
            <p:ph type="sldNum" sz="quarter" idx="5"/>
          </p:nvPr>
        </p:nvSpPr>
        <p:spPr/>
        <p:txBody>
          <a:bodyPr/>
          <a:lstStyle/>
          <a:p>
            <a:fld id="{09E63C3E-2914-45F9-B68B-E444059FE830}" type="slidenum">
              <a:rPr lang="es-CL" smtClean="0"/>
              <a:t>39</a:t>
            </a:fld>
            <a:endParaRPr lang="es-CL"/>
          </a:p>
        </p:txBody>
      </p:sp>
    </p:spTree>
    <p:extLst>
      <p:ext uri="{BB962C8B-B14F-4D97-AF65-F5344CB8AC3E}">
        <p14:creationId xmlns:p14="http://schemas.microsoft.com/office/powerpoint/2010/main" val="2441016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88D36-47CD-8AC5-1E2B-623CF5AF3A2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C728560-0DE0-A1FD-6143-7C494E6702F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C25416A-64BB-C0DA-31F3-2AD509E6C08D}"/>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C652C295-30C3-E37D-7F25-D0744EF2D836}"/>
              </a:ext>
            </a:extLst>
          </p:cNvPr>
          <p:cNvSpPr>
            <a:spLocks noGrp="1"/>
          </p:cNvSpPr>
          <p:nvPr>
            <p:ph type="sldNum" sz="quarter" idx="5"/>
          </p:nvPr>
        </p:nvSpPr>
        <p:spPr/>
        <p:txBody>
          <a:bodyPr/>
          <a:lstStyle/>
          <a:p>
            <a:fld id="{09E63C3E-2914-45F9-B68B-E444059FE830}" type="slidenum">
              <a:rPr lang="es-CL" smtClean="0"/>
              <a:t>40</a:t>
            </a:fld>
            <a:endParaRPr lang="es-CL"/>
          </a:p>
        </p:txBody>
      </p:sp>
    </p:spTree>
    <p:extLst>
      <p:ext uri="{BB962C8B-B14F-4D97-AF65-F5344CB8AC3E}">
        <p14:creationId xmlns:p14="http://schemas.microsoft.com/office/powerpoint/2010/main" val="3213976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3E844-2AA1-20BD-6768-E15975FD042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5D07E20-CD10-B222-9AD9-69FF8B11DB5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50C4D79-CD8F-514C-D0A2-E230257A13FB}"/>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8A2949FB-F7D8-04FE-BEAC-5D79B8532190}"/>
              </a:ext>
            </a:extLst>
          </p:cNvPr>
          <p:cNvSpPr>
            <a:spLocks noGrp="1"/>
          </p:cNvSpPr>
          <p:nvPr>
            <p:ph type="sldNum" sz="quarter" idx="5"/>
          </p:nvPr>
        </p:nvSpPr>
        <p:spPr/>
        <p:txBody>
          <a:bodyPr/>
          <a:lstStyle/>
          <a:p>
            <a:fld id="{09E63C3E-2914-45F9-B68B-E444059FE830}" type="slidenum">
              <a:rPr lang="es-CL" smtClean="0"/>
              <a:t>41</a:t>
            </a:fld>
            <a:endParaRPr lang="es-CL"/>
          </a:p>
        </p:txBody>
      </p:sp>
    </p:spTree>
    <p:extLst>
      <p:ext uri="{BB962C8B-B14F-4D97-AF65-F5344CB8AC3E}">
        <p14:creationId xmlns:p14="http://schemas.microsoft.com/office/powerpoint/2010/main" val="717268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508BA-C9FC-1A4F-ED1A-25F89D96874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2AE00E0-4110-790E-B7D3-32AB234F3ED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47BD96C-4AC2-4B65-540A-5BE6713C521C}"/>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C8FC4D57-7DD7-517E-7E21-5E828253D86F}"/>
              </a:ext>
            </a:extLst>
          </p:cNvPr>
          <p:cNvSpPr>
            <a:spLocks noGrp="1"/>
          </p:cNvSpPr>
          <p:nvPr>
            <p:ph type="sldNum" sz="quarter" idx="5"/>
          </p:nvPr>
        </p:nvSpPr>
        <p:spPr/>
        <p:txBody>
          <a:bodyPr/>
          <a:lstStyle/>
          <a:p>
            <a:fld id="{09E63C3E-2914-45F9-B68B-E444059FE830}" type="slidenum">
              <a:rPr lang="es-CL" smtClean="0"/>
              <a:t>42</a:t>
            </a:fld>
            <a:endParaRPr lang="es-CL"/>
          </a:p>
        </p:txBody>
      </p:sp>
    </p:spTree>
    <p:extLst>
      <p:ext uri="{BB962C8B-B14F-4D97-AF65-F5344CB8AC3E}">
        <p14:creationId xmlns:p14="http://schemas.microsoft.com/office/powerpoint/2010/main" val="2579250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578E2-2C2D-2D97-B28A-42D46BDA2E5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5023AAA-7670-0501-F859-4B3354FE22A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A38E3B6-60C5-91DF-E6A8-94379668BC7F}"/>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CD6DDD4A-2062-51AB-FFBF-4E69C3654D14}"/>
              </a:ext>
            </a:extLst>
          </p:cNvPr>
          <p:cNvSpPr>
            <a:spLocks noGrp="1"/>
          </p:cNvSpPr>
          <p:nvPr>
            <p:ph type="sldNum" sz="quarter" idx="5"/>
          </p:nvPr>
        </p:nvSpPr>
        <p:spPr/>
        <p:txBody>
          <a:bodyPr/>
          <a:lstStyle/>
          <a:p>
            <a:fld id="{09E63C3E-2914-45F9-B68B-E444059FE830}" type="slidenum">
              <a:rPr lang="es-CL" smtClean="0"/>
              <a:t>43</a:t>
            </a:fld>
            <a:endParaRPr lang="es-CL"/>
          </a:p>
        </p:txBody>
      </p:sp>
    </p:spTree>
    <p:extLst>
      <p:ext uri="{BB962C8B-B14F-4D97-AF65-F5344CB8AC3E}">
        <p14:creationId xmlns:p14="http://schemas.microsoft.com/office/powerpoint/2010/main" val="118726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44C55-638B-376D-CE11-6FE466418BC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C3EDF7C-4C65-C1BF-8612-8E28F51AEC9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D111CDE-22AF-DCA1-531C-23C2FCAB90B0}"/>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7F4EC0DC-1535-0323-5788-9BB025A741B0}"/>
              </a:ext>
            </a:extLst>
          </p:cNvPr>
          <p:cNvSpPr>
            <a:spLocks noGrp="1"/>
          </p:cNvSpPr>
          <p:nvPr>
            <p:ph type="sldNum" sz="quarter" idx="5"/>
          </p:nvPr>
        </p:nvSpPr>
        <p:spPr/>
        <p:txBody>
          <a:bodyPr/>
          <a:lstStyle/>
          <a:p>
            <a:fld id="{09E63C3E-2914-45F9-B68B-E444059FE830}" type="slidenum">
              <a:rPr lang="es-CL" smtClean="0"/>
              <a:t>44</a:t>
            </a:fld>
            <a:endParaRPr lang="es-CL"/>
          </a:p>
        </p:txBody>
      </p:sp>
    </p:spTree>
    <p:extLst>
      <p:ext uri="{BB962C8B-B14F-4D97-AF65-F5344CB8AC3E}">
        <p14:creationId xmlns:p14="http://schemas.microsoft.com/office/powerpoint/2010/main" val="3136247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E1904-57A3-49D8-A715-F550F503957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8B9E921-B641-AAAE-E61A-BA115DF35F4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4B73F65-0C0F-7D31-541C-D893F5C71141}"/>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9088121A-E0D7-A3EB-092A-19324F883C45}"/>
              </a:ext>
            </a:extLst>
          </p:cNvPr>
          <p:cNvSpPr>
            <a:spLocks noGrp="1"/>
          </p:cNvSpPr>
          <p:nvPr>
            <p:ph type="sldNum" sz="quarter" idx="5"/>
          </p:nvPr>
        </p:nvSpPr>
        <p:spPr/>
        <p:txBody>
          <a:bodyPr/>
          <a:lstStyle/>
          <a:p>
            <a:fld id="{09E63C3E-2914-45F9-B68B-E444059FE830}" type="slidenum">
              <a:rPr lang="es-CL" smtClean="0"/>
              <a:t>45</a:t>
            </a:fld>
            <a:endParaRPr lang="es-CL"/>
          </a:p>
        </p:txBody>
      </p:sp>
    </p:spTree>
    <p:extLst>
      <p:ext uri="{BB962C8B-B14F-4D97-AF65-F5344CB8AC3E}">
        <p14:creationId xmlns:p14="http://schemas.microsoft.com/office/powerpoint/2010/main" val="1596840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935EE-0E81-B833-B9E0-A7F333BF867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CDDF8D5-7199-CE31-374A-4BB7C9BCDB8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5C8ACDD-D429-15B5-8B82-F5E9491F13F2}"/>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AE84FF79-78F9-6DAB-85DF-D262F98674EE}"/>
              </a:ext>
            </a:extLst>
          </p:cNvPr>
          <p:cNvSpPr>
            <a:spLocks noGrp="1"/>
          </p:cNvSpPr>
          <p:nvPr>
            <p:ph type="sldNum" sz="quarter" idx="5"/>
          </p:nvPr>
        </p:nvSpPr>
        <p:spPr/>
        <p:txBody>
          <a:bodyPr/>
          <a:lstStyle/>
          <a:p>
            <a:fld id="{09E63C3E-2914-45F9-B68B-E444059FE830}" type="slidenum">
              <a:rPr lang="es-CL" smtClean="0"/>
              <a:t>46</a:t>
            </a:fld>
            <a:endParaRPr lang="es-CL"/>
          </a:p>
        </p:txBody>
      </p:sp>
    </p:spTree>
    <p:extLst>
      <p:ext uri="{BB962C8B-B14F-4D97-AF65-F5344CB8AC3E}">
        <p14:creationId xmlns:p14="http://schemas.microsoft.com/office/powerpoint/2010/main" val="1515831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3C118-1B54-33A0-8B76-776C77E5DC6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11AC5D2-1C77-A472-9961-A669DEC2709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7006908-55B6-5C95-03EF-40DA78662808}"/>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FBB68AAE-3F94-638F-88DC-5217DBBBF3D6}"/>
              </a:ext>
            </a:extLst>
          </p:cNvPr>
          <p:cNvSpPr>
            <a:spLocks noGrp="1"/>
          </p:cNvSpPr>
          <p:nvPr>
            <p:ph type="sldNum" sz="quarter" idx="5"/>
          </p:nvPr>
        </p:nvSpPr>
        <p:spPr/>
        <p:txBody>
          <a:bodyPr/>
          <a:lstStyle/>
          <a:p>
            <a:fld id="{09E63C3E-2914-45F9-B68B-E444059FE830}" type="slidenum">
              <a:rPr lang="es-CL" smtClean="0"/>
              <a:t>47</a:t>
            </a:fld>
            <a:endParaRPr lang="es-CL"/>
          </a:p>
        </p:txBody>
      </p:sp>
    </p:spTree>
    <p:extLst>
      <p:ext uri="{BB962C8B-B14F-4D97-AF65-F5344CB8AC3E}">
        <p14:creationId xmlns:p14="http://schemas.microsoft.com/office/powerpoint/2010/main" val="647091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09E63C3E-2914-45F9-B68B-E444059FE830}" type="slidenum">
              <a:rPr lang="es-CL" smtClean="0"/>
              <a:t>48</a:t>
            </a:fld>
            <a:endParaRPr lang="es-CL"/>
          </a:p>
        </p:txBody>
      </p:sp>
    </p:spTree>
    <p:extLst>
      <p:ext uri="{BB962C8B-B14F-4D97-AF65-F5344CB8AC3E}">
        <p14:creationId xmlns:p14="http://schemas.microsoft.com/office/powerpoint/2010/main" val="2722171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72131-748C-A0C8-666A-C720D4FDFD7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084B16D-A036-9DE2-40D4-D59B2690715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771D8FE-9BFB-84A9-F8C4-39BED3DCC788}"/>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69581D9F-94D5-340C-6A79-35B8CA3B0BE8}"/>
              </a:ext>
            </a:extLst>
          </p:cNvPr>
          <p:cNvSpPr>
            <a:spLocks noGrp="1"/>
          </p:cNvSpPr>
          <p:nvPr>
            <p:ph type="sldNum" sz="quarter" idx="5"/>
          </p:nvPr>
        </p:nvSpPr>
        <p:spPr/>
        <p:txBody>
          <a:bodyPr/>
          <a:lstStyle/>
          <a:p>
            <a:fld id="{09E63C3E-2914-45F9-B68B-E444059FE830}" type="slidenum">
              <a:rPr lang="es-CL" smtClean="0"/>
              <a:t>31</a:t>
            </a:fld>
            <a:endParaRPr lang="es-CL"/>
          </a:p>
        </p:txBody>
      </p:sp>
    </p:spTree>
    <p:extLst>
      <p:ext uri="{BB962C8B-B14F-4D97-AF65-F5344CB8AC3E}">
        <p14:creationId xmlns:p14="http://schemas.microsoft.com/office/powerpoint/2010/main" val="2358163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EE7D9-B904-172C-C76D-E685A74EB4D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47F8950-B87A-37F8-4E53-D55B2D56051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1258858-3823-C9CF-BFA6-CE57F09981E8}"/>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9C2A565D-EEF4-D9EE-717D-39FFD1B30983}"/>
              </a:ext>
            </a:extLst>
          </p:cNvPr>
          <p:cNvSpPr>
            <a:spLocks noGrp="1"/>
          </p:cNvSpPr>
          <p:nvPr>
            <p:ph type="sldNum" sz="quarter" idx="5"/>
          </p:nvPr>
        </p:nvSpPr>
        <p:spPr/>
        <p:txBody>
          <a:bodyPr/>
          <a:lstStyle/>
          <a:p>
            <a:fld id="{09E63C3E-2914-45F9-B68B-E444059FE830}" type="slidenum">
              <a:rPr lang="es-CL" smtClean="0"/>
              <a:t>49</a:t>
            </a:fld>
            <a:endParaRPr lang="es-CL"/>
          </a:p>
        </p:txBody>
      </p:sp>
    </p:spTree>
    <p:extLst>
      <p:ext uri="{BB962C8B-B14F-4D97-AF65-F5344CB8AC3E}">
        <p14:creationId xmlns:p14="http://schemas.microsoft.com/office/powerpoint/2010/main" val="3418949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98929-D2BC-A027-319A-21440DB786A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7489F50-ECAD-D05A-C575-255C0C37006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C9C3CCA-5B61-2B99-CCB5-3CA9F5ECC505}"/>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1B069597-FCEA-03FE-9C01-81A21976AFAE}"/>
              </a:ext>
            </a:extLst>
          </p:cNvPr>
          <p:cNvSpPr>
            <a:spLocks noGrp="1"/>
          </p:cNvSpPr>
          <p:nvPr>
            <p:ph type="sldNum" sz="quarter" idx="5"/>
          </p:nvPr>
        </p:nvSpPr>
        <p:spPr/>
        <p:txBody>
          <a:bodyPr/>
          <a:lstStyle/>
          <a:p>
            <a:fld id="{09E63C3E-2914-45F9-B68B-E444059FE830}" type="slidenum">
              <a:rPr lang="es-CL" smtClean="0"/>
              <a:t>50</a:t>
            </a:fld>
            <a:endParaRPr lang="es-CL"/>
          </a:p>
        </p:txBody>
      </p:sp>
    </p:spTree>
    <p:extLst>
      <p:ext uri="{BB962C8B-B14F-4D97-AF65-F5344CB8AC3E}">
        <p14:creationId xmlns:p14="http://schemas.microsoft.com/office/powerpoint/2010/main" val="467138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5B794-02FB-3850-56FC-61A2F9FBBEA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2E7B5E0-9C1B-9D9F-CA8D-4B18DCD6A82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F6FC664-ABB6-50AD-CA29-0D092C824A70}"/>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4232C249-3628-451B-BE20-829798D507C5}"/>
              </a:ext>
            </a:extLst>
          </p:cNvPr>
          <p:cNvSpPr>
            <a:spLocks noGrp="1"/>
          </p:cNvSpPr>
          <p:nvPr>
            <p:ph type="sldNum" sz="quarter" idx="5"/>
          </p:nvPr>
        </p:nvSpPr>
        <p:spPr/>
        <p:txBody>
          <a:bodyPr/>
          <a:lstStyle/>
          <a:p>
            <a:fld id="{09E63C3E-2914-45F9-B68B-E444059FE830}" type="slidenum">
              <a:rPr lang="es-CL" smtClean="0"/>
              <a:t>51</a:t>
            </a:fld>
            <a:endParaRPr lang="es-CL"/>
          </a:p>
        </p:txBody>
      </p:sp>
    </p:spTree>
    <p:extLst>
      <p:ext uri="{BB962C8B-B14F-4D97-AF65-F5344CB8AC3E}">
        <p14:creationId xmlns:p14="http://schemas.microsoft.com/office/powerpoint/2010/main" val="1843048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7B7DB-7BF6-F4FD-E7F8-413CE96DD64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1B22962-1F7B-A61E-B301-B223CBAE081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E6AC20D-4E4D-B4DB-BA6C-08DF0160C81B}"/>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566A1F88-1E79-9949-42CF-A6732ACB4423}"/>
              </a:ext>
            </a:extLst>
          </p:cNvPr>
          <p:cNvSpPr>
            <a:spLocks noGrp="1"/>
          </p:cNvSpPr>
          <p:nvPr>
            <p:ph type="sldNum" sz="quarter" idx="5"/>
          </p:nvPr>
        </p:nvSpPr>
        <p:spPr/>
        <p:txBody>
          <a:bodyPr/>
          <a:lstStyle/>
          <a:p>
            <a:fld id="{09E63C3E-2914-45F9-B68B-E444059FE830}" type="slidenum">
              <a:rPr lang="es-CL" smtClean="0"/>
              <a:t>52</a:t>
            </a:fld>
            <a:endParaRPr lang="es-CL"/>
          </a:p>
        </p:txBody>
      </p:sp>
    </p:spTree>
    <p:extLst>
      <p:ext uri="{BB962C8B-B14F-4D97-AF65-F5344CB8AC3E}">
        <p14:creationId xmlns:p14="http://schemas.microsoft.com/office/powerpoint/2010/main" val="2071381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5EA48-BCF6-90D8-1F55-6D1FCE96CAE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9F82933-EEDC-3B37-B582-737D9CC10BA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AC39CE0-9D35-585B-D7B7-09AE7B1AF13B}"/>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5E3EAA62-1FAB-4B5E-59F7-C82726AF6EA1}"/>
              </a:ext>
            </a:extLst>
          </p:cNvPr>
          <p:cNvSpPr>
            <a:spLocks noGrp="1"/>
          </p:cNvSpPr>
          <p:nvPr>
            <p:ph type="sldNum" sz="quarter" idx="5"/>
          </p:nvPr>
        </p:nvSpPr>
        <p:spPr/>
        <p:txBody>
          <a:bodyPr/>
          <a:lstStyle/>
          <a:p>
            <a:fld id="{09E63C3E-2914-45F9-B68B-E444059FE830}" type="slidenum">
              <a:rPr lang="es-CL" smtClean="0"/>
              <a:t>53</a:t>
            </a:fld>
            <a:endParaRPr lang="es-CL"/>
          </a:p>
        </p:txBody>
      </p:sp>
    </p:spTree>
    <p:extLst>
      <p:ext uri="{BB962C8B-B14F-4D97-AF65-F5344CB8AC3E}">
        <p14:creationId xmlns:p14="http://schemas.microsoft.com/office/powerpoint/2010/main" val="646457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F54A5-5D08-25AD-FDB1-2BB305B77B7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EECACBA-08E3-D4F6-B37D-1F2120993F7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F2EB184-E3BD-73DB-B3B4-C64682582727}"/>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E4894D70-64F0-FE2A-7E3C-3711AEC9D46D}"/>
              </a:ext>
            </a:extLst>
          </p:cNvPr>
          <p:cNvSpPr>
            <a:spLocks noGrp="1"/>
          </p:cNvSpPr>
          <p:nvPr>
            <p:ph type="sldNum" sz="quarter" idx="5"/>
          </p:nvPr>
        </p:nvSpPr>
        <p:spPr/>
        <p:txBody>
          <a:bodyPr/>
          <a:lstStyle/>
          <a:p>
            <a:fld id="{09E63C3E-2914-45F9-B68B-E444059FE830}" type="slidenum">
              <a:rPr lang="es-CL" smtClean="0"/>
              <a:t>32</a:t>
            </a:fld>
            <a:endParaRPr lang="es-CL"/>
          </a:p>
        </p:txBody>
      </p:sp>
    </p:spTree>
    <p:extLst>
      <p:ext uri="{BB962C8B-B14F-4D97-AF65-F5344CB8AC3E}">
        <p14:creationId xmlns:p14="http://schemas.microsoft.com/office/powerpoint/2010/main" val="443443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89019-CCFD-9971-E0E4-23499A4D631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4A7686E-00D6-12BD-35DD-80D8F5DB585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2AF6FFC-7ACF-2CC1-B512-D4A81B4BDBDA}"/>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DAA59748-E28A-9F17-DC2A-8E41A1A39EAD}"/>
              </a:ext>
            </a:extLst>
          </p:cNvPr>
          <p:cNvSpPr>
            <a:spLocks noGrp="1"/>
          </p:cNvSpPr>
          <p:nvPr>
            <p:ph type="sldNum" sz="quarter" idx="5"/>
          </p:nvPr>
        </p:nvSpPr>
        <p:spPr/>
        <p:txBody>
          <a:bodyPr/>
          <a:lstStyle/>
          <a:p>
            <a:fld id="{09E63C3E-2914-45F9-B68B-E444059FE830}" type="slidenum">
              <a:rPr lang="es-CL" smtClean="0"/>
              <a:t>33</a:t>
            </a:fld>
            <a:endParaRPr lang="es-CL"/>
          </a:p>
        </p:txBody>
      </p:sp>
    </p:spTree>
    <p:extLst>
      <p:ext uri="{BB962C8B-B14F-4D97-AF65-F5344CB8AC3E}">
        <p14:creationId xmlns:p14="http://schemas.microsoft.com/office/powerpoint/2010/main" val="637680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08ABE-B830-841F-32FE-67E1E1BAF68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28EC133-9C27-B7C7-48DD-BFD361F87E3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D454977-695E-6482-1724-B8E0E0AF1707}"/>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D37D2197-0793-AD7D-5160-AD1E313CA643}"/>
              </a:ext>
            </a:extLst>
          </p:cNvPr>
          <p:cNvSpPr>
            <a:spLocks noGrp="1"/>
          </p:cNvSpPr>
          <p:nvPr>
            <p:ph type="sldNum" sz="quarter" idx="5"/>
          </p:nvPr>
        </p:nvSpPr>
        <p:spPr/>
        <p:txBody>
          <a:bodyPr/>
          <a:lstStyle/>
          <a:p>
            <a:fld id="{09E63C3E-2914-45F9-B68B-E444059FE830}" type="slidenum">
              <a:rPr lang="es-CL" smtClean="0"/>
              <a:t>34</a:t>
            </a:fld>
            <a:endParaRPr lang="es-CL"/>
          </a:p>
        </p:txBody>
      </p:sp>
    </p:spTree>
    <p:extLst>
      <p:ext uri="{BB962C8B-B14F-4D97-AF65-F5344CB8AC3E}">
        <p14:creationId xmlns:p14="http://schemas.microsoft.com/office/powerpoint/2010/main" val="2021836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C46FC-038F-19CD-72CB-4D665F6CDF5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BE1DC63-6931-7670-5704-FC743B4DA08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D1E2E76-4DF6-461A-3D2E-B3031A83C46A}"/>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E366C4D4-6C49-FF63-F14B-3AF0F1938FD9}"/>
              </a:ext>
            </a:extLst>
          </p:cNvPr>
          <p:cNvSpPr>
            <a:spLocks noGrp="1"/>
          </p:cNvSpPr>
          <p:nvPr>
            <p:ph type="sldNum" sz="quarter" idx="5"/>
          </p:nvPr>
        </p:nvSpPr>
        <p:spPr/>
        <p:txBody>
          <a:bodyPr/>
          <a:lstStyle/>
          <a:p>
            <a:fld id="{09E63C3E-2914-45F9-B68B-E444059FE830}" type="slidenum">
              <a:rPr lang="es-CL" smtClean="0"/>
              <a:t>35</a:t>
            </a:fld>
            <a:endParaRPr lang="es-CL"/>
          </a:p>
        </p:txBody>
      </p:sp>
    </p:spTree>
    <p:extLst>
      <p:ext uri="{BB962C8B-B14F-4D97-AF65-F5344CB8AC3E}">
        <p14:creationId xmlns:p14="http://schemas.microsoft.com/office/powerpoint/2010/main" val="1862518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73E5C-B427-7A0F-CF06-B031CB49E8F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ADB7986-882C-9AA7-44CA-F011279A2F6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D6155BA-A3F1-DD75-2EDA-81B957AB3BE3}"/>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55A41BF2-E28E-942C-EBC3-655BA7E46FDE}"/>
              </a:ext>
            </a:extLst>
          </p:cNvPr>
          <p:cNvSpPr>
            <a:spLocks noGrp="1"/>
          </p:cNvSpPr>
          <p:nvPr>
            <p:ph type="sldNum" sz="quarter" idx="5"/>
          </p:nvPr>
        </p:nvSpPr>
        <p:spPr/>
        <p:txBody>
          <a:bodyPr/>
          <a:lstStyle/>
          <a:p>
            <a:fld id="{09E63C3E-2914-45F9-B68B-E444059FE830}" type="slidenum">
              <a:rPr lang="es-CL" smtClean="0"/>
              <a:t>36</a:t>
            </a:fld>
            <a:endParaRPr lang="es-CL"/>
          </a:p>
        </p:txBody>
      </p:sp>
    </p:spTree>
    <p:extLst>
      <p:ext uri="{BB962C8B-B14F-4D97-AF65-F5344CB8AC3E}">
        <p14:creationId xmlns:p14="http://schemas.microsoft.com/office/powerpoint/2010/main" val="433223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DF8A8-90DD-AD3C-80E1-7D49F0D873A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BC0DF5B-A23B-D268-A455-B9E4E248CE8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5453510-2902-13BE-1A85-281A70B7CC19}"/>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C7BF632E-FABC-88D1-70E4-797FA313E133}"/>
              </a:ext>
            </a:extLst>
          </p:cNvPr>
          <p:cNvSpPr>
            <a:spLocks noGrp="1"/>
          </p:cNvSpPr>
          <p:nvPr>
            <p:ph type="sldNum" sz="quarter" idx="5"/>
          </p:nvPr>
        </p:nvSpPr>
        <p:spPr/>
        <p:txBody>
          <a:bodyPr/>
          <a:lstStyle/>
          <a:p>
            <a:fld id="{09E63C3E-2914-45F9-B68B-E444059FE830}" type="slidenum">
              <a:rPr lang="es-CL" smtClean="0"/>
              <a:t>37</a:t>
            </a:fld>
            <a:endParaRPr lang="es-CL"/>
          </a:p>
        </p:txBody>
      </p:sp>
    </p:spTree>
    <p:extLst>
      <p:ext uri="{BB962C8B-B14F-4D97-AF65-F5344CB8AC3E}">
        <p14:creationId xmlns:p14="http://schemas.microsoft.com/office/powerpoint/2010/main" val="1796448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B6DCD-10C2-8EF2-0D07-548001FF447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3A21A5C-DBA2-4658-7377-9A497B1110B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40790A4-4D4D-F627-884D-5CF5F2947524}"/>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A7260036-2127-B4B8-D132-54E890774347}"/>
              </a:ext>
            </a:extLst>
          </p:cNvPr>
          <p:cNvSpPr>
            <a:spLocks noGrp="1"/>
          </p:cNvSpPr>
          <p:nvPr>
            <p:ph type="sldNum" sz="quarter" idx="5"/>
          </p:nvPr>
        </p:nvSpPr>
        <p:spPr/>
        <p:txBody>
          <a:bodyPr/>
          <a:lstStyle/>
          <a:p>
            <a:fld id="{09E63C3E-2914-45F9-B68B-E444059FE830}" type="slidenum">
              <a:rPr lang="es-CL" smtClean="0"/>
              <a:t>38</a:t>
            </a:fld>
            <a:endParaRPr lang="es-CL"/>
          </a:p>
        </p:txBody>
      </p:sp>
    </p:spTree>
    <p:extLst>
      <p:ext uri="{BB962C8B-B14F-4D97-AF65-F5344CB8AC3E}">
        <p14:creationId xmlns:p14="http://schemas.microsoft.com/office/powerpoint/2010/main" val="3457894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2FA59-3CDC-1EC3-FA1E-EA9EDFF32F8F}"/>
              </a:ext>
            </a:extLst>
          </p:cNvPr>
          <p:cNvSpPr>
            <a:spLocks noGrp="1"/>
          </p:cNvSpPr>
          <p:nvPr>
            <p:ph type="ctrTitle"/>
          </p:nvPr>
        </p:nvSpPr>
        <p:spPr>
          <a:xfrm>
            <a:off x="2683163" y="1122363"/>
            <a:ext cx="6825673" cy="2387600"/>
          </a:xfrm>
        </p:spPr>
        <p:txBody>
          <a:bodyPr anchor="ctr">
            <a:normAutofit/>
          </a:bodyPr>
          <a:lstStyle>
            <a:lvl1pPr algn="ctr">
              <a:defRPr sz="3600"/>
            </a:lvl1pPr>
          </a:lstStyle>
          <a:p>
            <a:r>
              <a:rPr lang="es-ES"/>
              <a:t>Haga clic para modificar el estilo de título del patrón</a:t>
            </a:r>
            <a:endParaRPr lang="es-CL" dirty="0"/>
          </a:p>
        </p:txBody>
      </p:sp>
      <p:sp>
        <p:nvSpPr>
          <p:cNvPr id="3" name="Subtítulo 2">
            <a:extLst>
              <a:ext uri="{FF2B5EF4-FFF2-40B4-BE49-F238E27FC236}">
                <a16:creationId xmlns:a16="http://schemas.microsoft.com/office/drawing/2014/main" id="{96905FC1-A264-7B2E-EF2D-6BCD6C83D42B}"/>
              </a:ext>
            </a:extLst>
          </p:cNvPr>
          <p:cNvSpPr>
            <a:spLocks noGrp="1"/>
          </p:cNvSpPr>
          <p:nvPr>
            <p:ph type="subTitle" idx="1"/>
          </p:nvPr>
        </p:nvSpPr>
        <p:spPr>
          <a:xfrm>
            <a:off x="2683163" y="3777529"/>
            <a:ext cx="6825673" cy="1283998"/>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Tree>
    <p:extLst>
      <p:ext uri="{BB962C8B-B14F-4D97-AF65-F5344CB8AC3E}">
        <p14:creationId xmlns:p14="http://schemas.microsoft.com/office/powerpoint/2010/main" val="400887277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E1F86AE3-73F9-E415-5467-834BE1013B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5" name="Marcador de posición de imagen 8">
            <a:extLst>
              <a:ext uri="{FF2B5EF4-FFF2-40B4-BE49-F238E27FC236}">
                <a16:creationId xmlns:a16="http://schemas.microsoft.com/office/drawing/2014/main" id="{EAD8B75B-00E0-514E-8934-D8003C98D4B0}"/>
              </a:ext>
            </a:extLst>
          </p:cNvPr>
          <p:cNvSpPr>
            <a:spLocks noGrp="1"/>
          </p:cNvSpPr>
          <p:nvPr>
            <p:ph type="pic" sz="quarter" idx="13"/>
          </p:nvPr>
        </p:nvSpPr>
        <p:spPr>
          <a:xfrm>
            <a:off x="138678" y="138677"/>
            <a:ext cx="11908868" cy="6572673"/>
          </a:xfrm>
          <a:prstGeom prst="round1Rect">
            <a:avLst>
              <a:gd name="adj" fmla="val 8290"/>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32988046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3199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728C2D-7CD2-5185-2492-76ACE6049BBB}"/>
              </a:ext>
            </a:extLst>
          </p:cNvPr>
          <p:cNvSpPr>
            <a:spLocks noGrp="1"/>
          </p:cNvSpPr>
          <p:nvPr>
            <p:ph type="title"/>
          </p:nvPr>
        </p:nvSpPr>
        <p:spPr>
          <a:xfrm>
            <a:off x="5516418" y="1257157"/>
            <a:ext cx="4599710" cy="950334"/>
          </a:xfrm>
        </p:spPr>
        <p:txBody>
          <a:bodyPr anchor="t">
            <a:normAutofit/>
          </a:bodyPr>
          <a:lstStyle>
            <a:lvl1pPr>
              <a:defRPr sz="2400"/>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AD995E0C-B1E6-29FA-E2FE-F1B92180C86D}"/>
              </a:ext>
            </a:extLst>
          </p:cNvPr>
          <p:cNvSpPr>
            <a:spLocks noGrp="1"/>
          </p:cNvSpPr>
          <p:nvPr>
            <p:ph type="body" idx="1"/>
          </p:nvPr>
        </p:nvSpPr>
        <p:spPr>
          <a:xfrm>
            <a:off x="5516418" y="3632200"/>
            <a:ext cx="4599709" cy="2116137"/>
          </a:xfrm>
        </p:spPr>
        <p:txBody>
          <a:bodyPr>
            <a:normAutofit/>
          </a:bodyPr>
          <a:lstStyle>
            <a:lvl1pPr marL="0" indent="0">
              <a:buNone/>
              <a:defRPr sz="1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texto 2">
            <a:extLst>
              <a:ext uri="{FF2B5EF4-FFF2-40B4-BE49-F238E27FC236}">
                <a16:creationId xmlns:a16="http://schemas.microsoft.com/office/drawing/2014/main" id="{CE7D8195-9DB9-6DB6-CB0D-405A786ED7C6}"/>
              </a:ext>
            </a:extLst>
          </p:cNvPr>
          <p:cNvSpPr>
            <a:spLocks noGrp="1"/>
          </p:cNvSpPr>
          <p:nvPr>
            <p:ph type="body" idx="10"/>
          </p:nvPr>
        </p:nvSpPr>
        <p:spPr>
          <a:xfrm>
            <a:off x="5516417" y="2507889"/>
            <a:ext cx="4599709" cy="823912"/>
          </a:xfrm>
        </p:spPr>
        <p:txBody>
          <a:bodyPr anchor="t">
            <a:normAutofit/>
          </a:bodyPr>
          <a:lstStyle>
            <a:lvl1pPr marL="0" indent="0" algn="l">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pic>
        <p:nvPicPr>
          <p:cNvPr id="5" name="Gráfico 4">
            <a:extLst>
              <a:ext uri="{FF2B5EF4-FFF2-40B4-BE49-F238E27FC236}">
                <a16:creationId xmlns:a16="http://schemas.microsoft.com/office/drawing/2014/main" id="{E86C24A2-EBF3-8B25-9B05-A01502128A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8" name="Marcador de posición de imagen 8">
            <a:extLst>
              <a:ext uri="{FF2B5EF4-FFF2-40B4-BE49-F238E27FC236}">
                <a16:creationId xmlns:a16="http://schemas.microsoft.com/office/drawing/2014/main" id="{1893C119-F8CB-B33D-F85D-D848A4435AE8}"/>
              </a:ext>
            </a:extLst>
          </p:cNvPr>
          <p:cNvSpPr>
            <a:spLocks noGrp="1"/>
          </p:cNvSpPr>
          <p:nvPr>
            <p:ph type="pic" sz="quarter" idx="13"/>
          </p:nvPr>
        </p:nvSpPr>
        <p:spPr>
          <a:xfrm>
            <a:off x="146649" y="146648"/>
            <a:ext cx="4536186" cy="6556077"/>
          </a:xfr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29007971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65096-0991-C0F7-85F7-21FBD818E802}"/>
              </a:ext>
            </a:extLst>
          </p:cNvPr>
          <p:cNvSpPr>
            <a:spLocks noGrp="1"/>
          </p:cNvSpPr>
          <p:nvPr>
            <p:ph type="title"/>
          </p:nvPr>
        </p:nvSpPr>
        <p:spPr>
          <a:xfrm>
            <a:off x="1071418" y="561543"/>
            <a:ext cx="10049164" cy="1020329"/>
          </a:xfrm>
        </p:spPr>
        <p:txBody>
          <a:bodyPr>
            <a:normAutofit/>
          </a:bodyPr>
          <a:lstStyle>
            <a:lvl1pPr algn="ctr">
              <a:defRPr sz="2400"/>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9B1ED1DB-907B-539D-9476-279B3E15DAFC}"/>
              </a:ext>
            </a:extLst>
          </p:cNvPr>
          <p:cNvSpPr>
            <a:spLocks noGrp="1"/>
          </p:cNvSpPr>
          <p:nvPr>
            <p:ph type="body" idx="1"/>
          </p:nvPr>
        </p:nvSpPr>
        <p:spPr>
          <a:xfrm>
            <a:off x="1625599" y="1883353"/>
            <a:ext cx="3639128" cy="823912"/>
          </a:xfrm>
        </p:spPr>
        <p:txBody>
          <a:bodyPr anchor="t">
            <a:normAutofit/>
          </a:bodyPr>
          <a:lstStyle>
            <a:lvl1pPr marL="0" indent="0" algn="ctr">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BC2A904-0D2D-D6C9-4B0C-BBB10208652B}"/>
              </a:ext>
            </a:extLst>
          </p:cNvPr>
          <p:cNvSpPr>
            <a:spLocks noGrp="1"/>
          </p:cNvSpPr>
          <p:nvPr>
            <p:ph sz="half" idx="2"/>
          </p:nvPr>
        </p:nvSpPr>
        <p:spPr>
          <a:xfrm>
            <a:off x="1071418"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
        <p:nvSpPr>
          <p:cNvPr id="11" name="Marcador de texto 2">
            <a:extLst>
              <a:ext uri="{FF2B5EF4-FFF2-40B4-BE49-F238E27FC236}">
                <a16:creationId xmlns:a16="http://schemas.microsoft.com/office/drawing/2014/main" id="{CB96BCC9-4DE3-FFD1-0501-CB9C566CABAC}"/>
              </a:ext>
            </a:extLst>
          </p:cNvPr>
          <p:cNvSpPr>
            <a:spLocks noGrp="1"/>
          </p:cNvSpPr>
          <p:nvPr>
            <p:ph type="body" idx="10"/>
          </p:nvPr>
        </p:nvSpPr>
        <p:spPr>
          <a:xfrm>
            <a:off x="6927272" y="1883353"/>
            <a:ext cx="3639128" cy="823912"/>
          </a:xfrm>
        </p:spPr>
        <p:txBody>
          <a:bodyPr anchor="t">
            <a:normAutofit/>
          </a:bodyPr>
          <a:lstStyle>
            <a:lvl1pPr marL="0" indent="0" algn="ctr">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Marcador de contenido 3">
            <a:extLst>
              <a:ext uri="{FF2B5EF4-FFF2-40B4-BE49-F238E27FC236}">
                <a16:creationId xmlns:a16="http://schemas.microsoft.com/office/drawing/2014/main" id="{A28BB7E4-B115-0792-CF9B-7E725FE86348}"/>
              </a:ext>
            </a:extLst>
          </p:cNvPr>
          <p:cNvSpPr>
            <a:spLocks noGrp="1"/>
          </p:cNvSpPr>
          <p:nvPr>
            <p:ph sz="half" idx="11"/>
          </p:nvPr>
        </p:nvSpPr>
        <p:spPr>
          <a:xfrm>
            <a:off x="6373091"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Tree>
    <p:extLst>
      <p:ext uri="{BB962C8B-B14F-4D97-AF65-F5344CB8AC3E}">
        <p14:creationId xmlns:p14="http://schemas.microsoft.com/office/powerpoint/2010/main" val="1236675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68820C7A-5835-2ED3-3ABD-3CAD8ED1A381}"/>
              </a:ext>
            </a:extLst>
          </p:cNvPr>
          <p:cNvSpPr>
            <a:spLocks noGrp="1"/>
          </p:cNvSpPr>
          <p:nvPr>
            <p:ph type="ctrTitle"/>
          </p:nvPr>
        </p:nvSpPr>
        <p:spPr>
          <a:xfrm>
            <a:off x="761999" y="3089708"/>
            <a:ext cx="4715165" cy="891165"/>
          </a:xfrm>
        </p:spPr>
        <p:txBody>
          <a:bodyPr anchor="t">
            <a:normAutofit/>
          </a:bodyPr>
          <a:lstStyle>
            <a:lvl1pPr algn="l">
              <a:defRPr sz="2400"/>
            </a:lvl1pPr>
          </a:lstStyle>
          <a:p>
            <a:r>
              <a:rPr lang="es-ES"/>
              <a:t>Haga clic para modificar el estilo de título del patrón</a:t>
            </a:r>
            <a:endParaRPr lang="es-CL" dirty="0"/>
          </a:p>
        </p:txBody>
      </p:sp>
      <p:sp>
        <p:nvSpPr>
          <p:cNvPr id="9" name="Subtítulo 2">
            <a:extLst>
              <a:ext uri="{FF2B5EF4-FFF2-40B4-BE49-F238E27FC236}">
                <a16:creationId xmlns:a16="http://schemas.microsoft.com/office/drawing/2014/main" id="{08296E67-A443-397B-84D3-415E0176BB1A}"/>
              </a:ext>
            </a:extLst>
          </p:cNvPr>
          <p:cNvSpPr>
            <a:spLocks noGrp="1"/>
          </p:cNvSpPr>
          <p:nvPr>
            <p:ph type="subTitle" idx="1"/>
          </p:nvPr>
        </p:nvSpPr>
        <p:spPr>
          <a:xfrm>
            <a:off x="6714839" y="3094470"/>
            <a:ext cx="4608944" cy="3112365"/>
          </a:xfrm>
        </p:spPr>
        <p:txBody>
          <a:bodyPr>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
        <p:nvSpPr>
          <p:cNvPr id="10" name="Marcador de texto 2">
            <a:extLst>
              <a:ext uri="{FF2B5EF4-FFF2-40B4-BE49-F238E27FC236}">
                <a16:creationId xmlns:a16="http://schemas.microsoft.com/office/drawing/2014/main" id="{AD9EA9D1-8AF3-E3C3-DD46-AF3164218AB2}"/>
              </a:ext>
            </a:extLst>
          </p:cNvPr>
          <p:cNvSpPr>
            <a:spLocks noGrp="1"/>
          </p:cNvSpPr>
          <p:nvPr>
            <p:ph type="body" idx="10"/>
          </p:nvPr>
        </p:nvSpPr>
        <p:spPr>
          <a:xfrm>
            <a:off x="761999" y="4447310"/>
            <a:ext cx="4715163" cy="823912"/>
          </a:xfrm>
        </p:spPr>
        <p:txBody>
          <a:bodyPr anchor="t">
            <a:normAutofit/>
          </a:bodyPr>
          <a:lstStyle>
            <a:lvl1pPr marL="0" indent="0" algn="l">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pic>
        <p:nvPicPr>
          <p:cNvPr id="2" name="Gráfico 1">
            <a:extLst>
              <a:ext uri="{FF2B5EF4-FFF2-40B4-BE49-F238E27FC236}">
                <a16:creationId xmlns:a16="http://schemas.microsoft.com/office/drawing/2014/main" id="{B1B986EF-C91F-BEDA-6607-0052B80BEA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Marcador de posición de imagen 8">
            <a:extLst>
              <a:ext uri="{FF2B5EF4-FFF2-40B4-BE49-F238E27FC236}">
                <a16:creationId xmlns:a16="http://schemas.microsoft.com/office/drawing/2014/main" id="{6C221016-0C5B-DE77-D404-B1A2757ABBAF}"/>
              </a:ext>
            </a:extLst>
          </p:cNvPr>
          <p:cNvSpPr>
            <a:spLocks noGrp="1"/>
          </p:cNvSpPr>
          <p:nvPr>
            <p:ph type="pic" sz="quarter" idx="13"/>
          </p:nvPr>
        </p:nvSpPr>
        <p:spPr>
          <a:xfrm>
            <a:off x="144965" y="133815"/>
            <a:ext cx="11898351" cy="2276876"/>
          </a:xfrm>
          <a:prstGeom prst="round1Rect">
            <a:avLst>
              <a:gd name="adj" fmla="val 24993"/>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28780084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8531E2A4-9A34-BEA3-F476-A47B2C7157F4}"/>
              </a:ext>
            </a:extLst>
          </p:cNvPr>
          <p:cNvSpPr>
            <a:spLocks noGrp="1"/>
          </p:cNvSpPr>
          <p:nvPr>
            <p:ph type="pic" sz="quarter" idx="13"/>
          </p:nvPr>
        </p:nvSpPr>
        <p:spPr>
          <a:xfrm>
            <a:off x="120770" y="103517"/>
            <a:ext cx="11947585" cy="6616460"/>
          </a:xfrm>
        </p:spPr>
        <p:txBody>
          <a:bodyPr/>
          <a:lstStyle/>
          <a:p>
            <a:r>
              <a:rPr lang="es-ES" dirty="0"/>
              <a:t>Haga clic en el icono para agregar una imagen</a:t>
            </a:r>
            <a:endParaRPr lang="es-CL" dirty="0"/>
          </a:p>
        </p:txBody>
      </p:sp>
      <p:sp>
        <p:nvSpPr>
          <p:cNvPr id="2" name="Título 1">
            <a:extLst>
              <a:ext uri="{FF2B5EF4-FFF2-40B4-BE49-F238E27FC236}">
                <a16:creationId xmlns:a16="http://schemas.microsoft.com/office/drawing/2014/main" id="{B4B5FBF0-2E9F-C640-24F4-D317F95E2F57}"/>
              </a:ext>
            </a:extLst>
          </p:cNvPr>
          <p:cNvSpPr>
            <a:spLocks noGrp="1"/>
          </p:cNvSpPr>
          <p:nvPr>
            <p:ph type="title"/>
          </p:nvPr>
        </p:nvSpPr>
        <p:spPr>
          <a:xfrm>
            <a:off x="838200" y="2770049"/>
            <a:ext cx="6024418" cy="1317901"/>
          </a:xfrm>
        </p:spPr>
        <p:txBody>
          <a:bodyPr/>
          <a:lstStyle>
            <a:lvl1pPr>
              <a:defRPr>
                <a:solidFill>
                  <a:schemeClr val="tx2"/>
                </a:solidFill>
              </a:defRPr>
            </a:lvl1pPr>
          </a:lstStyle>
          <a:p>
            <a:r>
              <a:rPr lang="es-ES"/>
              <a:t>Haga clic para modificar el estilo de título del patrón</a:t>
            </a:r>
            <a:endParaRPr lang="es-CL" dirty="0"/>
          </a:p>
        </p:txBody>
      </p:sp>
      <p:pic>
        <p:nvPicPr>
          <p:cNvPr id="3" name="Gráfico 2">
            <a:extLst>
              <a:ext uri="{FF2B5EF4-FFF2-40B4-BE49-F238E27FC236}">
                <a16:creationId xmlns:a16="http://schemas.microsoft.com/office/drawing/2014/main" id="{7D1CFBA9-B372-11F7-0B8A-AD711D9D5E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9787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2FA59-3CDC-1EC3-FA1E-EA9EDFF32F8F}"/>
              </a:ext>
            </a:extLst>
          </p:cNvPr>
          <p:cNvSpPr>
            <a:spLocks noGrp="1"/>
          </p:cNvSpPr>
          <p:nvPr>
            <p:ph type="ctrTitle"/>
          </p:nvPr>
        </p:nvSpPr>
        <p:spPr>
          <a:xfrm>
            <a:off x="2683163" y="1122363"/>
            <a:ext cx="6825673" cy="2387600"/>
          </a:xfrm>
        </p:spPr>
        <p:txBody>
          <a:bodyPr anchor="ctr">
            <a:normAutofit/>
          </a:bodyPr>
          <a:lstStyle>
            <a:lvl1pPr algn="ctr">
              <a:defRPr sz="3600"/>
            </a:lvl1pPr>
          </a:lstStyle>
          <a:p>
            <a:r>
              <a:rPr lang="es-ES"/>
              <a:t>Haga clic para modificar el estilo de título del patrón</a:t>
            </a:r>
            <a:endParaRPr lang="es-CL" dirty="0"/>
          </a:p>
        </p:txBody>
      </p:sp>
      <p:sp>
        <p:nvSpPr>
          <p:cNvPr id="3" name="Subtítulo 2">
            <a:extLst>
              <a:ext uri="{FF2B5EF4-FFF2-40B4-BE49-F238E27FC236}">
                <a16:creationId xmlns:a16="http://schemas.microsoft.com/office/drawing/2014/main" id="{96905FC1-A264-7B2E-EF2D-6BCD6C83D42B}"/>
              </a:ext>
            </a:extLst>
          </p:cNvPr>
          <p:cNvSpPr>
            <a:spLocks noGrp="1"/>
          </p:cNvSpPr>
          <p:nvPr>
            <p:ph type="subTitle" idx="1"/>
          </p:nvPr>
        </p:nvSpPr>
        <p:spPr>
          <a:xfrm>
            <a:off x="2683163" y="3777529"/>
            <a:ext cx="6825673" cy="1283998"/>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Tree>
    <p:extLst>
      <p:ext uri="{BB962C8B-B14F-4D97-AF65-F5344CB8AC3E}">
        <p14:creationId xmlns:p14="http://schemas.microsoft.com/office/powerpoint/2010/main" val="19694350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FDA414A2-CFE0-C433-A0F8-25C43E7C31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5" name="Marcador de posición de imagen 8">
            <a:extLst>
              <a:ext uri="{FF2B5EF4-FFF2-40B4-BE49-F238E27FC236}">
                <a16:creationId xmlns:a16="http://schemas.microsoft.com/office/drawing/2014/main" id="{918F95AC-D8EA-F8F3-8037-62507BDA5E07}"/>
              </a:ext>
            </a:extLst>
          </p:cNvPr>
          <p:cNvSpPr>
            <a:spLocks noGrp="1"/>
          </p:cNvSpPr>
          <p:nvPr>
            <p:ph type="pic" sz="quarter" idx="13"/>
          </p:nvPr>
        </p:nvSpPr>
        <p:spPr>
          <a:xfrm>
            <a:off x="138678" y="138677"/>
            <a:ext cx="11908868" cy="6572673"/>
          </a:xfrm>
          <a:prstGeom prst="round1Rect">
            <a:avLst>
              <a:gd name="adj" fmla="val 8290"/>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1235814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4534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728C2D-7CD2-5185-2492-76ACE6049BBB}"/>
              </a:ext>
            </a:extLst>
          </p:cNvPr>
          <p:cNvSpPr>
            <a:spLocks noGrp="1"/>
          </p:cNvSpPr>
          <p:nvPr>
            <p:ph type="title"/>
          </p:nvPr>
        </p:nvSpPr>
        <p:spPr>
          <a:xfrm>
            <a:off x="5516418" y="1257157"/>
            <a:ext cx="4599710" cy="950334"/>
          </a:xfrm>
        </p:spPr>
        <p:txBody>
          <a:bodyPr anchor="t">
            <a:normAutofit/>
          </a:bodyPr>
          <a:lstStyle>
            <a:lvl1pPr>
              <a:defRPr sz="2400">
                <a:solidFill>
                  <a:srgbClr val="002147"/>
                </a:solidFill>
              </a:defRPr>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AD995E0C-B1E6-29FA-E2FE-F1B92180C86D}"/>
              </a:ext>
            </a:extLst>
          </p:cNvPr>
          <p:cNvSpPr>
            <a:spLocks noGrp="1"/>
          </p:cNvSpPr>
          <p:nvPr>
            <p:ph type="body" idx="1"/>
          </p:nvPr>
        </p:nvSpPr>
        <p:spPr>
          <a:xfrm>
            <a:off x="5516418" y="3632200"/>
            <a:ext cx="4599709" cy="2116137"/>
          </a:xfrm>
        </p:spPr>
        <p:txBody>
          <a:bodyPr>
            <a:normAutofit/>
          </a:bodyPr>
          <a:lstStyle>
            <a:lvl1pPr marL="0" indent="0">
              <a:buNone/>
              <a:defRPr sz="1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texto 2">
            <a:extLst>
              <a:ext uri="{FF2B5EF4-FFF2-40B4-BE49-F238E27FC236}">
                <a16:creationId xmlns:a16="http://schemas.microsoft.com/office/drawing/2014/main" id="{CE7D8195-9DB9-6DB6-CB0D-405A786ED7C6}"/>
              </a:ext>
            </a:extLst>
          </p:cNvPr>
          <p:cNvSpPr>
            <a:spLocks noGrp="1"/>
          </p:cNvSpPr>
          <p:nvPr>
            <p:ph type="body" idx="10"/>
          </p:nvPr>
        </p:nvSpPr>
        <p:spPr>
          <a:xfrm>
            <a:off x="5516417" y="2507889"/>
            <a:ext cx="4599709" cy="823912"/>
          </a:xfrm>
        </p:spPr>
        <p:txBody>
          <a:bodyPr anchor="t">
            <a:normAutofit/>
          </a:bodyPr>
          <a:lstStyle>
            <a:lvl1pPr marL="0" indent="0" algn="l">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pic>
        <p:nvPicPr>
          <p:cNvPr id="5" name="Gráfico 4">
            <a:extLst>
              <a:ext uri="{FF2B5EF4-FFF2-40B4-BE49-F238E27FC236}">
                <a16:creationId xmlns:a16="http://schemas.microsoft.com/office/drawing/2014/main" id="{AAD2BA01-356F-682F-94A9-EBE1F2A63B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7" name="Marcador de posición de imagen 8">
            <a:extLst>
              <a:ext uri="{FF2B5EF4-FFF2-40B4-BE49-F238E27FC236}">
                <a16:creationId xmlns:a16="http://schemas.microsoft.com/office/drawing/2014/main" id="{A81C5516-EEFA-77B3-D49F-1CB26C6B3F65}"/>
              </a:ext>
            </a:extLst>
          </p:cNvPr>
          <p:cNvSpPr>
            <a:spLocks noGrp="1"/>
          </p:cNvSpPr>
          <p:nvPr>
            <p:ph type="pic" sz="quarter" idx="13"/>
          </p:nvPr>
        </p:nvSpPr>
        <p:spPr>
          <a:xfrm>
            <a:off x="146649" y="146648"/>
            <a:ext cx="4536186" cy="6556077"/>
          </a:xfr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36579663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2FA59-3CDC-1EC3-FA1E-EA9EDFF32F8F}"/>
              </a:ext>
            </a:extLst>
          </p:cNvPr>
          <p:cNvSpPr>
            <a:spLocks noGrp="1"/>
          </p:cNvSpPr>
          <p:nvPr>
            <p:ph type="ctrTitle"/>
          </p:nvPr>
        </p:nvSpPr>
        <p:spPr>
          <a:xfrm>
            <a:off x="2683163" y="1122363"/>
            <a:ext cx="6825673" cy="2387600"/>
          </a:xfrm>
        </p:spPr>
        <p:txBody>
          <a:bodyPr anchor="ctr">
            <a:normAutofit/>
          </a:bodyPr>
          <a:lstStyle>
            <a:lvl1pPr algn="ctr">
              <a:defRPr sz="3600"/>
            </a:lvl1pPr>
          </a:lstStyle>
          <a:p>
            <a:r>
              <a:rPr lang="es-ES"/>
              <a:t>Haga clic para modificar el estilo de título del patrón</a:t>
            </a:r>
            <a:endParaRPr lang="es-CL" dirty="0"/>
          </a:p>
        </p:txBody>
      </p:sp>
      <p:sp>
        <p:nvSpPr>
          <p:cNvPr id="3" name="Subtítulo 2">
            <a:extLst>
              <a:ext uri="{FF2B5EF4-FFF2-40B4-BE49-F238E27FC236}">
                <a16:creationId xmlns:a16="http://schemas.microsoft.com/office/drawing/2014/main" id="{96905FC1-A264-7B2E-EF2D-6BCD6C83D42B}"/>
              </a:ext>
            </a:extLst>
          </p:cNvPr>
          <p:cNvSpPr>
            <a:spLocks noGrp="1"/>
          </p:cNvSpPr>
          <p:nvPr>
            <p:ph type="subTitle" idx="1"/>
          </p:nvPr>
        </p:nvSpPr>
        <p:spPr>
          <a:xfrm>
            <a:off x="2683163" y="3777529"/>
            <a:ext cx="6825673" cy="1283998"/>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Tree>
    <p:extLst>
      <p:ext uri="{BB962C8B-B14F-4D97-AF65-F5344CB8AC3E}">
        <p14:creationId xmlns:p14="http://schemas.microsoft.com/office/powerpoint/2010/main" val="41628972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65096-0991-C0F7-85F7-21FBD818E802}"/>
              </a:ext>
            </a:extLst>
          </p:cNvPr>
          <p:cNvSpPr>
            <a:spLocks noGrp="1"/>
          </p:cNvSpPr>
          <p:nvPr>
            <p:ph type="title"/>
          </p:nvPr>
        </p:nvSpPr>
        <p:spPr>
          <a:xfrm>
            <a:off x="1071418" y="561543"/>
            <a:ext cx="10049164" cy="1020329"/>
          </a:xfrm>
        </p:spPr>
        <p:txBody>
          <a:bodyPr>
            <a:normAutofit/>
          </a:bodyPr>
          <a:lstStyle>
            <a:lvl1pPr algn="ctr">
              <a:defRPr sz="2400"/>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9B1ED1DB-907B-539D-9476-279B3E15DAFC}"/>
              </a:ext>
            </a:extLst>
          </p:cNvPr>
          <p:cNvSpPr>
            <a:spLocks noGrp="1"/>
          </p:cNvSpPr>
          <p:nvPr>
            <p:ph type="body" idx="1"/>
          </p:nvPr>
        </p:nvSpPr>
        <p:spPr>
          <a:xfrm>
            <a:off x="1625599" y="1883353"/>
            <a:ext cx="3639128" cy="823912"/>
          </a:xfrm>
        </p:spPr>
        <p:txBody>
          <a:bodyPr anchor="t">
            <a:normAutofit/>
          </a:bodyPr>
          <a:lstStyle>
            <a:lvl1pPr marL="0" indent="0" algn="ctr">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BC2A904-0D2D-D6C9-4B0C-BBB10208652B}"/>
              </a:ext>
            </a:extLst>
          </p:cNvPr>
          <p:cNvSpPr>
            <a:spLocks noGrp="1"/>
          </p:cNvSpPr>
          <p:nvPr>
            <p:ph sz="half" idx="2"/>
          </p:nvPr>
        </p:nvSpPr>
        <p:spPr>
          <a:xfrm>
            <a:off x="1071418"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
        <p:nvSpPr>
          <p:cNvPr id="11" name="Marcador de texto 2">
            <a:extLst>
              <a:ext uri="{FF2B5EF4-FFF2-40B4-BE49-F238E27FC236}">
                <a16:creationId xmlns:a16="http://schemas.microsoft.com/office/drawing/2014/main" id="{CB96BCC9-4DE3-FFD1-0501-CB9C566CABAC}"/>
              </a:ext>
            </a:extLst>
          </p:cNvPr>
          <p:cNvSpPr>
            <a:spLocks noGrp="1"/>
          </p:cNvSpPr>
          <p:nvPr>
            <p:ph type="body" idx="10"/>
          </p:nvPr>
        </p:nvSpPr>
        <p:spPr>
          <a:xfrm>
            <a:off x="6927272" y="1883353"/>
            <a:ext cx="3639128" cy="823912"/>
          </a:xfrm>
        </p:spPr>
        <p:txBody>
          <a:bodyPr anchor="t">
            <a:normAutofit/>
          </a:bodyPr>
          <a:lstStyle>
            <a:lvl1pPr marL="0" indent="0" algn="ctr">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Marcador de contenido 3">
            <a:extLst>
              <a:ext uri="{FF2B5EF4-FFF2-40B4-BE49-F238E27FC236}">
                <a16:creationId xmlns:a16="http://schemas.microsoft.com/office/drawing/2014/main" id="{A28BB7E4-B115-0792-CF9B-7E725FE86348}"/>
              </a:ext>
            </a:extLst>
          </p:cNvPr>
          <p:cNvSpPr>
            <a:spLocks noGrp="1"/>
          </p:cNvSpPr>
          <p:nvPr>
            <p:ph sz="half" idx="11"/>
          </p:nvPr>
        </p:nvSpPr>
        <p:spPr>
          <a:xfrm>
            <a:off x="6373091"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Tree>
    <p:extLst>
      <p:ext uri="{BB962C8B-B14F-4D97-AF65-F5344CB8AC3E}">
        <p14:creationId xmlns:p14="http://schemas.microsoft.com/office/powerpoint/2010/main" val="4010296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68820C7A-5835-2ED3-3ABD-3CAD8ED1A381}"/>
              </a:ext>
            </a:extLst>
          </p:cNvPr>
          <p:cNvSpPr>
            <a:spLocks noGrp="1"/>
          </p:cNvSpPr>
          <p:nvPr>
            <p:ph type="ctrTitle"/>
          </p:nvPr>
        </p:nvSpPr>
        <p:spPr>
          <a:xfrm>
            <a:off x="761999" y="3089708"/>
            <a:ext cx="4715165" cy="891165"/>
          </a:xfrm>
        </p:spPr>
        <p:txBody>
          <a:bodyPr anchor="t">
            <a:normAutofit/>
          </a:bodyPr>
          <a:lstStyle>
            <a:lvl1pPr algn="l">
              <a:defRPr sz="2400"/>
            </a:lvl1pPr>
          </a:lstStyle>
          <a:p>
            <a:r>
              <a:rPr lang="es-ES"/>
              <a:t>Haga clic para modificar el estilo de título del patrón</a:t>
            </a:r>
            <a:endParaRPr lang="es-CL" dirty="0"/>
          </a:p>
        </p:txBody>
      </p:sp>
      <p:sp>
        <p:nvSpPr>
          <p:cNvPr id="9" name="Subtítulo 2">
            <a:extLst>
              <a:ext uri="{FF2B5EF4-FFF2-40B4-BE49-F238E27FC236}">
                <a16:creationId xmlns:a16="http://schemas.microsoft.com/office/drawing/2014/main" id="{08296E67-A443-397B-84D3-415E0176BB1A}"/>
              </a:ext>
            </a:extLst>
          </p:cNvPr>
          <p:cNvSpPr>
            <a:spLocks noGrp="1"/>
          </p:cNvSpPr>
          <p:nvPr>
            <p:ph type="subTitle" idx="1"/>
          </p:nvPr>
        </p:nvSpPr>
        <p:spPr>
          <a:xfrm>
            <a:off x="6714839" y="3094470"/>
            <a:ext cx="4608944" cy="3112365"/>
          </a:xfrm>
        </p:spPr>
        <p:txBody>
          <a:bodyPr>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
        <p:nvSpPr>
          <p:cNvPr id="10" name="Marcador de texto 2">
            <a:extLst>
              <a:ext uri="{FF2B5EF4-FFF2-40B4-BE49-F238E27FC236}">
                <a16:creationId xmlns:a16="http://schemas.microsoft.com/office/drawing/2014/main" id="{AD9EA9D1-8AF3-E3C3-DD46-AF3164218AB2}"/>
              </a:ext>
            </a:extLst>
          </p:cNvPr>
          <p:cNvSpPr>
            <a:spLocks noGrp="1"/>
          </p:cNvSpPr>
          <p:nvPr>
            <p:ph type="body" idx="10"/>
          </p:nvPr>
        </p:nvSpPr>
        <p:spPr>
          <a:xfrm>
            <a:off x="761999" y="4447310"/>
            <a:ext cx="4715163" cy="823912"/>
          </a:xfrm>
        </p:spPr>
        <p:txBody>
          <a:bodyPr anchor="t">
            <a:normAutofit/>
          </a:bodyPr>
          <a:lstStyle>
            <a:lvl1pPr marL="0" indent="0" algn="l">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pic>
        <p:nvPicPr>
          <p:cNvPr id="2" name="Gráfico 1">
            <a:extLst>
              <a:ext uri="{FF2B5EF4-FFF2-40B4-BE49-F238E27FC236}">
                <a16:creationId xmlns:a16="http://schemas.microsoft.com/office/drawing/2014/main" id="{EAE5EE88-5455-8733-6C42-2378F7F46D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Marcador de posición de imagen 8">
            <a:extLst>
              <a:ext uri="{FF2B5EF4-FFF2-40B4-BE49-F238E27FC236}">
                <a16:creationId xmlns:a16="http://schemas.microsoft.com/office/drawing/2014/main" id="{5E42D319-2782-D86D-88D3-D9535AC7F475}"/>
              </a:ext>
            </a:extLst>
          </p:cNvPr>
          <p:cNvSpPr>
            <a:spLocks noGrp="1"/>
          </p:cNvSpPr>
          <p:nvPr>
            <p:ph type="pic" sz="quarter" idx="13"/>
          </p:nvPr>
        </p:nvSpPr>
        <p:spPr>
          <a:xfrm>
            <a:off x="144965" y="133815"/>
            <a:ext cx="11898351" cy="2276876"/>
          </a:xfrm>
          <a:prstGeom prst="round1Rect">
            <a:avLst>
              <a:gd name="adj" fmla="val 24993"/>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1027525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8531E2A4-9A34-BEA3-F476-A47B2C7157F4}"/>
              </a:ext>
            </a:extLst>
          </p:cNvPr>
          <p:cNvSpPr>
            <a:spLocks noGrp="1"/>
          </p:cNvSpPr>
          <p:nvPr>
            <p:ph type="pic" sz="quarter" idx="13"/>
          </p:nvPr>
        </p:nvSpPr>
        <p:spPr>
          <a:xfrm>
            <a:off x="138023" y="129396"/>
            <a:ext cx="11913080" cy="6581956"/>
          </a:xfrm>
        </p:spPr>
        <p:txBody>
          <a:bodyPr/>
          <a:lstStyle/>
          <a:p>
            <a:r>
              <a:rPr lang="es-ES" dirty="0"/>
              <a:t>Haga clic en el icono para agregar una imagen</a:t>
            </a:r>
            <a:endParaRPr lang="es-CL" dirty="0"/>
          </a:p>
        </p:txBody>
      </p:sp>
      <p:sp>
        <p:nvSpPr>
          <p:cNvPr id="2" name="Título 1">
            <a:extLst>
              <a:ext uri="{FF2B5EF4-FFF2-40B4-BE49-F238E27FC236}">
                <a16:creationId xmlns:a16="http://schemas.microsoft.com/office/drawing/2014/main" id="{B4B5FBF0-2E9F-C640-24F4-D317F95E2F57}"/>
              </a:ext>
            </a:extLst>
          </p:cNvPr>
          <p:cNvSpPr>
            <a:spLocks noGrp="1"/>
          </p:cNvSpPr>
          <p:nvPr>
            <p:ph type="title"/>
          </p:nvPr>
        </p:nvSpPr>
        <p:spPr>
          <a:xfrm>
            <a:off x="838200" y="2770049"/>
            <a:ext cx="6024418" cy="1317901"/>
          </a:xfrm>
        </p:spPr>
        <p:txBody>
          <a:bodyPr/>
          <a:lstStyle>
            <a:lvl1pPr>
              <a:defRPr>
                <a:solidFill>
                  <a:schemeClr val="tx1"/>
                </a:solidFill>
              </a:defRPr>
            </a:lvl1pPr>
          </a:lstStyle>
          <a:p>
            <a:r>
              <a:rPr lang="es-ES"/>
              <a:t>Haga clic para modificar el estilo de título del patrón</a:t>
            </a:r>
            <a:endParaRPr lang="es-CL" dirty="0"/>
          </a:p>
        </p:txBody>
      </p:sp>
      <p:pic>
        <p:nvPicPr>
          <p:cNvPr id="3" name="Gráfico 2">
            <a:extLst>
              <a:ext uri="{FF2B5EF4-FFF2-40B4-BE49-F238E27FC236}">
                <a16:creationId xmlns:a16="http://schemas.microsoft.com/office/drawing/2014/main" id="{E8EA4BBD-A2A2-CF6D-21FC-831BDA28F7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06893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2FA59-3CDC-1EC3-FA1E-EA9EDFF32F8F}"/>
              </a:ext>
            </a:extLst>
          </p:cNvPr>
          <p:cNvSpPr>
            <a:spLocks noGrp="1"/>
          </p:cNvSpPr>
          <p:nvPr>
            <p:ph type="ctrTitle"/>
          </p:nvPr>
        </p:nvSpPr>
        <p:spPr>
          <a:xfrm>
            <a:off x="2683163" y="1122363"/>
            <a:ext cx="6825673" cy="2387600"/>
          </a:xfrm>
        </p:spPr>
        <p:txBody>
          <a:bodyPr anchor="ctr">
            <a:normAutofit/>
          </a:bodyPr>
          <a:lstStyle>
            <a:lvl1pPr algn="ctr">
              <a:defRPr sz="3600"/>
            </a:lvl1pPr>
          </a:lstStyle>
          <a:p>
            <a:r>
              <a:rPr lang="es-ES"/>
              <a:t>Haga clic para modificar el estilo de título del patrón</a:t>
            </a:r>
            <a:endParaRPr lang="es-CL" dirty="0"/>
          </a:p>
        </p:txBody>
      </p:sp>
      <p:sp>
        <p:nvSpPr>
          <p:cNvPr id="3" name="Subtítulo 2">
            <a:extLst>
              <a:ext uri="{FF2B5EF4-FFF2-40B4-BE49-F238E27FC236}">
                <a16:creationId xmlns:a16="http://schemas.microsoft.com/office/drawing/2014/main" id="{96905FC1-A264-7B2E-EF2D-6BCD6C83D42B}"/>
              </a:ext>
            </a:extLst>
          </p:cNvPr>
          <p:cNvSpPr>
            <a:spLocks noGrp="1"/>
          </p:cNvSpPr>
          <p:nvPr>
            <p:ph type="subTitle" idx="1"/>
          </p:nvPr>
        </p:nvSpPr>
        <p:spPr>
          <a:xfrm>
            <a:off x="2683163" y="3777529"/>
            <a:ext cx="6825673" cy="1283998"/>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Tree>
    <p:extLst>
      <p:ext uri="{BB962C8B-B14F-4D97-AF65-F5344CB8AC3E}">
        <p14:creationId xmlns:p14="http://schemas.microsoft.com/office/powerpoint/2010/main" val="1393214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B57AE1EF-6AA5-0799-AF91-FF27B495F22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Marcador de posición de imagen 8">
            <a:extLst>
              <a:ext uri="{FF2B5EF4-FFF2-40B4-BE49-F238E27FC236}">
                <a16:creationId xmlns:a16="http://schemas.microsoft.com/office/drawing/2014/main" id="{9396356C-513A-A98B-A290-77DED21B1AF8}"/>
              </a:ext>
            </a:extLst>
          </p:cNvPr>
          <p:cNvSpPr>
            <a:spLocks noGrp="1"/>
          </p:cNvSpPr>
          <p:nvPr>
            <p:ph type="pic" sz="quarter" idx="13"/>
          </p:nvPr>
        </p:nvSpPr>
        <p:spPr>
          <a:xfrm>
            <a:off x="0" y="0"/>
            <a:ext cx="12192000" cy="6858000"/>
          </a:xfrm>
        </p:spPr>
        <p:txBody>
          <a:bodyPr/>
          <a:lstStyle/>
          <a:p>
            <a:r>
              <a:rPr lang="es-ES" dirty="0"/>
              <a:t>Haga clic en el icono para agregar una imagen</a:t>
            </a:r>
            <a:endParaRPr lang="es-CL" dirty="0"/>
          </a:p>
        </p:txBody>
      </p:sp>
      <p:sp>
        <p:nvSpPr>
          <p:cNvPr id="5" name="Rectángulo: una sola esquina redondeada 4">
            <a:extLst>
              <a:ext uri="{FF2B5EF4-FFF2-40B4-BE49-F238E27FC236}">
                <a16:creationId xmlns:a16="http://schemas.microsoft.com/office/drawing/2014/main" id="{86027E11-B499-8287-74E2-82F86A4B9D38}"/>
              </a:ext>
            </a:extLst>
          </p:cNvPr>
          <p:cNvSpPr/>
          <p:nvPr userDrawn="1"/>
        </p:nvSpPr>
        <p:spPr>
          <a:xfrm>
            <a:off x="140677" y="140677"/>
            <a:ext cx="11904785" cy="6559061"/>
          </a:xfrm>
          <a:prstGeom prst="round1Rect">
            <a:avLst>
              <a:gd name="adj" fmla="val 8490"/>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0256033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60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728C2D-7CD2-5185-2492-76ACE6049BBB}"/>
              </a:ext>
            </a:extLst>
          </p:cNvPr>
          <p:cNvSpPr>
            <a:spLocks noGrp="1"/>
          </p:cNvSpPr>
          <p:nvPr>
            <p:ph type="title"/>
          </p:nvPr>
        </p:nvSpPr>
        <p:spPr>
          <a:xfrm>
            <a:off x="5516418" y="1257157"/>
            <a:ext cx="4599710" cy="950334"/>
          </a:xfrm>
        </p:spPr>
        <p:txBody>
          <a:bodyPr anchor="t">
            <a:normAutofit/>
          </a:bodyPr>
          <a:lstStyle>
            <a:lvl1pPr>
              <a:defRPr sz="2400"/>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AD995E0C-B1E6-29FA-E2FE-F1B92180C86D}"/>
              </a:ext>
            </a:extLst>
          </p:cNvPr>
          <p:cNvSpPr>
            <a:spLocks noGrp="1"/>
          </p:cNvSpPr>
          <p:nvPr>
            <p:ph type="body" idx="1"/>
          </p:nvPr>
        </p:nvSpPr>
        <p:spPr>
          <a:xfrm>
            <a:off x="5516418" y="3632200"/>
            <a:ext cx="4599709" cy="2116137"/>
          </a:xfrm>
        </p:spPr>
        <p:txBody>
          <a:bodyPr>
            <a:normAutofit/>
          </a:bodyPr>
          <a:lstStyle>
            <a:lvl1pPr marL="0" indent="0">
              <a:buNone/>
              <a:defRPr sz="1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texto 2">
            <a:extLst>
              <a:ext uri="{FF2B5EF4-FFF2-40B4-BE49-F238E27FC236}">
                <a16:creationId xmlns:a16="http://schemas.microsoft.com/office/drawing/2014/main" id="{CE7D8195-9DB9-6DB6-CB0D-405A786ED7C6}"/>
              </a:ext>
            </a:extLst>
          </p:cNvPr>
          <p:cNvSpPr>
            <a:spLocks noGrp="1"/>
          </p:cNvSpPr>
          <p:nvPr>
            <p:ph type="body" idx="10"/>
          </p:nvPr>
        </p:nvSpPr>
        <p:spPr>
          <a:xfrm>
            <a:off x="5516417" y="2507889"/>
            <a:ext cx="4599709" cy="823912"/>
          </a:xfrm>
        </p:spPr>
        <p:txBody>
          <a:bodyPr anchor="t">
            <a:normAutofit/>
          </a:bodyPr>
          <a:lstStyle>
            <a:lvl1pPr marL="0" indent="0" algn="l">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pic>
        <p:nvPicPr>
          <p:cNvPr id="5" name="Gráfico 4">
            <a:extLst>
              <a:ext uri="{FF2B5EF4-FFF2-40B4-BE49-F238E27FC236}">
                <a16:creationId xmlns:a16="http://schemas.microsoft.com/office/drawing/2014/main" id="{095CA440-0A39-6A89-282F-C7337B3DB0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7" name="Marcador de posición de imagen 8">
            <a:extLst>
              <a:ext uri="{FF2B5EF4-FFF2-40B4-BE49-F238E27FC236}">
                <a16:creationId xmlns:a16="http://schemas.microsoft.com/office/drawing/2014/main" id="{57FC96F4-266C-46C7-4549-C18E9B237F8A}"/>
              </a:ext>
            </a:extLst>
          </p:cNvPr>
          <p:cNvSpPr>
            <a:spLocks noGrp="1"/>
          </p:cNvSpPr>
          <p:nvPr>
            <p:ph type="pic" sz="quarter" idx="13"/>
          </p:nvPr>
        </p:nvSpPr>
        <p:spPr>
          <a:xfrm>
            <a:off x="146649" y="146648"/>
            <a:ext cx="4536186" cy="6556077"/>
          </a:xfr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18620556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65096-0991-C0F7-85F7-21FBD818E802}"/>
              </a:ext>
            </a:extLst>
          </p:cNvPr>
          <p:cNvSpPr>
            <a:spLocks noGrp="1"/>
          </p:cNvSpPr>
          <p:nvPr>
            <p:ph type="title"/>
          </p:nvPr>
        </p:nvSpPr>
        <p:spPr>
          <a:xfrm>
            <a:off x="1071418" y="561543"/>
            <a:ext cx="10049164" cy="1020329"/>
          </a:xfrm>
        </p:spPr>
        <p:txBody>
          <a:bodyPr>
            <a:normAutofit/>
          </a:bodyPr>
          <a:lstStyle>
            <a:lvl1pPr algn="ctr">
              <a:defRPr sz="2400"/>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9B1ED1DB-907B-539D-9476-279B3E15DAFC}"/>
              </a:ext>
            </a:extLst>
          </p:cNvPr>
          <p:cNvSpPr>
            <a:spLocks noGrp="1"/>
          </p:cNvSpPr>
          <p:nvPr>
            <p:ph type="body" idx="1"/>
          </p:nvPr>
        </p:nvSpPr>
        <p:spPr>
          <a:xfrm>
            <a:off x="1625599" y="1883353"/>
            <a:ext cx="3639128" cy="823912"/>
          </a:xfrm>
        </p:spPr>
        <p:txBody>
          <a:bodyPr anchor="t">
            <a:normAutofit/>
          </a:bodyPr>
          <a:lstStyle>
            <a:lvl1pPr marL="0" indent="0" algn="ctr">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BC2A904-0D2D-D6C9-4B0C-BBB10208652B}"/>
              </a:ext>
            </a:extLst>
          </p:cNvPr>
          <p:cNvSpPr>
            <a:spLocks noGrp="1"/>
          </p:cNvSpPr>
          <p:nvPr>
            <p:ph sz="half" idx="2"/>
          </p:nvPr>
        </p:nvSpPr>
        <p:spPr>
          <a:xfrm>
            <a:off x="1071418"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
        <p:nvSpPr>
          <p:cNvPr id="11" name="Marcador de texto 2">
            <a:extLst>
              <a:ext uri="{FF2B5EF4-FFF2-40B4-BE49-F238E27FC236}">
                <a16:creationId xmlns:a16="http://schemas.microsoft.com/office/drawing/2014/main" id="{CB96BCC9-4DE3-FFD1-0501-CB9C566CABAC}"/>
              </a:ext>
            </a:extLst>
          </p:cNvPr>
          <p:cNvSpPr>
            <a:spLocks noGrp="1"/>
          </p:cNvSpPr>
          <p:nvPr>
            <p:ph type="body" idx="10"/>
          </p:nvPr>
        </p:nvSpPr>
        <p:spPr>
          <a:xfrm>
            <a:off x="6927272" y="1883353"/>
            <a:ext cx="3639128" cy="823912"/>
          </a:xfrm>
        </p:spPr>
        <p:txBody>
          <a:bodyPr anchor="t">
            <a:normAutofit/>
          </a:bodyPr>
          <a:lstStyle>
            <a:lvl1pPr marL="0" indent="0" algn="ctr">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Marcador de contenido 3">
            <a:extLst>
              <a:ext uri="{FF2B5EF4-FFF2-40B4-BE49-F238E27FC236}">
                <a16:creationId xmlns:a16="http://schemas.microsoft.com/office/drawing/2014/main" id="{A28BB7E4-B115-0792-CF9B-7E725FE86348}"/>
              </a:ext>
            </a:extLst>
          </p:cNvPr>
          <p:cNvSpPr>
            <a:spLocks noGrp="1"/>
          </p:cNvSpPr>
          <p:nvPr>
            <p:ph sz="half" idx="11"/>
          </p:nvPr>
        </p:nvSpPr>
        <p:spPr>
          <a:xfrm>
            <a:off x="6373091"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Tree>
    <p:extLst>
      <p:ext uri="{BB962C8B-B14F-4D97-AF65-F5344CB8AC3E}">
        <p14:creationId xmlns:p14="http://schemas.microsoft.com/office/powerpoint/2010/main" val="41332980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68820C7A-5835-2ED3-3ABD-3CAD8ED1A381}"/>
              </a:ext>
            </a:extLst>
          </p:cNvPr>
          <p:cNvSpPr>
            <a:spLocks noGrp="1"/>
          </p:cNvSpPr>
          <p:nvPr>
            <p:ph type="ctrTitle"/>
          </p:nvPr>
        </p:nvSpPr>
        <p:spPr>
          <a:xfrm>
            <a:off x="761999" y="3089708"/>
            <a:ext cx="4715165" cy="891165"/>
          </a:xfrm>
        </p:spPr>
        <p:txBody>
          <a:bodyPr anchor="t">
            <a:normAutofit/>
          </a:bodyPr>
          <a:lstStyle>
            <a:lvl1pPr algn="l">
              <a:defRPr sz="2400"/>
            </a:lvl1pPr>
          </a:lstStyle>
          <a:p>
            <a:r>
              <a:rPr lang="es-ES"/>
              <a:t>Haga clic para modificar el estilo de título del patrón</a:t>
            </a:r>
            <a:endParaRPr lang="es-CL" dirty="0"/>
          </a:p>
        </p:txBody>
      </p:sp>
      <p:sp>
        <p:nvSpPr>
          <p:cNvPr id="9" name="Subtítulo 2">
            <a:extLst>
              <a:ext uri="{FF2B5EF4-FFF2-40B4-BE49-F238E27FC236}">
                <a16:creationId xmlns:a16="http://schemas.microsoft.com/office/drawing/2014/main" id="{08296E67-A443-397B-84D3-415E0176BB1A}"/>
              </a:ext>
            </a:extLst>
          </p:cNvPr>
          <p:cNvSpPr>
            <a:spLocks noGrp="1"/>
          </p:cNvSpPr>
          <p:nvPr>
            <p:ph type="subTitle" idx="1"/>
          </p:nvPr>
        </p:nvSpPr>
        <p:spPr>
          <a:xfrm>
            <a:off x="6714839" y="3094470"/>
            <a:ext cx="4608944" cy="3112365"/>
          </a:xfrm>
        </p:spPr>
        <p:txBody>
          <a:bodyPr>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
        <p:nvSpPr>
          <p:cNvPr id="10" name="Marcador de texto 2">
            <a:extLst>
              <a:ext uri="{FF2B5EF4-FFF2-40B4-BE49-F238E27FC236}">
                <a16:creationId xmlns:a16="http://schemas.microsoft.com/office/drawing/2014/main" id="{AD9EA9D1-8AF3-E3C3-DD46-AF3164218AB2}"/>
              </a:ext>
            </a:extLst>
          </p:cNvPr>
          <p:cNvSpPr>
            <a:spLocks noGrp="1"/>
          </p:cNvSpPr>
          <p:nvPr>
            <p:ph type="body" idx="10"/>
          </p:nvPr>
        </p:nvSpPr>
        <p:spPr>
          <a:xfrm>
            <a:off x="761999" y="4447310"/>
            <a:ext cx="4715163" cy="823912"/>
          </a:xfrm>
        </p:spPr>
        <p:txBody>
          <a:bodyPr anchor="t">
            <a:normAutofit/>
          </a:bodyPr>
          <a:lstStyle>
            <a:lvl1pPr marL="0" indent="0" algn="l">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posición de imagen 8">
            <a:extLst>
              <a:ext uri="{FF2B5EF4-FFF2-40B4-BE49-F238E27FC236}">
                <a16:creationId xmlns:a16="http://schemas.microsoft.com/office/drawing/2014/main" id="{933D0AEF-61D1-28ED-9F4D-4DBF18AAA936}"/>
              </a:ext>
            </a:extLst>
          </p:cNvPr>
          <p:cNvSpPr>
            <a:spLocks noGrp="1"/>
          </p:cNvSpPr>
          <p:nvPr>
            <p:ph type="pic" sz="quarter" idx="13"/>
          </p:nvPr>
        </p:nvSpPr>
        <p:spPr>
          <a:xfrm>
            <a:off x="144965" y="133815"/>
            <a:ext cx="11898351" cy="2276876"/>
          </a:xfrm>
          <a:prstGeom prst="round1Rect">
            <a:avLst>
              <a:gd name="adj" fmla="val 24993"/>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20727940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8531E2A4-9A34-BEA3-F476-A47B2C7157F4}"/>
              </a:ext>
            </a:extLst>
          </p:cNvPr>
          <p:cNvSpPr>
            <a:spLocks noGrp="1"/>
          </p:cNvSpPr>
          <p:nvPr>
            <p:ph type="pic" sz="quarter" idx="13"/>
          </p:nvPr>
        </p:nvSpPr>
        <p:spPr>
          <a:xfrm>
            <a:off x="0" y="0"/>
            <a:ext cx="12192000" cy="6858000"/>
          </a:xfrm>
        </p:spPr>
        <p:txBody>
          <a:bodyPr/>
          <a:lstStyle/>
          <a:p>
            <a:r>
              <a:rPr lang="es-ES" dirty="0"/>
              <a:t>Haga clic en el icono para agregar una imagen</a:t>
            </a:r>
            <a:endParaRPr lang="es-CL" dirty="0"/>
          </a:p>
        </p:txBody>
      </p:sp>
      <p:sp>
        <p:nvSpPr>
          <p:cNvPr id="2" name="Título 1">
            <a:extLst>
              <a:ext uri="{FF2B5EF4-FFF2-40B4-BE49-F238E27FC236}">
                <a16:creationId xmlns:a16="http://schemas.microsoft.com/office/drawing/2014/main" id="{B4B5FBF0-2E9F-C640-24F4-D317F95E2F57}"/>
              </a:ext>
            </a:extLst>
          </p:cNvPr>
          <p:cNvSpPr>
            <a:spLocks noGrp="1"/>
          </p:cNvSpPr>
          <p:nvPr>
            <p:ph type="title"/>
          </p:nvPr>
        </p:nvSpPr>
        <p:spPr>
          <a:xfrm>
            <a:off x="838200" y="2770049"/>
            <a:ext cx="6024418" cy="1317901"/>
          </a:xfrm>
        </p:spPr>
        <p:txBody>
          <a:bodyPr/>
          <a:lstStyle>
            <a:lvl1pPr>
              <a:defRPr>
                <a:solidFill>
                  <a:schemeClr val="tx1"/>
                </a:solidFill>
              </a:defRPr>
            </a:lvl1pPr>
          </a:lstStyle>
          <a:p>
            <a:r>
              <a:rPr lang="es-ES"/>
              <a:t>Haga clic para modificar el estilo de título del patrón</a:t>
            </a:r>
            <a:endParaRPr lang="es-CL" dirty="0"/>
          </a:p>
        </p:txBody>
      </p:sp>
      <p:pic>
        <p:nvPicPr>
          <p:cNvPr id="3" name="Gráfico 2">
            <a:extLst>
              <a:ext uri="{FF2B5EF4-FFF2-40B4-BE49-F238E27FC236}">
                <a16:creationId xmlns:a16="http://schemas.microsoft.com/office/drawing/2014/main" id="{9CD38FB8-71D0-4F85-ED70-FBBF6E65FC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81283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9396356C-513A-A98B-A290-77DED21B1AF8}"/>
              </a:ext>
            </a:extLst>
          </p:cNvPr>
          <p:cNvSpPr>
            <a:spLocks noGrp="1"/>
          </p:cNvSpPr>
          <p:nvPr>
            <p:ph type="pic" sz="quarter" idx="13"/>
          </p:nvPr>
        </p:nvSpPr>
        <p:spPr>
          <a:xfrm>
            <a:off x="138678" y="138677"/>
            <a:ext cx="11908868" cy="6572673"/>
          </a:xfrm>
          <a:prstGeom prst="round1Rect">
            <a:avLst>
              <a:gd name="adj" fmla="val 8290"/>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11450642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2FA59-3CDC-1EC3-FA1E-EA9EDFF32F8F}"/>
              </a:ext>
            </a:extLst>
          </p:cNvPr>
          <p:cNvSpPr>
            <a:spLocks noGrp="1"/>
          </p:cNvSpPr>
          <p:nvPr>
            <p:ph type="ctrTitle"/>
          </p:nvPr>
        </p:nvSpPr>
        <p:spPr>
          <a:xfrm>
            <a:off x="2683163" y="1122363"/>
            <a:ext cx="6825673" cy="2387600"/>
          </a:xfrm>
        </p:spPr>
        <p:txBody>
          <a:bodyPr anchor="ctr">
            <a:normAutofit/>
          </a:bodyPr>
          <a:lstStyle>
            <a:lvl1pPr algn="ctr">
              <a:defRPr sz="3600"/>
            </a:lvl1pPr>
          </a:lstStyle>
          <a:p>
            <a:r>
              <a:rPr lang="es-ES"/>
              <a:t>Haga clic para modificar el estilo de título del patrón</a:t>
            </a:r>
            <a:endParaRPr lang="es-CL" dirty="0"/>
          </a:p>
        </p:txBody>
      </p:sp>
      <p:sp>
        <p:nvSpPr>
          <p:cNvPr id="3" name="Subtítulo 2">
            <a:extLst>
              <a:ext uri="{FF2B5EF4-FFF2-40B4-BE49-F238E27FC236}">
                <a16:creationId xmlns:a16="http://schemas.microsoft.com/office/drawing/2014/main" id="{96905FC1-A264-7B2E-EF2D-6BCD6C83D42B}"/>
              </a:ext>
            </a:extLst>
          </p:cNvPr>
          <p:cNvSpPr>
            <a:spLocks noGrp="1"/>
          </p:cNvSpPr>
          <p:nvPr>
            <p:ph type="subTitle" idx="1"/>
          </p:nvPr>
        </p:nvSpPr>
        <p:spPr>
          <a:xfrm>
            <a:off x="2683163" y="3777529"/>
            <a:ext cx="6825673" cy="1283998"/>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Tree>
    <p:extLst>
      <p:ext uri="{BB962C8B-B14F-4D97-AF65-F5344CB8AC3E}">
        <p14:creationId xmlns:p14="http://schemas.microsoft.com/office/powerpoint/2010/main" val="10369767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ítulo y objetos">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B57AE1EF-6AA5-0799-AF91-FF27B495F22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Marcador de posición de imagen 8">
            <a:extLst>
              <a:ext uri="{FF2B5EF4-FFF2-40B4-BE49-F238E27FC236}">
                <a16:creationId xmlns:a16="http://schemas.microsoft.com/office/drawing/2014/main" id="{9396356C-513A-A98B-A290-77DED21B1AF8}"/>
              </a:ext>
            </a:extLst>
          </p:cNvPr>
          <p:cNvSpPr>
            <a:spLocks noGrp="1"/>
          </p:cNvSpPr>
          <p:nvPr>
            <p:ph type="pic" sz="quarter" idx="13"/>
          </p:nvPr>
        </p:nvSpPr>
        <p:spPr>
          <a:xfrm>
            <a:off x="0" y="0"/>
            <a:ext cx="12192000" cy="6858000"/>
          </a:xfr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12973569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5155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728C2D-7CD2-5185-2492-76ACE6049BBB}"/>
              </a:ext>
            </a:extLst>
          </p:cNvPr>
          <p:cNvSpPr>
            <a:spLocks noGrp="1"/>
          </p:cNvSpPr>
          <p:nvPr>
            <p:ph type="title"/>
          </p:nvPr>
        </p:nvSpPr>
        <p:spPr>
          <a:xfrm>
            <a:off x="5516418" y="1257157"/>
            <a:ext cx="4599710" cy="950334"/>
          </a:xfrm>
        </p:spPr>
        <p:txBody>
          <a:bodyPr anchor="t">
            <a:normAutofit/>
          </a:bodyPr>
          <a:lstStyle>
            <a:lvl1pPr>
              <a:defRPr sz="2400"/>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AD995E0C-B1E6-29FA-E2FE-F1B92180C86D}"/>
              </a:ext>
            </a:extLst>
          </p:cNvPr>
          <p:cNvSpPr>
            <a:spLocks noGrp="1"/>
          </p:cNvSpPr>
          <p:nvPr>
            <p:ph type="body" idx="1"/>
          </p:nvPr>
        </p:nvSpPr>
        <p:spPr>
          <a:xfrm>
            <a:off x="5516418" y="3632200"/>
            <a:ext cx="4599709" cy="2116137"/>
          </a:xfrm>
        </p:spPr>
        <p:txBody>
          <a:bodyPr>
            <a:normAutofit/>
          </a:bodyPr>
          <a:lstStyle>
            <a:lvl1pPr marL="0" indent="0">
              <a:buNone/>
              <a:defRPr sz="1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texto 2">
            <a:extLst>
              <a:ext uri="{FF2B5EF4-FFF2-40B4-BE49-F238E27FC236}">
                <a16:creationId xmlns:a16="http://schemas.microsoft.com/office/drawing/2014/main" id="{CE7D8195-9DB9-6DB6-CB0D-405A786ED7C6}"/>
              </a:ext>
            </a:extLst>
          </p:cNvPr>
          <p:cNvSpPr>
            <a:spLocks noGrp="1"/>
          </p:cNvSpPr>
          <p:nvPr>
            <p:ph type="body" idx="10"/>
          </p:nvPr>
        </p:nvSpPr>
        <p:spPr>
          <a:xfrm>
            <a:off x="5516417" y="2507889"/>
            <a:ext cx="4599709" cy="823912"/>
          </a:xfrm>
        </p:spPr>
        <p:txBody>
          <a:bodyPr anchor="t">
            <a:normAutofit/>
          </a:bodyPr>
          <a:lstStyle>
            <a:lvl1pPr marL="0" indent="0" algn="l">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pic>
        <p:nvPicPr>
          <p:cNvPr id="5" name="Gráfico 4">
            <a:extLst>
              <a:ext uri="{FF2B5EF4-FFF2-40B4-BE49-F238E27FC236}">
                <a16:creationId xmlns:a16="http://schemas.microsoft.com/office/drawing/2014/main" id="{C1B66A03-B644-1ED7-7CA6-BBA237B176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7" name="Marcador de posición de imagen 8">
            <a:extLst>
              <a:ext uri="{FF2B5EF4-FFF2-40B4-BE49-F238E27FC236}">
                <a16:creationId xmlns:a16="http://schemas.microsoft.com/office/drawing/2014/main" id="{610F0A3D-FE37-357C-A00C-2B59DE23B6EC}"/>
              </a:ext>
            </a:extLst>
          </p:cNvPr>
          <p:cNvSpPr>
            <a:spLocks noGrp="1"/>
          </p:cNvSpPr>
          <p:nvPr>
            <p:ph type="pic" sz="quarter" idx="13"/>
          </p:nvPr>
        </p:nvSpPr>
        <p:spPr>
          <a:xfrm>
            <a:off x="146649" y="146648"/>
            <a:ext cx="4536186" cy="6556077"/>
          </a:xfr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2550673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65096-0991-C0F7-85F7-21FBD818E802}"/>
              </a:ext>
            </a:extLst>
          </p:cNvPr>
          <p:cNvSpPr>
            <a:spLocks noGrp="1"/>
          </p:cNvSpPr>
          <p:nvPr>
            <p:ph type="title"/>
          </p:nvPr>
        </p:nvSpPr>
        <p:spPr>
          <a:xfrm>
            <a:off x="1071418" y="561543"/>
            <a:ext cx="10049164" cy="1020329"/>
          </a:xfrm>
        </p:spPr>
        <p:txBody>
          <a:bodyPr>
            <a:normAutofit/>
          </a:bodyPr>
          <a:lstStyle>
            <a:lvl1pPr algn="ctr">
              <a:defRPr sz="2400"/>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9B1ED1DB-907B-539D-9476-279B3E15DAFC}"/>
              </a:ext>
            </a:extLst>
          </p:cNvPr>
          <p:cNvSpPr>
            <a:spLocks noGrp="1"/>
          </p:cNvSpPr>
          <p:nvPr>
            <p:ph type="body" idx="1"/>
          </p:nvPr>
        </p:nvSpPr>
        <p:spPr>
          <a:xfrm>
            <a:off x="1625599" y="1883353"/>
            <a:ext cx="3639128" cy="823912"/>
          </a:xfrm>
        </p:spPr>
        <p:txBody>
          <a:bodyPr anchor="t">
            <a:normAutofit/>
          </a:bodyPr>
          <a:lstStyle>
            <a:lvl1pPr marL="0" indent="0" algn="ctr">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BC2A904-0D2D-D6C9-4B0C-BBB10208652B}"/>
              </a:ext>
            </a:extLst>
          </p:cNvPr>
          <p:cNvSpPr>
            <a:spLocks noGrp="1"/>
          </p:cNvSpPr>
          <p:nvPr>
            <p:ph sz="half" idx="2"/>
          </p:nvPr>
        </p:nvSpPr>
        <p:spPr>
          <a:xfrm>
            <a:off x="1071418"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
        <p:nvSpPr>
          <p:cNvPr id="11" name="Marcador de texto 2">
            <a:extLst>
              <a:ext uri="{FF2B5EF4-FFF2-40B4-BE49-F238E27FC236}">
                <a16:creationId xmlns:a16="http://schemas.microsoft.com/office/drawing/2014/main" id="{CB96BCC9-4DE3-FFD1-0501-CB9C566CABAC}"/>
              </a:ext>
            </a:extLst>
          </p:cNvPr>
          <p:cNvSpPr>
            <a:spLocks noGrp="1"/>
          </p:cNvSpPr>
          <p:nvPr>
            <p:ph type="body" idx="10"/>
          </p:nvPr>
        </p:nvSpPr>
        <p:spPr>
          <a:xfrm>
            <a:off x="6927272" y="1883353"/>
            <a:ext cx="3639128" cy="823912"/>
          </a:xfrm>
        </p:spPr>
        <p:txBody>
          <a:bodyPr anchor="t">
            <a:normAutofit/>
          </a:bodyPr>
          <a:lstStyle>
            <a:lvl1pPr marL="0" indent="0" algn="ctr">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Marcador de contenido 3">
            <a:extLst>
              <a:ext uri="{FF2B5EF4-FFF2-40B4-BE49-F238E27FC236}">
                <a16:creationId xmlns:a16="http://schemas.microsoft.com/office/drawing/2014/main" id="{A28BB7E4-B115-0792-CF9B-7E725FE86348}"/>
              </a:ext>
            </a:extLst>
          </p:cNvPr>
          <p:cNvSpPr>
            <a:spLocks noGrp="1"/>
          </p:cNvSpPr>
          <p:nvPr>
            <p:ph sz="half" idx="11"/>
          </p:nvPr>
        </p:nvSpPr>
        <p:spPr>
          <a:xfrm>
            <a:off x="6373091"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Tree>
    <p:extLst>
      <p:ext uri="{BB962C8B-B14F-4D97-AF65-F5344CB8AC3E}">
        <p14:creationId xmlns:p14="http://schemas.microsoft.com/office/powerpoint/2010/main" val="27975992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68820C7A-5835-2ED3-3ABD-3CAD8ED1A381}"/>
              </a:ext>
            </a:extLst>
          </p:cNvPr>
          <p:cNvSpPr>
            <a:spLocks noGrp="1"/>
          </p:cNvSpPr>
          <p:nvPr>
            <p:ph type="ctrTitle"/>
          </p:nvPr>
        </p:nvSpPr>
        <p:spPr>
          <a:xfrm>
            <a:off x="761999" y="3089708"/>
            <a:ext cx="4715165" cy="891165"/>
          </a:xfrm>
        </p:spPr>
        <p:txBody>
          <a:bodyPr anchor="t">
            <a:normAutofit/>
          </a:bodyPr>
          <a:lstStyle>
            <a:lvl1pPr algn="l">
              <a:defRPr sz="2400"/>
            </a:lvl1pPr>
          </a:lstStyle>
          <a:p>
            <a:r>
              <a:rPr lang="es-ES"/>
              <a:t>Haga clic para modificar el estilo de título del patrón</a:t>
            </a:r>
            <a:endParaRPr lang="es-CL" dirty="0"/>
          </a:p>
        </p:txBody>
      </p:sp>
      <p:sp>
        <p:nvSpPr>
          <p:cNvPr id="9" name="Subtítulo 2">
            <a:extLst>
              <a:ext uri="{FF2B5EF4-FFF2-40B4-BE49-F238E27FC236}">
                <a16:creationId xmlns:a16="http://schemas.microsoft.com/office/drawing/2014/main" id="{08296E67-A443-397B-84D3-415E0176BB1A}"/>
              </a:ext>
            </a:extLst>
          </p:cNvPr>
          <p:cNvSpPr>
            <a:spLocks noGrp="1"/>
          </p:cNvSpPr>
          <p:nvPr>
            <p:ph type="subTitle" idx="1"/>
          </p:nvPr>
        </p:nvSpPr>
        <p:spPr>
          <a:xfrm>
            <a:off x="6714839" y="3094470"/>
            <a:ext cx="4608944" cy="3112365"/>
          </a:xfrm>
        </p:spPr>
        <p:txBody>
          <a:bodyPr>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
        <p:nvSpPr>
          <p:cNvPr id="10" name="Marcador de texto 2">
            <a:extLst>
              <a:ext uri="{FF2B5EF4-FFF2-40B4-BE49-F238E27FC236}">
                <a16:creationId xmlns:a16="http://schemas.microsoft.com/office/drawing/2014/main" id="{AD9EA9D1-8AF3-E3C3-DD46-AF3164218AB2}"/>
              </a:ext>
            </a:extLst>
          </p:cNvPr>
          <p:cNvSpPr>
            <a:spLocks noGrp="1"/>
          </p:cNvSpPr>
          <p:nvPr>
            <p:ph type="body" idx="10"/>
          </p:nvPr>
        </p:nvSpPr>
        <p:spPr>
          <a:xfrm>
            <a:off x="761999" y="4447310"/>
            <a:ext cx="4715163" cy="823912"/>
          </a:xfrm>
        </p:spPr>
        <p:txBody>
          <a:bodyPr anchor="t">
            <a:normAutofit/>
          </a:bodyPr>
          <a:lstStyle>
            <a:lvl1pPr marL="0" indent="0" algn="l">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posición de imagen 8">
            <a:extLst>
              <a:ext uri="{FF2B5EF4-FFF2-40B4-BE49-F238E27FC236}">
                <a16:creationId xmlns:a16="http://schemas.microsoft.com/office/drawing/2014/main" id="{EB4A450D-BD6B-5942-F157-BF45F302B717}"/>
              </a:ext>
            </a:extLst>
          </p:cNvPr>
          <p:cNvSpPr>
            <a:spLocks noGrp="1"/>
          </p:cNvSpPr>
          <p:nvPr>
            <p:ph type="pic" sz="quarter" idx="13"/>
          </p:nvPr>
        </p:nvSpPr>
        <p:spPr>
          <a:xfrm>
            <a:off x="144965" y="133815"/>
            <a:ext cx="11898351" cy="2276876"/>
          </a:xfrm>
          <a:prstGeom prst="round1Rect">
            <a:avLst>
              <a:gd name="adj" fmla="val 24993"/>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28346149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8531E2A4-9A34-BEA3-F476-A47B2C7157F4}"/>
              </a:ext>
            </a:extLst>
          </p:cNvPr>
          <p:cNvSpPr>
            <a:spLocks noGrp="1"/>
          </p:cNvSpPr>
          <p:nvPr>
            <p:ph type="pic" sz="quarter" idx="13"/>
          </p:nvPr>
        </p:nvSpPr>
        <p:spPr>
          <a:xfrm>
            <a:off x="0" y="1028"/>
            <a:ext cx="12192000" cy="6858000"/>
          </a:xfrm>
        </p:spPr>
        <p:txBody>
          <a:bodyPr/>
          <a:lstStyle/>
          <a:p>
            <a:r>
              <a:rPr lang="es-ES" dirty="0"/>
              <a:t>Haga clic en el icono para agregar una imagen</a:t>
            </a:r>
            <a:endParaRPr lang="es-CL" dirty="0"/>
          </a:p>
        </p:txBody>
      </p:sp>
      <p:sp>
        <p:nvSpPr>
          <p:cNvPr id="2" name="Título 1">
            <a:extLst>
              <a:ext uri="{FF2B5EF4-FFF2-40B4-BE49-F238E27FC236}">
                <a16:creationId xmlns:a16="http://schemas.microsoft.com/office/drawing/2014/main" id="{B4B5FBF0-2E9F-C640-24F4-D317F95E2F57}"/>
              </a:ext>
            </a:extLst>
          </p:cNvPr>
          <p:cNvSpPr>
            <a:spLocks noGrp="1"/>
          </p:cNvSpPr>
          <p:nvPr>
            <p:ph type="title"/>
          </p:nvPr>
        </p:nvSpPr>
        <p:spPr>
          <a:xfrm>
            <a:off x="838200" y="2770049"/>
            <a:ext cx="6024418" cy="1317901"/>
          </a:xfrm>
        </p:spPr>
        <p:txBody>
          <a:bodyPr/>
          <a:lstStyle>
            <a:lvl1pPr>
              <a:defRPr>
                <a:solidFill>
                  <a:schemeClr val="bg1"/>
                </a:solidFill>
              </a:defRPr>
            </a:lvl1pPr>
          </a:lstStyle>
          <a:p>
            <a:r>
              <a:rPr lang="es-ES"/>
              <a:t>Haga clic para modificar el estilo de título del patrón</a:t>
            </a:r>
            <a:endParaRPr lang="es-CL" dirty="0"/>
          </a:p>
        </p:txBody>
      </p:sp>
    </p:spTree>
    <p:extLst>
      <p:ext uri="{BB962C8B-B14F-4D97-AF65-F5344CB8AC3E}">
        <p14:creationId xmlns:p14="http://schemas.microsoft.com/office/powerpoint/2010/main" val="26009514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2FA59-3CDC-1EC3-FA1E-EA9EDFF32F8F}"/>
              </a:ext>
            </a:extLst>
          </p:cNvPr>
          <p:cNvSpPr>
            <a:spLocks noGrp="1"/>
          </p:cNvSpPr>
          <p:nvPr>
            <p:ph type="ctrTitle"/>
          </p:nvPr>
        </p:nvSpPr>
        <p:spPr>
          <a:xfrm>
            <a:off x="2683163" y="1122363"/>
            <a:ext cx="6825673" cy="2387600"/>
          </a:xfrm>
        </p:spPr>
        <p:txBody>
          <a:bodyPr anchor="ctr">
            <a:normAutofit/>
          </a:bodyPr>
          <a:lstStyle>
            <a:lvl1pPr algn="ctr">
              <a:defRPr sz="3600"/>
            </a:lvl1pPr>
          </a:lstStyle>
          <a:p>
            <a:r>
              <a:rPr lang="es-ES"/>
              <a:t>Haga clic para modificar el estilo de título del patrón</a:t>
            </a:r>
            <a:endParaRPr lang="es-CL" dirty="0"/>
          </a:p>
        </p:txBody>
      </p:sp>
      <p:sp>
        <p:nvSpPr>
          <p:cNvPr id="3" name="Subtítulo 2">
            <a:extLst>
              <a:ext uri="{FF2B5EF4-FFF2-40B4-BE49-F238E27FC236}">
                <a16:creationId xmlns:a16="http://schemas.microsoft.com/office/drawing/2014/main" id="{96905FC1-A264-7B2E-EF2D-6BCD6C83D42B}"/>
              </a:ext>
            </a:extLst>
          </p:cNvPr>
          <p:cNvSpPr>
            <a:spLocks noGrp="1"/>
          </p:cNvSpPr>
          <p:nvPr>
            <p:ph type="subTitle" idx="1"/>
          </p:nvPr>
        </p:nvSpPr>
        <p:spPr>
          <a:xfrm>
            <a:off x="2683163" y="3777529"/>
            <a:ext cx="6825673" cy="1283998"/>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Tree>
    <p:extLst>
      <p:ext uri="{BB962C8B-B14F-4D97-AF65-F5344CB8AC3E}">
        <p14:creationId xmlns:p14="http://schemas.microsoft.com/office/powerpoint/2010/main" val="26611821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ítulo y objetos">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B57AE1EF-6AA5-0799-AF91-FF27B495F22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Marcador de posición de imagen 8">
            <a:extLst>
              <a:ext uri="{FF2B5EF4-FFF2-40B4-BE49-F238E27FC236}">
                <a16:creationId xmlns:a16="http://schemas.microsoft.com/office/drawing/2014/main" id="{9396356C-513A-A98B-A290-77DED21B1AF8}"/>
              </a:ext>
            </a:extLst>
          </p:cNvPr>
          <p:cNvSpPr>
            <a:spLocks noGrp="1"/>
          </p:cNvSpPr>
          <p:nvPr>
            <p:ph type="pic" sz="quarter" idx="13"/>
          </p:nvPr>
        </p:nvSpPr>
        <p:spPr>
          <a:xfrm>
            <a:off x="0" y="0"/>
            <a:ext cx="12192000" cy="6858000"/>
          </a:xfrm>
        </p:spPr>
        <p:txBody>
          <a:bodyPr/>
          <a:lstStyle/>
          <a:p>
            <a:r>
              <a:rPr lang="es-ES" dirty="0"/>
              <a:t>Haga clic en el icono para agregar una imagen</a:t>
            </a:r>
            <a:endParaRPr lang="es-CL" dirty="0"/>
          </a:p>
        </p:txBody>
      </p:sp>
      <p:sp>
        <p:nvSpPr>
          <p:cNvPr id="5" name="Rectángulo: una sola esquina redondeada 4">
            <a:extLst>
              <a:ext uri="{FF2B5EF4-FFF2-40B4-BE49-F238E27FC236}">
                <a16:creationId xmlns:a16="http://schemas.microsoft.com/office/drawing/2014/main" id="{86027E11-B499-8287-74E2-82F86A4B9D38}"/>
              </a:ext>
            </a:extLst>
          </p:cNvPr>
          <p:cNvSpPr/>
          <p:nvPr userDrawn="1"/>
        </p:nvSpPr>
        <p:spPr>
          <a:xfrm>
            <a:off x="140677" y="140677"/>
            <a:ext cx="11904785" cy="6559061"/>
          </a:xfrm>
          <a:prstGeom prst="round1Rect">
            <a:avLst>
              <a:gd name="adj" fmla="val 8490"/>
            </a:avLst>
          </a:prstGeom>
          <a:solidFill>
            <a:schemeClr val="tx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0440527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F49B1BB3-E980-F384-932E-77C3FB41FB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12465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728C2D-7CD2-5185-2492-76ACE6049BBB}"/>
              </a:ext>
            </a:extLst>
          </p:cNvPr>
          <p:cNvSpPr>
            <a:spLocks noGrp="1"/>
          </p:cNvSpPr>
          <p:nvPr>
            <p:ph type="title"/>
          </p:nvPr>
        </p:nvSpPr>
        <p:spPr>
          <a:xfrm>
            <a:off x="5516418" y="1257157"/>
            <a:ext cx="4599710" cy="950334"/>
          </a:xfrm>
        </p:spPr>
        <p:txBody>
          <a:bodyPr anchor="t">
            <a:normAutofit/>
          </a:bodyPr>
          <a:lstStyle>
            <a:lvl1pPr>
              <a:defRPr sz="2400"/>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AD995E0C-B1E6-29FA-E2FE-F1B92180C86D}"/>
              </a:ext>
            </a:extLst>
          </p:cNvPr>
          <p:cNvSpPr>
            <a:spLocks noGrp="1"/>
          </p:cNvSpPr>
          <p:nvPr>
            <p:ph type="body" idx="1"/>
          </p:nvPr>
        </p:nvSpPr>
        <p:spPr>
          <a:xfrm>
            <a:off x="5516418" y="3632200"/>
            <a:ext cx="4599709" cy="2116137"/>
          </a:xfrm>
        </p:spPr>
        <p:txBody>
          <a:bodyPr>
            <a:normAutofit/>
          </a:bodyPr>
          <a:lstStyle>
            <a:lvl1pPr marL="0" indent="0">
              <a:buNone/>
              <a:defRPr sz="1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texto 2">
            <a:extLst>
              <a:ext uri="{FF2B5EF4-FFF2-40B4-BE49-F238E27FC236}">
                <a16:creationId xmlns:a16="http://schemas.microsoft.com/office/drawing/2014/main" id="{CE7D8195-9DB9-6DB6-CB0D-405A786ED7C6}"/>
              </a:ext>
            </a:extLst>
          </p:cNvPr>
          <p:cNvSpPr>
            <a:spLocks noGrp="1"/>
          </p:cNvSpPr>
          <p:nvPr>
            <p:ph type="body" idx="10"/>
          </p:nvPr>
        </p:nvSpPr>
        <p:spPr>
          <a:xfrm>
            <a:off x="5516417" y="2507889"/>
            <a:ext cx="4599709" cy="823912"/>
          </a:xfrm>
        </p:spPr>
        <p:txBody>
          <a:bodyPr anchor="t">
            <a:normAutofit/>
          </a:bodyPr>
          <a:lstStyle>
            <a:lvl1pPr marL="0" indent="0" algn="l">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pic>
        <p:nvPicPr>
          <p:cNvPr id="5" name="Gráfico 4">
            <a:extLst>
              <a:ext uri="{FF2B5EF4-FFF2-40B4-BE49-F238E27FC236}">
                <a16:creationId xmlns:a16="http://schemas.microsoft.com/office/drawing/2014/main" id="{9FD81967-B2ED-3D59-9F0C-25E17D662C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7" name="Marcador de posición de imagen 8">
            <a:extLst>
              <a:ext uri="{FF2B5EF4-FFF2-40B4-BE49-F238E27FC236}">
                <a16:creationId xmlns:a16="http://schemas.microsoft.com/office/drawing/2014/main" id="{31943645-68A0-4197-B3A2-A9E76BC6D3C5}"/>
              </a:ext>
            </a:extLst>
          </p:cNvPr>
          <p:cNvSpPr>
            <a:spLocks noGrp="1"/>
          </p:cNvSpPr>
          <p:nvPr>
            <p:ph type="pic" sz="quarter" idx="13"/>
          </p:nvPr>
        </p:nvSpPr>
        <p:spPr>
          <a:xfrm>
            <a:off x="146649" y="146648"/>
            <a:ext cx="4536186" cy="6556077"/>
          </a:xfr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40878981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9396356C-513A-A98B-A290-77DED21B1AF8}"/>
              </a:ext>
            </a:extLst>
          </p:cNvPr>
          <p:cNvSpPr>
            <a:spLocks noGrp="1"/>
          </p:cNvSpPr>
          <p:nvPr>
            <p:ph type="pic" sz="quarter" idx="13"/>
          </p:nvPr>
        </p:nvSpPr>
        <p:spPr>
          <a:xfrm>
            <a:off x="146649" y="146648"/>
            <a:ext cx="4536186" cy="6556077"/>
          </a:xfrm>
        </p:spPr>
        <p:txBody>
          <a:bodyPr/>
          <a:lstStyle/>
          <a:p>
            <a:r>
              <a:rPr lang="es-ES" dirty="0"/>
              <a:t>Haga clic en el icono para agregar una imagen</a:t>
            </a:r>
            <a:endParaRPr lang="es-CL" dirty="0"/>
          </a:p>
        </p:txBody>
      </p:sp>
      <p:sp>
        <p:nvSpPr>
          <p:cNvPr id="2" name="Título 1">
            <a:extLst>
              <a:ext uri="{FF2B5EF4-FFF2-40B4-BE49-F238E27FC236}">
                <a16:creationId xmlns:a16="http://schemas.microsoft.com/office/drawing/2014/main" id="{84728C2D-7CD2-5185-2492-76ACE6049BBB}"/>
              </a:ext>
            </a:extLst>
          </p:cNvPr>
          <p:cNvSpPr>
            <a:spLocks noGrp="1"/>
          </p:cNvSpPr>
          <p:nvPr>
            <p:ph type="title"/>
          </p:nvPr>
        </p:nvSpPr>
        <p:spPr>
          <a:xfrm>
            <a:off x="5516418" y="1257157"/>
            <a:ext cx="4599710" cy="950334"/>
          </a:xfrm>
        </p:spPr>
        <p:txBody>
          <a:bodyPr anchor="t">
            <a:normAutofit/>
          </a:bodyPr>
          <a:lstStyle>
            <a:lvl1pPr>
              <a:defRPr sz="2400"/>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AD995E0C-B1E6-29FA-E2FE-F1B92180C86D}"/>
              </a:ext>
            </a:extLst>
          </p:cNvPr>
          <p:cNvSpPr>
            <a:spLocks noGrp="1"/>
          </p:cNvSpPr>
          <p:nvPr>
            <p:ph type="body" idx="1"/>
          </p:nvPr>
        </p:nvSpPr>
        <p:spPr>
          <a:xfrm>
            <a:off x="5516418" y="3632200"/>
            <a:ext cx="4599709" cy="2116137"/>
          </a:xfrm>
        </p:spPr>
        <p:txBody>
          <a:bodyPr>
            <a:normAutofit/>
          </a:bodyPr>
          <a:lstStyle>
            <a:lvl1pPr marL="0" indent="0">
              <a:buNone/>
              <a:defRPr sz="1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texto 2">
            <a:extLst>
              <a:ext uri="{FF2B5EF4-FFF2-40B4-BE49-F238E27FC236}">
                <a16:creationId xmlns:a16="http://schemas.microsoft.com/office/drawing/2014/main" id="{CE7D8195-9DB9-6DB6-CB0D-405A786ED7C6}"/>
              </a:ext>
            </a:extLst>
          </p:cNvPr>
          <p:cNvSpPr>
            <a:spLocks noGrp="1"/>
          </p:cNvSpPr>
          <p:nvPr>
            <p:ph type="body" idx="10"/>
          </p:nvPr>
        </p:nvSpPr>
        <p:spPr>
          <a:xfrm>
            <a:off x="5516417" y="2507889"/>
            <a:ext cx="4599709" cy="823912"/>
          </a:xfrm>
        </p:spPr>
        <p:txBody>
          <a:bodyPr anchor="t">
            <a:normAutofit/>
          </a:bodyPr>
          <a:lstStyle>
            <a:lvl1pPr marL="0" indent="0" algn="l">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pic>
        <p:nvPicPr>
          <p:cNvPr id="5" name="Gráfico 4">
            <a:extLst>
              <a:ext uri="{FF2B5EF4-FFF2-40B4-BE49-F238E27FC236}">
                <a16:creationId xmlns:a16="http://schemas.microsoft.com/office/drawing/2014/main" id="{163397D1-475A-C6AE-E5E5-BB90E05169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71058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65096-0991-C0F7-85F7-21FBD818E802}"/>
              </a:ext>
            </a:extLst>
          </p:cNvPr>
          <p:cNvSpPr>
            <a:spLocks noGrp="1"/>
          </p:cNvSpPr>
          <p:nvPr>
            <p:ph type="title"/>
          </p:nvPr>
        </p:nvSpPr>
        <p:spPr>
          <a:xfrm>
            <a:off x="1071418" y="561543"/>
            <a:ext cx="10049164" cy="1020329"/>
          </a:xfrm>
        </p:spPr>
        <p:txBody>
          <a:bodyPr>
            <a:normAutofit/>
          </a:bodyPr>
          <a:lstStyle>
            <a:lvl1pPr algn="ctr">
              <a:defRPr sz="2400"/>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9B1ED1DB-907B-539D-9476-279B3E15DAFC}"/>
              </a:ext>
            </a:extLst>
          </p:cNvPr>
          <p:cNvSpPr>
            <a:spLocks noGrp="1"/>
          </p:cNvSpPr>
          <p:nvPr>
            <p:ph type="body" idx="1"/>
          </p:nvPr>
        </p:nvSpPr>
        <p:spPr>
          <a:xfrm>
            <a:off x="1625599" y="1883353"/>
            <a:ext cx="3639128" cy="823912"/>
          </a:xfrm>
        </p:spPr>
        <p:txBody>
          <a:bodyPr anchor="t">
            <a:normAutofit/>
          </a:bodyPr>
          <a:lstStyle>
            <a:lvl1pPr marL="0" indent="0" algn="ctr">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BC2A904-0D2D-D6C9-4B0C-BBB10208652B}"/>
              </a:ext>
            </a:extLst>
          </p:cNvPr>
          <p:cNvSpPr>
            <a:spLocks noGrp="1"/>
          </p:cNvSpPr>
          <p:nvPr>
            <p:ph sz="half" idx="2"/>
          </p:nvPr>
        </p:nvSpPr>
        <p:spPr>
          <a:xfrm>
            <a:off x="1071418"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
        <p:nvSpPr>
          <p:cNvPr id="11" name="Marcador de texto 2">
            <a:extLst>
              <a:ext uri="{FF2B5EF4-FFF2-40B4-BE49-F238E27FC236}">
                <a16:creationId xmlns:a16="http://schemas.microsoft.com/office/drawing/2014/main" id="{CB96BCC9-4DE3-FFD1-0501-CB9C566CABAC}"/>
              </a:ext>
            </a:extLst>
          </p:cNvPr>
          <p:cNvSpPr>
            <a:spLocks noGrp="1"/>
          </p:cNvSpPr>
          <p:nvPr>
            <p:ph type="body" idx="10"/>
          </p:nvPr>
        </p:nvSpPr>
        <p:spPr>
          <a:xfrm>
            <a:off x="6927272" y="1883353"/>
            <a:ext cx="3639128" cy="823912"/>
          </a:xfrm>
        </p:spPr>
        <p:txBody>
          <a:bodyPr anchor="t">
            <a:normAutofit/>
          </a:bodyPr>
          <a:lstStyle>
            <a:lvl1pPr marL="0" indent="0" algn="ctr">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Marcador de contenido 3">
            <a:extLst>
              <a:ext uri="{FF2B5EF4-FFF2-40B4-BE49-F238E27FC236}">
                <a16:creationId xmlns:a16="http://schemas.microsoft.com/office/drawing/2014/main" id="{A28BB7E4-B115-0792-CF9B-7E725FE86348}"/>
              </a:ext>
            </a:extLst>
          </p:cNvPr>
          <p:cNvSpPr>
            <a:spLocks noGrp="1"/>
          </p:cNvSpPr>
          <p:nvPr>
            <p:ph sz="half" idx="11"/>
          </p:nvPr>
        </p:nvSpPr>
        <p:spPr>
          <a:xfrm>
            <a:off x="6373091"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Tree>
    <p:extLst>
      <p:ext uri="{BB962C8B-B14F-4D97-AF65-F5344CB8AC3E}">
        <p14:creationId xmlns:p14="http://schemas.microsoft.com/office/powerpoint/2010/main" val="25673503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68820C7A-5835-2ED3-3ABD-3CAD8ED1A381}"/>
              </a:ext>
            </a:extLst>
          </p:cNvPr>
          <p:cNvSpPr>
            <a:spLocks noGrp="1"/>
          </p:cNvSpPr>
          <p:nvPr>
            <p:ph type="ctrTitle"/>
          </p:nvPr>
        </p:nvSpPr>
        <p:spPr>
          <a:xfrm>
            <a:off x="761999" y="3089708"/>
            <a:ext cx="4715165" cy="891165"/>
          </a:xfrm>
        </p:spPr>
        <p:txBody>
          <a:bodyPr anchor="t">
            <a:normAutofit/>
          </a:bodyPr>
          <a:lstStyle>
            <a:lvl1pPr algn="l">
              <a:defRPr sz="2400"/>
            </a:lvl1pPr>
          </a:lstStyle>
          <a:p>
            <a:r>
              <a:rPr lang="es-ES"/>
              <a:t>Haga clic para modificar el estilo de título del patrón</a:t>
            </a:r>
            <a:endParaRPr lang="es-CL" dirty="0"/>
          </a:p>
        </p:txBody>
      </p:sp>
      <p:sp>
        <p:nvSpPr>
          <p:cNvPr id="9" name="Subtítulo 2">
            <a:extLst>
              <a:ext uri="{FF2B5EF4-FFF2-40B4-BE49-F238E27FC236}">
                <a16:creationId xmlns:a16="http://schemas.microsoft.com/office/drawing/2014/main" id="{08296E67-A443-397B-84D3-415E0176BB1A}"/>
              </a:ext>
            </a:extLst>
          </p:cNvPr>
          <p:cNvSpPr>
            <a:spLocks noGrp="1"/>
          </p:cNvSpPr>
          <p:nvPr>
            <p:ph type="subTitle" idx="1"/>
          </p:nvPr>
        </p:nvSpPr>
        <p:spPr>
          <a:xfrm>
            <a:off x="6714839" y="3094470"/>
            <a:ext cx="4608944" cy="3112365"/>
          </a:xfrm>
        </p:spPr>
        <p:txBody>
          <a:bodyPr>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
        <p:nvSpPr>
          <p:cNvPr id="10" name="Marcador de texto 2">
            <a:extLst>
              <a:ext uri="{FF2B5EF4-FFF2-40B4-BE49-F238E27FC236}">
                <a16:creationId xmlns:a16="http://schemas.microsoft.com/office/drawing/2014/main" id="{AD9EA9D1-8AF3-E3C3-DD46-AF3164218AB2}"/>
              </a:ext>
            </a:extLst>
          </p:cNvPr>
          <p:cNvSpPr>
            <a:spLocks noGrp="1"/>
          </p:cNvSpPr>
          <p:nvPr>
            <p:ph type="body" idx="10"/>
          </p:nvPr>
        </p:nvSpPr>
        <p:spPr>
          <a:xfrm>
            <a:off x="761999" y="4447310"/>
            <a:ext cx="4715163" cy="823912"/>
          </a:xfrm>
        </p:spPr>
        <p:txBody>
          <a:bodyPr anchor="t">
            <a:normAutofit/>
          </a:bodyPr>
          <a:lstStyle>
            <a:lvl1pPr marL="0" indent="0" algn="l">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posición de imagen 8">
            <a:extLst>
              <a:ext uri="{FF2B5EF4-FFF2-40B4-BE49-F238E27FC236}">
                <a16:creationId xmlns:a16="http://schemas.microsoft.com/office/drawing/2014/main" id="{CA691275-E614-75DD-BF66-D1A2304E5492}"/>
              </a:ext>
            </a:extLst>
          </p:cNvPr>
          <p:cNvSpPr>
            <a:spLocks noGrp="1"/>
          </p:cNvSpPr>
          <p:nvPr>
            <p:ph type="pic" sz="quarter" idx="13"/>
          </p:nvPr>
        </p:nvSpPr>
        <p:spPr>
          <a:xfrm>
            <a:off x="144965" y="133815"/>
            <a:ext cx="11898351" cy="2276876"/>
          </a:xfrm>
          <a:prstGeom prst="round1Rect">
            <a:avLst>
              <a:gd name="adj" fmla="val 24993"/>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41890748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8531E2A4-9A34-BEA3-F476-A47B2C7157F4}"/>
              </a:ext>
            </a:extLst>
          </p:cNvPr>
          <p:cNvSpPr>
            <a:spLocks noGrp="1"/>
          </p:cNvSpPr>
          <p:nvPr>
            <p:ph type="pic" sz="quarter" idx="13"/>
          </p:nvPr>
        </p:nvSpPr>
        <p:spPr>
          <a:xfrm>
            <a:off x="0" y="1"/>
            <a:ext cx="12192000" cy="6858000"/>
          </a:xfrm>
        </p:spPr>
        <p:txBody>
          <a:bodyPr/>
          <a:lstStyle/>
          <a:p>
            <a:r>
              <a:rPr lang="es-ES"/>
              <a:t>Haga clic en el icono para agregar una imagen</a:t>
            </a:r>
            <a:endParaRPr lang="es-CL"/>
          </a:p>
        </p:txBody>
      </p:sp>
      <p:sp>
        <p:nvSpPr>
          <p:cNvPr id="2" name="Título 1">
            <a:extLst>
              <a:ext uri="{FF2B5EF4-FFF2-40B4-BE49-F238E27FC236}">
                <a16:creationId xmlns:a16="http://schemas.microsoft.com/office/drawing/2014/main" id="{B4B5FBF0-2E9F-C640-24F4-D317F95E2F57}"/>
              </a:ext>
            </a:extLst>
          </p:cNvPr>
          <p:cNvSpPr>
            <a:spLocks noGrp="1"/>
          </p:cNvSpPr>
          <p:nvPr>
            <p:ph type="title"/>
          </p:nvPr>
        </p:nvSpPr>
        <p:spPr>
          <a:xfrm>
            <a:off x="838200" y="2770049"/>
            <a:ext cx="6024418" cy="1317901"/>
          </a:xfrm>
        </p:spPr>
        <p:txBody>
          <a:bodyPr/>
          <a:lstStyle>
            <a:lvl1pPr>
              <a:defRPr>
                <a:solidFill>
                  <a:schemeClr val="bg1"/>
                </a:solidFill>
              </a:defRPr>
            </a:lvl1pPr>
          </a:lstStyle>
          <a:p>
            <a:r>
              <a:rPr lang="es-ES"/>
              <a:t>Haga clic para modificar el estilo de título del patrón</a:t>
            </a:r>
            <a:endParaRPr lang="es-CL" dirty="0"/>
          </a:p>
        </p:txBody>
      </p:sp>
      <p:pic>
        <p:nvPicPr>
          <p:cNvPr id="3" name="Gráfico 2">
            <a:extLst>
              <a:ext uri="{FF2B5EF4-FFF2-40B4-BE49-F238E27FC236}">
                <a16:creationId xmlns:a16="http://schemas.microsoft.com/office/drawing/2014/main" id="{B793FE82-AE4C-A625-A66C-6CBD421470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25969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54735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65096-0991-C0F7-85F7-21FBD818E802}"/>
              </a:ext>
            </a:extLst>
          </p:cNvPr>
          <p:cNvSpPr>
            <a:spLocks noGrp="1"/>
          </p:cNvSpPr>
          <p:nvPr>
            <p:ph type="title"/>
          </p:nvPr>
        </p:nvSpPr>
        <p:spPr>
          <a:xfrm>
            <a:off x="1071418" y="561543"/>
            <a:ext cx="10049164" cy="1020329"/>
          </a:xfrm>
        </p:spPr>
        <p:txBody>
          <a:bodyPr>
            <a:normAutofit/>
          </a:bodyPr>
          <a:lstStyle>
            <a:lvl1pPr algn="ctr">
              <a:defRPr sz="2400"/>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9B1ED1DB-907B-539D-9476-279B3E15DAFC}"/>
              </a:ext>
            </a:extLst>
          </p:cNvPr>
          <p:cNvSpPr>
            <a:spLocks noGrp="1"/>
          </p:cNvSpPr>
          <p:nvPr>
            <p:ph type="body" idx="1"/>
          </p:nvPr>
        </p:nvSpPr>
        <p:spPr>
          <a:xfrm>
            <a:off x="1625599" y="1883353"/>
            <a:ext cx="3639128" cy="823912"/>
          </a:xfrm>
        </p:spPr>
        <p:txBody>
          <a:bodyPr anchor="t">
            <a:normAutofit/>
          </a:bodyPr>
          <a:lstStyle>
            <a:lvl1pPr marL="0" indent="0" algn="ctr">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BC2A904-0D2D-D6C9-4B0C-BBB10208652B}"/>
              </a:ext>
            </a:extLst>
          </p:cNvPr>
          <p:cNvSpPr>
            <a:spLocks noGrp="1"/>
          </p:cNvSpPr>
          <p:nvPr>
            <p:ph sz="half" idx="2"/>
          </p:nvPr>
        </p:nvSpPr>
        <p:spPr>
          <a:xfrm>
            <a:off x="1071418"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
        <p:nvSpPr>
          <p:cNvPr id="11" name="Marcador de texto 2">
            <a:extLst>
              <a:ext uri="{FF2B5EF4-FFF2-40B4-BE49-F238E27FC236}">
                <a16:creationId xmlns:a16="http://schemas.microsoft.com/office/drawing/2014/main" id="{CB96BCC9-4DE3-FFD1-0501-CB9C566CABAC}"/>
              </a:ext>
            </a:extLst>
          </p:cNvPr>
          <p:cNvSpPr>
            <a:spLocks noGrp="1"/>
          </p:cNvSpPr>
          <p:nvPr>
            <p:ph type="body" idx="10"/>
          </p:nvPr>
        </p:nvSpPr>
        <p:spPr>
          <a:xfrm>
            <a:off x="6927272" y="1883353"/>
            <a:ext cx="3639128" cy="823912"/>
          </a:xfrm>
        </p:spPr>
        <p:txBody>
          <a:bodyPr anchor="t">
            <a:normAutofit/>
          </a:bodyPr>
          <a:lstStyle>
            <a:lvl1pPr marL="0" indent="0" algn="ctr">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Marcador de contenido 3">
            <a:extLst>
              <a:ext uri="{FF2B5EF4-FFF2-40B4-BE49-F238E27FC236}">
                <a16:creationId xmlns:a16="http://schemas.microsoft.com/office/drawing/2014/main" id="{A28BB7E4-B115-0792-CF9B-7E725FE86348}"/>
              </a:ext>
            </a:extLst>
          </p:cNvPr>
          <p:cNvSpPr>
            <a:spLocks noGrp="1"/>
          </p:cNvSpPr>
          <p:nvPr>
            <p:ph sz="half" idx="11"/>
          </p:nvPr>
        </p:nvSpPr>
        <p:spPr>
          <a:xfrm>
            <a:off x="6373091"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Tree>
    <p:extLst>
      <p:ext uri="{BB962C8B-B14F-4D97-AF65-F5344CB8AC3E}">
        <p14:creationId xmlns:p14="http://schemas.microsoft.com/office/powerpoint/2010/main" val="3151969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Encabezado de sección">
    <p:spTree>
      <p:nvGrpSpPr>
        <p:cNvPr id="1" name=""/>
        <p:cNvGrpSpPr/>
        <p:nvPr/>
      </p:nvGrpSpPr>
      <p:grpSpPr>
        <a:xfrm>
          <a:off x="0" y="0"/>
          <a:ext cx="0" cy="0"/>
          <a:chOff x="0" y="0"/>
          <a:chExt cx="0" cy="0"/>
        </a:xfrm>
      </p:grpSpPr>
      <p:sp>
        <p:nvSpPr>
          <p:cNvPr id="7" name="Marcador de posición de imagen 8">
            <a:extLst>
              <a:ext uri="{FF2B5EF4-FFF2-40B4-BE49-F238E27FC236}">
                <a16:creationId xmlns:a16="http://schemas.microsoft.com/office/drawing/2014/main" id="{8352CF86-504E-7D50-B1E7-A24B46A700F9}"/>
              </a:ext>
            </a:extLst>
          </p:cNvPr>
          <p:cNvSpPr>
            <a:spLocks noGrp="1"/>
          </p:cNvSpPr>
          <p:nvPr>
            <p:ph type="pic" sz="quarter" idx="13"/>
          </p:nvPr>
        </p:nvSpPr>
        <p:spPr>
          <a:xfrm>
            <a:off x="144965" y="133815"/>
            <a:ext cx="11898351" cy="2276876"/>
          </a:xfrm>
          <a:prstGeom prst="round1Rect">
            <a:avLst>
              <a:gd name="adj" fmla="val 24993"/>
            </a:avLst>
          </a:prstGeom>
        </p:spPr>
        <p:txBody>
          <a:bodyPr/>
          <a:lstStyle/>
          <a:p>
            <a:r>
              <a:rPr lang="es-ES" dirty="0"/>
              <a:t>Haga clic en el icono para agregar una imagen</a:t>
            </a:r>
            <a:endParaRPr lang="es-CL" dirty="0"/>
          </a:p>
        </p:txBody>
      </p:sp>
      <p:sp>
        <p:nvSpPr>
          <p:cNvPr id="8" name="Título 1">
            <a:extLst>
              <a:ext uri="{FF2B5EF4-FFF2-40B4-BE49-F238E27FC236}">
                <a16:creationId xmlns:a16="http://schemas.microsoft.com/office/drawing/2014/main" id="{68820C7A-5835-2ED3-3ABD-3CAD8ED1A381}"/>
              </a:ext>
            </a:extLst>
          </p:cNvPr>
          <p:cNvSpPr>
            <a:spLocks noGrp="1"/>
          </p:cNvSpPr>
          <p:nvPr>
            <p:ph type="ctrTitle"/>
          </p:nvPr>
        </p:nvSpPr>
        <p:spPr>
          <a:xfrm>
            <a:off x="868215" y="3089708"/>
            <a:ext cx="4715165" cy="891165"/>
          </a:xfrm>
        </p:spPr>
        <p:txBody>
          <a:bodyPr anchor="t">
            <a:normAutofit/>
          </a:bodyPr>
          <a:lstStyle>
            <a:lvl1pPr algn="l">
              <a:defRPr sz="2400"/>
            </a:lvl1pPr>
          </a:lstStyle>
          <a:p>
            <a:r>
              <a:rPr lang="es-ES"/>
              <a:t>Haga clic para modificar el estilo de título del patrón</a:t>
            </a:r>
            <a:endParaRPr lang="es-CL" dirty="0"/>
          </a:p>
        </p:txBody>
      </p:sp>
      <p:sp>
        <p:nvSpPr>
          <p:cNvPr id="9" name="Subtítulo 2">
            <a:extLst>
              <a:ext uri="{FF2B5EF4-FFF2-40B4-BE49-F238E27FC236}">
                <a16:creationId xmlns:a16="http://schemas.microsoft.com/office/drawing/2014/main" id="{08296E67-A443-397B-84D3-415E0176BB1A}"/>
              </a:ext>
            </a:extLst>
          </p:cNvPr>
          <p:cNvSpPr>
            <a:spLocks noGrp="1"/>
          </p:cNvSpPr>
          <p:nvPr>
            <p:ph type="subTitle" idx="1"/>
          </p:nvPr>
        </p:nvSpPr>
        <p:spPr>
          <a:xfrm>
            <a:off x="6714839" y="3094470"/>
            <a:ext cx="4608944" cy="3112365"/>
          </a:xfrm>
        </p:spPr>
        <p:txBody>
          <a:bodyPr>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
        <p:nvSpPr>
          <p:cNvPr id="10" name="Marcador de texto 2">
            <a:extLst>
              <a:ext uri="{FF2B5EF4-FFF2-40B4-BE49-F238E27FC236}">
                <a16:creationId xmlns:a16="http://schemas.microsoft.com/office/drawing/2014/main" id="{AD9EA9D1-8AF3-E3C3-DD46-AF3164218AB2}"/>
              </a:ext>
            </a:extLst>
          </p:cNvPr>
          <p:cNvSpPr>
            <a:spLocks noGrp="1"/>
          </p:cNvSpPr>
          <p:nvPr>
            <p:ph type="body" idx="10"/>
          </p:nvPr>
        </p:nvSpPr>
        <p:spPr>
          <a:xfrm>
            <a:off x="868217" y="4333532"/>
            <a:ext cx="4715163" cy="823912"/>
          </a:xfrm>
        </p:spPr>
        <p:txBody>
          <a:bodyPr anchor="t">
            <a:normAutofit/>
          </a:bodyPr>
          <a:lstStyle>
            <a:lvl1pPr marL="0" indent="0" algn="l">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pic>
        <p:nvPicPr>
          <p:cNvPr id="2" name="Gráfico 1">
            <a:extLst>
              <a:ext uri="{FF2B5EF4-FFF2-40B4-BE49-F238E27FC236}">
                <a16:creationId xmlns:a16="http://schemas.microsoft.com/office/drawing/2014/main" id="{13865D65-4819-8941-56F9-4B56CE0F4C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09973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8531E2A4-9A34-BEA3-F476-A47B2C7157F4}"/>
              </a:ext>
            </a:extLst>
          </p:cNvPr>
          <p:cNvSpPr>
            <a:spLocks noGrp="1"/>
          </p:cNvSpPr>
          <p:nvPr>
            <p:ph type="pic" sz="quarter" idx="13"/>
          </p:nvPr>
        </p:nvSpPr>
        <p:spPr>
          <a:xfrm>
            <a:off x="0" y="0"/>
            <a:ext cx="12192000" cy="6754483"/>
          </a:xfrm>
        </p:spPr>
        <p:txBody>
          <a:bodyPr/>
          <a:lstStyle/>
          <a:p>
            <a:r>
              <a:rPr lang="es-ES" dirty="0"/>
              <a:t>Haga clic en el icono para agregar una imagen</a:t>
            </a:r>
            <a:endParaRPr lang="es-CL" dirty="0"/>
          </a:p>
        </p:txBody>
      </p:sp>
      <p:sp>
        <p:nvSpPr>
          <p:cNvPr id="2" name="Título 1">
            <a:extLst>
              <a:ext uri="{FF2B5EF4-FFF2-40B4-BE49-F238E27FC236}">
                <a16:creationId xmlns:a16="http://schemas.microsoft.com/office/drawing/2014/main" id="{B4B5FBF0-2E9F-C640-24F4-D317F95E2F57}"/>
              </a:ext>
            </a:extLst>
          </p:cNvPr>
          <p:cNvSpPr>
            <a:spLocks noGrp="1"/>
          </p:cNvSpPr>
          <p:nvPr>
            <p:ph type="title"/>
          </p:nvPr>
        </p:nvSpPr>
        <p:spPr>
          <a:xfrm>
            <a:off x="838200" y="2770049"/>
            <a:ext cx="6024418" cy="1317901"/>
          </a:xfrm>
        </p:spPr>
        <p:txBody>
          <a:bodyPr/>
          <a:lstStyle/>
          <a:p>
            <a:r>
              <a:rPr lang="es-ES"/>
              <a:t>Haga clic para modificar el estilo de título del patrón</a:t>
            </a:r>
            <a:endParaRPr lang="es-CL" dirty="0"/>
          </a:p>
        </p:txBody>
      </p:sp>
      <p:pic>
        <p:nvPicPr>
          <p:cNvPr id="3" name="Gráfico 2">
            <a:extLst>
              <a:ext uri="{FF2B5EF4-FFF2-40B4-BE49-F238E27FC236}">
                <a16:creationId xmlns:a16="http://schemas.microsoft.com/office/drawing/2014/main" id="{8749C0A3-9E68-FAE4-7F8B-7CC2317C7D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4" name="Gráfico 3">
            <a:extLst>
              <a:ext uri="{FF2B5EF4-FFF2-40B4-BE49-F238E27FC236}">
                <a16:creationId xmlns:a16="http://schemas.microsoft.com/office/drawing/2014/main" id="{333D72C9-9AC8-EC2E-1A9A-835F1861576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138036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11245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2FA59-3CDC-1EC3-FA1E-EA9EDFF32F8F}"/>
              </a:ext>
            </a:extLst>
          </p:cNvPr>
          <p:cNvSpPr>
            <a:spLocks noGrp="1"/>
          </p:cNvSpPr>
          <p:nvPr>
            <p:ph type="ctrTitle"/>
          </p:nvPr>
        </p:nvSpPr>
        <p:spPr>
          <a:xfrm>
            <a:off x="2683163" y="1122363"/>
            <a:ext cx="6825673" cy="2387600"/>
          </a:xfrm>
        </p:spPr>
        <p:txBody>
          <a:bodyPr anchor="ctr">
            <a:normAutofit/>
          </a:bodyPr>
          <a:lstStyle>
            <a:lvl1pPr algn="ctr">
              <a:defRPr sz="3600"/>
            </a:lvl1pPr>
          </a:lstStyle>
          <a:p>
            <a:r>
              <a:rPr lang="es-ES"/>
              <a:t>Haga clic para modificar el estilo de título del patrón</a:t>
            </a:r>
            <a:endParaRPr lang="es-CL" dirty="0"/>
          </a:p>
        </p:txBody>
      </p:sp>
      <p:sp>
        <p:nvSpPr>
          <p:cNvPr id="3" name="Subtítulo 2">
            <a:extLst>
              <a:ext uri="{FF2B5EF4-FFF2-40B4-BE49-F238E27FC236}">
                <a16:creationId xmlns:a16="http://schemas.microsoft.com/office/drawing/2014/main" id="{96905FC1-A264-7B2E-EF2D-6BCD6C83D42B}"/>
              </a:ext>
            </a:extLst>
          </p:cNvPr>
          <p:cNvSpPr>
            <a:spLocks noGrp="1"/>
          </p:cNvSpPr>
          <p:nvPr>
            <p:ph type="subTitle" idx="1"/>
          </p:nvPr>
        </p:nvSpPr>
        <p:spPr>
          <a:xfrm>
            <a:off x="2683163" y="3777529"/>
            <a:ext cx="6825673" cy="1283998"/>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Tree>
    <p:extLst>
      <p:ext uri="{BB962C8B-B14F-4D97-AF65-F5344CB8AC3E}">
        <p14:creationId xmlns:p14="http://schemas.microsoft.com/office/powerpoint/2010/main" val="873546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10" Type="http://schemas.openxmlformats.org/officeDocument/2006/relationships/image" Target="../media/image20.svg"/><Relationship Id="rId4" Type="http://schemas.openxmlformats.org/officeDocument/2006/relationships/slideLayout" Target="../slideLayouts/slideLayout33.xml"/><Relationship Id="rId9" Type="http://schemas.openxmlformats.org/officeDocument/2006/relationships/image" Target="../media/image19.png"/></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image" Target="../media/image20.svg"/><Relationship Id="rId4" Type="http://schemas.openxmlformats.org/officeDocument/2006/relationships/slideLayout" Target="../slideLayouts/slideLayout40.xml"/><Relationship Id="rId9" Type="http://schemas.openxmlformats.org/officeDocument/2006/relationships/image" Target="../media/image19.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17.xml"/><Relationship Id="rId1" Type="http://schemas.openxmlformats.org/officeDocument/2006/relationships/slideLayout" Target="../slideLayouts/slideLayout44.xml"/><Relationship Id="rId4" Type="http://schemas.openxmlformats.org/officeDocument/2006/relationships/image" Target="../media/image20.sv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theme" Target="../theme/theme2.xml"/><Relationship Id="rId4" Type="http://schemas.openxmlformats.org/officeDocument/2006/relationships/image" Target="../media/image5.sv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theme" Target="../theme/theme3.xml"/><Relationship Id="rId4" Type="http://schemas.openxmlformats.org/officeDocument/2006/relationships/image" Target="../media/image5.sv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theme" Target="../theme/theme4.xml"/><Relationship Id="rId4" Type="http://schemas.openxmlformats.org/officeDocument/2006/relationships/image" Target="../media/image5.sv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theme" Target="../theme/theme5.xml"/><Relationship Id="rId4" Type="http://schemas.openxmlformats.org/officeDocument/2006/relationships/image" Target="../media/image5.sv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10.svg"/><Relationship Id="rId4" Type="http://schemas.openxmlformats.org/officeDocument/2006/relationships/slideLayout" Target="../slideLayouts/slideLayout5.xml"/><Relationship Id="rId9"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5.svg"/><Relationship Id="rId4" Type="http://schemas.openxmlformats.org/officeDocument/2006/relationships/slideLayout" Target="../slideLayouts/slideLayout12.xml"/><Relationship Id="rId9" Type="http://schemas.openxmlformats.org/officeDocument/2006/relationships/image" Target="../media/image14.pn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image" Target="../media/image18.svg"/><Relationship Id="rId4" Type="http://schemas.openxmlformats.org/officeDocument/2006/relationships/slideLayout" Target="../slideLayouts/slideLayout19.xml"/><Relationship Id="rId9" Type="http://schemas.openxmlformats.org/officeDocument/2006/relationships/image" Target="../media/image17.png"/></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20.svg"/><Relationship Id="rId4" Type="http://schemas.openxmlformats.org/officeDocument/2006/relationships/slideLayout" Target="../slideLayouts/slideLayout26.xml"/><Relationship Id="rId9" Type="http://schemas.openxmlformats.org/officeDocument/2006/relationships/image" Target="../media/image1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32000" b="-32000"/>
          </a:stretch>
        </a:blipFill>
        <a:effectLst/>
      </p:bgPr>
    </p:bg>
    <p:spTree>
      <p:nvGrpSpPr>
        <p:cNvPr id="1" name=""/>
        <p:cNvGrpSpPr/>
        <p:nvPr/>
      </p:nvGrpSpPr>
      <p:grpSpPr>
        <a:xfrm>
          <a:off x="0" y="0"/>
          <a:ext cx="0" cy="0"/>
          <a:chOff x="0" y="0"/>
          <a:chExt cx="0" cy="0"/>
        </a:xfrm>
      </p:grpSpPr>
      <p:sp>
        <p:nvSpPr>
          <p:cNvPr id="2" name="Rectángulo: una sola esquina redondeada 1">
            <a:extLst>
              <a:ext uri="{FF2B5EF4-FFF2-40B4-BE49-F238E27FC236}">
                <a16:creationId xmlns:a16="http://schemas.microsoft.com/office/drawing/2014/main" id="{9C2D2363-F61B-6880-5695-D4AD15E72CA7}"/>
              </a:ext>
            </a:extLst>
          </p:cNvPr>
          <p:cNvSpPr/>
          <p:nvPr/>
        </p:nvSpPr>
        <p:spPr>
          <a:xfrm>
            <a:off x="129309" y="147782"/>
            <a:ext cx="11924146" cy="6576291"/>
          </a:xfrm>
          <a:prstGeom prst="round1Rect">
            <a:avLst>
              <a:gd name="adj" fmla="val 8380"/>
            </a:avLst>
          </a:prstGeom>
          <a:gradFill>
            <a:gsLst>
              <a:gs pos="0">
                <a:srgbClr val="002147">
                  <a:alpha val="80000"/>
                </a:srgbClr>
              </a:gs>
              <a:gs pos="54000">
                <a:schemeClr val="tx2">
                  <a:alpha val="80000"/>
                </a:schemeClr>
              </a:gs>
              <a:gs pos="100000">
                <a:schemeClr val="accent1">
                  <a:alpha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Gráfico 3">
            <a:extLst>
              <a:ext uri="{FF2B5EF4-FFF2-40B4-BE49-F238E27FC236}">
                <a16:creationId xmlns:a16="http://schemas.microsoft.com/office/drawing/2014/main" id="{127D830E-3E70-69C3-30CD-1731EFBE2B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3773" y="656354"/>
            <a:ext cx="1756626" cy="697725"/>
          </a:xfrm>
          <a:prstGeom prst="rect">
            <a:avLst/>
          </a:prstGeom>
        </p:spPr>
      </p:pic>
    </p:spTree>
    <p:extLst>
      <p:ext uri="{BB962C8B-B14F-4D97-AF65-F5344CB8AC3E}">
        <p14:creationId xmlns:p14="http://schemas.microsoft.com/office/powerpoint/2010/main" val="1028463380"/>
      </p:ext>
    </p:extLst>
  </p:cSld>
  <p:clrMap bg1="lt1" tx1="dk1" bg2="lt2" tx2="dk2" accent1="accent1" accent2="accent2" accent3="accent3" accent4="accent4" accent5="accent5" accent6="accent6" hlink="hlink" folHlink="folHlink"/>
  <p:sldLayoutIdLst>
    <p:sldLayoutId id="2147483823" r:id="rId1"/>
  </p:sldLayoutIdLst>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D8D9D06-8591-A62C-64FF-E813A117A721}"/>
              </a:ext>
            </a:extLst>
          </p:cNvPr>
          <p:cNvSpPr>
            <a:spLocks noGrp="1"/>
          </p:cNvSpPr>
          <p:nvPr>
            <p:ph type="title"/>
          </p:nvPr>
        </p:nvSpPr>
        <p:spPr>
          <a:xfrm>
            <a:off x="838200" y="1062312"/>
            <a:ext cx="5257800" cy="1317901"/>
          </a:xfrm>
          <a:prstGeom prst="rect">
            <a:avLst/>
          </a:prstGeom>
        </p:spPr>
        <p:txBody>
          <a:bodyPr vert="horz" lIns="91440" tIns="45720" rIns="91440" bIns="45720" rtlCol="0" anchor="ctr">
            <a:normAutofit/>
          </a:body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68FB9F3E-C7B5-C715-A753-72399D80BF00}"/>
              </a:ext>
            </a:extLst>
          </p:cNvPr>
          <p:cNvSpPr>
            <a:spLocks noGrp="1"/>
          </p:cNvSpPr>
          <p:nvPr>
            <p:ph type="body" idx="1"/>
          </p:nvPr>
        </p:nvSpPr>
        <p:spPr>
          <a:xfrm>
            <a:off x="838200" y="2756451"/>
            <a:ext cx="10515600" cy="3725311"/>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556939"/>
      </p:ext>
    </p:extLst>
  </p:cSld>
  <p:clrMap bg1="lt1" tx1="dk1" bg2="lt2" tx2="dk2" accent1="accent1" accent2="accent2" accent3="accent3" accent4="accent4" accent5="accent5" accent6="accent6" hlink="hlink" folHlink="folHlink"/>
  <p:sldLayoutIdLst>
    <p:sldLayoutId id="2147483759" r:id="rId1"/>
    <p:sldLayoutId id="2147483825" r:id="rId2"/>
    <p:sldLayoutId id="2147483760" r:id="rId3"/>
    <p:sldLayoutId id="2147483762" r:id="rId4"/>
    <p:sldLayoutId id="2147483763" r:id="rId5"/>
    <p:sldLayoutId id="2147483764" r:id="rId6"/>
    <p:sldLayoutId id="2147483765" r:id="rId7"/>
  </p:sldLayoutIdLst>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002147"/>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D8D9D06-8591-A62C-64FF-E813A117A721}"/>
              </a:ext>
            </a:extLst>
          </p:cNvPr>
          <p:cNvSpPr>
            <a:spLocks noGrp="1"/>
          </p:cNvSpPr>
          <p:nvPr>
            <p:ph type="title"/>
          </p:nvPr>
        </p:nvSpPr>
        <p:spPr>
          <a:xfrm>
            <a:off x="838200" y="1061152"/>
            <a:ext cx="5257800" cy="1317901"/>
          </a:xfrm>
          <a:prstGeom prst="rect">
            <a:avLst/>
          </a:prstGeom>
        </p:spPr>
        <p:txBody>
          <a:bodyPr vert="horz" lIns="91440" tIns="45720" rIns="91440" bIns="45720" rtlCol="0" anchor="ctr">
            <a:normAutofit/>
          </a:body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68FB9F3E-C7B5-C715-A753-72399D80BF00}"/>
              </a:ext>
            </a:extLst>
          </p:cNvPr>
          <p:cNvSpPr>
            <a:spLocks noGrp="1"/>
          </p:cNvSpPr>
          <p:nvPr>
            <p:ph type="body" idx="1"/>
          </p:nvPr>
        </p:nvSpPr>
        <p:spPr>
          <a:xfrm>
            <a:off x="838200" y="2756451"/>
            <a:ext cx="10515600" cy="3725311"/>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4098625"/>
      </p:ext>
    </p:extLst>
  </p:cSld>
  <p:clrMap bg1="lt1" tx1="dk1" bg2="lt2" tx2="dk2" accent1="accent1" accent2="accent2" accent3="accent3" accent4="accent4" accent5="accent5" accent6="accent6" hlink="hlink" folHlink="folHlink"/>
  <p:sldLayoutIdLst>
    <p:sldLayoutId id="2147483767" r:id="rId1"/>
    <p:sldLayoutId id="2147483826" r:id="rId2"/>
    <p:sldLayoutId id="2147483768" r:id="rId3"/>
    <p:sldLayoutId id="2147483770" r:id="rId4"/>
    <p:sldLayoutId id="2147483771" r:id="rId5"/>
    <p:sldLayoutId id="2147483772" r:id="rId6"/>
    <p:sldLayoutId id="2147483773" r:id="rId7"/>
  </p:sldLayoutIdLst>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 name="Gráfico 12">
            <a:extLst>
              <a:ext uri="{FF2B5EF4-FFF2-40B4-BE49-F238E27FC236}">
                <a16:creationId xmlns:a16="http://schemas.microsoft.com/office/drawing/2014/main" id="{5BCBB882-38C2-320D-BF3D-9CC885E97F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87585820"/>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C2781EF6-AA1A-21D3-D93C-53627F727D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47986683"/>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260739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rgbClr val="00214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790966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6404113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002147"/>
        </a:solid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8855250"/>
      </p:ext>
    </p:extLst>
  </p:cSld>
  <p:clrMap bg1="lt1" tx1="dk1" bg2="lt2" tx2="dk2" accent1="accent1" accent2="accent2" accent3="accent3" accent4="accent4" accent5="accent5" accent6="accent6" hlink="hlink" folHlink="folHlink"/>
  <p:sldLayoutIdLst>
    <p:sldLayoutId id="2147483824" r:id="rId1"/>
  </p:sldLayoutIdLst>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ángulo: una sola esquina redondeada 1">
            <a:extLst>
              <a:ext uri="{FF2B5EF4-FFF2-40B4-BE49-F238E27FC236}">
                <a16:creationId xmlns:a16="http://schemas.microsoft.com/office/drawing/2014/main" id="{9C2D2363-F61B-6880-5695-D4AD15E72CA7}"/>
              </a:ext>
            </a:extLst>
          </p:cNvPr>
          <p:cNvSpPr/>
          <p:nvPr/>
        </p:nvSpPr>
        <p:spPr>
          <a:xfrm>
            <a:off x="129309" y="147782"/>
            <a:ext cx="11924146" cy="6576291"/>
          </a:xfrm>
          <a:prstGeom prst="round1Rect">
            <a:avLst>
              <a:gd name="adj" fmla="val 8380"/>
            </a:avLst>
          </a:prstGeom>
          <a:gradFill>
            <a:gsLst>
              <a:gs pos="0">
                <a:srgbClr val="002147">
                  <a:alpha val="80000"/>
                </a:srgbClr>
              </a:gs>
              <a:gs pos="54000">
                <a:schemeClr val="tx2">
                  <a:alpha val="80000"/>
                </a:schemeClr>
              </a:gs>
              <a:gs pos="100000">
                <a:schemeClr val="accent1">
                  <a:alpha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Gráfico 3">
            <a:extLst>
              <a:ext uri="{FF2B5EF4-FFF2-40B4-BE49-F238E27FC236}">
                <a16:creationId xmlns:a16="http://schemas.microsoft.com/office/drawing/2014/main" id="{BA0F5C67-CB61-579C-6CB7-76745298A1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13773" y="656354"/>
            <a:ext cx="1756626" cy="697725"/>
          </a:xfrm>
          <a:prstGeom prst="rect">
            <a:avLst/>
          </a:prstGeom>
        </p:spPr>
      </p:pic>
    </p:spTree>
    <p:extLst>
      <p:ext uri="{BB962C8B-B14F-4D97-AF65-F5344CB8AC3E}">
        <p14:creationId xmlns:p14="http://schemas.microsoft.com/office/powerpoint/2010/main" val="172145493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2" name="Rectángulo: una sola esquina redondeada 1">
            <a:extLst>
              <a:ext uri="{FF2B5EF4-FFF2-40B4-BE49-F238E27FC236}">
                <a16:creationId xmlns:a16="http://schemas.microsoft.com/office/drawing/2014/main" id="{9C2D2363-F61B-6880-5695-D4AD15E72CA7}"/>
              </a:ext>
            </a:extLst>
          </p:cNvPr>
          <p:cNvSpPr/>
          <p:nvPr/>
        </p:nvSpPr>
        <p:spPr>
          <a:xfrm>
            <a:off x="129309" y="147782"/>
            <a:ext cx="11924146" cy="6576291"/>
          </a:xfrm>
          <a:prstGeom prst="round1Rect">
            <a:avLst>
              <a:gd name="adj" fmla="val 8380"/>
            </a:avLst>
          </a:prstGeom>
          <a:gradFill>
            <a:gsLst>
              <a:gs pos="0">
                <a:srgbClr val="002147">
                  <a:alpha val="80000"/>
                </a:srgbClr>
              </a:gs>
              <a:gs pos="54000">
                <a:schemeClr val="tx2">
                  <a:alpha val="80000"/>
                </a:schemeClr>
              </a:gs>
              <a:gs pos="100000">
                <a:schemeClr val="accent1">
                  <a:alpha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Gráfico 3">
            <a:extLst>
              <a:ext uri="{FF2B5EF4-FFF2-40B4-BE49-F238E27FC236}">
                <a16:creationId xmlns:a16="http://schemas.microsoft.com/office/drawing/2014/main" id="{C529C1D3-01A3-DC6F-F6C8-63A6DA2D9F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13773" y="656354"/>
            <a:ext cx="1756626" cy="697725"/>
          </a:xfrm>
          <a:prstGeom prst="rect">
            <a:avLst/>
          </a:prstGeom>
        </p:spPr>
      </p:pic>
    </p:spTree>
    <p:extLst>
      <p:ext uri="{BB962C8B-B14F-4D97-AF65-F5344CB8AC3E}">
        <p14:creationId xmlns:p14="http://schemas.microsoft.com/office/powerpoint/2010/main" val="241020704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una sola esquina redondeada 1">
            <a:extLst>
              <a:ext uri="{FF2B5EF4-FFF2-40B4-BE49-F238E27FC236}">
                <a16:creationId xmlns:a16="http://schemas.microsoft.com/office/drawing/2014/main" id="{9C2D2363-F61B-6880-5695-D4AD15E72CA7}"/>
              </a:ext>
            </a:extLst>
          </p:cNvPr>
          <p:cNvSpPr/>
          <p:nvPr/>
        </p:nvSpPr>
        <p:spPr>
          <a:xfrm>
            <a:off x="129309" y="147782"/>
            <a:ext cx="11924146" cy="6576291"/>
          </a:xfrm>
          <a:prstGeom prst="round1Rect">
            <a:avLst>
              <a:gd name="adj" fmla="val 8380"/>
            </a:avLst>
          </a:prstGeom>
          <a:gradFill>
            <a:gsLst>
              <a:gs pos="0">
                <a:srgbClr val="002147">
                  <a:alpha val="80000"/>
                </a:srgbClr>
              </a:gs>
              <a:gs pos="54000">
                <a:schemeClr val="tx2">
                  <a:alpha val="80000"/>
                </a:schemeClr>
              </a:gs>
              <a:gs pos="100000">
                <a:schemeClr val="accent1">
                  <a:alpha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Gráfico 3">
            <a:extLst>
              <a:ext uri="{FF2B5EF4-FFF2-40B4-BE49-F238E27FC236}">
                <a16:creationId xmlns:a16="http://schemas.microsoft.com/office/drawing/2014/main" id="{8F1E7CA1-4435-A236-9F75-26709E84EA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13773" y="656354"/>
            <a:ext cx="1756626" cy="697725"/>
          </a:xfrm>
          <a:prstGeom prst="rect">
            <a:avLst/>
          </a:prstGeom>
        </p:spPr>
      </p:pic>
    </p:spTree>
    <p:extLst>
      <p:ext uri="{BB962C8B-B14F-4D97-AF65-F5344CB8AC3E}">
        <p14:creationId xmlns:p14="http://schemas.microsoft.com/office/powerpoint/2010/main" val="3194922342"/>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una sola esquina redondeada 1">
            <a:extLst>
              <a:ext uri="{FF2B5EF4-FFF2-40B4-BE49-F238E27FC236}">
                <a16:creationId xmlns:a16="http://schemas.microsoft.com/office/drawing/2014/main" id="{9C2D2363-F61B-6880-5695-D4AD15E72CA7}"/>
              </a:ext>
            </a:extLst>
          </p:cNvPr>
          <p:cNvSpPr/>
          <p:nvPr/>
        </p:nvSpPr>
        <p:spPr>
          <a:xfrm>
            <a:off x="129309" y="147782"/>
            <a:ext cx="11924146" cy="6576291"/>
          </a:xfrm>
          <a:prstGeom prst="round1Rect">
            <a:avLst>
              <a:gd name="adj" fmla="val 8380"/>
            </a:avLst>
          </a:prstGeom>
          <a:gradFill>
            <a:gsLst>
              <a:gs pos="0">
                <a:srgbClr val="002147">
                  <a:alpha val="80000"/>
                </a:srgbClr>
              </a:gs>
              <a:gs pos="54000">
                <a:schemeClr val="tx2">
                  <a:alpha val="80000"/>
                </a:schemeClr>
              </a:gs>
              <a:gs pos="100000">
                <a:schemeClr val="accent1">
                  <a:alpha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Gráfico 3">
            <a:extLst>
              <a:ext uri="{FF2B5EF4-FFF2-40B4-BE49-F238E27FC236}">
                <a16:creationId xmlns:a16="http://schemas.microsoft.com/office/drawing/2014/main" id="{32C07611-3830-B94E-88E4-9E946B6482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13773" y="656354"/>
            <a:ext cx="1756626" cy="697725"/>
          </a:xfrm>
          <a:prstGeom prst="rect">
            <a:avLst/>
          </a:prstGeom>
        </p:spPr>
      </p:pic>
    </p:spTree>
    <p:extLst>
      <p:ext uri="{BB962C8B-B14F-4D97-AF65-F5344CB8AC3E}">
        <p14:creationId xmlns:p14="http://schemas.microsoft.com/office/powerpoint/2010/main" val="831299845"/>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D8D9D06-8591-A62C-64FF-E813A117A721}"/>
              </a:ext>
            </a:extLst>
          </p:cNvPr>
          <p:cNvSpPr>
            <a:spLocks noGrp="1"/>
          </p:cNvSpPr>
          <p:nvPr>
            <p:ph type="title"/>
          </p:nvPr>
        </p:nvSpPr>
        <p:spPr>
          <a:xfrm>
            <a:off x="838200" y="1115858"/>
            <a:ext cx="5257800" cy="1317901"/>
          </a:xfrm>
          <a:prstGeom prst="rect">
            <a:avLst/>
          </a:prstGeom>
        </p:spPr>
        <p:txBody>
          <a:bodyPr vert="horz" lIns="91440" tIns="45720" rIns="91440" bIns="45720" rtlCol="0" anchor="ctr">
            <a:normAutofit/>
          </a:body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68FB9F3E-C7B5-C715-A753-72399D80BF00}"/>
              </a:ext>
            </a:extLst>
          </p:cNvPr>
          <p:cNvSpPr>
            <a:spLocks noGrp="1"/>
          </p:cNvSpPr>
          <p:nvPr>
            <p:ph type="body" idx="1"/>
          </p:nvPr>
        </p:nvSpPr>
        <p:spPr>
          <a:xfrm>
            <a:off x="838200" y="2756451"/>
            <a:ext cx="10515600" cy="3725311"/>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pic>
        <p:nvPicPr>
          <p:cNvPr id="13" name="Gráfico 12">
            <a:extLst>
              <a:ext uri="{FF2B5EF4-FFF2-40B4-BE49-F238E27FC236}">
                <a16:creationId xmlns:a16="http://schemas.microsoft.com/office/drawing/2014/main" id="{5BCBB882-38C2-320D-BF3D-9CC885E97F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00313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821" r:id="rId7"/>
  </p:sldLayoutIdLst>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D8D9D06-8591-A62C-64FF-E813A117A721}"/>
              </a:ext>
            </a:extLst>
          </p:cNvPr>
          <p:cNvSpPr>
            <a:spLocks noGrp="1"/>
          </p:cNvSpPr>
          <p:nvPr>
            <p:ph type="title"/>
          </p:nvPr>
        </p:nvSpPr>
        <p:spPr>
          <a:xfrm>
            <a:off x="838200" y="1062312"/>
            <a:ext cx="5257800" cy="1317901"/>
          </a:xfrm>
          <a:prstGeom prst="rect">
            <a:avLst/>
          </a:prstGeom>
        </p:spPr>
        <p:txBody>
          <a:bodyPr vert="horz" lIns="91440" tIns="45720" rIns="91440" bIns="45720" rtlCol="0" anchor="ctr">
            <a:normAutofit/>
          </a:body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68FB9F3E-C7B5-C715-A753-72399D80BF00}"/>
              </a:ext>
            </a:extLst>
          </p:cNvPr>
          <p:cNvSpPr>
            <a:spLocks noGrp="1"/>
          </p:cNvSpPr>
          <p:nvPr>
            <p:ph type="body" idx="1"/>
          </p:nvPr>
        </p:nvSpPr>
        <p:spPr>
          <a:xfrm>
            <a:off x="838200" y="2756451"/>
            <a:ext cx="10515600" cy="3725311"/>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pic>
        <p:nvPicPr>
          <p:cNvPr id="4" name="Gráfico 3">
            <a:extLst>
              <a:ext uri="{FF2B5EF4-FFF2-40B4-BE49-F238E27FC236}">
                <a16:creationId xmlns:a16="http://schemas.microsoft.com/office/drawing/2014/main" id="{C2781EF6-AA1A-21D3-D93C-53627F727D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024293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Lst>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D8D9D06-8591-A62C-64FF-E813A117A721}"/>
              </a:ext>
            </a:extLst>
          </p:cNvPr>
          <p:cNvSpPr>
            <a:spLocks noGrp="1"/>
          </p:cNvSpPr>
          <p:nvPr>
            <p:ph type="title"/>
          </p:nvPr>
        </p:nvSpPr>
        <p:spPr>
          <a:xfrm>
            <a:off x="838200" y="1073601"/>
            <a:ext cx="5257800" cy="1317901"/>
          </a:xfrm>
          <a:prstGeom prst="rect">
            <a:avLst/>
          </a:prstGeom>
        </p:spPr>
        <p:txBody>
          <a:bodyPr vert="horz" lIns="91440" tIns="45720" rIns="91440" bIns="45720" rtlCol="0" anchor="ctr">
            <a:normAutofit/>
          </a:body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68FB9F3E-C7B5-C715-A753-72399D80BF00}"/>
              </a:ext>
            </a:extLst>
          </p:cNvPr>
          <p:cNvSpPr>
            <a:spLocks noGrp="1"/>
          </p:cNvSpPr>
          <p:nvPr>
            <p:ph type="body" idx="1"/>
          </p:nvPr>
        </p:nvSpPr>
        <p:spPr>
          <a:xfrm>
            <a:off x="838200" y="2756451"/>
            <a:ext cx="10515600" cy="3725311"/>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2446260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Lst>
  <p:txStyles>
    <p:titleStyle>
      <a:lvl1pPr algn="l" defTabSz="914400" rtl="0" eaLnBrk="1" latinLnBrk="0" hangingPunct="1">
        <a:lnSpc>
          <a:spcPct val="90000"/>
        </a:lnSpc>
        <a:spcBef>
          <a:spcPct val="0"/>
        </a:spcBef>
        <a:buNone/>
        <a:defRPr sz="3200" b="1" kern="1200">
          <a:solidFill>
            <a:srgbClr val="00214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D8D9D06-8591-A62C-64FF-E813A117A721}"/>
              </a:ext>
            </a:extLst>
          </p:cNvPr>
          <p:cNvSpPr>
            <a:spLocks noGrp="1"/>
          </p:cNvSpPr>
          <p:nvPr>
            <p:ph type="title"/>
          </p:nvPr>
        </p:nvSpPr>
        <p:spPr>
          <a:xfrm>
            <a:off x="838200" y="1062312"/>
            <a:ext cx="5257800" cy="1317901"/>
          </a:xfrm>
          <a:prstGeom prst="rect">
            <a:avLst/>
          </a:prstGeom>
        </p:spPr>
        <p:txBody>
          <a:bodyPr vert="horz" lIns="91440" tIns="45720" rIns="91440" bIns="45720" rtlCol="0" anchor="ctr">
            <a:normAutofit/>
          </a:body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68FB9F3E-C7B5-C715-A753-72399D80BF00}"/>
              </a:ext>
            </a:extLst>
          </p:cNvPr>
          <p:cNvSpPr>
            <a:spLocks noGrp="1"/>
          </p:cNvSpPr>
          <p:nvPr>
            <p:ph type="body" idx="1"/>
          </p:nvPr>
        </p:nvSpPr>
        <p:spPr>
          <a:xfrm>
            <a:off x="838200" y="2756451"/>
            <a:ext cx="10515600" cy="3725311"/>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327657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1.png"/><Relationship Id="rId1" Type="http://schemas.openxmlformats.org/officeDocument/2006/relationships/slideLayout" Target="../slideLayouts/slideLayout8.xml"/><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3.xml"/><Relationship Id="rId5" Type="http://schemas.openxmlformats.org/officeDocument/2006/relationships/image" Target="../media/image42.sv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8.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8.pn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8.pn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8.pn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3.xml"/><Relationship Id="rId5" Type="http://schemas.openxmlformats.org/officeDocument/2006/relationships/image" Target="../media/image29.sv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0.png"/><Relationship Id="rId18" Type="http://schemas.openxmlformats.org/officeDocument/2006/relationships/image" Target="../media/image55.svg"/><Relationship Id="rId26" Type="http://schemas.openxmlformats.org/officeDocument/2006/relationships/image" Target="../media/image63.svg"/><Relationship Id="rId3" Type="http://schemas.openxmlformats.org/officeDocument/2006/relationships/image" Target="../media/image26.png"/><Relationship Id="rId21" Type="http://schemas.openxmlformats.org/officeDocument/2006/relationships/image" Target="../media/image58.png"/><Relationship Id="rId7" Type="http://schemas.openxmlformats.org/officeDocument/2006/relationships/image" Target="../media/image45.png"/><Relationship Id="rId12" Type="http://schemas.openxmlformats.org/officeDocument/2006/relationships/image" Target="../media/image49.svg"/><Relationship Id="rId17" Type="http://schemas.openxmlformats.org/officeDocument/2006/relationships/image" Target="../media/image54.png"/><Relationship Id="rId25" Type="http://schemas.openxmlformats.org/officeDocument/2006/relationships/image" Target="../media/image62.png"/><Relationship Id="rId2" Type="http://schemas.openxmlformats.org/officeDocument/2006/relationships/notesSlide" Target="../notesSlides/notesSlide1.xml"/><Relationship Id="rId16" Type="http://schemas.openxmlformats.org/officeDocument/2006/relationships/image" Target="../media/image53.svg"/><Relationship Id="rId20" Type="http://schemas.openxmlformats.org/officeDocument/2006/relationships/image" Target="../media/image57.svg"/><Relationship Id="rId1" Type="http://schemas.openxmlformats.org/officeDocument/2006/relationships/slideLayout" Target="../slideLayouts/slideLayout8.xml"/><Relationship Id="rId6" Type="http://schemas.openxmlformats.org/officeDocument/2006/relationships/image" Target="../media/image44.svg"/><Relationship Id="rId11" Type="http://schemas.openxmlformats.org/officeDocument/2006/relationships/image" Target="../media/image48.png"/><Relationship Id="rId24" Type="http://schemas.openxmlformats.org/officeDocument/2006/relationships/image" Target="../media/image61.svg"/><Relationship Id="rId5" Type="http://schemas.openxmlformats.org/officeDocument/2006/relationships/image" Target="../media/image24.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13.svg"/><Relationship Id="rId10" Type="http://schemas.openxmlformats.org/officeDocument/2006/relationships/image" Target="../media/image47.svg"/><Relationship Id="rId19" Type="http://schemas.openxmlformats.org/officeDocument/2006/relationships/image" Target="../media/image56.png"/><Relationship Id="rId4" Type="http://schemas.openxmlformats.org/officeDocument/2006/relationships/image" Target="../media/image43.svg"/><Relationship Id="rId9" Type="http://schemas.openxmlformats.org/officeDocument/2006/relationships/image" Target="../media/image22.png"/><Relationship Id="rId14" Type="http://schemas.openxmlformats.org/officeDocument/2006/relationships/image" Target="../media/image51.svg"/><Relationship Id="rId22" Type="http://schemas.openxmlformats.org/officeDocument/2006/relationships/image" Target="../media/image59.svg"/><Relationship Id="rId27" Type="http://schemas.openxmlformats.org/officeDocument/2006/relationships/image" Target="../media/image12.png"/></Relationships>
</file>

<file path=ppt/slides/_rels/slide31.xml.rels><?xml version="1.0" encoding="UTF-8" standalone="yes"?>
<Relationships xmlns="http://schemas.openxmlformats.org/package/2006/relationships"><Relationship Id="rId13" Type="http://schemas.openxmlformats.org/officeDocument/2006/relationships/image" Target="../media/image74.png"/><Relationship Id="rId18" Type="http://schemas.openxmlformats.org/officeDocument/2006/relationships/image" Target="../media/image79.svg"/><Relationship Id="rId26" Type="http://schemas.openxmlformats.org/officeDocument/2006/relationships/image" Target="../media/image87.svg"/><Relationship Id="rId39" Type="http://schemas.openxmlformats.org/officeDocument/2006/relationships/image" Target="../media/image100.png"/><Relationship Id="rId21" Type="http://schemas.openxmlformats.org/officeDocument/2006/relationships/image" Target="../media/image82.png"/><Relationship Id="rId34" Type="http://schemas.openxmlformats.org/officeDocument/2006/relationships/image" Target="../media/image95.svg"/><Relationship Id="rId42" Type="http://schemas.openxmlformats.org/officeDocument/2006/relationships/image" Target="../media/image103.svg"/><Relationship Id="rId7" Type="http://schemas.openxmlformats.org/officeDocument/2006/relationships/image" Target="../media/image68.png"/><Relationship Id="rId2" Type="http://schemas.openxmlformats.org/officeDocument/2006/relationships/notesSlide" Target="../notesSlides/notesSlide2.xml"/><Relationship Id="rId16" Type="http://schemas.openxmlformats.org/officeDocument/2006/relationships/image" Target="../media/image77.svg"/><Relationship Id="rId29" Type="http://schemas.openxmlformats.org/officeDocument/2006/relationships/image" Target="../media/image90.png"/><Relationship Id="rId1" Type="http://schemas.openxmlformats.org/officeDocument/2006/relationships/slideLayout" Target="../slideLayouts/slideLayout8.xml"/><Relationship Id="rId6" Type="http://schemas.openxmlformats.org/officeDocument/2006/relationships/image" Target="../media/image67.svg"/><Relationship Id="rId11" Type="http://schemas.openxmlformats.org/officeDocument/2006/relationships/image" Target="../media/image72.png"/><Relationship Id="rId24" Type="http://schemas.openxmlformats.org/officeDocument/2006/relationships/image" Target="../media/image85.svg"/><Relationship Id="rId32" Type="http://schemas.openxmlformats.org/officeDocument/2006/relationships/image" Target="../media/image93.svg"/><Relationship Id="rId37" Type="http://schemas.openxmlformats.org/officeDocument/2006/relationships/image" Target="../media/image98.png"/><Relationship Id="rId40" Type="http://schemas.openxmlformats.org/officeDocument/2006/relationships/image" Target="../media/image101.svg"/><Relationship Id="rId45" Type="http://schemas.openxmlformats.org/officeDocument/2006/relationships/image" Target="../media/image12.png"/><Relationship Id="rId5" Type="http://schemas.openxmlformats.org/officeDocument/2006/relationships/image" Target="../media/image66.png"/><Relationship Id="rId15" Type="http://schemas.openxmlformats.org/officeDocument/2006/relationships/image" Target="../media/image76.png"/><Relationship Id="rId23" Type="http://schemas.openxmlformats.org/officeDocument/2006/relationships/image" Target="../media/image84.png"/><Relationship Id="rId28" Type="http://schemas.openxmlformats.org/officeDocument/2006/relationships/image" Target="../media/image89.svg"/><Relationship Id="rId36" Type="http://schemas.openxmlformats.org/officeDocument/2006/relationships/image" Target="../media/image97.svg"/><Relationship Id="rId10" Type="http://schemas.openxmlformats.org/officeDocument/2006/relationships/image" Target="../media/image71.svg"/><Relationship Id="rId19" Type="http://schemas.openxmlformats.org/officeDocument/2006/relationships/image" Target="../media/image80.png"/><Relationship Id="rId31" Type="http://schemas.openxmlformats.org/officeDocument/2006/relationships/image" Target="../media/image92.png"/><Relationship Id="rId44" Type="http://schemas.openxmlformats.org/officeDocument/2006/relationships/image" Target="../media/image105.sv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svg"/><Relationship Id="rId22" Type="http://schemas.openxmlformats.org/officeDocument/2006/relationships/image" Target="../media/image83.svg"/><Relationship Id="rId27" Type="http://schemas.openxmlformats.org/officeDocument/2006/relationships/image" Target="../media/image88.png"/><Relationship Id="rId30" Type="http://schemas.openxmlformats.org/officeDocument/2006/relationships/image" Target="../media/image91.svg"/><Relationship Id="rId35" Type="http://schemas.openxmlformats.org/officeDocument/2006/relationships/image" Target="../media/image96.png"/><Relationship Id="rId43" Type="http://schemas.openxmlformats.org/officeDocument/2006/relationships/image" Target="../media/image104.png"/><Relationship Id="rId8" Type="http://schemas.openxmlformats.org/officeDocument/2006/relationships/image" Target="../media/image69.svg"/><Relationship Id="rId3" Type="http://schemas.openxmlformats.org/officeDocument/2006/relationships/image" Target="../media/image64.png"/><Relationship Id="rId12" Type="http://schemas.openxmlformats.org/officeDocument/2006/relationships/image" Target="../media/image73.svg"/><Relationship Id="rId17" Type="http://schemas.openxmlformats.org/officeDocument/2006/relationships/image" Target="../media/image78.png"/><Relationship Id="rId25" Type="http://schemas.openxmlformats.org/officeDocument/2006/relationships/image" Target="../media/image86.png"/><Relationship Id="rId33" Type="http://schemas.openxmlformats.org/officeDocument/2006/relationships/image" Target="../media/image94.png"/><Relationship Id="rId38" Type="http://schemas.openxmlformats.org/officeDocument/2006/relationships/image" Target="../media/image99.svg"/><Relationship Id="rId46" Type="http://schemas.openxmlformats.org/officeDocument/2006/relationships/image" Target="../media/image13.svg"/><Relationship Id="rId20" Type="http://schemas.openxmlformats.org/officeDocument/2006/relationships/image" Target="../media/image81.svg"/><Relationship Id="rId41" Type="http://schemas.openxmlformats.org/officeDocument/2006/relationships/image" Target="../media/image102.png"/></Relationships>
</file>

<file path=ppt/slides/_rels/slide3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8.svg"/><Relationship Id="rId5" Type="http://schemas.openxmlformats.org/officeDocument/2006/relationships/image" Target="../media/image12.png"/><Relationship Id="rId4" Type="http://schemas.openxmlformats.org/officeDocument/2006/relationships/image" Target="../media/image107.png"/></Relationships>
</file>

<file path=ppt/slides/_rels/slide33.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3.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2.svg"/><Relationship Id="rId11" Type="http://schemas.openxmlformats.org/officeDocument/2006/relationships/image" Target="../media/image12.png"/><Relationship Id="rId5" Type="http://schemas.openxmlformats.org/officeDocument/2006/relationships/image" Target="../media/image111.png"/><Relationship Id="rId10" Type="http://schemas.openxmlformats.org/officeDocument/2006/relationships/image" Target="../media/image116.svg"/><Relationship Id="rId4" Type="http://schemas.openxmlformats.org/officeDocument/2006/relationships/image" Target="../media/image110.svg"/><Relationship Id="rId9" Type="http://schemas.openxmlformats.org/officeDocument/2006/relationships/image" Target="../media/image115.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35.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3.sv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9.svg"/><Relationship Id="rId4" Type="http://schemas.openxmlformats.org/officeDocument/2006/relationships/image" Target="../media/image118.sv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3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21.svg"/></Relationships>
</file>

<file path=ppt/slides/_rels/slide38.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3.sv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24.svg"/><Relationship Id="rId4" Type="http://schemas.openxmlformats.org/officeDocument/2006/relationships/image" Target="../media/image123.svg"/></Relationships>
</file>

<file path=ppt/slides/_rels/slide3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26.sv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26.sv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4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28.svg"/></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4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30.svg"/></Relationships>
</file>

<file path=ppt/slides/_rels/slide47.xml.rels><?xml version="1.0" encoding="UTF-8" standalone="yes"?>
<Relationships xmlns="http://schemas.openxmlformats.org/package/2006/relationships"><Relationship Id="rId26" Type="http://schemas.openxmlformats.org/officeDocument/2006/relationships/image" Target="../media/image153.svg"/><Relationship Id="rId21" Type="http://schemas.openxmlformats.org/officeDocument/2006/relationships/image" Target="../media/image149.png"/><Relationship Id="rId42" Type="http://schemas.openxmlformats.org/officeDocument/2006/relationships/image" Target="../media/image169.svg"/><Relationship Id="rId47" Type="http://schemas.openxmlformats.org/officeDocument/2006/relationships/image" Target="../media/image174.png"/><Relationship Id="rId63" Type="http://schemas.openxmlformats.org/officeDocument/2006/relationships/image" Target="../media/image190.png"/><Relationship Id="rId68" Type="http://schemas.openxmlformats.org/officeDocument/2006/relationships/image" Target="../media/image195.svg"/><Relationship Id="rId84" Type="http://schemas.openxmlformats.org/officeDocument/2006/relationships/image" Target="../media/image211.svg"/><Relationship Id="rId89" Type="http://schemas.openxmlformats.org/officeDocument/2006/relationships/image" Target="../media/image216.svg"/><Relationship Id="rId16" Type="http://schemas.openxmlformats.org/officeDocument/2006/relationships/image" Target="../media/image144.svg"/><Relationship Id="rId11" Type="http://schemas.openxmlformats.org/officeDocument/2006/relationships/image" Target="../media/image139.png"/><Relationship Id="rId32" Type="http://schemas.openxmlformats.org/officeDocument/2006/relationships/image" Target="../media/image159.svg"/><Relationship Id="rId37" Type="http://schemas.openxmlformats.org/officeDocument/2006/relationships/image" Target="../media/image164.png"/><Relationship Id="rId53" Type="http://schemas.openxmlformats.org/officeDocument/2006/relationships/image" Target="../media/image180.png"/><Relationship Id="rId58" Type="http://schemas.openxmlformats.org/officeDocument/2006/relationships/image" Target="../media/image185.svg"/><Relationship Id="rId74" Type="http://schemas.openxmlformats.org/officeDocument/2006/relationships/image" Target="../media/image201.svg"/><Relationship Id="rId79" Type="http://schemas.openxmlformats.org/officeDocument/2006/relationships/image" Target="../media/image206.png"/><Relationship Id="rId5" Type="http://schemas.openxmlformats.org/officeDocument/2006/relationships/image" Target="../media/image133.png"/><Relationship Id="rId90" Type="http://schemas.openxmlformats.org/officeDocument/2006/relationships/image" Target="../media/image12.png"/><Relationship Id="rId14" Type="http://schemas.openxmlformats.org/officeDocument/2006/relationships/image" Target="../media/image142.svg"/><Relationship Id="rId22" Type="http://schemas.openxmlformats.org/officeDocument/2006/relationships/image" Target="../media/image150.svg"/><Relationship Id="rId27" Type="http://schemas.openxmlformats.org/officeDocument/2006/relationships/image" Target="../media/image154.png"/><Relationship Id="rId30" Type="http://schemas.openxmlformats.org/officeDocument/2006/relationships/image" Target="../media/image157.svg"/><Relationship Id="rId35" Type="http://schemas.openxmlformats.org/officeDocument/2006/relationships/image" Target="../media/image162.png"/><Relationship Id="rId43" Type="http://schemas.openxmlformats.org/officeDocument/2006/relationships/image" Target="../media/image170.png"/><Relationship Id="rId48" Type="http://schemas.openxmlformats.org/officeDocument/2006/relationships/image" Target="../media/image175.svg"/><Relationship Id="rId56" Type="http://schemas.openxmlformats.org/officeDocument/2006/relationships/image" Target="../media/image183.svg"/><Relationship Id="rId64" Type="http://schemas.openxmlformats.org/officeDocument/2006/relationships/image" Target="../media/image191.svg"/><Relationship Id="rId69" Type="http://schemas.openxmlformats.org/officeDocument/2006/relationships/image" Target="../media/image196.png"/><Relationship Id="rId77" Type="http://schemas.openxmlformats.org/officeDocument/2006/relationships/image" Target="../media/image204.png"/><Relationship Id="rId8" Type="http://schemas.openxmlformats.org/officeDocument/2006/relationships/image" Target="../media/image136.svg"/><Relationship Id="rId51" Type="http://schemas.openxmlformats.org/officeDocument/2006/relationships/image" Target="../media/image178.png"/><Relationship Id="rId72" Type="http://schemas.openxmlformats.org/officeDocument/2006/relationships/image" Target="../media/image199.svg"/><Relationship Id="rId80" Type="http://schemas.openxmlformats.org/officeDocument/2006/relationships/image" Target="../media/image207.svg"/><Relationship Id="rId85" Type="http://schemas.openxmlformats.org/officeDocument/2006/relationships/image" Target="../media/image212.png"/><Relationship Id="rId3" Type="http://schemas.openxmlformats.org/officeDocument/2006/relationships/image" Target="../media/image131.png"/><Relationship Id="rId12" Type="http://schemas.openxmlformats.org/officeDocument/2006/relationships/image" Target="../media/image140.svg"/><Relationship Id="rId17" Type="http://schemas.openxmlformats.org/officeDocument/2006/relationships/image" Target="../media/image145.png"/><Relationship Id="rId25" Type="http://schemas.openxmlformats.org/officeDocument/2006/relationships/image" Target="../media/image109.png"/><Relationship Id="rId33" Type="http://schemas.openxmlformats.org/officeDocument/2006/relationships/image" Target="../media/image160.png"/><Relationship Id="rId38" Type="http://schemas.openxmlformats.org/officeDocument/2006/relationships/image" Target="../media/image165.svg"/><Relationship Id="rId46" Type="http://schemas.openxmlformats.org/officeDocument/2006/relationships/image" Target="../media/image173.svg"/><Relationship Id="rId59" Type="http://schemas.openxmlformats.org/officeDocument/2006/relationships/image" Target="../media/image186.png"/><Relationship Id="rId67" Type="http://schemas.openxmlformats.org/officeDocument/2006/relationships/image" Target="../media/image194.png"/><Relationship Id="rId20" Type="http://schemas.openxmlformats.org/officeDocument/2006/relationships/image" Target="../media/image148.svg"/><Relationship Id="rId41" Type="http://schemas.openxmlformats.org/officeDocument/2006/relationships/image" Target="../media/image168.png"/><Relationship Id="rId54" Type="http://schemas.openxmlformats.org/officeDocument/2006/relationships/image" Target="../media/image181.svg"/><Relationship Id="rId62" Type="http://schemas.openxmlformats.org/officeDocument/2006/relationships/image" Target="../media/image189.svg"/><Relationship Id="rId70" Type="http://schemas.openxmlformats.org/officeDocument/2006/relationships/image" Target="../media/image197.svg"/><Relationship Id="rId75" Type="http://schemas.openxmlformats.org/officeDocument/2006/relationships/image" Target="../media/image202.png"/><Relationship Id="rId83" Type="http://schemas.openxmlformats.org/officeDocument/2006/relationships/image" Target="../media/image210.png"/><Relationship Id="rId88" Type="http://schemas.openxmlformats.org/officeDocument/2006/relationships/image" Target="../media/image215.svg"/><Relationship Id="rId91" Type="http://schemas.openxmlformats.org/officeDocument/2006/relationships/image" Target="../media/image13.svg"/><Relationship Id="rId1" Type="http://schemas.openxmlformats.org/officeDocument/2006/relationships/slideLayout" Target="../slideLayouts/slideLayout8.xml"/><Relationship Id="rId6" Type="http://schemas.openxmlformats.org/officeDocument/2006/relationships/image" Target="../media/image134.svg"/><Relationship Id="rId15" Type="http://schemas.openxmlformats.org/officeDocument/2006/relationships/image" Target="../media/image143.png"/><Relationship Id="rId23" Type="http://schemas.openxmlformats.org/officeDocument/2006/relationships/image" Target="../media/image151.png"/><Relationship Id="rId28" Type="http://schemas.openxmlformats.org/officeDocument/2006/relationships/image" Target="../media/image155.svg"/><Relationship Id="rId36" Type="http://schemas.openxmlformats.org/officeDocument/2006/relationships/image" Target="../media/image163.svg"/><Relationship Id="rId49" Type="http://schemas.openxmlformats.org/officeDocument/2006/relationships/image" Target="../media/image176.png"/><Relationship Id="rId57" Type="http://schemas.openxmlformats.org/officeDocument/2006/relationships/image" Target="../media/image184.png"/><Relationship Id="rId10" Type="http://schemas.openxmlformats.org/officeDocument/2006/relationships/image" Target="../media/image138.svg"/><Relationship Id="rId31" Type="http://schemas.openxmlformats.org/officeDocument/2006/relationships/image" Target="../media/image158.png"/><Relationship Id="rId44" Type="http://schemas.openxmlformats.org/officeDocument/2006/relationships/image" Target="../media/image171.svg"/><Relationship Id="rId52" Type="http://schemas.openxmlformats.org/officeDocument/2006/relationships/image" Target="../media/image179.svg"/><Relationship Id="rId60" Type="http://schemas.openxmlformats.org/officeDocument/2006/relationships/image" Target="../media/image187.svg"/><Relationship Id="rId65" Type="http://schemas.openxmlformats.org/officeDocument/2006/relationships/image" Target="../media/image192.png"/><Relationship Id="rId73" Type="http://schemas.openxmlformats.org/officeDocument/2006/relationships/image" Target="../media/image200.png"/><Relationship Id="rId78" Type="http://schemas.openxmlformats.org/officeDocument/2006/relationships/image" Target="../media/image205.svg"/><Relationship Id="rId81" Type="http://schemas.openxmlformats.org/officeDocument/2006/relationships/image" Target="../media/image208.png"/><Relationship Id="rId86" Type="http://schemas.openxmlformats.org/officeDocument/2006/relationships/image" Target="../media/image213.svg"/><Relationship Id="rId4" Type="http://schemas.openxmlformats.org/officeDocument/2006/relationships/image" Target="../media/image132.svg"/><Relationship Id="rId9" Type="http://schemas.openxmlformats.org/officeDocument/2006/relationships/image" Target="../media/image137.png"/><Relationship Id="rId13" Type="http://schemas.openxmlformats.org/officeDocument/2006/relationships/image" Target="../media/image141.png"/><Relationship Id="rId18" Type="http://schemas.openxmlformats.org/officeDocument/2006/relationships/image" Target="../media/image146.svg"/><Relationship Id="rId39" Type="http://schemas.openxmlformats.org/officeDocument/2006/relationships/image" Target="../media/image166.png"/><Relationship Id="rId34" Type="http://schemas.openxmlformats.org/officeDocument/2006/relationships/image" Target="../media/image161.svg"/><Relationship Id="rId50" Type="http://schemas.openxmlformats.org/officeDocument/2006/relationships/image" Target="../media/image177.svg"/><Relationship Id="rId55" Type="http://schemas.openxmlformats.org/officeDocument/2006/relationships/image" Target="../media/image182.png"/><Relationship Id="rId76" Type="http://schemas.openxmlformats.org/officeDocument/2006/relationships/image" Target="../media/image203.svg"/><Relationship Id="rId7" Type="http://schemas.openxmlformats.org/officeDocument/2006/relationships/image" Target="../media/image135.png"/><Relationship Id="rId71" Type="http://schemas.openxmlformats.org/officeDocument/2006/relationships/image" Target="../media/image198.png"/><Relationship Id="rId2" Type="http://schemas.openxmlformats.org/officeDocument/2006/relationships/notesSlide" Target="../notesSlides/notesSlide18.xml"/><Relationship Id="rId29" Type="http://schemas.openxmlformats.org/officeDocument/2006/relationships/image" Target="../media/image156.png"/><Relationship Id="rId24" Type="http://schemas.openxmlformats.org/officeDocument/2006/relationships/image" Target="../media/image152.svg"/><Relationship Id="rId40" Type="http://schemas.openxmlformats.org/officeDocument/2006/relationships/image" Target="../media/image167.svg"/><Relationship Id="rId45" Type="http://schemas.openxmlformats.org/officeDocument/2006/relationships/image" Target="../media/image172.png"/><Relationship Id="rId66" Type="http://schemas.openxmlformats.org/officeDocument/2006/relationships/image" Target="../media/image193.svg"/><Relationship Id="rId87" Type="http://schemas.openxmlformats.org/officeDocument/2006/relationships/image" Target="../media/image214.png"/><Relationship Id="rId61" Type="http://schemas.openxmlformats.org/officeDocument/2006/relationships/image" Target="../media/image188.png"/><Relationship Id="rId82" Type="http://schemas.openxmlformats.org/officeDocument/2006/relationships/image" Target="../media/image209.svg"/><Relationship Id="rId19" Type="http://schemas.openxmlformats.org/officeDocument/2006/relationships/image" Target="../media/image147.png"/></Relationships>
</file>

<file path=ppt/slides/_rels/slide48.xml.rels><?xml version="1.0" encoding="UTF-8" standalone="yes"?>
<Relationships xmlns="http://schemas.openxmlformats.org/package/2006/relationships"><Relationship Id="rId26" Type="http://schemas.openxmlformats.org/officeDocument/2006/relationships/image" Target="../media/image240.svg"/><Relationship Id="rId21" Type="http://schemas.openxmlformats.org/officeDocument/2006/relationships/image" Target="../media/image235.png"/><Relationship Id="rId42" Type="http://schemas.openxmlformats.org/officeDocument/2006/relationships/image" Target="../media/image256.svg"/><Relationship Id="rId47" Type="http://schemas.openxmlformats.org/officeDocument/2006/relationships/image" Target="../media/image261.png"/><Relationship Id="rId63" Type="http://schemas.openxmlformats.org/officeDocument/2006/relationships/image" Target="../media/image277.png"/><Relationship Id="rId68" Type="http://schemas.openxmlformats.org/officeDocument/2006/relationships/image" Target="../media/image282.svg"/><Relationship Id="rId84" Type="http://schemas.openxmlformats.org/officeDocument/2006/relationships/image" Target="../media/image298.svg"/><Relationship Id="rId89" Type="http://schemas.openxmlformats.org/officeDocument/2006/relationships/image" Target="../media/image303.png"/><Relationship Id="rId16" Type="http://schemas.openxmlformats.org/officeDocument/2006/relationships/image" Target="../media/image230.svg"/><Relationship Id="rId107" Type="http://schemas.openxmlformats.org/officeDocument/2006/relationships/image" Target="../media/image321.svg"/><Relationship Id="rId11" Type="http://schemas.openxmlformats.org/officeDocument/2006/relationships/image" Target="../media/image225.png"/><Relationship Id="rId32" Type="http://schemas.openxmlformats.org/officeDocument/2006/relationships/image" Target="../media/image246.svg"/><Relationship Id="rId37" Type="http://schemas.openxmlformats.org/officeDocument/2006/relationships/image" Target="../media/image251.png"/><Relationship Id="rId53" Type="http://schemas.openxmlformats.org/officeDocument/2006/relationships/image" Target="../media/image267.png"/><Relationship Id="rId58" Type="http://schemas.openxmlformats.org/officeDocument/2006/relationships/image" Target="../media/image272.svg"/><Relationship Id="rId74" Type="http://schemas.openxmlformats.org/officeDocument/2006/relationships/image" Target="../media/image288.svg"/><Relationship Id="rId79" Type="http://schemas.openxmlformats.org/officeDocument/2006/relationships/image" Target="../media/image293.png"/><Relationship Id="rId102" Type="http://schemas.openxmlformats.org/officeDocument/2006/relationships/image" Target="../media/image316.svg"/><Relationship Id="rId5" Type="http://schemas.openxmlformats.org/officeDocument/2006/relationships/image" Target="../media/image219.png"/><Relationship Id="rId90" Type="http://schemas.openxmlformats.org/officeDocument/2006/relationships/image" Target="../media/image304.svg"/><Relationship Id="rId95" Type="http://schemas.openxmlformats.org/officeDocument/2006/relationships/image" Target="../media/image309.png"/><Relationship Id="rId22" Type="http://schemas.openxmlformats.org/officeDocument/2006/relationships/image" Target="../media/image236.svg"/><Relationship Id="rId27" Type="http://schemas.openxmlformats.org/officeDocument/2006/relationships/image" Target="../media/image241.png"/><Relationship Id="rId43" Type="http://schemas.openxmlformats.org/officeDocument/2006/relationships/image" Target="../media/image257.png"/><Relationship Id="rId48" Type="http://schemas.openxmlformats.org/officeDocument/2006/relationships/image" Target="../media/image262.svg"/><Relationship Id="rId64" Type="http://schemas.openxmlformats.org/officeDocument/2006/relationships/image" Target="../media/image278.svg"/><Relationship Id="rId69" Type="http://schemas.openxmlformats.org/officeDocument/2006/relationships/image" Target="../media/image283.png"/><Relationship Id="rId80" Type="http://schemas.openxmlformats.org/officeDocument/2006/relationships/image" Target="../media/image294.svg"/><Relationship Id="rId85" Type="http://schemas.openxmlformats.org/officeDocument/2006/relationships/image" Target="../media/image299.png"/><Relationship Id="rId12" Type="http://schemas.openxmlformats.org/officeDocument/2006/relationships/image" Target="../media/image226.svg"/><Relationship Id="rId17" Type="http://schemas.openxmlformats.org/officeDocument/2006/relationships/image" Target="../media/image231.png"/><Relationship Id="rId33" Type="http://schemas.openxmlformats.org/officeDocument/2006/relationships/image" Target="../media/image247.png"/><Relationship Id="rId38" Type="http://schemas.openxmlformats.org/officeDocument/2006/relationships/image" Target="../media/image252.svg"/><Relationship Id="rId59" Type="http://schemas.openxmlformats.org/officeDocument/2006/relationships/image" Target="../media/image273.png"/><Relationship Id="rId103" Type="http://schemas.openxmlformats.org/officeDocument/2006/relationships/image" Target="../media/image317.png"/><Relationship Id="rId108" Type="http://schemas.openxmlformats.org/officeDocument/2006/relationships/image" Target="../media/image322.svg"/><Relationship Id="rId54" Type="http://schemas.openxmlformats.org/officeDocument/2006/relationships/image" Target="../media/image268.svg"/><Relationship Id="rId70" Type="http://schemas.openxmlformats.org/officeDocument/2006/relationships/image" Target="../media/image284.svg"/><Relationship Id="rId75" Type="http://schemas.openxmlformats.org/officeDocument/2006/relationships/image" Target="../media/image289.png"/><Relationship Id="rId91" Type="http://schemas.openxmlformats.org/officeDocument/2006/relationships/image" Target="../media/image305.png"/><Relationship Id="rId96" Type="http://schemas.openxmlformats.org/officeDocument/2006/relationships/image" Target="../media/image310.svg"/><Relationship Id="rId1" Type="http://schemas.openxmlformats.org/officeDocument/2006/relationships/slideLayout" Target="../slideLayouts/slideLayout8.xml"/><Relationship Id="rId6" Type="http://schemas.openxmlformats.org/officeDocument/2006/relationships/image" Target="../media/image220.svg"/><Relationship Id="rId15" Type="http://schemas.openxmlformats.org/officeDocument/2006/relationships/image" Target="../media/image229.png"/><Relationship Id="rId23" Type="http://schemas.openxmlformats.org/officeDocument/2006/relationships/image" Target="../media/image237.png"/><Relationship Id="rId28" Type="http://schemas.openxmlformats.org/officeDocument/2006/relationships/image" Target="../media/image242.svg"/><Relationship Id="rId36" Type="http://schemas.openxmlformats.org/officeDocument/2006/relationships/image" Target="../media/image250.svg"/><Relationship Id="rId49" Type="http://schemas.openxmlformats.org/officeDocument/2006/relationships/image" Target="../media/image263.png"/><Relationship Id="rId57" Type="http://schemas.openxmlformats.org/officeDocument/2006/relationships/image" Target="../media/image271.png"/><Relationship Id="rId106" Type="http://schemas.openxmlformats.org/officeDocument/2006/relationships/image" Target="../media/image320.png"/><Relationship Id="rId10" Type="http://schemas.openxmlformats.org/officeDocument/2006/relationships/image" Target="../media/image224.svg"/><Relationship Id="rId31" Type="http://schemas.openxmlformats.org/officeDocument/2006/relationships/image" Target="../media/image245.png"/><Relationship Id="rId44" Type="http://schemas.openxmlformats.org/officeDocument/2006/relationships/image" Target="../media/image258.svg"/><Relationship Id="rId52" Type="http://schemas.openxmlformats.org/officeDocument/2006/relationships/image" Target="../media/image266.svg"/><Relationship Id="rId60" Type="http://schemas.openxmlformats.org/officeDocument/2006/relationships/image" Target="../media/image274.svg"/><Relationship Id="rId65" Type="http://schemas.openxmlformats.org/officeDocument/2006/relationships/image" Target="../media/image279.png"/><Relationship Id="rId73" Type="http://schemas.openxmlformats.org/officeDocument/2006/relationships/image" Target="../media/image287.png"/><Relationship Id="rId78" Type="http://schemas.openxmlformats.org/officeDocument/2006/relationships/image" Target="../media/image292.svg"/><Relationship Id="rId81" Type="http://schemas.openxmlformats.org/officeDocument/2006/relationships/image" Target="../media/image295.png"/><Relationship Id="rId86" Type="http://schemas.openxmlformats.org/officeDocument/2006/relationships/image" Target="../media/image300.svg"/><Relationship Id="rId94" Type="http://schemas.openxmlformats.org/officeDocument/2006/relationships/image" Target="../media/image308.svg"/><Relationship Id="rId99" Type="http://schemas.openxmlformats.org/officeDocument/2006/relationships/image" Target="../media/image313.png"/><Relationship Id="rId101" Type="http://schemas.openxmlformats.org/officeDocument/2006/relationships/image" Target="../media/image315.png"/><Relationship Id="rId4" Type="http://schemas.openxmlformats.org/officeDocument/2006/relationships/image" Target="../media/image218.svg"/><Relationship Id="rId9" Type="http://schemas.openxmlformats.org/officeDocument/2006/relationships/image" Target="../media/image223.png"/><Relationship Id="rId13" Type="http://schemas.openxmlformats.org/officeDocument/2006/relationships/image" Target="../media/image227.png"/><Relationship Id="rId18" Type="http://schemas.openxmlformats.org/officeDocument/2006/relationships/image" Target="../media/image232.svg"/><Relationship Id="rId39" Type="http://schemas.openxmlformats.org/officeDocument/2006/relationships/image" Target="../media/image253.png"/><Relationship Id="rId109" Type="http://schemas.openxmlformats.org/officeDocument/2006/relationships/image" Target="../media/image12.png"/><Relationship Id="rId34" Type="http://schemas.openxmlformats.org/officeDocument/2006/relationships/image" Target="../media/image248.svg"/><Relationship Id="rId50" Type="http://schemas.openxmlformats.org/officeDocument/2006/relationships/image" Target="../media/image264.svg"/><Relationship Id="rId55" Type="http://schemas.openxmlformats.org/officeDocument/2006/relationships/image" Target="../media/image269.png"/><Relationship Id="rId76" Type="http://schemas.openxmlformats.org/officeDocument/2006/relationships/image" Target="../media/image290.svg"/><Relationship Id="rId97" Type="http://schemas.openxmlformats.org/officeDocument/2006/relationships/image" Target="../media/image311.png"/><Relationship Id="rId104" Type="http://schemas.openxmlformats.org/officeDocument/2006/relationships/image" Target="../media/image318.svg"/><Relationship Id="rId7" Type="http://schemas.openxmlformats.org/officeDocument/2006/relationships/image" Target="../media/image221.png"/><Relationship Id="rId71" Type="http://schemas.openxmlformats.org/officeDocument/2006/relationships/image" Target="../media/image285.png"/><Relationship Id="rId92" Type="http://schemas.openxmlformats.org/officeDocument/2006/relationships/image" Target="../media/image306.svg"/><Relationship Id="rId2" Type="http://schemas.openxmlformats.org/officeDocument/2006/relationships/notesSlide" Target="../notesSlides/notesSlide19.xml"/><Relationship Id="rId29" Type="http://schemas.openxmlformats.org/officeDocument/2006/relationships/image" Target="../media/image243.png"/><Relationship Id="rId24" Type="http://schemas.openxmlformats.org/officeDocument/2006/relationships/image" Target="../media/image238.svg"/><Relationship Id="rId40" Type="http://schemas.openxmlformats.org/officeDocument/2006/relationships/image" Target="../media/image254.svg"/><Relationship Id="rId45" Type="http://schemas.openxmlformats.org/officeDocument/2006/relationships/image" Target="../media/image259.png"/><Relationship Id="rId66" Type="http://schemas.openxmlformats.org/officeDocument/2006/relationships/image" Target="../media/image280.svg"/><Relationship Id="rId87" Type="http://schemas.openxmlformats.org/officeDocument/2006/relationships/image" Target="../media/image301.png"/><Relationship Id="rId110" Type="http://schemas.openxmlformats.org/officeDocument/2006/relationships/image" Target="../media/image13.svg"/><Relationship Id="rId61" Type="http://schemas.openxmlformats.org/officeDocument/2006/relationships/image" Target="../media/image275.png"/><Relationship Id="rId82" Type="http://schemas.openxmlformats.org/officeDocument/2006/relationships/image" Target="../media/image296.svg"/><Relationship Id="rId19" Type="http://schemas.openxmlformats.org/officeDocument/2006/relationships/image" Target="../media/image233.png"/><Relationship Id="rId14" Type="http://schemas.openxmlformats.org/officeDocument/2006/relationships/image" Target="../media/image228.svg"/><Relationship Id="rId30" Type="http://schemas.openxmlformats.org/officeDocument/2006/relationships/image" Target="../media/image244.svg"/><Relationship Id="rId35" Type="http://schemas.openxmlformats.org/officeDocument/2006/relationships/image" Target="../media/image249.png"/><Relationship Id="rId56" Type="http://schemas.openxmlformats.org/officeDocument/2006/relationships/image" Target="../media/image270.svg"/><Relationship Id="rId77" Type="http://schemas.openxmlformats.org/officeDocument/2006/relationships/image" Target="../media/image291.png"/><Relationship Id="rId100" Type="http://schemas.openxmlformats.org/officeDocument/2006/relationships/image" Target="../media/image314.svg"/><Relationship Id="rId105" Type="http://schemas.openxmlformats.org/officeDocument/2006/relationships/image" Target="../media/image319.svg"/><Relationship Id="rId8" Type="http://schemas.openxmlformats.org/officeDocument/2006/relationships/image" Target="../media/image222.svg"/><Relationship Id="rId51" Type="http://schemas.openxmlformats.org/officeDocument/2006/relationships/image" Target="../media/image265.png"/><Relationship Id="rId72" Type="http://schemas.openxmlformats.org/officeDocument/2006/relationships/image" Target="../media/image286.svg"/><Relationship Id="rId93" Type="http://schemas.openxmlformats.org/officeDocument/2006/relationships/image" Target="../media/image307.png"/><Relationship Id="rId98" Type="http://schemas.openxmlformats.org/officeDocument/2006/relationships/image" Target="../media/image312.svg"/><Relationship Id="rId3" Type="http://schemas.openxmlformats.org/officeDocument/2006/relationships/image" Target="../media/image217.png"/><Relationship Id="rId25" Type="http://schemas.openxmlformats.org/officeDocument/2006/relationships/image" Target="../media/image239.png"/><Relationship Id="rId46" Type="http://schemas.openxmlformats.org/officeDocument/2006/relationships/image" Target="../media/image260.svg"/><Relationship Id="rId67" Type="http://schemas.openxmlformats.org/officeDocument/2006/relationships/image" Target="../media/image281.png"/><Relationship Id="rId20" Type="http://schemas.openxmlformats.org/officeDocument/2006/relationships/image" Target="../media/image234.svg"/><Relationship Id="rId41" Type="http://schemas.openxmlformats.org/officeDocument/2006/relationships/image" Target="../media/image255.png"/><Relationship Id="rId62" Type="http://schemas.openxmlformats.org/officeDocument/2006/relationships/image" Target="../media/image276.svg"/><Relationship Id="rId83" Type="http://schemas.openxmlformats.org/officeDocument/2006/relationships/image" Target="../media/image297.png"/><Relationship Id="rId88" Type="http://schemas.openxmlformats.org/officeDocument/2006/relationships/image" Target="../media/image302.svg"/></Relationships>
</file>

<file path=ppt/slides/_rels/slide49.xml.rels><?xml version="1.0" encoding="UTF-8" standalone="yes"?>
<Relationships xmlns="http://schemas.openxmlformats.org/package/2006/relationships"><Relationship Id="rId26" Type="http://schemas.openxmlformats.org/officeDocument/2006/relationships/image" Target="../media/image346.svg"/><Relationship Id="rId21" Type="http://schemas.openxmlformats.org/officeDocument/2006/relationships/image" Target="../media/image341.png"/><Relationship Id="rId42" Type="http://schemas.openxmlformats.org/officeDocument/2006/relationships/image" Target="../media/image362.svg"/><Relationship Id="rId47" Type="http://schemas.openxmlformats.org/officeDocument/2006/relationships/image" Target="../media/image367.png"/><Relationship Id="rId63" Type="http://schemas.openxmlformats.org/officeDocument/2006/relationships/image" Target="../media/image383.png"/><Relationship Id="rId68" Type="http://schemas.openxmlformats.org/officeDocument/2006/relationships/image" Target="../media/image388.svg"/><Relationship Id="rId84" Type="http://schemas.openxmlformats.org/officeDocument/2006/relationships/image" Target="../media/image404.svg"/><Relationship Id="rId89" Type="http://schemas.openxmlformats.org/officeDocument/2006/relationships/image" Target="../media/image409.png"/><Relationship Id="rId16" Type="http://schemas.openxmlformats.org/officeDocument/2006/relationships/image" Target="../media/image336.svg"/><Relationship Id="rId107" Type="http://schemas.openxmlformats.org/officeDocument/2006/relationships/image" Target="../media/image427.svg"/><Relationship Id="rId11" Type="http://schemas.openxmlformats.org/officeDocument/2006/relationships/image" Target="../media/image331.png"/><Relationship Id="rId32" Type="http://schemas.openxmlformats.org/officeDocument/2006/relationships/image" Target="../media/image352.svg"/><Relationship Id="rId37" Type="http://schemas.openxmlformats.org/officeDocument/2006/relationships/image" Target="../media/image357.png"/><Relationship Id="rId53" Type="http://schemas.openxmlformats.org/officeDocument/2006/relationships/image" Target="../media/image373.png"/><Relationship Id="rId58" Type="http://schemas.openxmlformats.org/officeDocument/2006/relationships/image" Target="../media/image378.svg"/><Relationship Id="rId74" Type="http://schemas.openxmlformats.org/officeDocument/2006/relationships/image" Target="../media/image394.svg"/><Relationship Id="rId79" Type="http://schemas.openxmlformats.org/officeDocument/2006/relationships/image" Target="../media/image399.png"/><Relationship Id="rId102" Type="http://schemas.openxmlformats.org/officeDocument/2006/relationships/image" Target="../media/image422.svg"/><Relationship Id="rId5" Type="http://schemas.openxmlformats.org/officeDocument/2006/relationships/image" Target="../media/image325.png"/><Relationship Id="rId90" Type="http://schemas.openxmlformats.org/officeDocument/2006/relationships/image" Target="../media/image410.svg"/><Relationship Id="rId95" Type="http://schemas.openxmlformats.org/officeDocument/2006/relationships/image" Target="../media/image415.png"/><Relationship Id="rId22" Type="http://schemas.openxmlformats.org/officeDocument/2006/relationships/image" Target="../media/image342.svg"/><Relationship Id="rId27" Type="http://schemas.openxmlformats.org/officeDocument/2006/relationships/image" Target="../media/image347.png"/><Relationship Id="rId43" Type="http://schemas.openxmlformats.org/officeDocument/2006/relationships/image" Target="../media/image363.png"/><Relationship Id="rId48" Type="http://schemas.openxmlformats.org/officeDocument/2006/relationships/image" Target="../media/image368.svg"/><Relationship Id="rId64" Type="http://schemas.openxmlformats.org/officeDocument/2006/relationships/image" Target="../media/image384.svg"/><Relationship Id="rId69" Type="http://schemas.openxmlformats.org/officeDocument/2006/relationships/image" Target="../media/image389.png"/><Relationship Id="rId80" Type="http://schemas.openxmlformats.org/officeDocument/2006/relationships/image" Target="../media/image400.svg"/><Relationship Id="rId85" Type="http://schemas.openxmlformats.org/officeDocument/2006/relationships/image" Target="../media/image405.png"/><Relationship Id="rId12" Type="http://schemas.openxmlformats.org/officeDocument/2006/relationships/image" Target="../media/image332.svg"/><Relationship Id="rId17" Type="http://schemas.openxmlformats.org/officeDocument/2006/relationships/image" Target="../media/image337.png"/><Relationship Id="rId33" Type="http://schemas.openxmlformats.org/officeDocument/2006/relationships/image" Target="../media/image353.png"/><Relationship Id="rId38" Type="http://schemas.openxmlformats.org/officeDocument/2006/relationships/image" Target="../media/image358.svg"/><Relationship Id="rId59" Type="http://schemas.openxmlformats.org/officeDocument/2006/relationships/image" Target="../media/image379.png"/><Relationship Id="rId103" Type="http://schemas.openxmlformats.org/officeDocument/2006/relationships/image" Target="../media/image423.png"/><Relationship Id="rId108" Type="http://schemas.openxmlformats.org/officeDocument/2006/relationships/image" Target="../media/image12.png"/><Relationship Id="rId54" Type="http://schemas.openxmlformats.org/officeDocument/2006/relationships/image" Target="../media/image374.svg"/><Relationship Id="rId70" Type="http://schemas.openxmlformats.org/officeDocument/2006/relationships/image" Target="../media/image390.svg"/><Relationship Id="rId75" Type="http://schemas.openxmlformats.org/officeDocument/2006/relationships/image" Target="../media/image395.png"/><Relationship Id="rId91" Type="http://schemas.openxmlformats.org/officeDocument/2006/relationships/image" Target="../media/image411.png"/><Relationship Id="rId96" Type="http://schemas.openxmlformats.org/officeDocument/2006/relationships/image" Target="../media/image416.svg"/><Relationship Id="rId1" Type="http://schemas.openxmlformats.org/officeDocument/2006/relationships/slideLayout" Target="../slideLayouts/slideLayout8.xml"/><Relationship Id="rId6" Type="http://schemas.openxmlformats.org/officeDocument/2006/relationships/image" Target="../media/image326.svg"/><Relationship Id="rId15" Type="http://schemas.openxmlformats.org/officeDocument/2006/relationships/image" Target="../media/image335.png"/><Relationship Id="rId23" Type="http://schemas.openxmlformats.org/officeDocument/2006/relationships/image" Target="../media/image343.png"/><Relationship Id="rId28" Type="http://schemas.openxmlformats.org/officeDocument/2006/relationships/image" Target="../media/image348.svg"/><Relationship Id="rId36" Type="http://schemas.openxmlformats.org/officeDocument/2006/relationships/image" Target="../media/image356.svg"/><Relationship Id="rId49" Type="http://schemas.openxmlformats.org/officeDocument/2006/relationships/image" Target="../media/image369.png"/><Relationship Id="rId57" Type="http://schemas.openxmlformats.org/officeDocument/2006/relationships/image" Target="../media/image377.png"/><Relationship Id="rId106" Type="http://schemas.openxmlformats.org/officeDocument/2006/relationships/image" Target="../media/image426.svg"/><Relationship Id="rId10" Type="http://schemas.openxmlformats.org/officeDocument/2006/relationships/image" Target="../media/image330.svg"/><Relationship Id="rId31" Type="http://schemas.openxmlformats.org/officeDocument/2006/relationships/image" Target="../media/image351.png"/><Relationship Id="rId44" Type="http://schemas.openxmlformats.org/officeDocument/2006/relationships/image" Target="../media/image364.svg"/><Relationship Id="rId52" Type="http://schemas.openxmlformats.org/officeDocument/2006/relationships/image" Target="../media/image372.svg"/><Relationship Id="rId60" Type="http://schemas.openxmlformats.org/officeDocument/2006/relationships/image" Target="../media/image380.svg"/><Relationship Id="rId65" Type="http://schemas.openxmlformats.org/officeDocument/2006/relationships/image" Target="../media/image385.png"/><Relationship Id="rId73" Type="http://schemas.openxmlformats.org/officeDocument/2006/relationships/image" Target="../media/image393.png"/><Relationship Id="rId78" Type="http://schemas.openxmlformats.org/officeDocument/2006/relationships/image" Target="../media/image398.svg"/><Relationship Id="rId81" Type="http://schemas.openxmlformats.org/officeDocument/2006/relationships/image" Target="../media/image401.png"/><Relationship Id="rId86" Type="http://schemas.openxmlformats.org/officeDocument/2006/relationships/image" Target="../media/image406.svg"/><Relationship Id="rId94" Type="http://schemas.openxmlformats.org/officeDocument/2006/relationships/image" Target="../media/image414.svg"/><Relationship Id="rId99" Type="http://schemas.openxmlformats.org/officeDocument/2006/relationships/image" Target="../media/image419.png"/><Relationship Id="rId101" Type="http://schemas.openxmlformats.org/officeDocument/2006/relationships/image" Target="../media/image421.png"/><Relationship Id="rId4" Type="http://schemas.openxmlformats.org/officeDocument/2006/relationships/image" Target="../media/image324.svg"/><Relationship Id="rId9" Type="http://schemas.openxmlformats.org/officeDocument/2006/relationships/image" Target="../media/image329.png"/><Relationship Id="rId13" Type="http://schemas.openxmlformats.org/officeDocument/2006/relationships/image" Target="../media/image333.png"/><Relationship Id="rId18" Type="http://schemas.openxmlformats.org/officeDocument/2006/relationships/image" Target="../media/image338.svg"/><Relationship Id="rId39" Type="http://schemas.openxmlformats.org/officeDocument/2006/relationships/image" Target="../media/image359.png"/><Relationship Id="rId109" Type="http://schemas.openxmlformats.org/officeDocument/2006/relationships/image" Target="../media/image13.svg"/><Relationship Id="rId34" Type="http://schemas.openxmlformats.org/officeDocument/2006/relationships/image" Target="../media/image354.svg"/><Relationship Id="rId50" Type="http://schemas.openxmlformats.org/officeDocument/2006/relationships/image" Target="../media/image370.svg"/><Relationship Id="rId55" Type="http://schemas.openxmlformats.org/officeDocument/2006/relationships/image" Target="../media/image375.png"/><Relationship Id="rId76" Type="http://schemas.openxmlformats.org/officeDocument/2006/relationships/image" Target="../media/image396.svg"/><Relationship Id="rId97" Type="http://schemas.openxmlformats.org/officeDocument/2006/relationships/image" Target="../media/image417.png"/><Relationship Id="rId104" Type="http://schemas.openxmlformats.org/officeDocument/2006/relationships/image" Target="../media/image424.svg"/><Relationship Id="rId7" Type="http://schemas.openxmlformats.org/officeDocument/2006/relationships/image" Target="../media/image327.png"/><Relationship Id="rId71" Type="http://schemas.openxmlformats.org/officeDocument/2006/relationships/image" Target="../media/image391.png"/><Relationship Id="rId92" Type="http://schemas.openxmlformats.org/officeDocument/2006/relationships/image" Target="../media/image412.svg"/><Relationship Id="rId2" Type="http://schemas.openxmlformats.org/officeDocument/2006/relationships/notesSlide" Target="../notesSlides/notesSlide20.xml"/><Relationship Id="rId29" Type="http://schemas.openxmlformats.org/officeDocument/2006/relationships/image" Target="../media/image349.png"/><Relationship Id="rId24" Type="http://schemas.openxmlformats.org/officeDocument/2006/relationships/image" Target="../media/image344.svg"/><Relationship Id="rId40" Type="http://schemas.openxmlformats.org/officeDocument/2006/relationships/image" Target="../media/image360.svg"/><Relationship Id="rId45" Type="http://schemas.openxmlformats.org/officeDocument/2006/relationships/image" Target="../media/image365.png"/><Relationship Id="rId66" Type="http://schemas.openxmlformats.org/officeDocument/2006/relationships/image" Target="../media/image386.svg"/><Relationship Id="rId87" Type="http://schemas.openxmlformats.org/officeDocument/2006/relationships/image" Target="../media/image407.png"/><Relationship Id="rId61" Type="http://schemas.openxmlformats.org/officeDocument/2006/relationships/image" Target="../media/image381.png"/><Relationship Id="rId82" Type="http://schemas.openxmlformats.org/officeDocument/2006/relationships/image" Target="../media/image402.svg"/><Relationship Id="rId19" Type="http://schemas.openxmlformats.org/officeDocument/2006/relationships/image" Target="../media/image339.png"/><Relationship Id="rId14" Type="http://schemas.openxmlformats.org/officeDocument/2006/relationships/image" Target="../media/image334.svg"/><Relationship Id="rId30" Type="http://schemas.openxmlformats.org/officeDocument/2006/relationships/image" Target="../media/image350.svg"/><Relationship Id="rId35" Type="http://schemas.openxmlformats.org/officeDocument/2006/relationships/image" Target="../media/image355.png"/><Relationship Id="rId56" Type="http://schemas.openxmlformats.org/officeDocument/2006/relationships/image" Target="../media/image376.svg"/><Relationship Id="rId77" Type="http://schemas.openxmlformats.org/officeDocument/2006/relationships/image" Target="../media/image397.png"/><Relationship Id="rId100" Type="http://schemas.openxmlformats.org/officeDocument/2006/relationships/image" Target="../media/image420.svg"/><Relationship Id="rId105" Type="http://schemas.openxmlformats.org/officeDocument/2006/relationships/image" Target="../media/image425.png"/><Relationship Id="rId8" Type="http://schemas.openxmlformats.org/officeDocument/2006/relationships/image" Target="../media/image328.svg"/><Relationship Id="rId51" Type="http://schemas.openxmlformats.org/officeDocument/2006/relationships/image" Target="../media/image371.png"/><Relationship Id="rId72" Type="http://schemas.openxmlformats.org/officeDocument/2006/relationships/image" Target="../media/image392.svg"/><Relationship Id="rId93" Type="http://schemas.openxmlformats.org/officeDocument/2006/relationships/image" Target="../media/image413.png"/><Relationship Id="rId98" Type="http://schemas.openxmlformats.org/officeDocument/2006/relationships/image" Target="../media/image418.svg"/><Relationship Id="rId3" Type="http://schemas.openxmlformats.org/officeDocument/2006/relationships/image" Target="../media/image323.png"/><Relationship Id="rId25" Type="http://schemas.openxmlformats.org/officeDocument/2006/relationships/image" Target="../media/image345.png"/><Relationship Id="rId46" Type="http://schemas.openxmlformats.org/officeDocument/2006/relationships/image" Target="../media/image366.svg"/><Relationship Id="rId67" Type="http://schemas.openxmlformats.org/officeDocument/2006/relationships/image" Target="../media/image387.png"/><Relationship Id="rId20" Type="http://schemas.openxmlformats.org/officeDocument/2006/relationships/image" Target="../media/image340.svg"/><Relationship Id="rId41" Type="http://schemas.openxmlformats.org/officeDocument/2006/relationships/image" Target="../media/image361.png"/><Relationship Id="rId62" Type="http://schemas.openxmlformats.org/officeDocument/2006/relationships/image" Target="../media/image382.svg"/><Relationship Id="rId83" Type="http://schemas.openxmlformats.org/officeDocument/2006/relationships/image" Target="../media/image403.png"/><Relationship Id="rId88" Type="http://schemas.openxmlformats.org/officeDocument/2006/relationships/image" Target="../media/image408.sv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6" Type="http://schemas.openxmlformats.org/officeDocument/2006/relationships/image" Target="../media/image451.svg"/><Relationship Id="rId21" Type="http://schemas.openxmlformats.org/officeDocument/2006/relationships/image" Target="../media/image446.png"/><Relationship Id="rId42" Type="http://schemas.openxmlformats.org/officeDocument/2006/relationships/image" Target="../media/image467.svg"/><Relationship Id="rId47" Type="http://schemas.openxmlformats.org/officeDocument/2006/relationships/image" Target="../media/image472.png"/><Relationship Id="rId63" Type="http://schemas.openxmlformats.org/officeDocument/2006/relationships/image" Target="../media/image488.png"/><Relationship Id="rId68" Type="http://schemas.openxmlformats.org/officeDocument/2006/relationships/image" Target="../media/image493.svg"/><Relationship Id="rId84" Type="http://schemas.openxmlformats.org/officeDocument/2006/relationships/image" Target="../media/image509.svg"/><Relationship Id="rId89" Type="http://schemas.openxmlformats.org/officeDocument/2006/relationships/image" Target="../media/image514.png"/><Relationship Id="rId16" Type="http://schemas.openxmlformats.org/officeDocument/2006/relationships/image" Target="../media/image441.svg"/><Relationship Id="rId107" Type="http://schemas.openxmlformats.org/officeDocument/2006/relationships/image" Target="../media/image532.svg"/><Relationship Id="rId11" Type="http://schemas.openxmlformats.org/officeDocument/2006/relationships/image" Target="../media/image436.png"/><Relationship Id="rId32" Type="http://schemas.openxmlformats.org/officeDocument/2006/relationships/image" Target="../media/image457.svg"/><Relationship Id="rId37" Type="http://schemas.openxmlformats.org/officeDocument/2006/relationships/image" Target="../media/image462.png"/><Relationship Id="rId53" Type="http://schemas.openxmlformats.org/officeDocument/2006/relationships/image" Target="../media/image478.png"/><Relationship Id="rId58" Type="http://schemas.openxmlformats.org/officeDocument/2006/relationships/image" Target="../media/image483.svg"/><Relationship Id="rId74" Type="http://schemas.openxmlformats.org/officeDocument/2006/relationships/image" Target="../media/image499.svg"/><Relationship Id="rId79" Type="http://schemas.openxmlformats.org/officeDocument/2006/relationships/image" Target="../media/image504.png"/><Relationship Id="rId102" Type="http://schemas.openxmlformats.org/officeDocument/2006/relationships/image" Target="../media/image527.svg"/><Relationship Id="rId5" Type="http://schemas.openxmlformats.org/officeDocument/2006/relationships/image" Target="../media/image430.png"/><Relationship Id="rId90" Type="http://schemas.openxmlformats.org/officeDocument/2006/relationships/image" Target="../media/image515.svg"/><Relationship Id="rId95" Type="http://schemas.openxmlformats.org/officeDocument/2006/relationships/image" Target="../media/image520.png"/><Relationship Id="rId22" Type="http://schemas.openxmlformats.org/officeDocument/2006/relationships/image" Target="../media/image447.svg"/><Relationship Id="rId27" Type="http://schemas.openxmlformats.org/officeDocument/2006/relationships/image" Target="../media/image452.png"/><Relationship Id="rId43" Type="http://schemas.openxmlformats.org/officeDocument/2006/relationships/image" Target="../media/image468.png"/><Relationship Id="rId48" Type="http://schemas.openxmlformats.org/officeDocument/2006/relationships/image" Target="../media/image473.svg"/><Relationship Id="rId64" Type="http://schemas.openxmlformats.org/officeDocument/2006/relationships/image" Target="../media/image489.svg"/><Relationship Id="rId69" Type="http://schemas.openxmlformats.org/officeDocument/2006/relationships/image" Target="../media/image494.png"/><Relationship Id="rId80" Type="http://schemas.openxmlformats.org/officeDocument/2006/relationships/image" Target="../media/image505.svg"/><Relationship Id="rId85" Type="http://schemas.openxmlformats.org/officeDocument/2006/relationships/image" Target="../media/image510.png"/><Relationship Id="rId12" Type="http://schemas.openxmlformats.org/officeDocument/2006/relationships/image" Target="../media/image437.svg"/><Relationship Id="rId17" Type="http://schemas.openxmlformats.org/officeDocument/2006/relationships/image" Target="../media/image442.png"/><Relationship Id="rId33" Type="http://schemas.openxmlformats.org/officeDocument/2006/relationships/image" Target="../media/image458.png"/><Relationship Id="rId38" Type="http://schemas.openxmlformats.org/officeDocument/2006/relationships/image" Target="../media/image463.svg"/><Relationship Id="rId59" Type="http://schemas.openxmlformats.org/officeDocument/2006/relationships/image" Target="../media/image484.png"/><Relationship Id="rId103" Type="http://schemas.openxmlformats.org/officeDocument/2006/relationships/image" Target="../media/image528.png"/><Relationship Id="rId108" Type="http://schemas.openxmlformats.org/officeDocument/2006/relationships/image" Target="../media/image12.png"/><Relationship Id="rId54" Type="http://schemas.openxmlformats.org/officeDocument/2006/relationships/image" Target="../media/image479.svg"/><Relationship Id="rId70" Type="http://schemas.openxmlformats.org/officeDocument/2006/relationships/image" Target="../media/image495.svg"/><Relationship Id="rId75" Type="http://schemas.openxmlformats.org/officeDocument/2006/relationships/image" Target="../media/image500.png"/><Relationship Id="rId91" Type="http://schemas.openxmlformats.org/officeDocument/2006/relationships/image" Target="../media/image516.png"/><Relationship Id="rId96" Type="http://schemas.openxmlformats.org/officeDocument/2006/relationships/image" Target="../media/image521.svg"/><Relationship Id="rId1" Type="http://schemas.openxmlformats.org/officeDocument/2006/relationships/slideLayout" Target="../slideLayouts/slideLayout8.xml"/><Relationship Id="rId6" Type="http://schemas.openxmlformats.org/officeDocument/2006/relationships/image" Target="../media/image431.svg"/><Relationship Id="rId15" Type="http://schemas.openxmlformats.org/officeDocument/2006/relationships/image" Target="../media/image440.png"/><Relationship Id="rId23" Type="http://schemas.openxmlformats.org/officeDocument/2006/relationships/image" Target="../media/image448.png"/><Relationship Id="rId28" Type="http://schemas.openxmlformats.org/officeDocument/2006/relationships/image" Target="../media/image453.svg"/><Relationship Id="rId36" Type="http://schemas.openxmlformats.org/officeDocument/2006/relationships/image" Target="../media/image461.svg"/><Relationship Id="rId49" Type="http://schemas.openxmlformats.org/officeDocument/2006/relationships/image" Target="../media/image474.png"/><Relationship Id="rId57" Type="http://schemas.openxmlformats.org/officeDocument/2006/relationships/image" Target="../media/image482.png"/><Relationship Id="rId106" Type="http://schemas.openxmlformats.org/officeDocument/2006/relationships/image" Target="../media/image531.svg"/><Relationship Id="rId10" Type="http://schemas.openxmlformats.org/officeDocument/2006/relationships/image" Target="../media/image435.svg"/><Relationship Id="rId31" Type="http://schemas.openxmlformats.org/officeDocument/2006/relationships/image" Target="../media/image456.png"/><Relationship Id="rId44" Type="http://schemas.openxmlformats.org/officeDocument/2006/relationships/image" Target="../media/image469.svg"/><Relationship Id="rId52" Type="http://schemas.openxmlformats.org/officeDocument/2006/relationships/image" Target="../media/image477.svg"/><Relationship Id="rId60" Type="http://schemas.openxmlformats.org/officeDocument/2006/relationships/image" Target="../media/image485.svg"/><Relationship Id="rId65" Type="http://schemas.openxmlformats.org/officeDocument/2006/relationships/image" Target="../media/image490.png"/><Relationship Id="rId73" Type="http://schemas.openxmlformats.org/officeDocument/2006/relationships/image" Target="../media/image498.png"/><Relationship Id="rId78" Type="http://schemas.openxmlformats.org/officeDocument/2006/relationships/image" Target="../media/image503.svg"/><Relationship Id="rId81" Type="http://schemas.openxmlformats.org/officeDocument/2006/relationships/image" Target="../media/image506.png"/><Relationship Id="rId86" Type="http://schemas.openxmlformats.org/officeDocument/2006/relationships/image" Target="../media/image511.svg"/><Relationship Id="rId94" Type="http://schemas.openxmlformats.org/officeDocument/2006/relationships/image" Target="../media/image519.svg"/><Relationship Id="rId99" Type="http://schemas.openxmlformats.org/officeDocument/2006/relationships/image" Target="../media/image524.png"/><Relationship Id="rId101" Type="http://schemas.openxmlformats.org/officeDocument/2006/relationships/image" Target="../media/image526.png"/><Relationship Id="rId4" Type="http://schemas.openxmlformats.org/officeDocument/2006/relationships/image" Target="../media/image429.svg"/><Relationship Id="rId9" Type="http://schemas.openxmlformats.org/officeDocument/2006/relationships/image" Target="../media/image434.png"/><Relationship Id="rId13" Type="http://schemas.openxmlformats.org/officeDocument/2006/relationships/image" Target="../media/image438.png"/><Relationship Id="rId18" Type="http://schemas.openxmlformats.org/officeDocument/2006/relationships/image" Target="../media/image443.svg"/><Relationship Id="rId39" Type="http://schemas.openxmlformats.org/officeDocument/2006/relationships/image" Target="../media/image464.png"/><Relationship Id="rId109" Type="http://schemas.openxmlformats.org/officeDocument/2006/relationships/image" Target="../media/image13.svg"/><Relationship Id="rId34" Type="http://schemas.openxmlformats.org/officeDocument/2006/relationships/image" Target="../media/image459.svg"/><Relationship Id="rId50" Type="http://schemas.openxmlformats.org/officeDocument/2006/relationships/image" Target="../media/image475.svg"/><Relationship Id="rId55" Type="http://schemas.openxmlformats.org/officeDocument/2006/relationships/image" Target="../media/image480.png"/><Relationship Id="rId76" Type="http://schemas.openxmlformats.org/officeDocument/2006/relationships/image" Target="../media/image501.svg"/><Relationship Id="rId97" Type="http://schemas.openxmlformats.org/officeDocument/2006/relationships/image" Target="../media/image522.png"/><Relationship Id="rId104" Type="http://schemas.openxmlformats.org/officeDocument/2006/relationships/image" Target="../media/image529.svg"/><Relationship Id="rId7" Type="http://schemas.openxmlformats.org/officeDocument/2006/relationships/image" Target="../media/image432.png"/><Relationship Id="rId71" Type="http://schemas.openxmlformats.org/officeDocument/2006/relationships/image" Target="../media/image496.png"/><Relationship Id="rId92" Type="http://schemas.openxmlformats.org/officeDocument/2006/relationships/image" Target="../media/image517.svg"/><Relationship Id="rId2" Type="http://schemas.openxmlformats.org/officeDocument/2006/relationships/notesSlide" Target="../notesSlides/notesSlide21.xml"/><Relationship Id="rId29" Type="http://schemas.openxmlformats.org/officeDocument/2006/relationships/image" Target="../media/image454.png"/><Relationship Id="rId24" Type="http://schemas.openxmlformats.org/officeDocument/2006/relationships/image" Target="../media/image449.svg"/><Relationship Id="rId40" Type="http://schemas.openxmlformats.org/officeDocument/2006/relationships/image" Target="../media/image465.svg"/><Relationship Id="rId45" Type="http://schemas.openxmlformats.org/officeDocument/2006/relationships/image" Target="../media/image470.png"/><Relationship Id="rId66" Type="http://schemas.openxmlformats.org/officeDocument/2006/relationships/image" Target="../media/image491.svg"/><Relationship Id="rId87" Type="http://schemas.openxmlformats.org/officeDocument/2006/relationships/image" Target="../media/image512.png"/><Relationship Id="rId61" Type="http://schemas.openxmlformats.org/officeDocument/2006/relationships/image" Target="../media/image486.png"/><Relationship Id="rId82" Type="http://schemas.openxmlformats.org/officeDocument/2006/relationships/image" Target="../media/image507.svg"/><Relationship Id="rId19" Type="http://schemas.openxmlformats.org/officeDocument/2006/relationships/image" Target="../media/image444.png"/><Relationship Id="rId14" Type="http://schemas.openxmlformats.org/officeDocument/2006/relationships/image" Target="../media/image439.svg"/><Relationship Id="rId30" Type="http://schemas.openxmlformats.org/officeDocument/2006/relationships/image" Target="../media/image455.svg"/><Relationship Id="rId35" Type="http://schemas.openxmlformats.org/officeDocument/2006/relationships/image" Target="../media/image460.png"/><Relationship Id="rId56" Type="http://schemas.openxmlformats.org/officeDocument/2006/relationships/image" Target="../media/image481.svg"/><Relationship Id="rId77" Type="http://schemas.openxmlformats.org/officeDocument/2006/relationships/image" Target="../media/image502.png"/><Relationship Id="rId100" Type="http://schemas.openxmlformats.org/officeDocument/2006/relationships/image" Target="../media/image525.svg"/><Relationship Id="rId105" Type="http://schemas.openxmlformats.org/officeDocument/2006/relationships/image" Target="../media/image530.png"/><Relationship Id="rId8" Type="http://schemas.openxmlformats.org/officeDocument/2006/relationships/image" Target="../media/image433.svg"/><Relationship Id="rId51" Type="http://schemas.openxmlformats.org/officeDocument/2006/relationships/image" Target="../media/image476.png"/><Relationship Id="rId72" Type="http://schemas.openxmlformats.org/officeDocument/2006/relationships/image" Target="../media/image497.svg"/><Relationship Id="rId93" Type="http://schemas.openxmlformats.org/officeDocument/2006/relationships/image" Target="../media/image518.png"/><Relationship Id="rId98" Type="http://schemas.openxmlformats.org/officeDocument/2006/relationships/image" Target="../media/image523.svg"/><Relationship Id="rId3" Type="http://schemas.openxmlformats.org/officeDocument/2006/relationships/image" Target="../media/image428.png"/><Relationship Id="rId25" Type="http://schemas.openxmlformats.org/officeDocument/2006/relationships/image" Target="../media/image450.png"/><Relationship Id="rId46" Type="http://schemas.openxmlformats.org/officeDocument/2006/relationships/image" Target="../media/image471.svg"/><Relationship Id="rId67" Type="http://schemas.openxmlformats.org/officeDocument/2006/relationships/image" Target="../media/image492.png"/><Relationship Id="rId20" Type="http://schemas.openxmlformats.org/officeDocument/2006/relationships/image" Target="../media/image445.svg"/><Relationship Id="rId41" Type="http://schemas.openxmlformats.org/officeDocument/2006/relationships/image" Target="../media/image466.png"/><Relationship Id="rId62" Type="http://schemas.openxmlformats.org/officeDocument/2006/relationships/image" Target="../media/image487.svg"/><Relationship Id="rId83" Type="http://schemas.openxmlformats.org/officeDocument/2006/relationships/image" Target="../media/image508.png"/><Relationship Id="rId88" Type="http://schemas.openxmlformats.org/officeDocument/2006/relationships/image" Target="../media/image513.svg"/></Relationships>
</file>

<file path=ppt/slides/_rels/slide51.xml.rels><?xml version="1.0" encoding="UTF-8" standalone="yes"?>
<Relationships xmlns="http://schemas.openxmlformats.org/package/2006/relationships"><Relationship Id="rId26" Type="http://schemas.openxmlformats.org/officeDocument/2006/relationships/image" Target="../media/image556.svg"/><Relationship Id="rId21" Type="http://schemas.openxmlformats.org/officeDocument/2006/relationships/image" Target="../media/image551.png"/><Relationship Id="rId42" Type="http://schemas.openxmlformats.org/officeDocument/2006/relationships/image" Target="../media/image572.svg"/><Relationship Id="rId47" Type="http://schemas.openxmlformats.org/officeDocument/2006/relationships/image" Target="../media/image577.png"/><Relationship Id="rId63" Type="http://schemas.openxmlformats.org/officeDocument/2006/relationships/image" Target="../media/image593.png"/><Relationship Id="rId68" Type="http://schemas.openxmlformats.org/officeDocument/2006/relationships/image" Target="../media/image598.svg"/><Relationship Id="rId84" Type="http://schemas.openxmlformats.org/officeDocument/2006/relationships/image" Target="../media/image614.svg"/><Relationship Id="rId89" Type="http://schemas.openxmlformats.org/officeDocument/2006/relationships/image" Target="../media/image619.png"/><Relationship Id="rId16" Type="http://schemas.openxmlformats.org/officeDocument/2006/relationships/image" Target="../media/image546.svg"/><Relationship Id="rId107" Type="http://schemas.openxmlformats.org/officeDocument/2006/relationships/image" Target="../media/image637.svg"/><Relationship Id="rId11" Type="http://schemas.openxmlformats.org/officeDocument/2006/relationships/image" Target="../media/image541.png"/><Relationship Id="rId32" Type="http://schemas.openxmlformats.org/officeDocument/2006/relationships/image" Target="../media/image562.svg"/><Relationship Id="rId37" Type="http://schemas.openxmlformats.org/officeDocument/2006/relationships/image" Target="../media/image567.png"/><Relationship Id="rId53" Type="http://schemas.openxmlformats.org/officeDocument/2006/relationships/image" Target="../media/image583.png"/><Relationship Id="rId58" Type="http://schemas.openxmlformats.org/officeDocument/2006/relationships/image" Target="../media/image588.svg"/><Relationship Id="rId74" Type="http://schemas.openxmlformats.org/officeDocument/2006/relationships/image" Target="../media/image604.svg"/><Relationship Id="rId79" Type="http://schemas.openxmlformats.org/officeDocument/2006/relationships/image" Target="../media/image609.png"/><Relationship Id="rId102" Type="http://schemas.openxmlformats.org/officeDocument/2006/relationships/image" Target="../media/image632.svg"/><Relationship Id="rId5" Type="http://schemas.openxmlformats.org/officeDocument/2006/relationships/image" Target="../media/image535.png"/><Relationship Id="rId90" Type="http://schemas.openxmlformats.org/officeDocument/2006/relationships/image" Target="../media/image620.svg"/><Relationship Id="rId95" Type="http://schemas.openxmlformats.org/officeDocument/2006/relationships/image" Target="../media/image625.png"/><Relationship Id="rId22" Type="http://schemas.openxmlformats.org/officeDocument/2006/relationships/image" Target="../media/image552.svg"/><Relationship Id="rId27" Type="http://schemas.openxmlformats.org/officeDocument/2006/relationships/image" Target="../media/image557.png"/><Relationship Id="rId43" Type="http://schemas.openxmlformats.org/officeDocument/2006/relationships/image" Target="../media/image573.png"/><Relationship Id="rId48" Type="http://schemas.openxmlformats.org/officeDocument/2006/relationships/image" Target="../media/image578.svg"/><Relationship Id="rId64" Type="http://schemas.openxmlformats.org/officeDocument/2006/relationships/image" Target="../media/image594.svg"/><Relationship Id="rId69" Type="http://schemas.openxmlformats.org/officeDocument/2006/relationships/image" Target="../media/image599.png"/><Relationship Id="rId80" Type="http://schemas.openxmlformats.org/officeDocument/2006/relationships/image" Target="../media/image610.svg"/><Relationship Id="rId85" Type="http://schemas.openxmlformats.org/officeDocument/2006/relationships/image" Target="../media/image615.png"/><Relationship Id="rId12" Type="http://schemas.openxmlformats.org/officeDocument/2006/relationships/image" Target="../media/image542.svg"/><Relationship Id="rId17" Type="http://schemas.openxmlformats.org/officeDocument/2006/relationships/image" Target="../media/image547.png"/><Relationship Id="rId33" Type="http://schemas.openxmlformats.org/officeDocument/2006/relationships/image" Target="../media/image563.png"/><Relationship Id="rId38" Type="http://schemas.openxmlformats.org/officeDocument/2006/relationships/image" Target="../media/image568.svg"/><Relationship Id="rId59" Type="http://schemas.openxmlformats.org/officeDocument/2006/relationships/image" Target="../media/image589.png"/><Relationship Id="rId103" Type="http://schemas.openxmlformats.org/officeDocument/2006/relationships/image" Target="../media/image633.png"/><Relationship Id="rId108" Type="http://schemas.openxmlformats.org/officeDocument/2006/relationships/image" Target="../media/image12.png"/><Relationship Id="rId54" Type="http://schemas.openxmlformats.org/officeDocument/2006/relationships/image" Target="../media/image584.svg"/><Relationship Id="rId70" Type="http://schemas.openxmlformats.org/officeDocument/2006/relationships/image" Target="../media/image600.svg"/><Relationship Id="rId75" Type="http://schemas.openxmlformats.org/officeDocument/2006/relationships/image" Target="../media/image605.png"/><Relationship Id="rId91" Type="http://schemas.openxmlformats.org/officeDocument/2006/relationships/image" Target="../media/image621.png"/><Relationship Id="rId96" Type="http://schemas.openxmlformats.org/officeDocument/2006/relationships/image" Target="../media/image626.svg"/><Relationship Id="rId1" Type="http://schemas.openxmlformats.org/officeDocument/2006/relationships/slideLayout" Target="../slideLayouts/slideLayout8.xml"/><Relationship Id="rId6" Type="http://schemas.openxmlformats.org/officeDocument/2006/relationships/image" Target="../media/image536.svg"/><Relationship Id="rId15" Type="http://schemas.openxmlformats.org/officeDocument/2006/relationships/image" Target="../media/image545.png"/><Relationship Id="rId23" Type="http://schemas.openxmlformats.org/officeDocument/2006/relationships/image" Target="../media/image553.png"/><Relationship Id="rId28" Type="http://schemas.openxmlformats.org/officeDocument/2006/relationships/image" Target="../media/image558.svg"/><Relationship Id="rId36" Type="http://schemas.openxmlformats.org/officeDocument/2006/relationships/image" Target="../media/image566.svg"/><Relationship Id="rId49" Type="http://schemas.openxmlformats.org/officeDocument/2006/relationships/image" Target="../media/image579.png"/><Relationship Id="rId57" Type="http://schemas.openxmlformats.org/officeDocument/2006/relationships/image" Target="../media/image587.png"/><Relationship Id="rId106" Type="http://schemas.openxmlformats.org/officeDocument/2006/relationships/image" Target="../media/image636.svg"/><Relationship Id="rId10" Type="http://schemas.openxmlformats.org/officeDocument/2006/relationships/image" Target="../media/image540.svg"/><Relationship Id="rId31" Type="http://schemas.openxmlformats.org/officeDocument/2006/relationships/image" Target="../media/image561.png"/><Relationship Id="rId44" Type="http://schemas.openxmlformats.org/officeDocument/2006/relationships/image" Target="../media/image574.svg"/><Relationship Id="rId52" Type="http://schemas.openxmlformats.org/officeDocument/2006/relationships/image" Target="../media/image582.svg"/><Relationship Id="rId60" Type="http://schemas.openxmlformats.org/officeDocument/2006/relationships/image" Target="../media/image590.svg"/><Relationship Id="rId65" Type="http://schemas.openxmlformats.org/officeDocument/2006/relationships/image" Target="../media/image595.png"/><Relationship Id="rId73" Type="http://schemas.openxmlformats.org/officeDocument/2006/relationships/image" Target="../media/image603.png"/><Relationship Id="rId78" Type="http://schemas.openxmlformats.org/officeDocument/2006/relationships/image" Target="../media/image608.svg"/><Relationship Id="rId81" Type="http://schemas.openxmlformats.org/officeDocument/2006/relationships/image" Target="../media/image611.png"/><Relationship Id="rId86" Type="http://schemas.openxmlformats.org/officeDocument/2006/relationships/image" Target="../media/image616.svg"/><Relationship Id="rId94" Type="http://schemas.openxmlformats.org/officeDocument/2006/relationships/image" Target="../media/image624.svg"/><Relationship Id="rId99" Type="http://schemas.openxmlformats.org/officeDocument/2006/relationships/image" Target="../media/image629.png"/><Relationship Id="rId101" Type="http://schemas.openxmlformats.org/officeDocument/2006/relationships/image" Target="../media/image631.png"/><Relationship Id="rId4" Type="http://schemas.openxmlformats.org/officeDocument/2006/relationships/image" Target="../media/image534.svg"/><Relationship Id="rId9" Type="http://schemas.openxmlformats.org/officeDocument/2006/relationships/image" Target="../media/image539.png"/><Relationship Id="rId13" Type="http://schemas.openxmlformats.org/officeDocument/2006/relationships/image" Target="../media/image543.png"/><Relationship Id="rId18" Type="http://schemas.openxmlformats.org/officeDocument/2006/relationships/image" Target="../media/image548.svg"/><Relationship Id="rId39" Type="http://schemas.openxmlformats.org/officeDocument/2006/relationships/image" Target="../media/image569.png"/><Relationship Id="rId109" Type="http://schemas.openxmlformats.org/officeDocument/2006/relationships/image" Target="../media/image13.svg"/><Relationship Id="rId34" Type="http://schemas.openxmlformats.org/officeDocument/2006/relationships/image" Target="../media/image564.svg"/><Relationship Id="rId50" Type="http://schemas.openxmlformats.org/officeDocument/2006/relationships/image" Target="../media/image580.svg"/><Relationship Id="rId55" Type="http://schemas.openxmlformats.org/officeDocument/2006/relationships/image" Target="../media/image585.png"/><Relationship Id="rId76" Type="http://schemas.openxmlformats.org/officeDocument/2006/relationships/image" Target="../media/image606.svg"/><Relationship Id="rId97" Type="http://schemas.openxmlformats.org/officeDocument/2006/relationships/image" Target="../media/image627.png"/><Relationship Id="rId104" Type="http://schemas.openxmlformats.org/officeDocument/2006/relationships/image" Target="../media/image634.svg"/><Relationship Id="rId7" Type="http://schemas.openxmlformats.org/officeDocument/2006/relationships/image" Target="../media/image537.png"/><Relationship Id="rId71" Type="http://schemas.openxmlformats.org/officeDocument/2006/relationships/image" Target="../media/image601.png"/><Relationship Id="rId92" Type="http://schemas.openxmlformats.org/officeDocument/2006/relationships/image" Target="../media/image622.svg"/><Relationship Id="rId2" Type="http://schemas.openxmlformats.org/officeDocument/2006/relationships/notesSlide" Target="../notesSlides/notesSlide22.xml"/><Relationship Id="rId29" Type="http://schemas.openxmlformats.org/officeDocument/2006/relationships/image" Target="../media/image559.png"/><Relationship Id="rId24" Type="http://schemas.openxmlformats.org/officeDocument/2006/relationships/image" Target="../media/image554.svg"/><Relationship Id="rId40" Type="http://schemas.openxmlformats.org/officeDocument/2006/relationships/image" Target="../media/image570.svg"/><Relationship Id="rId45" Type="http://schemas.openxmlformats.org/officeDocument/2006/relationships/image" Target="../media/image575.png"/><Relationship Id="rId66" Type="http://schemas.openxmlformats.org/officeDocument/2006/relationships/image" Target="../media/image596.svg"/><Relationship Id="rId87" Type="http://schemas.openxmlformats.org/officeDocument/2006/relationships/image" Target="../media/image617.png"/><Relationship Id="rId61" Type="http://schemas.openxmlformats.org/officeDocument/2006/relationships/image" Target="../media/image591.png"/><Relationship Id="rId82" Type="http://schemas.openxmlformats.org/officeDocument/2006/relationships/image" Target="../media/image612.svg"/><Relationship Id="rId19" Type="http://schemas.openxmlformats.org/officeDocument/2006/relationships/image" Target="../media/image549.png"/><Relationship Id="rId14" Type="http://schemas.openxmlformats.org/officeDocument/2006/relationships/image" Target="../media/image544.svg"/><Relationship Id="rId30" Type="http://schemas.openxmlformats.org/officeDocument/2006/relationships/image" Target="../media/image560.svg"/><Relationship Id="rId35" Type="http://schemas.openxmlformats.org/officeDocument/2006/relationships/image" Target="../media/image565.png"/><Relationship Id="rId56" Type="http://schemas.openxmlformats.org/officeDocument/2006/relationships/image" Target="../media/image586.svg"/><Relationship Id="rId77" Type="http://schemas.openxmlformats.org/officeDocument/2006/relationships/image" Target="../media/image607.png"/><Relationship Id="rId100" Type="http://schemas.openxmlformats.org/officeDocument/2006/relationships/image" Target="../media/image630.svg"/><Relationship Id="rId105" Type="http://schemas.openxmlformats.org/officeDocument/2006/relationships/image" Target="../media/image635.png"/><Relationship Id="rId8" Type="http://schemas.openxmlformats.org/officeDocument/2006/relationships/image" Target="../media/image538.svg"/><Relationship Id="rId51" Type="http://schemas.openxmlformats.org/officeDocument/2006/relationships/image" Target="../media/image581.png"/><Relationship Id="rId72" Type="http://schemas.openxmlformats.org/officeDocument/2006/relationships/image" Target="../media/image602.svg"/><Relationship Id="rId93" Type="http://schemas.openxmlformats.org/officeDocument/2006/relationships/image" Target="../media/image623.png"/><Relationship Id="rId98" Type="http://schemas.openxmlformats.org/officeDocument/2006/relationships/image" Target="../media/image628.svg"/><Relationship Id="rId3" Type="http://schemas.openxmlformats.org/officeDocument/2006/relationships/image" Target="../media/image533.png"/><Relationship Id="rId25" Type="http://schemas.openxmlformats.org/officeDocument/2006/relationships/image" Target="../media/image555.png"/><Relationship Id="rId46" Type="http://schemas.openxmlformats.org/officeDocument/2006/relationships/image" Target="../media/image576.svg"/><Relationship Id="rId67" Type="http://schemas.openxmlformats.org/officeDocument/2006/relationships/image" Target="../media/image597.png"/><Relationship Id="rId20" Type="http://schemas.openxmlformats.org/officeDocument/2006/relationships/image" Target="../media/image550.svg"/><Relationship Id="rId41" Type="http://schemas.openxmlformats.org/officeDocument/2006/relationships/image" Target="../media/image571.png"/><Relationship Id="rId62" Type="http://schemas.openxmlformats.org/officeDocument/2006/relationships/image" Target="../media/image592.svg"/><Relationship Id="rId83" Type="http://schemas.openxmlformats.org/officeDocument/2006/relationships/image" Target="../media/image613.png"/><Relationship Id="rId88" Type="http://schemas.openxmlformats.org/officeDocument/2006/relationships/image" Target="../media/image618.svg"/></Relationships>
</file>

<file path=ppt/slides/_rels/slide52.xml.rels><?xml version="1.0" encoding="UTF-8" standalone="yes"?>
<Relationships xmlns="http://schemas.openxmlformats.org/package/2006/relationships"><Relationship Id="rId26" Type="http://schemas.openxmlformats.org/officeDocument/2006/relationships/image" Target="../media/image661.svg"/><Relationship Id="rId21" Type="http://schemas.openxmlformats.org/officeDocument/2006/relationships/image" Target="../media/image656.png"/><Relationship Id="rId42" Type="http://schemas.openxmlformats.org/officeDocument/2006/relationships/image" Target="../media/image677.svg"/><Relationship Id="rId47" Type="http://schemas.openxmlformats.org/officeDocument/2006/relationships/image" Target="../media/image682.png"/><Relationship Id="rId63" Type="http://schemas.openxmlformats.org/officeDocument/2006/relationships/image" Target="../media/image698.png"/><Relationship Id="rId68" Type="http://schemas.openxmlformats.org/officeDocument/2006/relationships/image" Target="../media/image703.svg"/><Relationship Id="rId84" Type="http://schemas.openxmlformats.org/officeDocument/2006/relationships/image" Target="../media/image719.svg"/><Relationship Id="rId89" Type="http://schemas.openxmlformats.org/officeDocument/2006/relationships/image" Target="../media/image724.png"/><Relationship Id="rId16" Type="http://schemas.openxmlformats.org/officeDocument/2006/relationships/image" Target="../media/image651.svg"/><Relationship Id="rId107" Type="http://schemas.openxmlformats.org/officeDocument/2006/relationships/image" Target="../media/image742.svg"/><Relationship Id="rId11" Type="http://schemas.openxmlformats.org/officeDocument/2006/relationships/image" Target="../media/image646.png"/><Relationship Id="rId32" Type="http://schemas.openxmlformats.org/officeDocument/2006/relationships/image" Target="../media/image667.svg"/><Relationship Id="rId37" Type="http://schemas.openxmlformats.org/officeDocument/2006/relationships/image" Target="../media/image672.png"/><Relationship Id="rId53" Type="http://schemas.openxmlformats.org/officeDocument/2006/relationships/image" Target="../media/image688.png"/><Relationship Id="rId58" Type="http://schemas.openxmlformats.org/officeDocument/2006/relationships/image" Target="../media/image693.svg"/><Relationship Id="rId74" Type="http://schemas.openxmlformats.org/officeDocument/2006/relationships/image" Target="../media/image709.svg"/><Relationship Id="rId79" Type="http://schemas.openxmlformats.org/officeDocument/2006/relationships/image" Target="../media/image714.png"/><Relationship Id="rId102" Type="http://schemas.openxmlformats.org/officeDocument/2006/relationships/image" Target="../media/image737.svg"/><Relationship Id="rId5" Type="http://schemas.openxmlformats.org/officeDocument/2006/relationships/image" Target="../media/image640.png"/><Relationship Id="rId90" Type="http://schemas.openxmlformats.org/officeDocument/2006/relationships/image" Target="../media/image725.svg"/><Relationship Id="rId95" Type="http://schemas.openxmlformats.org/officeDocument/2006/relationships/image" Target="../media/image730.png"/><Relationship Id="rId22" Type="http://schemas.openxmlformats.org/officeDocument/2006/relationships/image" Target="../media/image657.svg"/><Relationship Id="rId27" Type="http://schemas.openxmlformats.org/officeDocument/2006/relationships/image" Target="../media/image662.png"/><Relationship Id="rId43" Type="http://schemas.openxmlformats.org/officeDocument/2006/relationships/image" Target="../media/image678.png"/><Relationship Id="rId48" Type="http://schemas.openxmlformats.org/officeDocument/2006/relationships/image" Target="../media/image683.svg"/><Relationship Id="rId64" Type="http://schemas.openxmlformats.org/officeDocument/2006/relationships/image" Target="../media/image699.svg"/><Relationship Id="rId69" Type="http://schemas.openxmlformats.org/officeDocument/2006/relationships/image" Target="../media/image704.png"/><Relationship Id="rId80" Type="http://schemas.openxmlformats.org/officeDocument/2006/relationships/image" Target="../media/image715.svg"/><Relationship Id="rId85" Type="http://schemas.openxmlformats.org/officeDocument/2006/relationships/image" Target="../media/image720.png"/><Relationship Id="rId12" Type="http://schemas.openxmlformats.org/officeDocument/2006/relationships/image" Target="../media/image647.svg"/><Relationship Id="rId17" Type="http://schemas.openxmlformats.org/officeDocument/2006/relationships/image" Target="../media/image652.png"/><Relationship Id="rId33" Type="http://schemas.openxmlformats.org/officeDocument/2006/relationships/image" Target="../media/image668.png"/><Relationship Id="rId38" Type="http://schemas.openxmlformats.org/officeDocument/2006/relationships/image" Target="../media/image673.svg"/><Relationship Id="rId59" Type="http://schemas.openxmlformats.org/officeDocument/2006/relationships/image" Target="../media/image694.png"/><Relationship Id="rId103" Type="http://schemas.openxmlformats.org/officeDocument/2006/relationships/image" Target="../media/image738.png"/><Relationship Id="rId108" Type="http://schemas.openxmlformats.org/officeDocument/2006/relationships/image" Target="../media/image12.png"/><Relationship Id="rId54" Type="http://schemas.openxmlformats.org/officeDocument/2006/relationships/image" Target="../media/image689.svg"/><Relationship Id="rId70" Type="http://schemas.openxmlformats.org/officeDocument/2006/relationships/image" Target="../media/image705.svg"/><Relationship Id="rId75" Type="http://schemas.openxmlformats.org/officeDocument/2006/relationships/image" Target="../media/image710.png"/><Relationship Id="rId91" Type="http://schemas.openxmlformats.org/officeDocument/2006/relationships/image" Target="../media/image726.png"/><Relationship Id="rId96" Type="http://schemas.openxmlformats.org/officeDocument/2006/relationships/image" Target="../media/image731.svg"/><Relationship Id="rId1" Type="http://schemas.openxmlformats.org/officeDocument/2006/relationships/slideLayout" Target="../slideLayouts/slideLayout8.xml"/><Relationship Id="rId6" Type="http://schemas.openxmlformats.org/officeDocument/2006/relationships/image" Target="../media/image641.svg"/><Relationship Id="rId15" Type="http://schemas.openxmlformats.org/officeDocument/2006/relationships/image" Target="../media/image650.png"/><Relationship Id="rId23" Type="http://schemas.openxmlformats.org/officeDocument/2006/relationships/image" Target="../media/image658.png"/><Relationship Id="rId28" Type="http://schemas.openxmlformats.org/officeDocument/2006/relationships/image" Target="../media/image663.svg"/><Relationship Id="rId36" Type="http://schemas.openxmlformats.org/officeDocument/2006/relationships/image" Target="../media/image671.svg"/><Relationship Id="rId49" Type="http://schemas.openxmlformats.org/officeDocument/2006/relationships/image" Target="../media/image684.png"/><Relationship Id="rId57" Type="http://schemas.openxmlformats.org/officeDocument/2006/relationships/image" Target="../media/image692.png"/><Relationship Id="rId106" Type="http://schemas.openxmlformats.org/officeDocument/2006/relationships/image" Target="../media/image741.svg"/><Relationship Id="rId10" Type="http://schemas.openxmlformats.org/officeDocument/2006/relationships/image" Target="../media/image645.svg"/><Relationship Id="rId31" Type="http://schemas.openxmlformats.org/officeDocument/2006/relationships/image" Target="../media/image666.png"/><Relationship Id="rId44" Type="http://schemas.openxmlformats.org/officeDocument/2006/relationships/image" Target="../media/image679.svg"/><Relationship Id="rId52" Type="http://schemas.openxmlformats.org/officeDocument/2006/relationships/image" Target="../media/image687.svg"/><Relationship Id="rId60" Type="http://schemas.openxmlformats.org/officeDocument/2006/relationships/image" Target="../media/image695.svg"/><Relationship Id="rId65" Type="http://schemas.openxmlformats.org/officeDocument/2006/relationships/image" Target="../media/image700.png"/><Relationship Id="rId73" Type="http://schemas.openxmlformats.org/officeDocument/2006/relationships/image" Target="../media/image708.png"/><Relationship Id="rId78" Type="http://schemas.openxmlformats.org/officeDocument/2006/relationships/image" Target="../media/image713.svg"/><Relationship Id="rId81" Type="http://schemas.openxmlformats.org/officeDocument/2006/relationships/image" Target="../media/image716.png"/><Relationship Id="rId86" Type="http://schemas.openxmlformats.org/officeDocument/2006/relationships/image" Target="../media/image721.svg"/><Relationship Id="rId94" Type="http://schemas.openxmlformats.org/officeDocument/2006/relationships/image" Target="../media/image729.svg"/><Relationship Id="rId99" Type="http://schemas.openxmlformats.org/officeDocument/2006/relationships/image" Target="../media/image734.png"/><Relationship Id="rId101" Type="http://schemas.openxmlformats.org/officeDocument/2006/relationships/image" Target="../media/image736.png"/><Relationship Id="rId4" Type="http://schemas.openxmlformats.org/officeDocument/2006/relationships/image" Target="../media/image639.svg"/><Relationship Id="rId9" Type="http://schemas.openxmlformats.org/officeDocument/2006/relationships/image" Target="../media/image644.png"/><Relationship Id="rId13" Type="http://schemas.openxmlformats.org/officeDocument/2006/relationships/image" Target="../media/image648.png"/><Relationship Id="rId18" Type="http://schemas.openxmlformats.org/officeDocument/2006/relationships/image" Target="../media/image653.svg"/><Relationship Id="rId39" Type="http://schemas.openxmlformats.org/officeDocument/2006/relationships/image" Target="../media/image674.png"/><Relationship Id="rId109" Type="http://schemas.openxmlformats.org/officeDocument/2006/relationships/image" Target="../media/image13.svg"/><Relationship Id="rId34" Type="http://schemas.openxmlformats.org/officeDocument/2006/relationships/image" Target="../media/image669.svg"/><Relationship Id="rId50" Type="http://schemas.openxmlformats.org/officeDocument/2006/relationships/image" Target="../media/image685.svg"/><Relationship Id="rId55" Type="http://schemas.openxmlformats.org/officeDocument/2006/relationships/image" Target="../media/image690.png"/><Relationship Id="rId76" Type="http://schemas.openxmlformats.org/officeDocument/2006/relationships/image" Target="../media/image711.svg"/><Relationship Id="rId97" Type="http://schemas.openxmlformats.org/officeDocument/2006/relationships/image" Target="../media/image732.png"/><Relationship Id="rId104" Type="http://schemas.openxmlformats.org/officeDocument/2006/relationships/image" Target="../media/image739.svg"/><Relationship Id="rId7" Type="http://schemas.openxmlformats.org/officeDocument/2006/relationships/image" Target="../media/image642.png"/><Relationship Id="rId71" Type="http://schemas.openxmlformats.org/officeDocument/2006/relationships/image" Target="../media/image706.png"/><Relationship Id="rId92" Type="http://schemas.openxmlformats.org/officeDocument/2006/relationships/image" Target="../media/image727.svg"/><Relationship Id="rId2" Type="http://schemas.openxmlformats.org/officeDocument/2006/relationships/notesSlide" Target="../notesSlides/notesSlide23.xml"/><Relationship Id="rId29" Type="http://schemas.openxmlformats.org/officeDocument/2006/relationships/image" Target="../media/image664.png"/><Relationship Id="rId24" Type="http://schemas.openxmlformats.org/officeDocument/2006/relationships/image" Target="../media/image659.svg"/><Relationship Id="rId40" Type="http://schemas.openxmlformats.org/officeDocument/2006/relationships/image" Target="../media/image675.svg"/><Relationship Id="rId45" Type="http://schemas.openxmlformats.org/officeDocument/2006/relationships/image" Target="../media/image680.png"/><Relationship Id="rId66" Type="http://schemas.openxmlformats.org/officeDocument/2006/relationships/image" Target="../media/image701.svg"/><Relationship Id="rId87" Type="http://schemas.openxmlformats.org/officeDocument/2006/relationships/image" Target="../media/image722.png"/><Relationship Id="rId61" Type="http://schemas.openxmlformats.org/officeDocument/2006/relationships/image" Target="../media/image696.png"/><Relationship Id="rId82" Type="http://schemas.openxmlformats.org/officeDocument/2006/relationships/image" Target="../media/image717.svg"/><Relationship Id="rId19" Type="http://schemas.openxmlformats.org/officeDocument/2006/relationships/image" Target="../media/image654.png"/><Relationship Id="rId14" Type="http://schemas.openxmlformats.org/officeDocument/2006/relationships/image" Target="../media/image649.svg"/><Relationship Id="rId30" Type="http://schemas.openxmlformats.org/officeDocument/2006/relationships/image" Target="../media/image665.svg"/><Relationship Id="rId35" Type="http://schemas.openxmlformats.org/officeDocument/2006/relationships/image" Target="../media/image670.png"/><Relationship Id="rId56" Type="http://schemas.openxmlformats.org/officeDocument/2006/relationships/image" Target="../media/image691.svg"/><Relationship Id="rId77" Type="http://schemas.openxmlformats.org/officeDocument/2006/relationships/image" Target="../media/image712.png"/><Relationship Id="rId100" Type="http://schemas.openxmlformats.org/officeDocument/2006/relationships/image" Target="../media/image735.svg"/><Relationship Id="rId105" Type="http://schemas.openxmlformats.org/officeDocument/2006/relationships/image" Target="../media/image740.png"/><Relationship Id="rId8" Type="http://schemas.openxmlformats.org/officeDocument/2006/relationships/image" Target="../media/image643.svg"/><Relationship Id="rId51" Type="http://schemas.openxmlformats.org/officeDocument/2006/relationships/image" Target="../media/image686.png"/><Relationship Id="rId72" Type="http://schemas.openxmlformats.org/officeDocument/2006/relationships/image" Target="../media/image707.svg"/><Relationship Id="rId93" Type="http://schemas.openxmlformats.org/officeDocument/2006/relationships/image" Target="../media/image728.png"/><Relationship Id="rId98" Type="http://schemas.openxmlformats.org/officeDocument/2006/relationships/image" Target="../media/image733.svg"/><Relationship Id="rId3" Type="http://schemas.openxmlformats.org/officeDocument/2006/relationships/image" Target="../media/image638.png"/><Relationship Id="rId25" Type="http://schemas.openxmlformats.org/officeDocument/2006/relationships/image" Target="../media/image660.png"/><Relationship Id="rId46" Type="http://schemas.openxmlformats.org/officeDocument/2006/relationships/image" Target="../media/image681.svg"/><Relationship Id="rId67" Type="http://schemas.openxmlformats.org/officeDocument/2006/relationships/image" Target="../media/image702.png"/><Relationship Id="rId20" Type="http://schemas.openxmlformats.org/officeDocument/2006/relationships/image" Target="../media/image655.svg"/><Relationship Id="rId41" Type="http://schemas.openxmlformats.org/officeDocument/2006/relationships/image" Target="../media/image676.png"/><Relationship Id="rId62" Type="http://schemas.openxmlformats.org/officeDocument/2006/relationships/image" Target="../media/image697.svg"/><Relationship Id="rId83" Type="http://schemas.openxmlformats.org/officeDocument/2006/relationships/image" Target="../media/image718.png"/><Relationship Id="rId88" Type="http://schemas.openxmlformats.org/officeDocument/2006/relationships/image" Target="../media/image723.svg"/></Relationships>
</file>

<file path=ppt/slides/_rels/slide53.xml.rels><?xml version="1.0" encoding="UTF-8" standalone="yes"?>
<Relationships xmlns="http://schemas.openxmlformats.org/package/2006/relationships"><Relationship Id="rId26" Type="http://schemas.openxmlformats.org/officeDocument/2006/relationships/image" Target="../media/image766.svg"/><Relationship Id="rId21" Type="http://schemas.openxmlformats.org/officeDocument/2006/relationships/image" Target="../media/image761.png"/><Relationship Id="rId42" Type="http://schemas.openxmlformats.org/officeDocument/2006/relationships/image" Target="../media/image782.svg"/><Relationship Id="rId47" Type="http://schemas.openxmlformats.org/officeDocument/2006/relationships/image" Target="../media/image787.png"/><Relationship Id="rId63" Type="http://schemas.openxmlformats.org/officeDocument/2006/relationships/image" Target="../media/image803.png"/><Relationship Id="rId68" Type="http://schemas.openxmlformats.org/officeDocument/2006/relationships/image" Target="../media/image808.svg"/><Relationship Id="rId84" Type="http://schemas.openxmlformats.org/officeDocument/2006/relationships/image" Target="../media/image824.svg"/><Relationship Id="rId89" Type="http://schemas.openxmlformats.org/officeDocument/2006/relationships/image" Target="../media/image829.png"/><Relationship Id="rId16" Type="http://schemas.openxmlformats.org/officeDocument/2006/relationships/image" Target="../media/image756.svg"/><Relationship Id="rId107" Type="http://schemas.openxmlformats.org/officeDocument/2006/relationships/image" Target="../media/image847.svg"/><Relationship Id="rId11" Type="http://schemas.openxmlformats.org/officeDocument/2006/relationships/image" Target="../media/image751.png"/><Relationship Id="rId32" Type="http://schemas.openxmlformats.org/officeDocument/2006/relationships/image" Target="../media/image772.svg"/><Relationship Id="rId37" Type="http://schemas.openxmlformats.org/officeDocument/2006/relationships/image" Target="../media/image777.png"/><Relationship Id="rId53" Type="http://schemas.openxmlformats.org/officeDocument/2006/relationships/image" Target="../media/image793.png"/><Relationship Id="rId58" Type="http://schemas.openxmlformats.org/officeDocument/2006/relationships/image" Target="../media/image798.svg"/><Relationship Id="rId74" Type="http://schemas.openxmlformats.org/officeDocument/2006/relationships/image" Target="../media/image814.svg"/><Relationship Id="rId79" Type="http://schemas.openxmlformats.org/officeDocument/2006/relationships/image" Target="../media/image819.png"/><Relationship Id="rId102" Type="http://schemas.openxmlformats.org/officeDocument/2006/relationships/image" Target="../media/image842.svg"/><Relationship Id="rId5" Type="http://schemas.openxmlformats.org/officeDocument/2006/relationships/image" Target="../media/image745.png"/><Relationship Id="rId90" Type="http://schemas.openxmlformats.org/officeDocument/2006/relationships/image" Target="../media/image830.svg"/><Relationship Id="rId95" Type="http://schemas.openxmlformats.org/officeDocument/2006/relationships/image" Target="../media/image835.png"/><Relationship Id="rId22" Type="http://schemas.openxmlformats.org/officeDocument/2006/relationships/image" Target="../media/image762.svg"/><Relationship Id="rId27" Type="http://schemas.openxmlformats.org/officeDocument/2006/relationships/image" Target="../media/image767.png"/><Relationship Id="rId43" Type="http://schemas.openxmlformats.org/officeDocument/2006/relationships/image" Target="../media/image783.png"/><Relationship Id="rId48" Type="http://schemas.openxmlformats.org/officeDocument/2006/relationships/image" Target="../media/image788.svg"/><Relationship Id="rId64" Type="http://schemas.openxmlformats.org/officeDocument/2006/relationships/image" Target="../media/image804.svg"/><Relationship Id="rId69" Type="http://schemas.openxmlformats.org/officeDocument/2006/relationships/image" Target="../media/image809.png"/><Relationship Id="rId80" Type="http://schemas.openxmlformats.org/officeDocument/2006/relationships/image" Target="../media/image820.svg"/><Relationship Id="rId85" Type="http://schemas.openxmlformats.org/officeDocument/2006/relationships/image" Target="../media/image825.png"/><Relationship Id="rId12" Type="http://schemas.openxmlformats.org/officeDocument/2006/relationships/image" Target="../media/image752.svg"/><Relationship Id="rId17" Type="http://schemas.openxmlformats.org/officeDocument/2006/relationships/image" Target="../media/image757.png"/><Relationship Id="rId33" Type="http://schemas.openxmlformats.org/officeDocument/2006/relationships/image" Target="../media/image773.png"/><Relationship Id="rId38" Type="http://schemas.openxmlformats.org/officeDocument/2006/relationships/image" Target="../media/image778.svg"/><Relationship Id="rId59" Type="http://schemas.openxmlformats.org/officeDocument/2006/relationships/image" Target="../media/image799.png"/><Relationship Id="rId103" Type="http://schemas.openxmlformats.org/officeDocument/2006/relationships/image" Target="../media/image843.png"/><Relationship Id="rId108" Type="http://schemas.openxmlformats.org/officeDocument/2006/relationships/image" Target="../media/image12.png"/><Relationship Id="rId54" Type="http://schemas.openxmlformats.org/officeDocument/2006/relationships/image" Target="../media/image794.svg"/><Relationship Id="rId70" Type="http://schemas.openxmlformats.org/officeDocument/2006/relationships/image" Target="../media/image810.svg"/><Relationship Id="rId75" Type="http://schemas.openxmlformats.org/officeDocument/2006/relationships/image" Target="../media/image815.png"/><Relationship Id="rId91" Type="http://schemas.openxmlformats.org/officeDocument/2006/relationships/image" Target="../media/image831.png"/><Relationship Id="rId96" Type="http://schemas.openxmlformats.org/officeDocument/2006/relationships/image" Target="../media/image836.svg"/><Relationship Id="rId1" Type="http://schemas.openxmlformats.org/officeDocument/2006/relationships/slideLayout" Target="../slideLayouts/slideLayout8.xml"/><Relationship Id="rId6" Type="http://schemas.openxmlformats.org/officeDocument/2006/relationships/image" Target="../media/image746.svg"/><Relationship Id="rId15" Type="http://schemas.openxmlformats.org/officeDocument/2006/relationships/image" Target="../media/image755.png"/><Relationship Id="rId23" Type="http://schemas.openxmlformats.org/officeDocument/2006/relationships/image" Target="../media/image763.png"/><Relationship Id="rId28" Type="http://schemas.openxmlformats.org/officeDocument/2006/relationships/image" Target="../media/image768.svg"/><Relationship Id="rId36" Type="http://schemas.openxmlformats.org/officeDocument/2006/relationships/image" Target="../media/image776.svg"/><Relationship Id="rId49" Type="http://schemas.openxmlformats.org/officeDocument/2006/relationships/image" Target="../media/image789.png"/><Relationship Id="rId57" Type="http://schemas.openxmlformats.org/officeDocument/2006/relationships/image" Target="../media/image797.png"/><Relationship Id="rId106" Type="http://schemas.openxmlformats.org/officeDocument/2006/relationships/image" Target="../media/image846.svg"/><Relationship Id="rId10" Type="http://schemas.openxmlformats.org/officeDocument/2006/relationships/image" Target="../media/image750.svg"/><Relationship Id="rId31" Type="http://schemas.openxmlformats.org/officeDocument/2006/relationships/image" Target="../media/image771.png"/><Relationship Id="rId44" Type="http://schemas.openxmlformats.org/officeDocument/2006/relationships/image" Target="../media/image784.svg"/><Relationship Id="rId52" Type="http://schemas.openxmlformats.org/officeDocument/2006/relationships/image" Target="../media/image792.svg"/><Relationship Id="rId60" Type="http://schemas.openxmlformats.org/officeDocument/2006/relationships/image" Target="../media/image800.svg"/><Relationship Id="rId65" Type="http://schemas.openxmlformats.org/officeDocument/2006/relationships/image" Target="../media/image805.png"/><Relationship Id="rId73" Type="http://schemas.openxmlformats.org/officeDocument/2006/relationships/image" Target="../media/image813.png"/><Relationship Id="rId78" Type="http://schemas.openxmlformats.org/officeDocument/2006/relationships/image" Target="../media/image818.svg"/><Relationship Id="rId81" Type="http://schemas.openxmlformats.org/officeDocument/2006/relationships/image" Target="../media/image821.png"/><Relationship Id="rId86" Type="http://schemas.openxmlformats.org/officeDocument/2006/relationships/image" Target="../media/image826.svg"/><Relationship Id="rId94" Type="http://schemas.openxmlformats.org/officeDocument/2006/relationships/image" Target="../media/image834.svg"/><Relationship Id="rId99" Type="http://schemas.openxmlformats.org/officeDocument/2006/relationships/image" Target="../media/image839.png"/><Relationship Id="rId101" Type="http://schemas.openxmlformats.org/officeDocument/2006/relationships/image" Target="../media/image841.png"/><Relationship Id="rId4" Type="http://schemas.openxmlformats.org/officeDocument/2006/relationships/image" Target="../media/image744.svg"/><Relationship Id="rId9" Type="http://schemas.openxmlformats.org/officeDocument/2006/relationships/image" Target="../media/image749.png"/><Relationship Id="rId13" Type="http://schemas.openxmlformats.org/officeDocument/2006/relationships/image" Target="../media/image753.png"/><Relationship Id="rId18" Type="http://schemas.openxmlformats.org/officeDocument/2006/relationships/image" Target="../media/image758.svg"/><Relationship Id="rId39" Type="http://schemas.openxmlformats.org/officeDocument/2006/relationships/image" Target="../media/image779.png"/><Relationship Id="rId109" Type="http://schemas.openxmlformats.org/officeDocument/2006/relationships/image" Target="../media/image13.svg"/><Relationship Id="rId34" Type="http://schemas.openxmlformats.org/officeDocument/2006/relationships/image" Target="../media/image774.svg"/><Relationship Id="rId50" Type="http://schemas.openxmlformats.org/officeDocument/2006/relationships/image" Target="../media/image790.svg"/><Relationship Id="rId55" Type="http://schemas.openxmlformats.org/officeDocument/2006/relationships/image" Target="../media/image795.png"/><Relationship Id="rId76" Type="http://schemas.openxmlformats.org/officeDocument/2006/relationships/image" Target="../media/image816.svg"/><Relationship Id="rId97" Type="http://schemas.openxmlformats.org/officeDocument/2006/relationships/image" Target="../media/image837.png"/><Relationship Id="rId104" Type="http://schemas.openxmlformats.org/officeDocument/2006/relationships/image" Target="../media/image844.svg"/><Relationship Id="rId7" Type="http://schemas.openxmlformats.org/officeDocument/2006/relationships/image" Target="../media/image747.png"/><Relationship Id="rId71" Type="http://schemas.openxmlformats.org/officeDocument/2006/relationships/image" Target="../media/image811.png"/><Relationship Id="rId92" Type="http://schemas.openxmlformats.org/officeDocument/2006/relationships/image" Target="../media/image832.svg"/><Relationship Id="rId2" Type="http://schemas.openxmlformats.org/officeDocument/2006/relationships/notesSlide" Target="../notesSlides/notesSlide24.xml"/><Relationship Id="rId29" Type="http://schemas.openxmlformats.org/officeDocument/2006/relationships/image" Target="../media/image769.png"/><Relationship Id="rId24" Type="http://schemas.openxmlformats.org/officeDocument/2006/relationships/image" Target="../media/image764.svg"/><Relationship Id="rId40" Type="http://schemas.openxmlformats.org/officeDocument/2006/relationships/image" Target="../media/image780.svg"/><Relationship Id="rId45" Type="http://schemas.openxmlformats.org/officeDocument/2006/relationships/image" Target="../media/image785.png"/><Relationship Id="rId66" Type="http://schemas.openxmlformats.org/officeDocument/2006/relationships/image" Target="../media/image806.svg"/><Relationship Id="rId87" Type="http://schemas.openxmlformats.org/officeDocument/2006/relationships/image" Target="../media/image827.png"/><Relationship Id="rId61" Type="http://schemas.openxmlformats.org/officeDocument/2006/relationships/image" Target="../media/image801.png"/><Relationship Id="rId82" Type="http://schemas.openxmlformats.org/officeDocument/2006/relationships/image" Target="../media/image822.svg"/><Relationship Id="rId19" Type="http://schemas.openxmlformats.org/officeDocument/2006/relationships/image" Target="../media/image759.png"/><Relationship Id="rId14" Type="http://schemas.openxmlformats.org/officeDocument/2006/relationships/image" Target="../media/image754.svg"/><Relationship Id="rId30" Type="http://schemas.openxmlformats.org/officeDocument/2006/relationships/image" Target="../media/image770.svg"/><Relationship Id="rId35" Type="http://schemas.openxmlformats.org/officeDocument/2006/relationships/image" Target="../media/image775.png"/><Relationship Id="rId56" Type="http://schemas.openxmlformats.org/officeDocument/2006/relationships/image" Target="../media/image796.svg"/><Relationship Id="rId77" Type="http://schemas.openxmlformats.org/officeDocument/2006/relationships/image" Target="../media/image817.png"/><Relationship Id="rId100" Type="http://schemas.openxmlformats.org/officeDocument/2006/relationships/image" Target="../media/image840.svg"/><Relationship Id="rId105" Type="http://schemas.openxmlformats.org/officeDocument/2006/relationships/image" Target="../media/image845.png"/><Relationship Id="rId8" Type="http://schemas.openxmlformats.org/officeDocument/2006/relationships/image" Target="../media/image748.svg"/><Relationship Id="rId51" Type="http://schemas.openxmlformats.org/officeDocument/2006/relationships/image" Target="../media/image791.png"/><Relationship Id="rId72" Type="http://schemas.openxmlformats.org/officeDocument/2006/relationships/image" Target="../media/image812.svg"/><Relationship Id="rId93" Type="http://schemas.openxmlformats.org/officeDocument/2006/relationships/image" Target="../media/image833.png"/><Relationship Id="rId98" Type="http://schemas.openxmlformats.org/officeDocument/2006/relationships/image" Target="../media/image838.svg"/><Relationship Id="rId3" Type="http://schemas.openxmlformats.org/officeDocument/2006/relationships/image" Target="../media/image743.png"/><Relationship Id="rId25" Type="http://schemas.openxmlformats.org/officeDocument/2006/relationships/image" Target="../media/image765.png"/><Relationship Id="rId46" Type="http://schemas.openxmlformats.org/officeDocument/2006/relationships/image" Target="../media/image786.svg"/><Relationship Id="rId67" Type="http://schemas.openxmlformats.org/officeDocument/2006/relationships/image" Target="../media/image807.png"/><Relationship Id="rId20" Type="http://schemas.openxmlformats.org/officeDocument/2006/relationships/image" Target="../media/image760.svg"/><Relationship Id="rId41" Type="http://schemas.openxmlformats.org/officeDocument/2006/relationships/image" Target="../media/image781.png"/><Relationship Id="rId62" Type="http://schemas.openxmlformats.org/officeDocument/2006/relationships/image" Target="../media/image802.svg"/><Relationship Id="rId83" Type="http://schemas.openxmlformats.org/officeDocument/2006/relationships/image" Target="../media/image823.png"/><Relationship Id="rId88" Type="http://schemas.openxmlformats.org/officeDocument/2006/relationships/image" Target="../media/image828.svg"/></Relationships>
</file>

<file path=ppt/slides/_rels/slide5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esquinas superiores redondeadas 9">
            <a:extLst>
              <a:ext uri="{FF2B5EF4-FFF2-40B4-BE49-F238E27FC236}">
                <a16:creationId xmlns:a16="http://schemas.microsoft.com/office/drawing/2014/main" id="{7D8D296C-F02A-A21F-EEFA-68173384E659}"/>
              </a:ext>
            </a:extLst>
          </p:cNvPr>
          <p:cNvSpPr/>
          <p:nvPr/>
        </p:nvSpPr>
        <p:spPr>
          <a:xfrm rot="5400000">
            <a:off x="2248566" y="549498"/>
            <a:ext cx="1598867" cy="6096000"/>
          </a:xfrm>
          <a:prstGeom prst="round2SameRect">
            <a:avLst>
              <a:gd name="adj1" fmla="val 21306"/>
              <a:gd name="adj2" fmla="val 0"/>
            </a:avLst>
          </a:prstGeom>
          <a:solidFill>
            <a:srgbClr val="0021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AF08110D-1D34-BEB9-4DDF-27ABFEED7473}"/>
              </a:ext>
            </a:extLst>
          </p:cNvPr>
          <p:cNvSpPr>
            <a:spLocks noGrp="1"/>
          </p:cNvSpPr>
          <p:nvPr>
            <p:ph type="ctrTitle"/>
          </p:nvPr>
        </p:nvSpPr>
        <p:spPr>
          <a:xfrm>
            <a:off x="516035" y="3071092"/>
            <a:ext cx="6825673" cy="706437"/>
          </a:xfrm>
        </p:spPr>
        <p:txBody>
          <a:bodyPr anchor="t">
            <a:normAutofit/>
          </a:bodyPr>
          <a:lstStyle/>
          <a:p>
            <a:pPr algn="l"/>
            <a:r>
              <a:rPr lang="es-MX" sz="3000" dirty="0">
                <a:solidFill>
                  <a:schemeClr val="bg1"/>
                </a:solidFill>
              </a:rPr>
              <a:t>Plantilla para presentaciones</a:t>
            </a:r>
            <a:endParaRPr lang="es-CL" sz="3000" dirty="0">
              <a:solidFill>
                <a:schemeClr val="bg1"/>
              </a:solidFill>
            </a:endParaRPr>
          </a:p>
        </p:txBody>
      </p:sp>
      <p:sp>
        <p:nvSpPr>
          <p:cNvPr id="3" name="Subtítulo 2">
            <a:extLst>
              <a:ext uri="{FF2B5EF4-FFF2-40B4-BE49-F238E27FC236}">
                <a16:creationId xmlns:a16="http://schemas.microsoft.com/office/drawing/2014/main" id="{F33D6D36-9A0C-43E9-7C44-F240C598E2F3}"/>
              </a:ext>
            </a:extLst>
          </p:cNvPr>
          <p:cNvSpPr>
            <a:spLocks noGrp="1"/>
          </p:cNvSpPr>
          <p:nvPr>
            <p:ph type="subTitle" idx="1"/>
          </p:nvPr>
        </p:nvSpPr>
        <p:spPr>
          <a:xfrm>
            <a:off x="516035" y="3593534"/>
            <a:ext cx="5226398" cy="803398"/>
          </a:xfrm>
        </p:spPr>
        <p:txBody>
          <a:bodyPr anchor="t">
            <a:normAutofit/>
          </a:bodyPr>
          <a:lstStyle/>
          <a:p>
            <a:pPr algn="l">
              <a:lnSpc>
                <a:spcPct val="110000"/>
              </a:lnSpc>
            </a:pPr>
            <a:r>
              <a:rPr lang="es-MX" dirty="0">
                <a:solidFill>
                  <a:schemeClr val="accent1"/>
                </a:solidFill>
              </a:rPr>
              <a:t>Diseño de plantillas institucional &gt; Portadas, separadores e interiores + elementos de apoyo visual.</a:t>
            </a:r>
            <a:endParaRPr lang="es-CL" dirty="0">
              <a:solidFill>
                <a:schemeClr val="accent1"/>
              </a:solidFill>
            </a:endParaRPr>
          </a:p>
        </p:txBody>
      </p:sp>
      <p:pic>
        <p:nvPicPr>
          <p:cNvPr id="11" name="Gráfico 10">
            <a:extLst>
              <a:ext uri="{FF2B5EF4-FFF2-40B4-BE49-F238E27FC236}">
                <a16:creationId xmlns:a16="http://schemas.microsoft.com/office/drawing/2014/main" id="{52F67C53-06F7-660E-DCB8-638D72846D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274447"/>
            <a:ext cx="323850" cy="638175"/>
          </a:xfrm>
          <a:prstGeom prst="rect">
            <a:avLst/>
          </a:prstGeom>
        </p:spPr>
      </p:pic>
    </p:spTree>
    <p:extLst>
      <p:ext uri="{BB962C8B-B14F-4D97-AF65-F5344CB8AC3E}">
        <p14:creationId xmlns:p14="http://schemas.microsoft.com/office/powerpoint/2010/main" val="3487755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C38A3-C1C0-52CB-6CBD-5C215495738A}"/>
            </a:ext>
          </a:extLst>
        </p:cNvPr>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431B0885-2A52-6CF3-3088-FA1352412C0C}"/>
              </a:ext>
            </a:extLst>
          </p:cNvPr>
          <p:cNvSpPr/>
          <p:nvPr/>
        </p:nvSpPr>
        <p:spPr>
          <a:xfrm rot="5400000">
            <a:off x="1327492" y="278703"/>
            <a:ext cx="443816" cy="3098800"/>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2" name="CuadroTexto 1">
            <a:extLst>
              <a:ext uri="{FF2B5EF4-FFF2-40B4-BE49-F238E27FC236}">
                <a16:creationId xmlns:a16="http://schemas.microsoft.com/office/drawing/2014/main" id="{0E9E939A-80DE-61EE-C49B-1F40060FF4FD}"/>
              </a:ext>
            </a:extLst>
          </p:cNvPr>
          <p:cNvSpPr txBox="1"/>
          <p:nvPr/>
        </p:nvSpPr>
        <p:spPr>
          <a:xfrm>
            <a:off x="504826" y="2306844"/>
            <a:ext cx="4363507" cy="3970318"/>
          </a:xfrm>
          <a:prstGeom prst="rect">
            <a:avLst/>
          </a:prstGeom>
          <a:noFill/>
        </p:spPr>
        <p:txBody>
          <a:bodyPr wrap="square" rtlCol="0">
            <a:spAutoFit/>
          </a:bodyPr>
          <a:lstStyle/>
          <a:p>
            <a:pPr marL="285750" indent="-285750">
              <a:buFont typeface="Arial" panose="020B0604020202020204" pitchFamily="34" charset="0"/>
              <a:buChar char="•"/>
            </a:pPr>
            <a:r>
              <a:rPr lang="es-MX" sz="1400" dirty="0">
                <a:solidFill>
                  <a:srgbClr val="002147"/>
                </a:solidFill>
              </a:rPr>
              <a:t>Utiliza solo las fuentes incluidas en la plantilla. No agregues nuevas tipografías.</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Mantén jerarquía: títulos, subtítulos y texto.</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pt-BR" sz="1400" dirty="0">
                <a:solidFill>
                  <a:srgbClr val="002147"/>
                </a:solidFill>
              </a:rPr>
              <a:t>Evita mover logos o elementos gráficos </a:t>
            </a:r>
            <a:r>
              <a:rPr lang="pt-BR" sz="1400" dirty="0" err="1">
                <a:solidFill>
                  <a:srgbClr val="002147"/>
                </a:solidFill>
              </a:rPr>
              <a:t>fijos</a:t>
            </a:r>
            <a:r>
              <a:rPr lang="pt-BR" sz="1400" dirty="0">
                <a:solidFill>
                  <a:srgbClr val="002147"/>
                </a:solidFill>
              </a:rPr>
              <a:t>.</a:t>
            </a:r>
          </a:p>
          <a:p>
            <a:pPr marL="285750" indent="-285750">
              <a:buFont typeface="Arial" panose="020B0604020202020204" pitchFamily="34" charset="0"/>
              <a:buChar char="•"/>
            </a:pPr>
            <a:endParaRPr lang="pt-BR" sz="1400" dirty="0">
              <a:solidFill>
                <a:srgbClr val="002147"/>
              </a:solidFill>
            </a:endParaRPr>
          </a:p>
          <a:p>
            <a:pPr marL="285750" indent="-285750">
              <a:buFont typeface="Arial" panose="020B0604020202020204" pitchFamily="34" charset="0"/>
              <a:buChar char="•"/>
            </a:pPr>
            <a:r>
              <a:rPr lang="es-MX" sz="1400" dirty="0">
                <a:solidFill>
                  <a:srgbClr val="002147"/>
                </a:solidFill>
              </a:rPr>
              <a:t>De ser posible utiliza solo los colores incluidos en la plantilla. No agregues nuevas tipografías.</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No sobrecargues las diapositivas.</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Usa poco texto y prioriza lo visual.</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endParaRPr lang="pt-BR" sz="1400" dirty="0">
              <a:solidFill>
                <a:srgbClr val="002147"/>
              </a:solidFill>
            </a:endParaRP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endParaRPr lang="es-MX" sz="1400" dirty="0">
              <a:solidFill>
                <a:srgbClr val="002147"/>
              </a:solidFill>
            </a:endParaRPr>
          </a:p>
          <a:p>
            <a:endParaRPr lang="es-MX" sz="1400" dirty="0">
              <a:solidFill>
                <a:srgbClr val="002147"/>
              </a:solidFill>
            </a:endParaRPr>
          </a:p>
        </p:txBody>
      </p:sp>
      <p:sp>
        <p:nvSpPr>
          <p:cNvPr id="5" name="CuadroTexto 4">
            <a:extLst>
              <a:ext uri="{FF2B5EF4-FFF2-40B4-BE49-F238E27FC236}">
                <a16:creationId xmlns:a16="http://schemas.microsoft.com/office/drawing/2014/main" id="{9E333BF7-D06C-1092-B7EE-CAF63C1FE16B}"/>
              </a:ext>
            </a:extLst>
          </p:cNvPr>
          <p:cNvSpPr txBox="1"/>
          <p:nvPr/>
        </p:nvSpPr>
        <p:spPr>
          <a:xfrm>
            <a:off x="504826" y="1672897"/>
            <a:ext cx="4431241" cy="307777"/>
          </a:xfrm>
          <a:prstGeom prst="rect">
            <a:avLst/>
          </a:prstGeom>
          <a:noFill/>
        </p:spPr>
        <p:txBody>
          <a:bodyPr wrap="square">
            <a:spAutoFit/>
          </a:bodyPr>
          <a:lstStyle/>
          <a:p>
            <a:r>
              <a:rPr lang="es-MX" sz="1400" b="1" dirty="0">
                <a:solidFill>
                  <a:schemeClr val="bg1"/>
                </a:solidFill>
              </a:rPr>
              <a:t>RECOMENDACIONES</a:t>
            </a:r>
          </a:p>
        </p:txBody>
      </p:sp>
      <p:pic>
        <p:nvPicPr>
          <p:cNvPr id="6" name="Imagen 5" descr="Imagen que contiene Gráfico&#10;&#10;El contenido generado por IA puede ser incorrecto.">
            <a:extLst>
              <a:ext uri="{FF2B5EF4-FFF2-40B4-BE49-F238E27FC236}">
                <a16:creationId xmlns:a16="http://schemas.microsoft.com/office/drawing/2014/main" id="{BD68B1F1-6456-CF18-1965-3D02993E7775}"/>
              </a:ext>
            </a:extLst>
          </p:cNvPr>
          <p:cNvPicPr>
            <a:picLocks noChangeAspect="1"/>
          </p:cNvPicPr>
          <p:nvPr/>
        </p:nvPicPr>
        <p:blipFill>
          <a:blip r:embed="rId2"/>
          <a:srcRect l="1157" r="2162"/>
          <a:stretch>
            <a:fillRect/>
          </a:stretch>
        </p:blipFill>
        <p:spPr>
          <a:xfrm>
            <a:off x="6984999" y="3063106"/>
            <a:ext cx="3251200" cy="2457793"/>
          </a:xfrm>
          <a:prstGeom prst="rect">
            <a:avLst/>
          </a:prstGeom>
        </p:spPr>
      </p:pic>
      <p:sp>
        <p:nvSpPr>
          <p:cNvPr id="7" name="CuadroTexto 6">
            <a:extLst>
              <a:ext uri="{FF2B5EF4-FFF2-40B4-BE49-F238E27FC236}">
                <a16:creationId xmlns:a16="http://schemas.microsoft.com/office/drawing/2014/main" id="{E9F09533-91D5-C54F-7DB9-21F9FD394A58}"/>
              </a:ext>
            </a:extLst>
          </p:cNvPr>
          <p:cNvSpPr txBox="1"/>
          <p:nvPr/>
        </p:nvSpPr>
        <p:spPr>
          <a:xfrm>
            <a:off x="5971646" y="2306844"/>
            <a:ext cx="4363507" cy="523220"/>
          </a:xfrm>
          <a:prstGeom prst="rect">
            <a:avLst/>
          </a:prstGeom>
          <a:noFill/>
        </p:spPr>
        <p:txBody>
          <a:bodyPr wrap="square" rtlCol="0">
            <a:spAutoFit/>
          </a:bodyPr>
          <a:lstStyle/>
          <a:p>
            <a:pPr marL="285750" indent="-285750">
              <a:buFont typeface="Arial" panose="020B0604020202020204" pitchFamily="34" charset="0"/>
              <a:buChar char="•"/>
            </a:pPr>
            <a:r>
              <a:rPr lang="es-MX" sz="1400" dirty="0">
                <a:solidFill>
                  <a:srgbClr val="002147"/>
                </a:solidFill>
              </a:rPr>
              <a:t>De ser posible utiliza solo los </a:t>
            </a:r>
            <a:r>
              <a:rPr lang="es-MX" sz="1400" b="1" dirty="0">
                <a:solidFill>
                  <a:srgbClr val="002147"/>
                </a:solidFill>
              </a:rPr>
              <a:t>Colores del tema </a:t>
            </a:r>
            <a:r>
              <a:rPr lang="es-MX" sz="1400" dirty="0">
                <a:solidFill>
                  <a:srgbClr val="002147"/>
                </a:solidFill>
              </a:rPr>
              <a:t>incluidos en la plantilla. </a:t>
            </a:r>
          </a:p>
        </p:txBody>
      </p:sp>
      <p:pic>
        <p:nvPicPr>
          <p:cNvPr id="4" name="Gráfico 3">
            <a:extLst>
              <a:ext uri="{FF2B5EF4-FFF2-40B4-BE49-F238E27FC236}">
                <a16:creationId xmlns:a16="http://schemas.microsoft.com/office/drawing/2014/main" id="{252F0C0F-8A72-D0DF-A11A-998C2BF378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784777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D2F6B-A43F-E201-B931-9DC54C3728E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E83F297-CCB7-907F-2696-5E78D88E1872}"/>
              </a:ext>
            </a:extLst>
          </p:cNvPr>
          <p:cNvSpPr>
            <a:spLocks noGrp="1"/>
          </p:cNvSpPr>
          <p:nvPr>
            <p:ph type="ctrTitle"/>
          </p:nvPr>
        </p:nvSpPr>
        <p:spPr>
          <a:xfrm>
            <a:off x="2683163" y="2167466"/>
            <a:ext cx="6825673" cy="1486430"/>
          </a:xfrm>
        </p:spPr>
        <p:txBody>
          <a:bodyPr/>
          <a:lstStyle/>
          <a:p>
            <a:pPr>
              <a:lnSpc>
                <a:spcPct val="100000"/>
              </a:lnSpc>
            </a:pPr>
            <a:r>
              <a:rPr lang="es-MX" dirty="0">
                <a:solidFill>
                  <a:srgbClr val="002147"/>
                </a:solidFill>
              </a:rPr>
              <a:t>Ejemplos de </a:t>
            </a:r>
            <a:r>
              <a:rPr lang="es-MX" dirty="0" err="1">
                <a:solidFill>
                  <a:srgbClr val="002147"/>
                </a:solidFill>
              </a:rPr>
              <a:t>slides</a:t>
            </a:r>
            <a:r>
              <a:rPr lang="es-MX" dirty="0">
                <a:solidFill>
                  <a:srgbClr val="002147"/>
                </a:solidFill>
              </a:rPr>
              <a:t> de la</a:t>
            </a:r>
            <a:br>
              <a:rPr lang="es-MX" dirty="0">
                <a:solidFill>
                  <a:srgbClr val="002147"/>
                </a:solidFill>
              </a:rPr>
            </a:br>
            <a:r>
              <a:rPr lang="es-MX" dirty="0">
                <a:solidFill>
                  <a:srgbClr val="002147"/>
                </a:solidFill>
              </a:rPr>
              <a:t>plantilla de PowerPoint</a:t>
            </a:r>
          </a:p>
        </p:txBody>
      </p:sp>
      <p:sp>
        <p:nvSpPr>
          <p:cNvPr id="3" name="Subtítulo 2">
            <a:extLst>
              <a:ext uri="{FF2B5EF4-FFF2-40B4-BE49-F238E27FC236}">
                <a16:creationId xmlns:a16="http://schemas.microsoft.com/office/drawing/2014/main" id="{BCDCCD63-686E-CC3A-1FA9-1C9612183FFB}"/>
              </a:ext>
            </a:extLst>
          </p:cNvPr>
          <p:cNvSpPr>
            <a:spLocks noGrp="1"/>
          </p:cNvSpPr>
          <p:nvPr>
            <p:ph type="subTitle" idx="1"/>
          </p:nvPr>
        </p:nvSpPr>
        <p:spPr>
          <a:xfrm>
            <a:off x="3589481" y="3921462"/>
            <a:ext cx="5013036" cy="1283998"/>
          </a:xfrm>
        </p:spPr>
        <p:txBody>
          <a:bodyPr/>
          <a:lstStyle/>
          <a:p>
            <a:pPr>
              <a:lnSpc>
                <a:spcPct val="100000"/>
              </a:lnSpc>
            </a:pPr>
            <a:r>
              <a:rPr lang="es-MX" dirty="0"/>
              <a:t>A continuación encontrarás </a:t>
            </a:r>
            <a:r>
              <a:rPr lang="es-MX" dirty="0" err="1"/>
              <a:t>slides</a:t>
            </a:r>
            <a:r>
              <a:rPr lang="es-MX" dirty="0"/>
              <a:t> con distintos diseños y distribución de elementos.</a:t>
            </a:r>
            <a:endParaRPr lang="es-CL" dirty="0"/>
          </a:p>
        </p:txBody>
      </p:sp>
      <p:pic>
        <p:nvPicPr>
          <p:cNvPr id="4" name="Gráfico 3">
            <a:extLst>
              <a:ext uri="{FF2B5EF4-FFF2-40B4-BE49-F238E27FC236}">
                <a16:creationId xmlns:a16="http://schemas.microsoft.com/office/drawing/2014/main" id="{8E102FE0-D308-9B04-D55F-C10BE6D93A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339045"/>
            <a:ext cx="323850" cy="638175"/>
          </a:xfrm>
          <a:prstGeom prst="rect">
            <a:avLst/>
          </a:prstGeom>
        </p:spPr>
      </p:pic>
      <p:pic>
        <p:nvPicPr>
          <p:cNvPr id="5" name="Gráfico 4">
            <a:extLst>
              <a:ext uri="{FF2B5EF4-FFF2-40B4-BE49-F238E27FC236}">
                <a16:creationId xmlns:a16="http://schemas.microsoft.com/office/drawing/2014/main" id="{F0348AD1-5CA3-8D59-F65F-BA89CCDB2E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101055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1">
            <a:extLst>
              <a:ext uri="{FF2B5EF4-FFF2-40B4-BE49-F238E27FC236}">
                <a16:creationId xmlns:a16="http://schemas.microsoft.com/office/drawing/2014/main" id="{2A5BF956-B490-D016-2C83-E374CD84E2E9}"/>
              </a:ext>
            </a:extLst>
          </p:cNvPr>
          <p:cNvSpPr>
            <a:spLocks noGrp="1"/>
          </p:cNvSpPr>
          <p:nvPr>
            <p:ph type="pic" sz="quarter" idx="13"/>
          </p:nvPr>
        </p:nvSpPr>
        <p:spPr/>
        <p:txBody>
          <a:bodyPr/>
          <a:lstStyle/>
          <a:p>
            <a:endParaRPr lang="es-CL"/>
          </a:p>
        </p:txBody>
      </p:sp>
      <p:pic>
        <p:nvPicPr>
          <p:cNvPr id="3" name="Gráfico 2">
            <a:extLst>
              <a:ext uri="{FF2B5EF4-FFF2-40B4-BE49-F238E27FC236}">
                <a16:creationId xmlns:a16="http://schemas.microsoft.com/office/drawing/2014/main" id="{A0BE2BAC-580C-123F-3EF9-84DF73D8B2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015339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AA5F9-397C-BA56-89DF-7E1968E6CB71}"/>
            </a:ext>
          </a:extLst>
        </p:cNvPr>
        <p:cNvGrpSpPr/>
        <p:nvPr/>
      </p:nvGrpSpPr>
      <p:grpSpPr>
        <a:xfrm>
          <a:off x="0" y="0"/>
          <a:ext cx="0" cy="0"/>
          <a:chOff x="0" y="0"/>
          <a:chExt cx="0" cy="0"/>
        </a:xfrm>
      </p:grpSpPr>
      <p:sp>
        <p:nvSpPr>
          <p:cNvPr id="8" name="Título 7">
            <a:extLst>
              <a:ext uri="{FF2B5EF4-FFF2-40B4-BE49-F238E27FC236}">
                <a16:creationId xmlns:a16="http://schemas.microsoft.com/office/drawing/2014/main" id="{7F535BEF-03EC-7274-5E85-619A5375346A}"/>
              </a:ext>
            </a:extLst>
          </p:cNvPr>
          <p:cNvSpPr>
            <a:spLocks noGrp="1"/>
          </p:cNvSpPr>
          <p:nvPr>
            <p:ph type="ctrTitle"/>
          </p:nvPr>
        </p:nvSpPr>
        <p:spPr/>
        <p:txBody>
          <a:bodyPr/>
          <a:lstStyle/>
          <a:p>
            <a:endParaRPr lang="es-CL" dirty="0"/>
          </a:p>
        </p:txBody>
      </p:sp>
      <p:sp>
        <p:nvSpPr>
          <p:cNvPr id="9" name="Subtítulo 8">
            <a:extLst>
              <a:ext uri="{FF2B5EF4-FFF2-40B4-BE49-F238E27FC236}">
                <a16:creationId xmlns:a16="http://schemas.microsoft.com/office/drawing/2014/main" id="{9C3EC272-6C68-2DB8-FC7E-5F1CFC6796A1}"/>
              </a:ext>
            </a:extLst>
          </p:cNvPr>
          <p:cNvSpPr>
            <a:spLocks noGrp="1"/>
          </p:cNvSpPr>
          <p:nvPr>
            <p:ph type="subTitle" idx="1"/>
          </p:nvPr>
        </p:nvSpPr>
        <p:spPr/>
        <p:txBody>
          <a:bodyPr/>
          <a:lstStyle/>
          <a:p>
            <a:endParaRPr lang="es-CL" dirty="0"/>
          </a:p>
        </p:txBody>
      </p:sp>
      <p:pic>
        <p:nvPicPr>
          <p:cNvPr id="3" name="Gráfico 2">
            <a:extLst>
              <a:ext uri="{FF2B5EF4-FFF2-40B4-BE49-F238E27FC236}">
                <a16:creationId xmlns:a16="http://schemas.microsoft.com/office/drawing/2014/main" id="{77288B49-D053-6038-232D-3B273D22CE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448572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D1A2ED36-C91B-85F2-7FD4-B61FB57A8984}"/>
              </a:ext>
            </a:extLst>
          </p:cNvPr>
          <p:cNvSpPr>
            <a:spLocks noGrp="1"/>
          </p:cNvSpPr>
          <p:nvPr>
            <p:ph type="title"/>
          </p:nvPr>
        </p:nvSpPr>
        <p:spPr/>
        <p:txBody>
          <a:bodyPr/>
          <a:lstStyle/>
          <a:p>
            <a:endParaRPr lang="es-CL"/>
          </a:p>
        </p:txBody>
      </p:sp>
      <p:sp>
        <p:nvSpPr>
          <p:cNvPr id="6" name="Marcador de texto 5">
            <a:extLst>
              <a:ext uri="{FF2B5EF4-FFF2-40B4-BE49-F238E27FC236}">
                <a16:creationId xmlns:a16="http://schemas.microsoft.com/office/drawing/2014/main" id="{CCE30219-933C-5640-0959-746120A1F9AA}"/>
              </a:ext>
            </a:extLst>
          </p:cNvPr>
          <p:cNvSpPr>
            <a:spLocks noGrp="1"/>
          </p:cNvSpPr>
          <p:nvPr>
            <p:ph type="body" idx="1"/>
          </p:nvPr>
        </p:nvSpPr>
        <p:spPr/>
        <p:txBody>
          <a:bodyPr/>
          <a:lstStyle/>
          <a:p>
            <a:endParaRPr lang="es-CL"/>
          </a:p>
        </p:txBody>
      </p:sp>
      <p:sp>
        <p:nvSpPr>
          <p:cNvPr id="7" name="Marcador de contenido 6">
            <a:extLst>
              <a:ext uri="{FF2B5EF4-FFF2-40B4-BE49-F238E27FC236}">
                <a16:creationId xmlns:a16="http://schemas.microsoft.com/office/drawing/2014/main" id="{03B655F7-97A0-45BC-D529-7163986A2180}"/>
              </a:ext>
            </a:extLst>
          </p:cNvPr>
          <p:cNvSpPr>
            <a:spLocks noGrp="1"/>
          </p:cNvSpPr>
          <p:nvPr>
            <p:ph sz="half" idx="2"/>
          </p:nvPr>
        </p:nvSpPr>
        <p:spPr/>
        <p:txBody>
          <a:bodyPr/>
          <a:lstStyle/>
          <a:p>
            <a:endParaRPr lang="es-CL"/>
          </a:p>
        </p:txBody>
      </p:sp>
      <p:sp>
        <p:nvSpPr>
          <p:cNvPr id="8" name="Marcador de texto 7">
            <a:extLst>
              <a:ext uri="{FF2B5EF4-FFF2-40B4-BE49-F238E27FC236}">
                <a16:creationId xmlns:a16="http://schemas.microsoft.com/office/drawing/2014/main" id="{C5B1388B-ED28-DDE5-0DC5-89C65BE4F44A}"/>
              </a:ext>
            </a:extLst>
          </p:cNvPr>
          <p:cNvSpPr>
            <a:spLocks noGrp="1"/>
          </p:cNvSpPr>
          <p:nvPr>
            <p:ph type="body" idx="10"/>
          </p:nvPr>
        </p:nvSpPr>
        <p:spPr/>
        <p:txBody>
          <a:bodyPr/>
          <a:lstStyle/>
          <a:p>
            <a:endParaRPr lang="es-CL"/>
          </a:p>
        </p:txBody>
      </p:sp>
      <p:sp>
        <p:nvSpPr>
          <p:cNvPr id="9" name="Marcador de contenido 8">
            <a:extLst>
              <a:ext uri="{FF2B5EF4-FFF2-40B4-BE49-F238E27FC236}">
                <a16:creationId xmlns:a16="http://schemas.microsoft.com/office/drawing/2014/main" id="{23830E61-61C3-E1E8-06E5-1DA8F3972F18}"/>
              </a:ext>
            </a:extLst>
          </p:cNvPr>
          <p:cNvSpPr>
            <a:spLocks noGrp="1"/>
          </p:cNvSpPr>
          <p:nvPr>
            <p:ph sz="half" idx="11"/>
          </p:nvPr>
        </p:nvSpPr>
        <p:spPr/>
        <p:txBody>
          <a:bodyPr/>
          <a:lstStyle/>
          <a:p>
            <a:endParaRPr lang="es-CL"/>
          </a:p>
        </p:txBody>
      </p:sp>
      <p:pic>
        <p:nvPicPr>
          <p:cNvPr id="4" name="Gráfico 3">
            <a:extLst>
              <a:ext uri="{FF2B5EF4-FFF2-40B4-BE49-F238E27FC236}">
                <a16:creationId xmlns:a16="http://schemas.microsoft.com/office/drawing/2014/main" id="{73039F47-8441-3173-F7F7-22A7092CBE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54923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osición de imagen 13">
            <a:extLst>
              <a:ext uri="{FF2B5EF4-FFF2-40B4-BE49-F238E27FC236}">
                <a16:creationId xmlns:a16="http://schemas.microsoft.com/office/drawing/2014/main" id="{E4DD28EB-FD3F-D79F-18C4-6C287DBCD657}"/>
              </a:ext>
            </a:extLst>
          </p:cNvPr>
          <p:cNvSpPr>
            <a:spLocks noGrp="1"/>
          </p:cNvSpPr>
          <p:nvPr>
            <p:ph type="pic" sz="quarter" idx="13"/>
          </p:nvPr>
        </p:nvSpPr>
        <p:spPr/>
        <p:txBody>
          <a:bodyPr/>
          <a:lstStyle/>
          <a:p>
            <a:endParaRPr lang="es-CL"/>
          </a:p>
        </p:txBody>
      </p:sp>
      <p:sp>
        <p:nvSpPr>
          <p:cNvPr id="11" name="Título 10">
            <a:extLst>
              <a:ext uri="{FF2B5EF4-FFF2-40B4-BE49-F238E27FC236}">
                <a16:creationId xmlns:a16="http://schemas.microsoft.com/office/drawing/2014/main" id="{F2AEC2AA-3BD2-BA3F-8B63-48F9CE87CDCE}"/>
              </a:ext>
            </a:extLst>
          </p:cNvPr>
          <p:cNvSpPr>
            <a:spLocks noGrp="1"/>
          </p:cNvSpPr>
          <p:nvPr>
            <p:ph type="ctrTitle"/>
          </p:nvPr>
        </p:nvSpPr>
        <p:spPr/>
        <p:txBody>
          <a:bodyPr/>
          <a:lstStyle/>
          <a:p>
            <a:endParaRPr lang="es-CL"/>
          </a:p>
        </p:txBody>
      </p:sp>
      <p:sp>
        <p:nvSpPr>
          <p:cNvPr id="12" name="Subtítulo 11">
            <a:extLst>
              <a:ext uri="{FF2B5EF4-FFF2-40B4-BE49-F238E27FC236}">
                <a16:creationId xmlns:a16="http://schemas.microsoft.com/office/drawing/2014/main" id="{6F2FCE86-B705-3830-668B-B858CDF749F4}"/>
              </a:ext>
            </a:extLst>
          </p:cNvPr>
          <p:cNvSpPr>
            <a:spLocks noGrp="1"/>
          </p:cNvSpPr>
          <p:nvPr>
            <p:ph type="subTitle" idx="1"/>
          </p:nvPr>
        </p:nvSpPr>
        <p:spPr/>
        <p:txBody>
          <a:bodyPr/>
          <a:lstStyle/>
          <a:p>
            <a:endParaRPr lang="es-CL"/>
          </a:p>
        </p:txBody>
      </p:sp>
      <p:sp>
        <p:nvSpPr>
          <p:cNvPr id="13" name="Marcador de texto 12">
            <a:extLst>
              <a:ext uri="{FF2B5EF4-FFF2-40B4-BE49-F238E27FC236}">
                <a16:creationId xmlns:a16="http://schemas.microsoft.com/office/drawing/2014/main" id="{4A362FAD-12CF-9D95-710B-DDF2F3A94F6F}"/>
              </a:ext>
            </a:extLst>
          </p:cNvPr>
          <p:cNvSpPr>
            <a:spLocks noGrp="1"/>
          </p:cNvSpPr>
          <p:nvPr>
            <p:ph type="body" idx="10"/>
          </p:nvPr>
        </p:nvSpPr>
        <p:spPr/>
        <p:txBody>
          <a:bodyPr/>
          <a:lstStyle/>
          <a:p>
            <a:endParaRPr lang="es-CL"/>
          </a:p>
        </p:txBody>
      </p:sp>
      <p:pic>
        <p:nvPicPr>
          <p:cNvPr id="15" name="Gráfico 14">
            <a:extLst>
              <a:ext uri="{FF2B5EF4-FFF2-40B4-BE49-F238E27FC236}">
                <a16:creationId xmlns:a16="http://schemas.microsoft.com/office/drawing/2014/main" id="{E9F7DD8F-D6A8-5B75-A080-A91B9C1A3B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234470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6BE50B96-315B-89B2-532D-DFB9788E5C25}"/>
              </a:ext>
            </a:extLst>
          </p:cNvPr>
          <p:cNvSpPr>
            <a:spLocks noGrp="1"/>
          </p:cNvSpPr>
          <p:nvPr>
            <p:ph type="title"/>
          </p:nvPr>
        </p:nvSpPr>
        <p:spPr/>
        <p:txBody>
          <a:bodyPr/>
          <a:lstStyle/>
          <a:p>
            <a:endParaRPr lang="es-CL"/>
          </a:p>
        </p:txBody>
      </p:sp>
      <p:sp>
        <p:nvSpPr>
          <p:cNvPr id="10" name="Marcador de texto 9">
            <a:extLst>
              <a:ext uri="{FF2B5EF4-FFF2-40B4-BE49-F238E27FC236}">
                <a16:creationId xmlns:a16="http://schemas.microsoft.com/office/drawing/2014/main" id="{B77B03E2-A6E9-8883-BC28-38002C2C5331}"/>
              </a:ext>
            </a:extLst>
          </p:cNvPr>
          <p:cNvSpPr>
            <a:spLocks noGrp="1"/>
          </p:cNvSpPr>
          <p:nvPr>
            <p:ph type="body" idx="1"/>
          </p:nvPr>
        </p:nvSpPr>
        <p:spPr/>
        <p:txBody>
          <a:bodyPr/>
          <a:lstStyle/>
          <a:p>
            <a:endParaRPr lang="es-CL"/>
          </a:p>
        </p:txBody>
      </p:sp>
      <p:sp>
        <p:nvSpPr>
          <p:cNvPr id="11" name="Marcador de texto 10">
            <a:extLst>
              <a:ext uri="{FF2B5EF4-FFF2-40B4-BE49-F238E27FC236}">
                <a16:creationId xmlns:a16="http://schemas.microsoft.com/office/drawing/2014/main" id="{EFD39504-2195-2FAA-A208-E32AC36FF9EB}"/>
              </a:ext>
            </a:extLst>
          </p:cNvPr>
          <p:cNvSpPr>
            <a:spLocks noGrp="1"/>
          </p:cNvSpPr>
          <p:nvPr>
            <p:ph type="body" idx="10"/>
          </p:nvPr>
        </p:nvSpPr>
        <p:spPr/>
        <p:txBody>
          <a:bodyPr/>
          <a:lstStyle/>
          <a:p>
            <a:endParaRPr lang="es-CL"/>
          </a:p>
        </p:txBody>
      </p:sp>
      <p:sp>
        <p:nvSpPr>
          <p:cNvPr id="12" name="Marcador de posición de imagen 11">
            <a:extLst>
              <a:ext uri="{FF2B5EF4-FFF2-40B4-BE49-F238E27FC236}">
                <a16:creationId xmlns:a16="http://schemas.microsoft.com/office/drawing/2014/main" id="{63EDDB38-FA33-B6E7-953D-40437977C74F}"/>
              </a:ext>
            </a:extLst>
          </p:cNvPr>
          <p:cNvSpPr>
            <a:spLocks noGrp="1"/>
          </p:cNvSpPr>
          <p:nvPr>
            <p:ph type="pic" sz="quarter" idx="13"/>
          </p:nvPr>
        </p:nvSpPr>
        <p:spPr/>
        <p:txBody>
          <a:bodyPr/>
          <a:lstStyle/>
          <a:p>
            <a:endParaRPr lang="es-CL"/>
          </a:p>
        </p:txBody>
      </p:sp>
      <p:pic>
        <p:nvPicPr>
          <p:cNvPr id="8" name="Gráfico 7">
            <a:extLst>
              <a:ext uri="{FF2B5EF4-FFF2-40B4-BE49-F238E27FC236}">
                <a16:creationId xmlns:a16="http://schemas.microsoft.com/office/drawing/2014/main" id="{487DC25A-9532-D01B-E33F-B14E2EE71D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562375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7B6437F4-06C8-7386-77D6-666C26DFA6E7}"/>
              </a:ext>
            </a:extLst>
          </p:cNvPr>
          <p:cNvSpPr>
            <a:spLocks noGrp="1"/>
          </p:cNvSpPr>
          <p:nvPr>
            <p:ph type="title"/>
          </p:nvPr>
        </p:nvSpPr>
        <p:spPr/>
        <p:txBody>
          <a:bodyPr/>
          <a:lstStyle/>
          <a:p>
            <a:endParaRPr lang="es-CL"/>
          </a:p>
        </p:txBody>
      </p:sp>
      <p:sp>
        <p:nvSpPr>
          <p:cNvPr id="8" name="Marcador de texto 7">
            <a:extLst>
              <a:ext uri="{FF2B5EF4-FFF2-40B4-BE49-F238E27FC236}">
                <a16:creationId xmlns:a16="http://schemas.microsoft.com/office/drawing/2014/main" id="{74E71B56-031E-7DAF-F8A1-33F1A7CD7397}"/>
              </a:ext>
            </a:extLst>
          </p:cNvPr>
          <p:cNvSpPr>
            <a:spLocks noGrp="1"/>
          </p:cNvSpPr>
          <p:nvPr>
            <p:ph type="body" idx="1"/>
          </p:nvPr>
        </p:nvSpPr>
        <p:spPr/>
        <p:txBody>
          <a:bodyPr/>
          <a:lstStyle/>
          <a:p>
            <a:endParaRPr lang="es-CL"/>
          </a:p>
        </p:txBody>
      </p:sp>
      <p:sp>
        <p:nvSpPr>
          <p:cNvPr id="9" name="Marcador de contenido 8">
            <a:extLst>
              <a:ext uri="{FF2B5EF4-FFF2-40B4-BE49-F238E27FC236}">
                <a16:creationId xmlns:a16="http://schemas.microsoft.com/office/drawing/2014/main" id="{80EE3D25-B0B7-5A11-4779-66BD585C45CF}"/>
              </a:ext>
            </a:extLst>
          </p:cNvPr>
          <p:cNvSpPr>
            <a:spLocks noGrp="1"/>
          </p:cNvSpPr>
          <p:nvPr>
            <p:ph sz="half" idx="2"/>
          </p:nvPr>
        </p:nvSpPr>
        <p:spPr/>
        <p:txBody>
          <a:bodyPr/>
          <a:lstStyle/>
          <a:p>
            <a:endParaRPr lang="es-CL"/>
          </a:p>
        </p:txBody>
      </p:sp>
      <p:sp>
        <p:nvSpPr>
          <p:cNvPr id="10" name="Marcador de texto 9">
            <a:extLst>
              <a:ext uri="{FF2B5EF4-FFF2-40B4-BE49-F238E27FC236}">
                <a16:creationId xmlns:a16="http://schemas.microsoft.com/office/drawing/2014/main" id="{BA878635-80E8-A14F-3A1C-D0BC15C08740}"/>
              </a:ext>
            </a:extLst>
          </p:cNvPr>
          <p:cNvSpPr>
            <a:spLocks noGrp="1"/>
          </p:cNvSpPr>
          <p:nvPr>
            <p:ph type="body" idx="10"/>
          </p:nvPr>
        </p:nvSpPr>
        <p:spPr/>
        <p:txBody>
          <a:bodyPr/>
          <a:lstStyle/>
          <a:p>
            <a:endParaRPr lang="es-CL"/>
          </a:p>
        </p:txBody>
      </p:sp>
      <p:sp>
        <p:nvSpPr>
          <p:cNvPr id="11" name="Marcador de contenido 10">
            <a:extLst>
              <a:ext uri="{FF2B5EF4-FFF2-40B4-BE49-F238E27FC236}">
                <a16:creationId xmlns:a16="http://schemas.microsoft.com/office/drawing/2014/main" id="{F33BDA82-FE56-3D60-E721-C37F3C6E41B0}"/>
              </a:ext>
            </a:extLst>
          </p:cNvPr>
          <p:cNvSpPr>
            <a:spLocks noGrp="1"/>
          </p:cNvSpPr>
          <p:nvPr>
            <p:ph sz="half" idx="11"/>
          </p:nvPr>
        </p:nvSpPr>
        <p:spPr/>
        <p:txBody>
          <a:bodyPr/>
          <a:lstStyle/>
          <a:p>
            <a:endParaRPr lang="es-CL"/>
          </a:p>
        </p:txBody>
      </p:sp>
      <p:pic>
        <p:nvPicPr>
          <p:cNvPr id="6" name="Gráfico 5">
            <a:extLst>
              <a:ext uri="{FF2B5EF4-FFF2-40B4-BE49-F238E27FC236}">
                <a16:creationId xmlns:a16="http://schemas.microsoft.com/office/drawing/2014/main" id="{16D33DA2-99DE-B73E-EE5E-533681ADDD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721714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DEBC388-4980-3795-57B3-229CDCBE54DB}"/>
              </a:ext>
            </a:extLst>
          </p:cNvPr>
          <p:cNvSpPr>
            <a:spLocks noGrp="1"/>
          </p:cNvSpPr>
          <p:nvPr>
            <p:ph type="ctrTitle"/>
          </p:nvPr>
        </p:nvSpPr>
        <p:spPr/>
        <p:txBody>
          <a:bodyPr/>
          <a:lstStyle/>
          <a:p>
            <a:endParaRPr lang="es-CL"/>
          </a:p>
        </p:txBody>
      </p:sp>
      <p:sp>
        <p:nvSpPr>
          <p:cNvPr id="8" name="Subtítulo 7">
            <a:extLst>
              <a:ext uri="{FF2B5EF4-FFF2-40B4-BE49-F238E27FC236}">
                <a16:creationId xmlns:a16="http://schemas.microsoft.com/office/drawing/2014/main" id="{9EAB96FC-D0DB-1CDE-616F-A4F2521C4175}"/>
              </a:ext>
            </a:extLst>
          </p:cNvPr>
          <p:cNvSpPr>
            <a:spLocks noGrp="1"/>
          </p:cNvSpPr>
          <p:nvPr>
            <p:ph type="subTitle" idx="1"/>
          </p:nvPr>
        </p:nvSpPr>
        <p:spPr/>
        <p:txBody>
          <a:bodyPr/>
          <a:lstStyle/>
          <a:p>
            <a:endParaRPr lang="es-CL"/>
          </a:p>
        </p:txBody>
      </p:sp>
      <p:sp>
        <p:nvSpPr>
          <p:cNvPr id="9" name="Marcador de texto 8">
            <a:extLst>
              <a:ext uri="{FF2B5EF4-FFF2-40B4-BE49-F238E27FC236}">
                <a16:creationId xmlns:a16="http://schemas.microsoft.com/office/drawing/2014/main" id="{7B45B9EF-5C4D-D2B7-E6BD-8336DD1FC289}"/>
              </a:ext>
            </a:extLst>
          </p:cNvPr>
          <p:cNvSpPr>
            <a:spLocks noGrp="1"/>
          </p:cNvSpPr>
          <p:nvPr>
            <p:ph type="body" idx="10"/>
          </p:nvPr>
        </p:nvSpPr>
        <p:spPr/>
        <p:txBody>
          <a:bodyPr/>
          <a:lstStyle/>
          <a:p>
            <a:endParaRPr lang="es-CL"/>
          </a:p>
        </p:txBody>
      </p:sp>
      <p:sp>
        <p:nvSpPr>
          <p:cNvPr id="10" name="Marcador de posición de imagen 9">
            <a:extLst>
              <a:ext uri="{FF2B5EF4-FFF2-40B4-BE49-F238E27FC236}">
                <a16:creationId xmlns:a16="http://schemas.microsoft.com/office/drawing/2014/main" id="{E117B6AF-AB0E-4D7A-74ED-66D13D15F940}"/>
              </a:ext>
            </a:extLst>
          </p:cNvPr>
          <p:cNvSpPr>
            <a:spLocks noGrp="1"/>
          </p:cNvSpPr>
          <p:nvPr>
            <p:ph type="pic" sz="quarter" idx="13"/>
          </p:nvPr>
        </p:nvSpPr>
        <p:spPr/>
        <p:txBody>
          <a:bodyPr/>
          <a:lstStyle/>
          <a:p>
            <a:endParaRPr lang="es-CL"/>
          </a:p>
        </p:txBody>
      </p:sp>
      <p:pic>
        <p:nvPicPr>
          <p:cNvPr id="5" name="Gráfico 4">
            <a:extLst>
              <a:ext uri="{FF2B5EF4-FFF2-40B4-BE49-F238E27FC236}">
                <a16:creationId xmlns:a16="http://schemas.microsoft.com/office/drawing/2014/main" id="{C3CB814B-1F4F-5352-4E21-4140CC9733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893275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posición de imagen 6">
            <a:extLst>
              <a:ext uri="{FF2B5EF4-FFF2-40B4-BE49-F238E27FC236}">
                <a16:creationId xmlns:a16="http://schemas.microsoft.com/office/drawing/2014/main" id="{63C3FDC8-E25A-6BDB-16D2-D92AF43BC23E}"/>
              </a:ext>
            </a:extLst>
          </p:cNvPr>
          <p:cNvSpPr>
            <a:spLocks noGrp="1"/>
          </p:cNvSpPr>
          <p:nvPr>
            <p:ph type="pic" sz="quarter" idx="13"/>
          </p:nvPr>
        </p:nvSpPr>
        <p:spPr/>
        <p:txBody>
          <a:bodyPr/>
          <a:lstStyle/>
          <a:p>
            <a:endParaRPr lang="es-CL"/>
          </a:p>
        </p:txBody>
      </p:sp>
      <p:sp>
        <p:nvSpPr>
          <p:cNvPr id="6" name="Título 5">
            <a:extLst>
              <a:ext uri="{FF2B5EF4-FFF2-40B4-BE49-F238E27FC236}">
                <a16:creationId xmlns:a16="http://schemas.microsoft.com/office/drawing/2014/main" id="{64855274-0CEB-2FDF-B09E-43DE63BB7372}"/>
              </a:ext>
            </a:extLst>
          </p:cNvPr>
          <p:cNvSpPr>
            <a:spLocks noGrp="1"/>
          </p:cNvSpPr>
          <p:nvPr>
            <p:ph type="title"/>
          </p:nvPr>
        </p:nvSpPr>
        <p:spPr/>
        <p:txBody>
          <a:bodyPr/>
          <a:lstStyle/>
          <a:p>
            <a:endParaRPr lang="es-CL"/>
          </a:p>
        </p:txBody>
      </p:sp>
      <p:pic>
        <p:nvPicPr>
          <p:cNvPr id="8" name="Gráfico 7">
            <a:extLst>
              <a:ext uri="{FF2B5EF4-FFF2-40B4-BE49-F238E27FC236}">
                <a16:creationId xmlns:a16="http://schemas.microsoft.com/office/drawing/2014/main" id="{F906E55A-DC36-F0AB-C922-81FBC72D6C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813821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08686-CFD4-E617-5A0A-B780BF9D4FBD}"/>
            </a:ext>
          </a:extLst>
        </p:cNvPr>
        <p:cNvGrpSpPr/>
        <p:nvPr/>
      </p:nvGrpSpPr>
      <p:grpSpPr>
        <a:xfrm>
          <a:off x="0" y="0"/>
          <a:ext cx="0" cy="0"/>
          <a:chOff x="0" y="0"/>
          <a:chExt cx="0" cy="0"/>
        </a:xfrm>
      </p:grpSpPr>
      <p:sp>
        <p:nvSpPr>
          <p:cNvPr id="17" name="CuadroTexto 16">
            <a:extLst>
              <a:ext uri="{FF2B5EF4-FFF2-40B4-BE49-F238E27FC236}">
                <a16:creationId xmlns:a16="http://schemas.microsoft.com/office/drawing/2014/main" id="{63D5E5E8-3218-1BAD-637B-A77E327B21F7}"/>
              </a:ext>
            </a:extLst>
          </p:cNvPr>
          <p:cNvSpPr txBox="1"/>
          <p:nvPr/>
        </p:nvSpPr>
        <p:spPr>
          <a:xfrm>
            <a:off x="504825" y="1833410"/>
            <a:ext cx="2905125" cy="461665"/>
          </a:xfrm>
          <a:prstGeom prst="rect">
            <a:avLst/>
          </a:prstGeom>
          <a:noFill/>
        </p:spPr>
        <p:txBody>
          <a:bodyPr wrap="square">
            <a:spAutoFit/>
          </a:bodyPr>
          <a:lstStyle/>
          <a:p>
            <a:r>
              <a:rPr lang="es-MX" sz="2400" b="1" dirty="0">
                <a:solidFill>
                  <a:schemeClr val="tx2"/>
                </a:solidFill>
              </a:rPr>
              <a:t>Introducción</a:t>
            </a:r>
          </a:p>
        </p:txBody>
      </p:sp>
      <p:pic>
        <p:nvPicPr>
          <p:cNvPr id="18" name="Gráfico 17">
            <a:extLst>
              <a:ext uri="{FF2B5EF4-FFF2-40B4-BE49-F238E27FC236}">
                <a16:creationId xmlns:a16="http://schemas.microsoft.com/office/drawing/2014/main" id="{16E96E5C-3085-4FF7-C023-CB267D2A73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745156"/>
            <a:ext cx="323850" cy="638175"/>
          </a:xfrm>
          <a:prstGeom prst="rect">
            <a:avLst/>
          </a:prstGeom>
        </p:spPr>
      </p:pic>
      <p:sp>
        <p:nvSpPr>
          <p:cNvPr id="2" name="CuadroTexto 1">
            <a:extLst>
              <a:ext uri="{FF2B5EF4-FFF2-40B4-BE49-F238E27FC236}">
                <a16:creationId xmlns:a16="http://schemas.microsoft.com/office/drawing/2014/main" id="{8CE39874-856C-0166-5B3C-7BA4B371744E}"/>
              </a:ext>
            </a:extLst>
          </p:cNvPr>
          <p:cNvSpPr txBox="1"/>
          <p:nvPr/>
        </p:nvSpPr>
        <p:spPr>
          <a:xfrm>
            <a:off x="3409950" y="1878014"/>
            <a:ext cx="7528983" cy="3170099"/>
          </a:xfrm>
          <a:prstGeom prst="rect">
            <a:avLst/>
          </a:prstGeom>
          <a:noFill/>
        </p:spPr>
        <p:txBody>
          <a:bodyPr wrap="square" rtlCol="0">
            <a:spAutoFit/>
          </a:bodyPr>
          <a:lstStyle/>
          <a:p>
            <a:r>
              <a:rPr lang="es-MX" sz="1400" dirty="0">
                <a:solidFill>
                  <a:schemeClr val="tx2"/>
                </a:solidFill>
              </a:rPr>
              <a:t>Esta plantilla de presentación ha sido diseñada como una herramienta de apoyo para el desarrollo de contenidos institucionales, asegurando coherencia visual, orden y claridad en cada diapositiva.</a:t>
            </a:r>
          </a:p>
          <a:p>
            <a:endParaRPr lang="es-MX" sz="1400" dirty="0">
              <a:solidFill>
                <a:schemeClr val="tx2"/>
              </a:solidFill>
            </a:endParaRPr>
          </a:p>
          <a:p>
            <a:r>
              <a:rPr lang="es-MX" sz="1400" dirty="0">
                <a:solidFill>
                  <a:schemeClr val="tx2"/>
                </a:solidFill>
              </a:rPr>
              <a:t>Su estructura ofrece distintas alternativas de diagramación que permiten adaptar la información según el tipo de contenido, manteniendo siempre una identidad gráfica consistente de la Universidad. Los elementos que la componen —textos, colores, formas, gráficos e imágenes— son completamente editables, facilitando su personalización sin perder los lineamientos de diseño establecidos.</a:t>
            </a:r>
          </a:p>
          <a:p>
            <a:endParaRPr lang="es-MX" sz="1400" dirty="0">
              <a:solidFill>
                <a:schemeClr val="tx2"/>
              </a:solidFill>
            </a:endParaRPr>
          </a:p>
          <a:p>
            <a:r>
              <a:rPr lang="es-MX" sz="1400" b="1" dirty="0">
                <a:solidFill>
                  <a:schemeClr val="tx2"/>
                </a:solidFill>
              </a:rPr>
              <a:t>El correcto uso de esta plantilla contribuirá a fortalecer la imagen institucional, optimizando la comunicación visual y garantizando presentaciones profesionales, claras y alineadas con la identidad de la organización.</a:t>
            </a:r>
          </a:p>
          <a:p>
            <a:endParaRPr lang="es-CL" dirty="0"/>
          </a:p>
        </p:txBody>
      </p:sp>
      <p:pic>
        <p:nvPicPr>
          <p:cNvPr id="3" name="Gráfico 2">
            <a:extLst>
              <a:ext uri="{FF2B5EF4-FFF2-40B4-BE49-F238E27FC236}">
                <a16:creationId xmlns:a16="http://schemas.microsoft.com/office/drawing/2014/main" id="{A0A6D3C5-4730-7C19-1670-02B8D1C895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577892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0D72E-1E7E-02AE-46D2-91C54F203DC3}"/>
            </a:ext>
          </a:extLst>
        </p:cNvPr>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2AD109AA-9E21-D51C-81DC-C585B86E478C}"/>
              </a:ext>
            </a:extLst>
          </p:cNvPr>
          <p:cNvSpPr>
            <a:spLocks noGrp="1"/>
          </p:cNvSpPr>
          <p:nvPr>
            <p:ph type="pic" sz="quarter" idx="13"/>
          </p:nvPr>
        </p:nvSpPr>
        <p:spPr/>
        <p:txBody>
          <a:bodyPr/>
          <a:lstStyle/>
          <a:p>
            <a:endParaRPr lang="es-CL"/>
          </a:p>
        </p:txBody>
      </p:sp>
      <p:pic>
        <p:nvPicPr>
          <p:cNvPr id="5" name="Gráfico 4">
            <a:extLst>
              <a:ext uri="{FF2B5EF4-FFF2-40B4-BE49-F238E27FC236}">
                <a16:creationId xmlns:a16="http://schemas.microsoft.com/office/drawing/2014/main" id="{7D9B28F5-B98F-B796-DE0F-9896456292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381314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A3BC23DC-2E90-CAB7-1236-50140756EBC1}"/>
              </a:ext>
            </a:extLst>
          </p:cNvPr>
          <p:cNvSpPr>
            <a:spLocks noGrp="1"/>
          </p:cNvSpPr>
          <p:nvPr>
            <p:ph type="ctrTitle"/>
          </p:nvPr>
        </p:nvSpPr>
        <p:spPr/>
        <p:txBody>
          <a:bodyPr/>
          <a:lstStyle/>
          <a:p>
            <a:endParaRPr lang="es-CL"/>
          </a:p>
        </p:txBody>
      </p:sp>
      <p:sp>
        <p:nvSpPr>
          <p:cNvPr id="4" name="Subtítulo 3">
            <a:extLst>
              <a:ext uri="{FF2B5EF4-FFF2-40B4-BE49-F238E27FC236}">
                <a16:creationId xmlns:a16="http://schemas.microsoft.com/office/drawing/2014/main" id="{805B56B7-5798-C28B-1645-B49CE2A6B2B3}"/>
              </a:ext>
            </a:extLst>
          </p:cNvPr>
          <p:cNvSpPr>
            <a:spLocks noGrp="1"/>
          </p:cNvSpPr>
          <p:nvPr>
            <p:ph type="subTitle" idx="1"/>
          </p:nvPr>
        </p:nvSpPr>
        <p:spPr/>
        <p:txBody>
          <a:bodyPr/>
          <a:lstStyle/>
          <a:p>
            <a:endParaRPr lang="es-CL"/>
          </a:p>
        </p:txBody>
      </p:sp>
      <p:sp>
        <p:nvSpPr>
          <p:cNvPr id="5" name="Marcador de texto 4">
            <a:extLst>
              <a:ext uri="{FF2B5EF4-FFF2-40B4-BE49-F238E27FC236}">
                <a16:creationId xmlns:a16="http://schemas.microsoft.com/office/drawing/2014/main" id="{2C652545-6F6E-D699-2617-57C431DB580B}"/>
              </a:ext>
            </a:extLst>
          </p:cNvPr>
          <p:cNvSpPr>
            <a:spLocks noGrp="1"/>
          </p:cNvSpPr>
          <p:nvPr>
            <p:ph type="body" idx="10"/>
          </p:nvPr>
        </p:nvSpPr>
        <p:spPr/>
        <p:txBody>
          <a:bodyPr/>
          <a:lstStyle/>
          <a:p>
            <a:endParaRPr lang="es-CL"/>
          </a:p>
        </p:txBody>
      </p:sp>
      <p:sp>
        <p:nvSpPr>
          <p:cNvPr id="6" name="Marcador de posición de imagen 5">
            <a:extLst>
              <a:ext uri="{FF2B5EF4-FFF2-40B4-BE49-F238E27FC236}">
                <a16:creationId xmlns:a16="http://schemas.microsoft.com/office/drawing/2014/main" id="{D0DDD38E-7653-3DB4-DC5C-829A010A5751}"/>
              </a:ext>
            </a:extLst>
          </p:cNvPr>
          <p:cNvSpPr>
            <a:spLocks noGrp="1"/>
          </p:cNvSpPr>
          <p:nvPr>
            <p:ph type="pic" sz="quarter" idx="13"/>
          </p:nvPr>
        </p:nvSpPr>
        <p:spPr/>
        <p:txBody>
          <a:bodyPr/>
          <a:lstStyle/>
          <a:p>
            <a:endParaRPr lang="es-CL"/>
          </a:p>
        </p:txBody>
      </p:sp>
      <p:pic>
        <p:nvPicPr>
          <p:cNvPr id="7" name="Gráfico 6">
            <a:extLst>
              <a:ext uri="{FF2B5EF4-FFF2-40B4-BE49-F238E27FC236}">
                <a16:creationId xmlns:a16="http://schemas.microsoft.com/office/drawing/2014/main" id="{1A0B847B-8926-1760-4117-F71E89C325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183417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069EBBE-294D-3428-3629-6B79DD85F27E}"/>
              </a:ext>
            </a:extLst>
          </p:cNvPr>
          <p:cNvSpPr>
            <a:spLocks noGrp="1"/>
          </p:cNvSpPr>
          <p:nvPr>
            <p:ph type="title"/>
          </p:nvPr>
        </p:nvSpPr>
        <p:spPr/>
        <p:txBody>
          <a:bodyPr/>
          <a:lstStyle/>
          <a:p>
            <a:endParaRPr lang="es-CL"/>
          </a:p>
        </p:txBody>
      </p:sp>
      <p:sp>
        <p:nvSpPr>
          <p:cNvPr id="4" name="Marcador de texto 3">
            <a:extLst>
              <a:ext uri="{FF2B5EF4-FFF2-40B4-BE49-F238E27FC236}">
                <a16:creationId xmlns:a16="http://schemas.microsoft.com/office/drawing/2014/main" id="{FA61F25F-086C-CDBC-B869-81D0DEAEDF13}"/>
              </a:ext>
            </a:extLst>
          </p:cNvPr>
          <p:cNvSpPr>
            <a:spLocks noGrp="1"/>
          </p:cNvSpPr>
          <p:nvPr>
            <p:ph type="body" idx="1"/>
          </p:nvPr>
        </p:nvSpPr>
        <p:spPr/>
        <p:txBody>
          <a:bodyPr/>
          <a:lstStyle/>
          <a:p>
            <a:endParaRPr lang="es-CL"/>
          </a:p>
        </p:txBody>
      </p:sp>
      <p:sp>
        <p:nvSpPr>
          <p:cNvPr id="5" name="Marcador de texto 4">
            <a:extLst>
              <a:ext uri="{FF2B5EF4-FFF2-40B4-BE49-F238E27FC236}">
                <a16:creationId xmlns:a16="http://schemas.microsoft.com/office/drawing/2014/main" id="{238AC129-E132-CF13-3B6F-2D9FACDA8514}"/>
              </a:ext>
            </a:extLst>
          </p:cNvPr>
          <p:cNvSpPr>
            <a:spLocks noGrp="1"/>
          </p:cNvSpPr>
          <p:nvPr>
            <p:ph type="body" idx="10"/>
          </p:nvPr>
        </p:nvSpPr>
        <p:spPr/>
        <p:txBody>
          <a:bodyPr/>
          <a:lstStyle/>
          <a:p>
            <a:endParaRPr lang="es-CL"/>
          </a:p>
        </p:txBody>
      </p:sp>
      <p:sp>
        <p:nvSpPr>
          <p:cNvPr id="6" name="Marcador de posición de imagen 5">
            <a:extLst>
              <a:ext uri="{FF2B5EF4-FFF2-40B4-BE49-F238E27FC236}">
                <a16:creationId xmlns:a16="http://schemas.microsoft.com/office/drawing/2014/main" id="{1AC99DD3-A4EA-7CA5-FC70-A1F47AAA9FEC}"/>
              </a:ext>
            </a:extLst>
          </p:cNvPr>
          <p:cNvSpPr>
            <a:spLocks noGrp="1"/>
          </p:cNvSpPr>
          <p:nvPr>
            <p:ph type="pic" sz="quarter" idx="13"/>
          </p:nvPr>
        </p:nvSpPr>
        <p:spPr/>
        <p:txBody>
          <a:bodyPr/>
          <a:lstStyle/>
          <a:p>
            <a:endParaRPr lang="es-CL"/>
          </a:p>
        </p:txBody>
      </p:sp>
      <p:pic>
        <p:nvPicPr>
          <p:cNvPr id="7" name="Gráfico 6">
            <a:extLst>
              <a:ext uri="{FF2B5EF4-FFF2-40B4-BE49-F238E27FC236}">
                <a16:creationId xmlns:a16="http://schemas.microsoft.com/office/drawing/2014/main" id="{38CF0F76-0987-BB9C-F97C-2613F92873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369558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89F5D-BBDB-A4C3-8995-C8D977D579CF}"/>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0E793970-1950-893F-136C-75BFAF6D3C9D}"/>
              </a:ext>
            </a:extLst>
          </p:cNvPr>
          <p:cNvSpPr>
            <a:spLocks noGrp="1"/>
          </p:cNvSpPr>
          <p:nvPr>
            <p:ph type="ctrTitle"/>
          </p:nvPr>
        </p:nvSpPr>
        <p:spPr/>
        <p:txBody>
          <a:bodyPr/>
          <a:lstStyle/>
          <a:p>
            <a:endParaRPr lang="es-CL"/>
          </a:p>
        </p:txBody>
      </p:sp>
      <p:sp>
        <p:nvSpPr>
          <p:cNvPr id="4" name="Subtítulo 3">
            <a:extLst>
              <a:ext uri="{FF2B5EF4-FFF2-40B4-BE49-F238E27FC236}">
                <a16:creationId xmlns:a16="http://schemas.microsoft.com/office/drawing/2014/main" id="{BA913B13-E0C9-F5E2-F5FD-FF3E2F149AE0}"/>
              </a:ext>
            </a:extLst>
          </p:cNvPr>
          <p:cNvSpPr>
            <a:spLocks noGrp="1"/>
          </p:cNvSpPr>
          <p:nvPr>
            <p:ph type="subTitle" idx="1"/>
          </p:nvPr>
        </p:nvSpPr>
        <p:spPr/>
        <p:txBody>
          <a:bodyPr/>
          <a:lstStyle/>
          <a:p>
            <a:endParaRPr lang="es-CL"/>
          </a:p>
        </p:txBody>
      </p:sp>
      <p:pic>
        <p:nvPicPr>
          <p:cNvPr id="2" name="Gráfico 1">
            <a:extLst>
              <a:ext uri="{FF2B5EF4-FFF2-40B4-BE49-F238E27FC236}">
                <a16:creationId xmlns:a16="http://schemas.microsoft.com/office/drawing/2014/main" id="{3FD6EC20-B6EC-36B3-126E-D2ECAF74FB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715036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D8E523-C424-6729-8852-05DF0779057C}"/>
              </a:ext>
            </a:extLst>
          </p:cNvPr>
          <p:cNvSpPr>
            <a:spLocks noGrp="1"/>
          </p:cNvSpPr>
          <p:nvPr>
            <p:ph type="title"/>
          </p:nvPr>
        </p:nvSpPr>
        <p:spPr/>
        <p:txBody>
          <a:bodyPr/>
          <a:lstStyle/>
          <a:p>
            <a:endParaRPr lang="es-CL"/>
          </a:p>
        </p:txBody>
      </p:sp>
      <p:sp>
        <p:nvSpPr>
          <p:cNvPr id="3" name="Marcador de texto 2">
            <a:extLst>
              <a:ext uri="{FF2B5EF4-FFF2-40B4-BE49-F238E27FC236}">
                <a16:creationId xmlns:a16="http://schemas.microsoft.com/office/drawing/2014/main" id="{936B0ADB-6BE0-F1F4-F020-36EC32EF0569}"/>
              </a:ext>
            </a:extLst>
          </p:cNvPr>
          <p:cNvSpPr>
            <a:spLocks noGrp="1"/>
          </p:cNvSpPr>
          <p:nvPr>
            <p:ph type="body" idx="1"/>
          </p:nvPr>
        </p:nvSpPr>
        <p:spPr/>
        <p:txBody>
          <a:bodyPr/>
          <a:lstStyle/>
          <a:p>
            <a:endParaRPr lang="es-CL"/>
          </a:p>
        </p:txBody>
      </p:sp>
      <p:sp>
        <p:nvSpPr>
          <p:cNvPr id="4" name="Marcador de contenido 3">
            <a:extLst>
              <a:ext uri="{FF2B5EF4-FFF2-40B4-BE49-F238E27FC236}">
                <a16:creationId xmlns:a16="http://schemas.microsoft.com/office/drawing/2014/main" id="{ACA3CC24-C9CB-A79A-6FA3-7C2E7955C38F}"/>
              </a:ext>
            </a:extLst>
          </p:cNvPr>
          <p:cNvSpPr>
            <a:spLocks noGrp="1"/>
          </p:cNvSpPr>
          <p:nvPr>
            <p:ph sz="half" idx="2"/>
          </p:nvPr>
        </p:nvSpPr>
        <p:spPr/>
        <p:txBody>
          <a:bodyPr/>
          <a:lstStyle/>
          <a:p>
            <a:endParaRPr lang="es-CL"/>
          </a:p>
        </p:txBody>
      </p:sp>
      <p:sp>
        <p:nvSpPr>
          <p:cNvPr id="5" name="Marcador de texto 4">
            <a:extLst>
              <a:ext uri="{FF2B5EF4-FFF2-40B4-BE49-F238E27FC236}">
                <a16:creationId xmlns:a16="http://schemas.microsoft.com/office/drawing/2014/main" id="{C6130A3D-A1DE-2747-20A8-2EB666648439}"/>
              </a:ext>
            </a:extLst>
          </p:cNvPr>
          <p:cNvSpPr>
            <a:spLocks noGrp="1"/>
          </p:cNvSpPr>
          <p:nvPr>
            <p:ph type="body" idx="10"/>
          </p:nvPr>
        </p:nvSpPr>
        <p:spPr/>
        <p:txBody>
          <a:bodyPr/>
          <a:lstStyle/>
          <a:p>
            <a:endParaRPr lang="es-CL"/>
          </a:p>
        </p:txBody>
      </p:sp>
      <p:sp>
        <p:nvSpPr>
          <p:cNvPr id="6" name="Marcador de contenido 5">
            <a:extLst>
              <a:ext uri="{FF2B5EF4-FFF2-40B4-BE49-F238E27FC236}">
                <a16:creationId xmlns:a16="http://schemas.microsoft.com/office/drawing/2014/main" id="{D5613A0B-7E9E-C489-FFF9-11078B0E5C37}"/>
              </a:ext>
            </a:extLst>
          </p:cNvPr>
          <p:cNvSpPr>
            <a:spLocks noGrp="1"/>
          </p:cNvSpPr>
          <p:nvPr>
            <p:ph sz="half" idx="11"/>
          </p:nvPr>
        </p:nvSpPr>
        <p:spPr/>
        <p:txBody>
          <a:bodyPr/>
          <a:lstStyle/>
          <a:p>
            <a:endParaRPr lang="es-CL"/>
          </a:p>
        </p:txBody>
      </p:sp>
      <p:pic>
        <p:nvPicPr>
          <p:cNvPr id="7" name="Gráfico 6">
            <a:extLst>
              <a:ext uri="{FF2B5EF4-FFF2-40B4-BE49-F238E27FC236}">
                <a16:creationId xmlns:a16="http://schemas.microsoft.com/office/drawing/2014/main" id="{958C0351-E3E5-345D-BBC1-E3CA716E42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231915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6CBD84E7-69C9-0286-D311-52F939AE3BAD}"/>
              </a:ext>
            </a:extLst>
          </p:cNvPr>
          <p:cNvSpPr>
            <a:spLocks noGrp="1"/>
          </p:cNvSpPr>
          <p:nvPr>
            <p:ph type="title"/>
          </p:nvPr>
        </p:nvSpPr>
        <p:spPr/>
        <p:txBody>
          <a:bodyPr/>
          <a:lstStyle/>
          <a:p>
            <a:endParaRPr lang="es-CL"/>
          </a:p>
        </p:txBody>
      </p:sp>
      <p:sp>
        <p:nvSpPr>
          <p:cNvPr id="8" name="Marcador de texto 7">
            <a:extLst>
              <a:ext uri="{FF2B5EF4-FFF2-40B4-BE49-F238E27FC236}">
                <a16:creationId xmlns:a16="http://schemas.microsoft.com/office/drawing/2014/main" id="{09D2E2CB-64CD-CF5D-D22B-14CEDFF05017}"/>
              </a:ext>
            </a:extLst>
          </p:cNvPr>
          <p:cNvSpPr>
            <a:spLocks noGrp="1"/>
          </p:cNvSpPr>
          <p:nvPr>
            <p:ph type="body" idx="1"/>
          </p:nvPr>
        </p:nvSpPr>
        <p:spPr/>
        <p:txBody>
          <a:bodyPr/>
          <a:lstStyle/>
          <a:p>
            <a:endParaRPr lang="es-CL"/>
          </a:p>
        </p:txBody>
      </p:sp>
      <p:sp>
        <p:nvSpPr>
          <p:cNvPr id="9" name="Marcador de contenido 8">
            <a:extLst>
              <a:ext uri="{FF2B5EF4-FFF2-40B4-BE49-F238E27FC236}">
                <a16:creationId xmlns:a16="http://schemas.microsoft.com/office/drawing/2014/main" id="{ADE94FD7-845A-5331-CA41-B87D1E37B172}"/>
              </a:ext>
            </a:extLst>
          </p:cNvPr>
          <p:cNvSpPr>
            <a:spLocks noGrp="1"/>
          </p:cNvSpPr>
          <p:nvPr>
            <p:ph sz="half" idx="2"/>
          </p:nvPr>
        </p:nvSpPr>
        <p:spPr/>
        <p:txBody>
          <a:bodyPr/>
          <a:lstStyle/>
          <a:p>
            <a:endParaRPr lang="es-CL"/>
          </a:p>
        </p:txBody>
      </p:sp>
      <p:sp>
        <p:nvSpPr>
          <p:cNvPr id="10" name="Marcador de texto 9">
            <a:extLst>
              <a:ext uri="{FF2B5EF4-FFF2-40B4-BE49-F238E27FC236}">
                <a16:creationId xmlns:a16="http://schemas.microsoft.com/office/drawing/2014/main" id="{7D2E890C-D428-3247-D7B9-D71904F2EE53}"/>
              </a:ext>
            </a:extLst>
          </p:cNvPr>
          <p:cNvSpPr>
            <a:spLocks noGrp="1"/>
          </p:cNvSpPr>
          <p:nvPr>
            <p:ph type="body" idx="10"/>
          </p:nvPr>
        </p:nvSpPr>
        <p:spPr/>
        <p:txBody>
          <a:bodyPr/>
          <a:lstStyle/>
          <a:p>
            <a:endParaRPr lang="es-CL"/>
          </a:p>
        </p:txBody>
      </p:sp>
      <p:sp>
        <p:nvSpPr>
          <p:cNvPr id="11" name="Marcador de contenido 10">
            <a:extLst>
              <a:ext uri="{FF2B5EF4-FFF2-40B4-BE49-F238E27FC236}">
                <a16:creationId xmlns:a16="http://schemas.microsoft.com/office/drawing/2014/main" id="{0FEE3D2F-707C-EA54-3FD7-9A2673716455}"/>
              </a:ext>
            </a:extLst>
          </p:cNvPr>
          <p:cNvSpPr>
            <a:spLocks noGrp="1"/>
          </p:cNvSpPr>
          <p:nvPr>
            <p:ph sz="half" idx="11"/>
          </p:nvPr>
        </p:nvSpPr>
        <p:spPr/>
        <p:txBody>
          <a:bodyPr/>
          <a:lstStyle/>
          <a:p>
            <a:endParaRPr lang="es-CL"/>
          </a:p>
        </p:txBody>
      </p:sp>
      <p:pic>
        <p:nvPicPr>
          <p:cNvPr id="12" name="Gráfico 11">
            <a:extLst>
              <a:ext uri="{FF2B5EF4-FFF2-40B4-BE49-F238E27FC236}">
                <a16:creationId xmlns:a16="http://schemas.microsoft.com/office/drawing/2014/main" id="{4917CF51-7AAB-E116-2958-713C8E8300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925236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8F343-CE49-E73E-4DC8-6DF5EDC3E0A7}"/>
            </a:ext>
          </a:extLst>
        </p:cNvPr>
        <p:cNvGrpSpPr/>
        <p:nvPr/>
      </p:nvGrpSpPr>
      <p:grpSpPr>
        <a:xfrm>
          <a:off x="0" y="0"/>
          <a:ext cx="0" cy="0"/>
          <a:chOff x="0" y="0"/>
          <a:chExt cx="0" cy="0"/>
        </a:xfrm>
      </p:grpSpPr>
      <p:sp>
        <p:nvSpPr>
          <p:cNvPr id="10" name="Marcador de posición de imagen 9">
            <a:extLst>
              <a:ext uri="{FF2B5EF4-FFF2-40B4-BE49-F238E27FC236}">
                <a16:creationId xmlns:a16="http://schemas.microsoft.com/office/drawing/2014/main" id="{3195E887-F205-17C9-FB07-6F31783D4357}"/>
              </a:ext>
            </a:extLst>
          </p:cNvPr>
          <p:cNvSpPr>
            <a:spLocks noGrp="1"/>
          </p:cNvSpPr>
          <p:nvPr>
            <p:ph type="pic" sz="quarter" idx="13"/>
          </p:nvPr>
        </p:nvSpPr>
        <p:spPr/>
        <p:txBody>
          <a:bodyPr/>
          <a:lstStyle/>
          <a:p>
            <a:endParaRPr lang="es-CL"/>
          </a:p>
        </p:txBody>
      </p:sp>
      <p:sp>
        <p:nvSpPr>
          <p:cNvPr id="7" name="Título 6">
            <a:extLst>
              <a:ext uri="{FF2B5EF4-FFF2-40B4-BE49-F238E27FC236}">
                <a16:creationId xmlns:a16="http://schemas.microsoft.com/office/drawing/2014/main" id="{6F686684-868F-69A3-B18F-8FFA4D1AE0D5}"/>
              </a:ext>
            </a:extLst>
          </p:cNvPr>
          <p:cNvSpPr>
            <a:spLocks noGrp="1"/>
          </p:cNvSpPr>
          <p:nvPr>
            <p:ph type="title"/>
          </p:nvPr>
        </p:nvSpPr>
        <p:spPr/>
        <p:txBody>
          <a:bodyPr/>
          <a:lstStyle/>
          <a:p>
            <a:endParaRPr lang="es-CL"/>
          </a:p>
        </p:txBody>
      </p:sp>
      <p:sp>
        <p:nvSpPr>
          <p:cNvPr id="8" name="Marcador de texto 7">
            <a:extLst>
              <a:ext uri="{FF2B5EF4-FFF2-40B4-BE49-F238E27FC236}">
                <a16:creationId xmlns:a16="http://schemas.microsoft.com/office/drawing/2014/main" id="{C7DF9483-0E0D-4CE4-695E-3A7ABCB9B613}"/>
              </a:ext>
            </a:extLst>
          </p:cNvPr>
          <p:cNvSpPr>
            <a:spLocks noGrp="1"/>
          </p:cNvSpPr>
          <p:nvPr>
            <p:ph type="body" idx="1"/>
          </p:nvPr>
        </p:nvSpPr>
        <p:spPr/>
        <p:txBody>
          <a:bodyPr/>
          <a:lstStyle/>
          <a:p>
            <a:endParaRPr lang="es-CL"/>
          </a:p>
        </p:txBody>
      </p:sp>
      <p:sp>
        <p:nvSpPr>
          <p:cNvPr id="9" name="Marcador de texto 8">
            <a:extLst>
              <a:ext uri="{FF2B5EF4-FFF2-40B4-BE49-F238E27FC236}">
                <a16:creationId xmlns:a16="http://schemas.microsoft.com/office/drawing/2014/main" id="{9761BC59-06C6-0C62-6909-39CEF7575149}"/>
              </a:ext>
            </a:extLst>
          </p:cNvPr>
          <p:cNvSpPr>
            <a:spLocks noGrp="1"/>
          </p:cNvSpPr>
          <p:nvPr>
            <p:ph type="body" idx="10"/>
          </p:nvPr>
        </p:nvSpPr>
        <p:spPr/>
        <p:txBody>
          <a:bodyPr/>
          <a:lstStyle/>
          <a:p>
            <a:endParaRPr lang="es-CL"/>
          </a:p>
        </p:txBody>
      </p:sp>
      <p:pic>
        <p:nvPicPr>
          <p:cNvPr id="6" name="Gráfico 5">
            <a:extLst>
              <a:ext uri="{FF2B5EF4-FFF2-40B4-BE49-F238E27FC236}">
                <a16:creationId xmlns:a16="http://schemas.microsoft.com/office/drawing/2014/main" id="{C18C8510-05CE-7919-3457-F7BAA4D818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938800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Marcador de posición de imagen 25">
            <a:extLst>
              <a:ext uri="{FF2B5EF4-FFF2-40B4-BE49-F238E27FC236}">
                <a16:creationId xmlns:a16="http://schemas.microsoft.com/office/drawing/2014/main" id="{01AEA9AD-46C6-B444-05B7-DFB574ACB40A}"/>
              </a:ext>
            </a:extLst>
          </p:cNvPr>
          <p:cNvSpPr>
            <a:spLocks noGrp="1"/>
          </p:cNvSpPr>
          <p:nvPr>
            <p:ph type="pic" sz="quarter" idx="13"/>
          </p:nvPr>
        </p:nvSpPr>
        <p:spPr/>
        <p:txBody>
          <a:bodyPr/>
          <a:lstStyle/>
          <a:p>
            <a:endParaRPr lang="es-CL"/>
          </a:p>
        </p:txBody>
      </p:sp>
      <p:sp>
        <p:nvSpPr>
          <p:cNvPr id="21" name="Rectángulo: una sola esquina redondeada 20">
            <a:extLst>
              <a:ext uri="{FF2B5EF4-FFF2-40B4-BE49-F238E27FC236}">
                <a16:creationId xmlns:a16="http://schemas.microsoft.com/office/drawing/2014/main" id="{14B441FA-E85F-D9EB-4137-C47260A4BF9E}"/>
              </a:ext>
            </a:extLst>
          </p:cNvPr>
          <p:cNvSpPr/>
          <p:nvPr/>
        </p:nvSpPr>
        <p:spPr>
          <a:xfrm>
            <a:off x="143607" y="149468"/>
            <a:ext cx="11904785" cy="6559061"/>
          </a:xfrm>
          <a:prstGeom prst="round1Rect">
            <a:avLst>
              <a:gd name="adj" fmla="val 8490"/>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4" name="Gráfico 23">
            <a:extLst>
              <a:ext uri="{FF2B5EF4-FFF2-40B4-BE49-F238E27FC236}">
                <a16:creationId xmlns:a16="http://schemas.microsoft.com/office/drawing/2014/main" id="{67A07EE4-DA4B-214B-6D40-E72374EBEF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
        <p:nvSpPr>
          <p:cNvPr id="25" name="Título 24">
            <a:extLst>
              <a:ext uri="{FF2B5EF4-FFF2-40B4-BE49-F238E27FC236}">
                <a16:creationId xmlns:a16="http://schemas.microsoft.com/office/drawing/2014/main" id="{57E56AE9-1B02-A237-B7EB-0B695516112D}"/>
              </a:ext>
            </a:extLst>
          </p:cNvPr>
          <p:cNvSpPr>
            <a:spLocks noGrp="1"/>
          </p:cNvSpPr>
          <p:nvPr>
            <p:ph type="title"/>
          </p:nvPr>
        </p:nvSpPr>
        <p:spPr/>
        <p:txBody>
          <a:bodyPr/>
          <a:lstStyle/>
          <a:p>
            <a:endParaRPr lang="es-CL" dirty="0">
              <a:solidFill>
                <a:schemeClr val="bg1"/>
              </a:solidFill>
            </a:endParaRPr>
          </a:p>
        </p:txBody>
      </p:sp>
    </p:spTree>
    <p:extLst>
      <p:ext uri="{BB962C8B-B14F-4D97-AF65-F5344CB8AC3E}">
        <p14:creationId xmlns:p14="http://schemas.microsoft.com/office/powerpoint/2010/main" val="3703607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ECD6C-8DF4-E1FD-27B3-4CF6691BB90B}"/>
            </a:ext>
          </a:extLst>
        </p:cNvPr>
        <p:cNvGrpSpPr/>
        <p:nvPr/>
      </p:nvGrpSpPr>
      <p:grpSpPr>
        <a:xfrm>
          <a:off x="0" y="0"/>
          <a:ext cx="0" cy="0"/>
          <a:chOff x="0" y="0"/>
          <a:chExt cx="0" cy="0"/>
        </a:xfrm>
      </p:grpSpPr>
      <p:sp>
        <p:nvSpPr>
          <p:cNvPr id="18" name="Marcador de posición de imagen 17">
            <a:extLst>
              <a:ext uri="{FF2B5EF4-FFF2-40B4-BE49-F238E27FC236}">
                <a16:creationId xmlns:a16="http://schemas.microsoft.com/office/drawing/2014/main" id="{D0EC12FB-5B3C-2B7B-F02B-DCAF58168374}"/>
              </a:ext>
            </a:extLst>
          </p:cNvPr>
          <p:cNvSpPr>
            <a:spLocks noGrp="1"/>
          </p:cNvSpPr>
          <p:nvPr>
            <p:ph type="pic" sz="quarter" idx="13"/>
          </p:nvPr>
        </p:nvSpPr>
        <p:spPr/>
        <p:txBody>
          <a:bodyPr/>
          <a:lstStyle/>
          <a:p>
            <a:endParaRPr lang="es-CL"/>
          </a:p>
        </p:txBody>
      </p:sp>
      <p:sp>
        <p:nvSpPr>
          <p:cNvPr id="21" name="Rectángulo: una sola esquina redondeada 20">
            <a:extLst>
              <a:ext uri="{FF2B5EF4-FFF2-40B4-BE49-F238E27FC236}">
                <a16:creationId xmlns:a16="http://schemas.microsoft.com/office/drawing/2014/main" id="{D13738F1-DE38-171B-DAF4-E07F9A1C5AB5}"/>
              </a:ext>
            </a:extLst>
          </p:cNvPr>
          <p:cNvSpPr/>
          <p:nvPr/>
        </p:nvSpPr>
        <p:spPr>
          <a:xfrm>
            <a:off x="143607" y="149468"/>
            <a:ext cx="11904785" cy="6559061"/>
          </a:xfrm>
          <a:prstGeom prst="round1Rect">
            <a:avLst>
              <a:gd name="adj" fmla="val 8490"/>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Título 16">
            <a:extLst>
              <a:ext uri="{FF2B5EF4-FFF2-40B4-BE49-F238E27FC236}">
                <a16:creationId xmlns:a16="http://schemas.microsoft.com/office/drawing/2014/main" id="{56C7DCF6-A513-1266-EF0B-59A958D30965}"/>
              </a:ext>
            </a:extLst>
          </p:cNvPr>
          <p:cNvSpPr>
            <a:spLocks noGrp="1"/>
          </p:cNvSpPr>
          <p:nvPr>
            <p:ph type="title"/>
          </p:nvPr>
        </p:nvSpPr>
        <p:spPr/>
        <p:txBody>
          <a:bodyPr/>
          <a:lstStyle/>
          <a:p>
            <a:endParaRPr lang="es-CL" dirty="0"/>
          </a:p>
        </p:txBody>
      </p:sp>
      <p:pic>
        <p:nvPicPr>
          <p:cNvPr id="24" name="Gráfico 23">
            <a:extLst>
              <a:ext uri="{FF2B5EF4-FFF2-40B4-BE49-F238E27FC236}">
                <a16:creationId xmlns:a16="http://schemas.microsoft.com/office/drawing/2014/main" id="{BFA62523-20EB-38C5-D3A3-48EE4FBA73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117241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96018-4BD4-DB2D-DB07-3F33866C393C}"/>
            </a:ext>
          </a:extLst>
        </p:cNvPr>
        <p:cNvGrpSpPr/>
        <p:nvPr/>
      </p:nvGrpSpPr>
      <p:grpSpPr>
        <a:xfrm>
          <a:off x="0" y="0"/>
          <a:ext cx="0" cy="0"/>
          <a:chOff x="0" y="0"/>
          <a:chExt cx="0" cy="0"/>
        </a:xfrm>
      </p:grpSpPr>
      <p:sp>
        <p:nvSpPr>
          <p:cNvPr id="18" name="Marcador de posición de imagen 17">
            <a:extLst>
              <a:ext uri="{FF2B5EF4-FFF2-40B4-BE49-F238E27FC236}">
                <a16:creationId xmlns:a16="http://schemas.microsoft.com/office/drawing/2014/main" id="{9B1AEA16-768D-DC13-6ED3-5A533EE68D16}"/>
              </a:ext>
            </a:extLst>
          </p:cNvPr>
          <p:cNvSpPr>
            <a:spLocks noGrp="1"/>
          </p:cNvSpPr>
          <p:nvPr>
            <p:ph type="pic" sz="quarter" idx="13"/>
          </p:nvPr>
        </p:nvSpPr>
        <p:spPr/>
        <p:txBody>
          <a:bodyPr/>
          <a:lstStyle/>
          <a:p>
            <a:endParaRPr lang="es-CL"/>
          </a:p>
        </p:txBody>
      </p:sp>
      <p:sp>
        <p:nvSpPr>
          <p:cNvPr id="16" name="Rectángulo: una sola esquina redondeada 15">
            <a:extLst>
              <a:ext uri="{FF2B5EF4-FFF2-40B4-BE49-F238E27FC236}">
                <a16:creationId xmlns:a16="http://schemas.microsoft.com/office/drawing/2014/main" id="{59E867FF-3B17-DD17-8BEF-87A126BF1DDC}"/>
              </a:ext>
            </a:extLst>
          </p:cNvPr>
          <p:cNvSpPr/>
          <p:nvPr/>
        </p:nvSpPr>
        <p:spPr>
          <a:xfrm>
            <a:off x="143607" y="149468"/>
            <a:ext cx="11904785" cy="6559061"/>
          </a:xfrm>
          <a:prstGeom prst="round1Rect">
            <a:avLst>
              <a:gd name="adj" fmla="val 8490"/>
            </a:avLst>
          </a:prstGeom>
          <a:solidFill>
            <a:schemeClr val="tx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Título 16">
            <a:extLst>
              <a:ext uri="{FF2B5EF4-FFF2-40B4-BE49-F238E27FC236}">
                <a16:creationId xmlns:a16="http://schemas.microsoft.com/office/drawing/2014/main" id="{B46E1DA9-190D-9C22-F9AA-CE56FEDCF846}"/>
              </a:ext>
            </a:extLst>
          </p:cNvPr>
          <p:cNvSpPr>
            <a:spLocks noGrp="1"/>
          </p:cNvSpPr>
          <p:nvPr>
            <p:ph type="title"/>
          </p:nvPr>
        </p:nvSpPr>
        <p:spPr/>
        <p:txBody>
          <a:bodyPr/>
          <a:lstStyle/>
          <a:p>
            <a:endParaRPr lang="es-CL"/>
          </a:p>
        </p:txBody>
      </p:sp>
      <p:pic>
        <p:nvPicPr>
          <p:cNvPr id="19" name="Gráfico 18">
            <a:extLst>
              <a:ext uri="{FF2B5EF4-FFF2-40B4-BE49-F238E27FC236}">
                <a16:creationId xmlns:a16="http://schemas.microsoft.com/office/drawing/2014/main" id="{2BEABEAC-EA56-5AE5-92D0-1B4E1CE87B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32511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DBC03-BDA1-A40E-B739-4907E7C3D6A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B073BE3-06AF-D23B-F07C-26071D342C30}"/>
              </a:ext>
            </a:extLst>
          </p:cNvPr>
          <p:cNvSpPr>
            <a:spLocks noGrp="1"/>
          </p:cNvSpPr>
          <p:nvPr>
            <p:ph type="ctrTitle"/>
          </p:nvPr>
        </p:nvSpPr>
        <p:spPr>
          <a:xfrm>
            <a:off x="2683163" y="2167466"/>
            <a:ext cx="6825673" cy="1486430"/>
          </a:xfrm>
        </p:spPr>
        <p:txBody>
          <a:bodyPr/>
          <a:lstStyle/>
          <a:p>
            <a:pPr>
              <a:lnSpc>
                <a:spcPct val="100000"/>
              </a:lnSpc>
            </a:pPr>
            <a:r>
              <a:rPr lang="es-MX" dirty="0">
                <a:solidFill>
                  <a:srgbClr val="002147"/>
                </a:solidFill>
              </a:rPr>
              <a:t>Instrucciones de uso de la plantilla PowerPoint</a:t>
            </a:r>
          </a:p>
        </p:txBody>
      </p:sp>
      <p:sp>
        <p:nvSpPr>
          <p:cNvPr id="3" name="Subtítulo 2">
            <a:extLst>
              <a:ext uri="{FF2B5EF4-FFF2-40B4-BE49-F238E27FC236}">
                <a16:creationId xmlns:a16="http://schemas.microsoft.com/office/drawing/2014/main" id="{5B6C36AA-D40F-7189-480B-205829C15379}"/>
              </a:ext>
            </a:extLst>
          </p:cNvPr>
          <p:cNvSpPr>
            <a:spLocks noGrp="1"/>
          </p:cNvSpPr>
          <p:nvPr>
            <p:ph type="subTitle" idx="1"/>
          </p:nvPr>
        </p:nvSpPr>
        <p:spPr>
          <a:xfrm>
            <a:off x="3589481" y="3921462"/>
            <a:ext cx="5013036" cy="1283998"/>
          </a:xfrm>
        </p:spPr>
        <p:txBody>
          <a:bodyPr/>
          <a:lstStyle/>
          <a:p>
            <a:pPr>
              <a:lnSpc>
                <a:spcPct val="100000"/>
              </a:lnSpc>
            </a:pPr>
            <a:r>
              <a:rPr lang="es-MX" dirty="0"/>
              <a:t>Recomendaciones para el uso correcto de los diseños y elementos editables de la plantilla.</a:t>
            </a:r>
            <a:endParaRPr lang="es-CL" dirty="0"/>
          </a:p>
        </p:txBody>
      </p:sp>
      <p:pic>
        <p:nvPicPr>
          <p:cNvPr id="4" name="Gráfico 3">
            <a:extLst>
              <a:ext uri="{FF2B5EF4-FFF2-40B4-BE49-F238E27FC236}">
                <a16:creationId xmlns:a16="http://schemas.microsoft.com/office/drawing/2014/main" id="{B85B6124-4D71-A050-1D9C-75C0CE53AC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339045"/>
            <a:ext cx="323850" cy="638175"/>
          </a:xfrm>
          <a:prstGeom prst="rect">
            <a:avLst/>
          </a:prstGeom>
        </p:spPr>
      </p:pic>
      <p:pic>
        <p:nvPicPr>
          <p:cNvPr id="5" name="Gráfico 4">
            <a:extLst>
              <a:ext uri="{FF2B5EF4-FFF2-40B4-BE49-F238E27FC236}">
                <a16:creationId xmlns:a16="http://schemas.microsoft.com/office/drawing/2014/main" id="{1DE7FA98-CF40-87C8-4A9B-2A2E81218D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891779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6C0FF-F13A-4CB3-DC46-2F96F02C8C1B}"/>
            </a:ext>
          </a:extLst>
        </p:cNvPr>
        <p:cNvGrpSpPr/>
        <p:nvPr/>
      </p:nvGrpSpPr>
      <p:grpSpPr>
        <a:xfrm>
          <a:off x="0" y="0"/>
          <a:ext cx="0" cy="0"/>
          <a:chOff x="0" y="0"/>
          <a:chExt cx="0" cy="0"/>
        </a:xfrm>
      </p:grpSpPr>
      <p:sp>
        <p:nvSpPr>
          <p:cNvPr id="827" name="Rectángulo: esquinas superiores redondeadas 826">
            <a:extLst>
              <a:ext uri="{FF2B5EF4-FFF2-40B4-BE49-F238E27FC236}">
                <a16:creationId xmlns:a16="http://schemas.microsoft.com/office/drawing/2014/main" id="{FCB51209-9E61-3D81-305A-45A6F6D1560A}"/>
              </a:ext>
            </a:extLst>
          </p:cNvPr>
          <p:cNvSpPr/>
          <p:nvPr/>
        </p:nvSpPr>
        <p:spPr>
          <a:xfrm rot="5400000">
            <a:off x="1929140" y="-273487"/>
            <a:ext cx="523220" cy="4381503"/>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31" name="CuadroTexto 830">
            <a:extLst>
              <a:ext uri="{FF2B5EF4-FFF2-40B4-BE49-F238E27FC236}">
                <a16:creationId xmlns:a16="http://schemas.microsoft.com/office/drawing/2014/main" id="{8CE10A28-F103-B0EF-4C84-BB9DD4D4981A}"/>
              </a:ext>
            </a:extLst>
          </p:cNvPr>
          <p:cNvSpPr txBox="1"/>
          <p:nvPr/>
        </p:nvSpPr>
        <p:spPr>
          <a:xfrm>
            <a:off x="766618" y="1680443"/>
            <a:ext cx="4081607" cy="461665"/>
          </a:xfrm>
          <a:prstGeom prst="rect">
            <a:avLst/>
          </a:prstGeom>
          <a:noFill/>
        </p:spPr>
        <p:txBody>
          <a:bodyPr wrap="square" rtlCol="0">
            <a:spAutoFit/>
          </a:bodyPr>
          <a:lstStyle/>
          <a:p>
            <a:r>
              <a:rPr lang="es-MX" sz="2400" dirty="0">
                <a:solidFill>
                  <a:schemeClr val="bg1"/>
                </a:solidFill>
              </a:rPr>
              <a:t>Elementos</a:t>
            </a:r>
            <a:r>
              <a:rPr lang="es-MX" sz="2400" b="1" dirty="0">
                <a:solidFill>
                  <a:schemeClr val="bg1"/>
                </a:solidFill>
              </a:rPr>
              <a:t> de apoyo</a:t>
            </a:r>
            <a:endParaRPr lang="es-CL" sz="2400" b="1" dirty="0">
              <a:solidFill>
                <a:schemeClr val="bg1"/>
              </a:solidFill>
            </a:endParaRPr>
          </a:p>
        </p:txBody>
      </p:sp>
      <p:sp>
        <p:nvSpPr>
          <p:cNvPr id="832" name="CuadroTexto 831">
            <a:extLst>
              <a:ext uri="{FF2B5EF4-FFF2-40B4-BE49-F238E27FC236}">
                <a16:creationId xmlns:a16="http://schemas.microsoft.com/office/drawing/2014/main" id="{2039535D-9F39-E200-29CA-BED8D0BC0F45}"/>
              </a:ext>
            </a:extLst>
          </p:cNvPr>
          <p:cNvSpPr txBox="1"/>
          <p:nvPr/>
        </p:nvSpPr>
        <p:spPr>
          <a:xfrm>
            <a:off x="928403" y="3101663"/>
            <a:ext cx="3614885" cy="1815882"/>
          </a:xfrm>
          <a:prstGeom prst="rect">
            <a:avLst/>
          </a:prstGeom>
          <a:noFill/>
        </p:spPr>
        <p:txBody>
          <a:bodyPr wrap="square" rtlCol="0">
            <a:spAutoFit/>
          </a:bodyPr>
          <a:lstStyle/>
          <a:p>
            <a:r>
              <a:rPr lang="es-MX" sz="1400" dirty="0">
                <a:solidFill>
                  <a:schemeClr val="tx2"/>
                </a:solidFill>
              </a:rPr>
              <a:t>A continuación encontrarás una selección de elementos e íconos editables.</a:t>
            </a:r>
          </a:p>
          <a:p>
            <a:endParaRPr lang="es-MX" sz="1400" dirty="0">
              <a:solidFill>
                <a:schemeClr val="tx2"/>
              </a:solidFill>
            </a:endParaRPr>
          </a:p>
          <a:p>
            <a:r>
              <a:rPr lang="es-MX" sz="1400" dirty="0">
                <a:solidFill>
                  <a:schemeClr val="tx2"/>
                </a:solidFill>
              </a:rPr>
              <a:t>Te recordamos usar </a:t>
            </a:r>
            <a:r>
              <a:rPr lang="es-MX" sz="1400" b="1" dirty="0">
                <a:solidFill>
                  <a:schemeClr val="tx2"/>
                </a:solidFill>
              </a:rPr>
              <a:t>Colores del tema</a:t>
            </a:r>
            <a:r>
              <a:rPr lang="es-MX" sz="1400" dirty="0">
                <a:solidFill>
                  <a:schemeClr val="tx2"/>
                </a:solidFill>
              </a:rPr>
              <a:t>,</a:t>
            </a:r>
          </a:p>
          <a:p>
            <a:r>
              <a:rPr lang="es-MX" sz="1400" dirty="0">
                <a:solidFill>
                  <a:schemeClr val="tx2"/>
                </a:solidFill>
              </a:rPr>
              <a:t>y no cambiar logos o elementos institucionales.</a:t>
            </a:r>
          </a:p>
          <a:p>
            <a:endParaRPr lang="es-MX" sz="1400" dirty="0">
              <a:solidFill>
                <a:schemeClr val="tx2"/>
              </a:solidFill>
            </a:endParaRPr>
          </a:p>
          <a:p>
            <a:r>
              <a:rPr lang="es-MX" sz="1400" b="1" dirty="0">
                <a:solidFill>
                  <a:schemeClr val="tx2"/>
                </a:solidFill>
              </a:rPr>
              <a:t>¡Úsalos para enriquecer tu presentación!</a:t>
            </a:r>
            <a:endParaRPr lang="es-CL" sz="1400" b="1" dirty="0">
              <a:solidFill>
                <a:schemeClr val="tx2"/>
              </a:solidFill>
            </a:endParaRPr>
          </a:p>
        </p:txBody>
      </p:sp>
      <p:sp>
        <p:nvSpPr>
          <p:cNvPr id="834" name="CuadroTexto 833">
            <a:extLst>
              <a:ext uri="{FF2B5EF4-FFF2-40B4-BE49-F238E27FC236}">
                <a16:creationId xmlns:a16="http://schemas.microsoft.com/office/drawing/2014/main" id="{DAD14CAA-6054-6412-6622-7A46E6A9C67D}"/>
              </a:ext>
            </a:extLst>
          </p:cNvPr>
          <p:cNvSpPr txBox="1"/>
          <p:nvPr/>
        </p:nvSpPr>
        <p:spPr>
          <a:xfrm>
            <a:off x="189978" y="4599740"/>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sp>
        <p:nvSpPr>
          <p:cNvPr id="836" name="CuadroTexto 835">
            <a:extLst>
              <a:ext uri="{FF2B5EF4-FFF2-40B4-BE49-F238E27FC236}">
                <a16:creationId xmlns:a16="http://schemas.microsoft.com/office/drawing/2014/main" id="{2A50B2A1-FB7B-F58F-643D-42D4E461D849}"/>
              </a:ext>
            </a:extLst>
          </p:cNvPr>
          <p:cNvSpPr txBox="1"/>
          <p:nvPr/>
        </p:nvSpPr>
        <p:spPr>
          <a:xfrm>
            <a:off x="189978" y="5079474"/>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sp>
        <p:nvSpPr>
          <p:cNvPr id="838" name="CuadroTexto 837">
            <a:extLst>
              <a:ext uri="{FF2B5EF4-FFF2-40B4-BE49-F238E27FC236}">
                <a16:creationId xmlns:a16="http://schemas.microsoft.com/office/drawing/2014/main" id="{D8AEDCC4-9487-3EE5-CB4A-AFA1CAE642E6}"/>
              </a:ext>
            </a:extLst>
          </p:cNvPr>
          <p:cNvSpPr txBox="1"/>
          <p:nvPr/>
        </p:nvSpPr>
        <p:spPr>
          <a:xfrm>
            <a:off x="199502" y="5559208"/>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sp>
        <p:nvSpPr>
          <p:cNvPr id="840" name="CuadroTexto 839">
            <a:extLst>
              <a:ext uri="{FF2B5EF4-FFF2-40B4-BE49-F238E27FC236}">
                <a16:creationId xmlns:a16="http://schemas.microsoft.com/office/drawing/2014/main" id="{482F53DB-B6E8-C4F5-AEAD-4BA35AF14F88}"/>
              </a:ext>
            </a:extLst>
          </p:cNvPr>
          <p:cNvSpPr txBox="1"/>
          <p:nvPr/>
        </p:nvSpPr>
        <p:spPr>
          <a:xfrm>
            <a:off x="199502" y="6038942"/>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pic>
        <p:nvPicPr>
          <p:cNvPr id="841" name="Gráfico 840">
            <a:extLst>
              <a:ext uri="{FF2B5EF4-FFF2-40B4-BE49-F238E27FC236}">
                <a16:creationId xmlns:a16="http://schemas.microsoft.com/office/drawing/2014/main" id="{A3EAB43C-954F-AEC3-29A4-3FC7479EF8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14845" y="5595434"/>
            <a:ext cx="291006" cy="573454"/>
          </a:xfrm>
          <a:prstGeom prst="rect">
            <a:avLst/>
          </a:prstGeom>
        </p:spPr>
      </p:pic>
      <p:pic>
        <p:nvPicPr>
          <p:cNvPr id="842" name="Gráfico 841">
            <a:extLst>
              <a:ext uri="{FF2B5EF4-FFF2-40B4-BE49-F238E27FC236}">
                <a16:creationId xmlns:a16="http://schemas.microsoft.com/office/drawing/2014/main" id="{D77BC0C1-2D86-BB4C-3038-E7F8868ADE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80177" y="5595434"/>
            <a:ext cx="291006" cy="573454"/>
          </a:xfrm>
          <a:prstGeom prst="rect">
            <a:avLst/>
          </a:prstGeom>
        </p:spPr>
      </p:pic>
      <p:pic>
        <p:nvPicPr>
          <p:cNvPr id="843" name="Gráfico 842">
            <a:extLst>
              <a:ext uri="{FF2B5EF4-FFF2-40B4-BE49-F238E27FC236}">
                <a16:creationId xmlns:a16="http://schemas.microsoft.com/office/drawing/2014/main" id="{BABB316D-B566-D143-8F84-04254E5998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17056" y="5595434"/>
            <a:ext cx="291006" cy="573454"/>
          </a:xfrm>
          <a:prstGeom prst="rect">
            <a:avLst/>
          </a:prstGeom>
        </p:spPr>
      </p:pic>
      <p:pic>
        <p:nvPicPr>
          <p:cNvPr id="13" name="Gráfico 12">
            <a:extLst>
              <a:ext uri="{FF2B5EF4-FFF2-40B4-BE49-F238E27FC236}">
                <a16:creationId xmlns:a16="http://schemas.microsoft.com/office/drawing/2014/main" id="{F86C27FA-BD7C-47D4-D776-BF5A57D71F4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42112" y="5595434"/>
            <a:ext cx="291006" cy="573454"/>
          </a:xfrm>
          <a:prstGeom prst="rect">
            <a:avLst/>
          </a:prstGeom>
        </p:spPr>
      </p:pic>
      <p:sp>
        <p:nvSpPr>
          <p:cNvPr id="15" name="Rectángulo: esquinas superiores redondeadas 14">
            <a:extLst>
              <a:ext uri="{FF2B5EF4-FFF2-40B4-BE49-F238E27FC236}">
                <a16:creationId xmlns:a16="http://schemas.microsoft.com/office/drawing/2014/main" id="{4E365543-4D70-B78C-35DE-A7A11BCA8F9B}"/>
              </a:ext>
            </a:extLst>
          </p:cNvPr>
          <p:cNvSpPr/>
          <p:nvPr/>
        </p:nvSpPr>
        <p:spPr>
          <a:xfrm rot="5400000">
            <a:off x="8094882" y="5573144"/>
            <a:ext cx="342449" cy="558084"/>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16" name="Rectángulo: esquinas superiores redondeadas 15">
            <a:extLst>
              <a:ext uri="{FF2B5EF4-FFF2-40B4-BE49-F238E27FC236}">
                <a16:creationId xmlns:a16="http://schemas.microsoft.com/office/drawing/2014/main" id="{2E507B1F-E2E1-4EDB-2E6A-F87DFD2FE7BD}"/>
              </a:ext>
            </a:extLst>
          </p:cNvPr>
          <p:cNvSpPr/>
          <p:nvPr/>
        </p:nvSpPr>
        <p:spPr>
          <a:xfrm rot="5400000">
            <a:off x="8779999" y="5573145"/>
            <a:ext cx="342449" cy="558084"/>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17" name="Rectángulo: esquinas superiores redondeadas 16">
            <a:extLst>
              <a:ext uri="{FF2B5EF4-FFF2-40B4-BE49-F238E27FC236}">
                <a16:creationId xmlns:a16="http://schemas.microsoft.com/office/drawing/2014/main" id="{7CC49BCD-D697-6B9F-C604-7DB4A8E4FE0D}"/>
              </a:ext>
            </a:extLst>
          </p:cNvPr>
          <p:cNvSpPr/>
          <p:nvPr/>
        </p:nvSpPr>
        <p:spPr>
          <a:xfrm rot="5400000">
            <a:off x="9496674" y="5569095"/>
            <a:ext cx="342451" cy="566182"/>
          </a:xfrm>
          <a:prstGeom prst="round2SameRect">
            <a:avLst>
              <a:gd name="adj1" fmla="val 50000"/>
              <a:gd name="adj2"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18" name="Rectángulo: esquinas superiores redondeadas 17">
            <a:extLst>
              <a:ext uri="{FF2B5EF4-FFF2-40B4-BE49-F238E27FC236}">
                <a16:creationId xmlns:a16="http://schemas.microsoft.com/office/drawing/2014/main" id="{8645B006-9C23-165F-680D-D34A5851DE6A}"/>
              </a:ext>
            </a:extLst>
          </p:cNvPr>
          <p:cNvSpPr/>
          <p:nvPr/>
        </p:nvSpPr>
        <p:spPr>
          <a:xfrm rot="5400000">
            <a:off x="10217399" y="5569094"/>
            <a:ext cx="342451" cy="566184"/>
          </a:xfrm>
          <a:prstGeom prst="round2SameRect">
            <a:avLst>
              <a:gd name="adj1" fmla="val 50000"/>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23" name="CuadroTexto 22">
            <a:extLst>
              <a:ext uri="{FF2B5EF4-FFF2-40B4-BE49-F238E27FC236}">
                <a16:creationId xmlns:a16="http://schemas.microsoft.com/office/drawing/2014/main" id="{36717232-BA92-E726-3C01-B8C71547AD9B}"/>
              </a:ext>
            </a:extLst>
          </p:cNvPr>
          <p:cNvSpPr txBox="1"/>
          <p:nvPr/>
        </p:nvSpPr>
        <p:spPr>
          <a:xfrm>
            <a:off x="5464654" y="1005815"/>
            <a:ext cx="4081607" cy="246221"/>
          </a:xfrm>
          <a:prstGeom prst="rect">
            <a:avLst/>
          </a:prstGeom>
          <a:noFill/>
        </p:spPr>
        <p:txBody>
          <a:bodyPr wrap="square" rtlCol="0">
            <a:spAutoFit/>
          </a:bodyPr>
          <a:lstStyle/>
          <a:p>
            <a:r>
              <a:rPr lang="es-MX" sz="1000" dirty="0">
                <a:solidFill>
                  <a:schemeClr val="tx2"/>
                </a:solidFill>
              </a:rPr>
              <a:t>EJEMPLOS DE ELEMENTOS</a:t>
            </a:r>
            <a:r>
              <a:rPr lang="es-MX" sz="1000" b="1" dirty="0">
                <a:solidFill>
                  <a:schemeClr val="tx2"/>
                </a:solidFill>
              </a:rPr>
              <a:t> </a:t>
            </a:r>
            <a:r>
              <a:rPr lang="es-MX" sz="1000" dirty="0">
                <a:solidFill>
                  <a:schemeClr val="tx2"/>
                </a:solidFill>
              </a:rPr>
              <a:t>DE APOYO:</a:t>
            </a:r>
            <a:endParaRPr lang="es-CL" sz="1000" dirty="0">
              <a:solidFill>
                <a:schemeClr val="tx2"/>
              </a:solidFill>
            </a:endParaRPr>
          </a:p>
        </p:txBody>
      </p:sp>
      <p:sp>
        <p:nvSpPr>
          <p:cNvPr id="2" name="Rectángulo 1">
            <a:extLst>
              <a:ext uri="{FF2B5EF4-FFF2-40B4-BE49-F238E27FC236}">
                <a16:creationId xmlns:a16="http://schemas.microsoft.com/office/drawing/2014/main" id="{D21085DC-AA9A-4E06-981B-976079363A17}"/>
              </a:ext>
            </a:extLst>
          </p:cNvPr>
          <p:cNvSpPr/>
          <p:nvPr/>
        </p:nvSpPr>
        <p:spPr>
          <a:xfrm>
            <a:off x="8118088" y="4117898"/>
            <a:ext cx="2553629" cy="9615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8" name="Gráfico 7">
            <a:extLst>
              <a:ext uri="{FF2B5EF4-FFF2-40B4-BE49-F238E27FC236}">
                <a16:creationId xmlns:a16="http://schemas.microsoft.com/office/drawing/2014/main" id="{21F6F26E-BA0E-F0FF-3CE8-434508F4F0C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34584" y="4191927"/>
            <a:ext cx="712576" cy="712576"/>
          </a:xfrm>
          <a:prstGeom prst="rect">
            <a:avLst/>
          </a:prstGeom>
        </p:spPr>
      </p:pic>
      <p:pic>
        <p:nvPicPr>
          <p:cNvPr id="10" name="Gráfico 9">
            <a:extLst>
              <a:ext uri="{FF2B5EF4-FFF2-40B4-BE49-F238E27FC236}">
                <a16:creationId xmlns:a16="http://schemas.microsoft.com/office/drawing/2014/main" id="{CC1D8A37-F0A1-985A-4A9C-CDC9DA4F55A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38192" y="4191927"/>
            <a:ext cx="712576" cy="712576"/>
          </a:xfrm>
          <a:prstGeom prst="rect">
            <a:avLst/>
          </a:prstGeom>
        </p:spPr>
      </p:pic>
      <p:pic>
        <p:nvPicPr>
          <p:cNvPr id="5" name="Gráfico 4">
            <a:extLst>
              <a:ext uri="{FF2B5EF4-FFF2-40B4-BE49-F238E27FC236}">
                <a16:creationId xmlns:a16="http://schemas.microsoft.com/office/drawing/2014/main" id="{DCAD85E6-A983-4EB6-C1B5-C647730BFA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407368" y="4243950"/>
            <a:ext cx="712577" cy="712578"/>
          </a:xfrm>
          <a:prstGeom prst="rect">
            <a:avLst/>
          </a:prstGeom>
        </p:spPr>
      </p:pic>
      <p:pic>
        <p:nvPicPr>
          <p:cNvPr id="9" name="Gráfico 8">
            <a:extLst>
              <a:ext uri="{FF2B5EF4-FFF2-40B4-BE49-F238E27FC236}">
                <a16:creationId xmlns:a16="http://schemas.microsoft.com/office/drawing/2014/main" id="{90A3D66F-DA6B-A313-C3FE-077693E95E9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546261" y="4284032"/>
            <a:ext cx="677557" cy="677557"/>
          </a:xfrm>
          <a:prstGeom prst="rect">
            <a:avLst/>
          </a:prstGeom>
        </p:spPr>
      </p:pic>
      <p:pic>
        <p:nvPicPr>
          <p:cNvPr id="52" name="Gráfico 51">
            <a:extLst>
              <a:ext uri="{FF2B5EF4-FFF2-40B4-BE49-F238E27FC236}">
                <a16:creationId xmlns:a16="http://schemas.microsoft.com/office/drawing/2014/main" id="{04B6BF5A-204B-8A53-7AA5-C906FB8A7E5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096000" y="1532070"/>
            <a:ext cx="1714500" cy="779318"/>
          </a:xfrm>
          <a:prstGeom prst="rect">
            <a:avLst/>
          </a:prstGeom>
        </p:spPr>
      </p:pic>
      <p:pic>
        <p:nvPicPr>
          <p:cNvPr id="54" name="Gráfico 53">
            <a:extLst>
              <a:ext uri="{FF2B5EF4-FFF2-40B4-BE49-F238E27FC236}">
                <a16:creationId xmlns:a16="http://schemas.microsoft.com/office/drawing/2014/main" id="{850621B9-CD5A-A388-27DF-59A6A0255C2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432748" y="1532070"/>
            <a:ext cx="1714500" cy="779318"/>
          </a:xfrm>
          <a:prstGeom prst="rect">
            <a:avLst/>
          </a:prstGeom>
        </p:spPr>
      </p:pic>
      <p:sp>
        <p:nvSpPr>
          <p:cNvPr id="55" name="Rectángulo 54">
            <a:extLst>
              <a:ext uri="{FF2B5EF4-FFF2-40B4-BE49-F238E27FC236}">
                <a16:creationId xmlns:a16="http://schemas.microsoft.com/office/drawing/2014/main" id="{047D9911-A837-F933-8F0F-7A9EAC84749D}"/>
              </a:ext>
            </a:extLst>
          </p:cNvPr>
          <p:cNvSpPr/>
          <p:nvPr/>
        </p:nvSpPr>
        <p:spPr>
          <a:xfrm>
            <a:off x="5611721" y="2670283"/>
            <a:ext cx="5059996" cy="9615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7" name="Gráfico 56">
            <a:extLst>
              <a:ext uri="{FF2B5EF4-FFF2-40B4-BE49-F238E27FC236}">
                <a16:creationId xmlns:a16="http://schemas.microsoft.com/office/drawing/2014/main" id="{442A25E3-0650-01D1-9AF0-6E97089E4E2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432749" y="2795713"/>
            <a:ext cx="1714500" cy="779318"/>
          </a:xfrm>
          <a:prstGeom prst="rect">
            <a:avLst/>
          </a:prstGeom>
        </p:spPr>
      </p:pic>
      <p:pic>
        <p:nvPicPr>
          <p:cNvPr id="771" name="Gráfico 770">
            <a:extLst>
              <a:ext uri="{FF2B5EF4-FFF2-40B4-BE49-F238E27FC236}">
                <a16:creationId xmlns:a16="http://schemas.microsoft.com/office/drawing/2014/main" id="{0AD1B9DF-E1FA-F76C-9F28-3139734BD110}"/>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096000" y="2752848"/>
            <a:ext cx="1731426" cy="787012"/>
          </a:xfrm>
          <a:prstGeom prst="rect">
            <a:avLst/>
          </a:prstGeom>
        </p:spPr>
      </p:pic>
      <p:pic>
        <p:nvPicPr>
          <p:cNvPr id="772" name="Gráfico 771">
            <a:extLst>
              <a:ext uri="{FF2B5EF4-FFF2-40B4-BE49-F238E27FC236}">
                <a16:creationId xmlns:a16="http://schemas.microsoft.com/office/drawing/2014/main" id="{0A0D86AD-22C3-AE86-0AF8-9F5AE9A25C67}"/>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626259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EF546-957A-43E1-CA9E-9CBE3AAEC2D7}"/>
            </a:ext>
          </a:extLst>
        </p:cNvPr>
        <p:cNvGrpSpPr/>
        <p:nvPr/>
      </p:nvGrpSpPr>
      <p:grpSpPr>
        <a:xfrm>
          <a:off x="0" y="0"/>
          <a:ext cx="0" cy="0"/>
          <a:chOff x="0" y="0"/>
          <a:chExt cx="0" cy="0"/>
        </a:xfrm>
      </p:grpSpPr>
      <p:sp>
        <p:nvSpPr>
          <p:cNvPr id="834" name="CuadroTexto 833">
            <a:extLst>
              <a:ext uri="{FF2B5EF4-FFF2-40B4-BE49-F238E27FC236}">
                <a16:creationId xmlns:a16="http://schemas.microsoft.com/office/drawing/2014/main" id="{E0171314-14A4-76B8-7BFB-CC9D84F8ED9A}"/>
              </a:ext>
            </a:extLst>
          </p:cNvPr>
          <p:cNvSpPr txBox="1"/>
          <p:nvPr/>
        </p:nvSpPr>
        <p:spPr>
          <a:xfrm>
            <a:off x="189978" y="4599740"/>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sp>
        <p:nvSpPr>
          <p:cNvPr id="836" name="CuadroTexto 835">
            <a:extLst>
              <a:ext uri="{FF2B5EF4-FFF2-40B4-BE49-F238E27FC236}">
                <a16:creationId xmlns:a16="http://schemas.microsoft.com/office/drawing/2014/main" id="{C7244F24-7E50-1CF2-BD53-472DDC65D087}"/>
              </a:ext>
            </a:extLst>
          </p:cNvPr>
          <p:cNvSpPr txBox="1"/>
          <p:nvPr/>
        </p:nvSpPr>
        <p:spPr>
          <a:xfrm>
            <a:off x="189978" y="5079474"/>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sp>
        <p:nvSpPr>
          <p:cNvPr id="838" name="CuadroTexto 837">
            <a:extLst>
              <a:ext uri="{FF2B5EF4-FFF2-40B4-BE49-F238E27FC236}">
                <a16:creationId xmlns:a16="http://schemas.microsoft.com/office/drawing/2014/main" id="{F41A6177-E68F-D753-88DC-3794645A4EFF}"/>
              </a:ext>
            </a:extLst>
          </p:cNvPr>
          <p:cNvSpPr txBox="1"/>
          <p:nvPr/>
        </p:nvSpPr>
        <p:spPr>
          <a:xfrm>
            <a:off x="199502" y="5559208"/>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sp>
        <p:nvSpPr>
          <p:cNvPr id="840" name="CuadroTexto 839">
            <a:extLst>
              <a:ext uri="{FF2B5EF4-FFF2-40B4-BE49-F238E27FC236}">
                <a16:creationId xmlns:a16="http://schemas.microsoft.com/office/drawing/2014/main" id="{11DA6167-D4BC-41CC-EF75-3134102E93FA}"/>
              </a:ext>
            </a:extLst>
          </p:cNvPr>
          <p:cNvSpPr txBox="1"/>
          <p:nvPr/>
        </p:nvSpPr>
        <p:spPr>
          <a:xfrm>
            <a:off x="199502" y="6038942"/>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pic>
        <p:nvPicPr>
          <p:cNvPr id="844" name="Gráfico 843">
            <a:extLst>
              <a:ext uri="{FF2B5EF4-FFF2-40B4-BE49-F238E27FC236}">
                <a16:creationId xmlns:a16="http://schemas.microsoft.com/office/drawing/2014/main" id="{A4CFB850-A189-7F62-AAC9-ACD0B8F624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2974" y="1216723"/>
            <a:ext cx="383163" cy="755057"/>
          </a:xfrm>
          <a:prstGeom prst="rect">
            <a:avLst/>
          </a:prstGeom>
        </p:spPr>
      </p:pic>
      <p:sp>
        <p:nvSpPr>
          <p:cNvPr id="23" name="CuadroTexto 22">
            <a:extLst>
              <a:ext uri="{FF2B5EF4-FFF2-40B4-BE49-F238E27FC236}">
                <a16:creationId xmlns:a16="http://schemas.microsoft.com/office/drawing/2014/main" id="{6DBD17F2-4E31-EE5A-1D27-3086463D8D04}"/>
              </a:ext>
            </a:extLst>
          </p:cNvPr>
          <p:cNvSpPr txBox="1"/>
          <p:nvPr/>
        </p:nvSpPr>
        <p:spPr>
          <a:xfrm>
            <a:off x="802093" y="970502"/>
            <a:ext cx="4081607" cy="246221"/>
          </a:xfrm>
          <a:prstGeom prst="rect">
            <a:avLst/>
          </a:prstGeom>
          <a:noFill/>
        </p:spPr>
        <p:txBody>
          <a:bodyPr wrap="square" rtlCol="0">
            <a:spAutoFit/>
          </a:bodyPr>
          <a:lstStyle/>
          <a:p>
            <a:r>
              <a:rPr lang="es-MX" sz="1000" dirty="0">
                <a:solidFill>
                  <a:schemeClr val="tx2"/>
                </a:solidFill>
              </a:rPr>
              <a:t>LOGOS FACULTADES</a:t>
            </a:r>
            <a:endParaRPr lang="es-CL" sz="1000" dirty="0">
              <a:solidFill>
                <a:schemeClr val="tx2"/>
              </a:solidFill>
            </a:endParaRPr>
          </a:p>
        </p:txBody>
      </p:sp>
      <p:grpSp>
        <p:nvGrpSpPr>
          <p:cNvPr id="3" name="Grupo 2">
            <a:extLst>
              <a:ext uri="{FF2B5EF4-FFF2-40B4-BE49-F238E27FC236}">
                <a16:creationId xmlns:a16="http://schemas.microsoft.com/office/drawing/2014/main" id="{6B4CB7DD-CBD4-5317-D3AE-B5E43CFB0310}"/>
              </a:ext>
            </a:extLst>
          </p:cNvPr>
          <p:cNvGrpSpPr/>
          <p:nvPr/>
        </p:nvGrpSpPr>
        <p:grpSpPr>
          <a:xfrm>
            <a:off x="1940314" y="1642576"/>
            <a:ext cx="8645180" cy="4396366"/>
            <a:chOff x="3016029" y="1778537"/>
            <a:chExt cx="7089961" cy="3605485"/>
          </a:xfrm>
        </p:grpSpPr>
        <p:pic>
          <p:nvPicPr>
            <p:cNvPr id="12" name="Gráfico 11">
              <a:extLst>
                <a:ext uri="{FF2B5EF4-FFF2-40B4-BE49-F238E27FC236}">
                  <a16:creationId xmlns:a16="http://schemas.microsoft.com/office/drawing/2014/main" id="{D6BF6CE1-66F8-D2F9-F07F-090C9446E6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16029" y="1844521"/>
              <a:ext cx="1535362" cy="582379"/>
            </a:xfrm>
            <a:prstGeom prst="rect">
              <a:avLst/>
            </a:prstGeom>
          </p:spPr>
        </p:pic>
        <p:sp>
          <p:nvSpPr>
            <p:cNvPr id="14" name="Rectángulo 13">
              <a:extLst>
                <a:ext uri="{FF2B5EF4-FFF2-40B4-BE49-F238E27FC236}">
                  <a16:creationId xmlns:a16="http://schemas.microsoft.com/office/drawing/2014/main" id="{DE17917D-49B0-D305-556B-1D6DC0A74F5D}"/>
                </a:ext>
              </a:extLst>
            </p:cNvPr>
            <p:cNvSpPr/>
            <p:nvPr/>
          </p:nvSpPr>
          <p:spPr>
            <a:xfrm>
              <a:off x="6833252" y="1778537"/>
              <a:ext cx="3272738" cy="6760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5" name="Gráfico 24">
              <a:extLst>
                <a:ext uri="{FF2B5EF4-FFF2-40B4-BE49-F238E27FC236}">
                  <a16:creationId xmlns:a16="http://schemas.microsoft.com/office/drawing/2014/main" id="{AF2370E2-1C81-0D2B-A5B6-4ED0A8AC6A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75215" y="1844522"/>
              <a:ext cx="1416281" cy="537210"/>
            </a:xfrm>
            <a:prstGeom prst="rect">
              <a:avLst/>
            </a:prstGeom>
          </p:spPr>
        </p:pic>
        <p:pic>
          <p:nvPicPr>
            <p:cNvPr id="27" name="Gráfico 26">
              <a:extLst>
                <a:ext uri="{FF2B5EF4-FFF2-40B4-BE49-F238E27FC236}">
                  <a16:creationId xmlns:a16="http://schemas.microsoft.com/office/drawing/2014/main" id="{D9409329-E29F-C78B-C877-CA5F550C20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14949" y="1844521"/>
              <a:ext cx="1416281" cy="537210"/>
            </a:xfrm>
            <a:prstGeom prst="rect">
              <a:avLst/>
            </a:prstGeom>
          </p:spPr>
        </p:pic>
        <p:pic>
          <p:nvPicPr>
            <p:cNvPr id="29" name="Gráfico 28">
              <a:extLst>
                <a:ext uri="{FF2B5EF4-FFF2-40B4-BE49-F238E27FC236}">
                  <a16:creationId xmlns:a16="http://schemas.microsoft.com/office/drawing/2014/main" id="{528C4665-AD8F-6334-6887-620F4AE4642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24598" y="1882423"/>
              <a:ext cx="1435439" cy="544477"/>
            </a:xfrm>
            <a:prstGeom prst="rect">
              <a:avLst/>
            </a:prstGeom>
          </p:spPr>
        </p:pic>
        <p:pic>
          <p:nvPicPr>
            <p:cNvPr id="30" name="Gráfico 29">
              <a:extLst>
                <a:ext uri="{FF2B5EF4-FFF2-40B4-BE49-F238E27FC236}">
                  <a16:creationId xmlns:a16="http://schemas.microsoft.com/office/drawing/2014/main" id="{9851B15F-0BE9-3413-A09A-A6E76649A4FE}"/>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3027180" y="2581725"/>
              <a:ext cx="1535362" cy="582378"/>
            </a:xfrm>
            <a:prstGeom prst="rect">
              <a:avLst/>
            </a:prstGeom>
          </p:spPr>
        </p:pic>
        <p:sp>
          <p:nvSpPr>
            <p:cNvPr id="31" name="Rectángulo 30">
              <a:extLst>
                <a:ext uri="{FF2B5EF4-FFF2-40B4-BE49-F238E27FC236}">
                  <a16:creationId xmlns:a16="http://schemas.microsoft.com/office/drawing/2014/main" id="{BCE1BC9E-108A-51E6-A41A-A2A8666017A6}"/>
                </a:ext>
              </a:extLst>
            </p:cNvPr>
            <p:cNvSpPr/>
            <p:nvPr/>
          </p:nvSpPr>
          <p:spPr>
            <a:xfrm>
              <a:off x="6833252" y="2502386"/>
              <a:ext cx="3272738" cy="6760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2" name="Gráfico 31">
              <a:extLst>
                <a:ext uri="{FF2B5EF4-FFF2-40B4-BE49-F238E27FC236}">
                  <a16:creationId xmlns:a16="http://schemas.microsoft.com/office/drawing/2014/main" id="{36672ED5-B240-A255-4D4C-069DF90F6B5F}"/>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6886366" y="2581349"/>
              <a:ext cx="1416280" cy="537210"/>
            </a:xfrm>
            <a:prstGeom prst="rect">
              <a:avLst/>
            </a:prstGeom>
          </p:spPr>
        </p:pic>
        <p:pic>
          <p:nvPicPr>
            <p:cNvPr id="33" name="Gráfico 32">
              <a:extLst>
                <a:ext uri="{FF2B5EF4-FFF2-40B4-BE49-F238E27FC236}">
                  <a16:creationId xmlns:a16="http://schemas.microsoft.com/office/drawing/2014/main" id="{AEAC634F-AF76-6B63-DEE4-08A83409C944}"/>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8314949" y="2581348"/>
              <a:ext cx="1416280" cy="537210"/>
            </a:xfrm>
            <a:prstGeom prst="rect">
              <a:avLst/>
            </a:prstGeom>
          </p:spPr>
        </p:pic>
        <p:pic>
          <p:nvPicPr>
            <p:cNvPr id="34" name="Gráfico 33">
              <a:extLst>
                <a:ext uri="{FF2B5EF4-FFF2-40B4-BE49-F238E27FC236}">
                  <a16:creationId xmlns:a16="http://schemas.microsoft.com/office/drawing/2014/main" id="{619B580B-6FDD-4781-F592-65513846655F}"/>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4835749" y="2619311"/>
              <a:ext cx="1435439" cy="544476"/>
            </a:xfrm>
            <a:prstGeom prst="rect">
              <a:avLst/>
            </a:prstGeom>
          </p:spPr>
        </p:pic>
        <p:pic>
          <p:nvPicPr>
            <p:cNvPr id="35" name="Gráfico 34">
              <a:extLst>
                <a:ext uri="{FF2B5EF4-FFF2-40B4-BE49-F238E27FC236}">
                  <a16:creationId xmlns:a16="http://schemas.microsoft.com/office/drawing/2014/main" id="{0160622E-7F60-3892-0AB9-BA290334931C}"/>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060633" y="3318928"/>
              <a:ext cx="1270645" cy="582379"/>
            </a:xfrm>
            <a:prstGeom prst="rect">
              <a:avLst/>
            </a:prstGeom>
          </p:spPr>
        </p:pic>
        <p:sp>
          <p:nvSpPr>
            <p:cNvPr id="36" name="Rectángulo 35">
              <a:extLst>
                <a:ext uri="{FF2B5EF4-FFF2-40B4-BE49-F238E27FC236}">
                  <a16:creationId xmlns:a16="http://schemas.microsoft.com/office/drawing/2014/main" id="{B3E48945-B769-68F5-A86D-80E86BEE0AEE}"/>
                </a:ext>
              </a:extLst>
            </p:cNvPr>
            <p:cNvSpPr/>
            <p:nvPr/>
          </p:nvSpPr>
          <p:spPr>
            <a:xfrm>
              <a:off x="6833252" y="3238155"/>
              <a:ext cx="3272738" cy="6760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7" name="Gráfico 36">
              <a:extLst>
                <a:ext uri="{FF2B5EF4-FFF2-40B4-BE49-F238E27FC236}">
                  <a16:creationId xmlns:a16="http://schemas.microsoft.com/office/drawing/2014/main" id="{152EC28D-ED8F-47BF-1D0B-F207D8BADD77}"/>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6897517" y="3318176"/>
              <a:ext cx="1172094" cy="537210"/>
            </a:xfrm>
            <a:prstGeom prst="rect">
              <a:avLst/>
            </a:prstGeom>
          </p:spPr>
        </p:pic>
        <p:pic>
          <p:nvPicPr>
            <p:cNvPr id="38" name="Gráfico 37">
              <a:extLst>
                <a:ext uri="{FF2B5EF4-FFF2-40B4-BE49-F238E27FC236}">
                  <a16:creationId xmlns:a16="http://schemas.microsoft.com/office/drawing/2014/main" id="{8F242A04-38C8-7919-D9E1-EBCC9D0D32CE}"/>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8337251" y="3318175"/>
              <a:ext cx="1172094" cy="537210"/>
            </a:xfrm>
            <a:prstGeom prst="rect">
              <a:avLst/>
            </a:prstGeom>
          </p:spPr>
        </p:pic>
        <p:pic>
          <p:nvPicPr>
            <p:cNvPr id="39" name="Gráfico 38">
              <a:extLst>
                <a:ext uri="{FF2B5EF4-FFF2-40B4-BE49-F238E27FC236}">
                  <a16:creationId xmlns:a16="http://schemas.microsoft.com/office/drawing/2014/main" id="{1D8261B5-3856-D4D9-B8D1-4882FFF52139}"/>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4858051" y="3356198"/>
              <a:ext cx="1187949" cy="544477"/>
            </a:xfrm>
            <a:prstGeom prst="rect">
              <a:avLst/>
            </a:prstGeom>
          </p:spPr>
        </p:pic>
        <p:pic>
          <p:nvPicPr>
            <p:cNvPr id="40" name="Gráfico 39">
              <a:extLst>
                <a:ext uri="{FF2B5EF4-FFF2-40B4-BE49-F238E27FC236}">
                  <a16:creationId xmlns:a16="http://schemas.microsoft.com/office/drawing/2014/main" id="{29764681-D0D9-6DBE-DC25-886F13CAE098}"/>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3116388" y="4056132"/>
              <a:ext cx="1535362" cy="562966"/>
            </a:xfrm>
            <a:prstGeom prst="rect">
              <a:avLst/>
            </a:prstGeom>
          </p:spPr>
        </p:pic>
        <p:sp>
          <p:nvSpPr>
            <p:cNvPr id="41" name="Rectángulo 40">
              <a:extLst>
                <a:ext uri="{FF2B5EF4-FFF2-40B4-BE49-F238E27FC236}">
                  <a16:creationId xmlns:a16="http://schemas.microsoft.com/office/drawing/2014/main" id="{07D07460-8526-C376-9577-C2305C7E6B28}"/>
                </a:ext>
              </a:extLst>
            </p:cNvPr>
            <p:cNvSpPr/>
            <p:nvPr/>
          </p:nvSpPr>
          <p:spPr>
            <a:xfrm>
              <a:off x="6833252" y="3972168"/>
              <a:ext cx="3272738" cy="6760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2" name="Gráfico 41">
              <a:extLst>
                <a:ext uri="{FF2B5EF4-FFF2-40B4-BE49-F238E27FC236}">
                  <a16:creationId xmlns:a16="http://schemas.microsoft.com/office/drawing/2014/main" id="{A8FF1468-B4BA-D000-E77C-95C1B14B31E7}"/>
                </a:ext>
              </a:extLst>
            </p:cNvPr>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6953272" y="4055003"/>
              <a:ext cx="1416281" cy="519303"/>
            </a:xfrm>
            <a:prstGeom prst="rect">
              <a:avLst/>
            </a:prstGeom>
          </p:spPr>
        </p:pic>
        <p:pic>
          <p:nvPicPr>
            <p:cNvPr id="43" name="Gráfico 42">
              <a:extLst>
                <a:ext uri="{FF2B5EF4-FFF2-40B4-BE49-F238E27FC236}">
                  <a16:creationId xmlns:a16="http://schemas.microsoft.com/office/drawing/2014/main" id="{BDDD62CC-1296-DF6B-1DE1-56281423FD02}"/>
                </a:ext>
              </a:extLst>
            </p:cNvPr>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8404157" y="4055002"/>
              <a:ext cx="1416281" cy="519303"/>
            </a:xfrm>
            <a:prstGeom prst="rect">
              <a:avLst/>
            </a:prstGeom>
          </p:spPr>
        </p:pic>
        <p:pic>
          <p:nvPicPr>
            <p:cNvPr id="44" name="Gráfico 43">
              <a:extLst>
                <a:ext uri="{FF2B5EF4-FFF2-40B4-BE49-F238E27FC236}">
                  <a16:creationId xmlns:a16="http://schemas.microsoft.com/office/drawing/2014/main" id="{C000E3FB-5798-02BD-30E4-A2741845CC3F}"/>
                </a:ext>
              </a:extLst>
            </p:cNvPr>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4902655" y="4093086"/>
              <a:ext cx="1435439" cy="526327"/>
            </a:xfrm>
            <a:prstGeom prst="rect">
              <a:avLst/>
            </a:prstGeom>
          </p:spPr>
        </p:pic>
        <p:pic>
          <p:nvPicPr>
            <p:cNvPr id="45" name="Gráfico 44">
              <a:extLst>
                <a:ext uri="{FF2B5EF4-FFF2-40B4-BE49-F238E27FC236}">
                  <a16:creationId xmlns:a16="http://schemas.microsoft.com/office/drawing/2014/main" id="{279A0CC4-0E29-EDB9-BD81-DE03FABFC75F}"/>
                </a:ext>
              </a:extLst>
            </p:cNvPr>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3116388" y="4773921"/>
              <a:ext cx="1535362" cy="582378"/>
            </a:xfrm>
            <a:prstGeom prst="rect">
              <a:avLst/>
            </a:prstGeom>
          </p:spPr>
        </p:pic>
        <p:sp>
          <p:nvSpPr>
            <p:cNvPr id="46" name="Rectángulo 45">
              <a:extLst>
                <a:ext uri="{FF2B5EF4-FFF2-40B4-BE49-F238E27FC236}">
                  <a16:creationId xmlns:a16="http://schemas.microsoft.com/office/drawing/2014/main" id="{F6FA7B39-ED92-7E35-1605-530E1F8D5EF2}"/>
                </a:ext>
              </a:extLst>
            </p:cNvPr>
            <p:cNvSpPr/>
            <p:nvPr/>
          </p:nvSpPr>
          <p:spPr>
            <a:xfrm>
              <a:off x="6833252" y="4707937"/>
              <a:ext cx="3272738" cy="6760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7" name="Gráfico 46">
              <a:extLst>
                <a:ext uri="{FF2B5EF4-FFF2-40B4-BE49-F238E27FC236}">
                  <a16:creationId xmlns:a16="http://schemas.microsoft.com/office/drawing/2014/main" id="{C6BC5B5E-46DD-95F5-CA4B-DF3AB4CF42CD}"/>
                </a:ext>
              </a:extLst>
            </p:cNvPr>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6930970" y="4773922"/>
              <a:ext cx="1416280" cy="537210"/>
            </a:xfrm>
            <a:prstGeom prst="rect">
              <a:avLst/>
            </a:prstGeom>
          </p:spPr>
        </p:pic>
        <p:pic>
          <p:nvPicPr>
            <p:cNvPr id="48" name="Gráfico 47">
              <a:extLst>
                <a:ext uri="{FF2B5EF4-FFF2-40B4-BE49-F238E27FC236}">
                  <a16:creationId xmlns:a16="http://schemas.microsoft.com/office/drawing/2014/main" id="{D48D5B9B-751E-7B69-17FE-E4B8E865ABD3}"/>
                </a:ext>
              </a:extLst>
            </p:cNvPr>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8381855" y="4773921"/>
              <a:ext cx="1416280" cy="537210"/>
            </a:xfrm>
            <a:prstGeom prst="rect">
              <a:avLst/>
            </a:prstGeom>
          </p:spPr>
        </p:pic>
        <p:pic>
          <p:nvPicPr>
            <p:cNvPr id="49" name="Gráfico 48">
              <a:extLst>
                <a:ext uri="{FF2B5EF4-FFF2-40B4-BE49-F238E27FC236}">
                  <a16:creationId xmlns:a16="http://schemas.microsoft.com/office/drawing/2014/main" id="{20E5F8F8-5AF9-3BBA-AF00-05AEB1F14BF2}"/>
                </a:ext>
              </a:extLst>
            </p:cNvPr>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4902655" y="4811823"/>
              <a:ext cx="1435439" cy="544476"/>
            </a:xfrm>
            <a:prstGeom prst="rect">
              <a:avLst/>
            </a:prstGeom>
          </p:spPr>
        </p:pic>
      </p:grpSp>
      <p:pic>
        <p:nvPicPr>
          <p:cNvPr id="4" name="Gráfico 3">
            <a:extLst>
              <a:ext uri="{FF2B5EF4-FFF2-40B4-BE49-F238E27FC236}">
                <a16:creationId xmlns:a16="http://schemas.microsoft.com/office/drawing/2014/main" id="{AEB768AE-1A65-6988-C5C5-FBD72AD30706}"/>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735180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A2F7F-2C96-CE16-73C7-6B87B357A9F6}"/>
            </a:ext>
          </a:extLst>
        </p:cNvPr>
        <p:cNvGrpSpPr/>
        <p:nvPr/>
      </p:nvGrpSpPr>
      <p:grpSpPr>
        <a:xfrm>
          <a:off x="0" y="0"/>
          <a:ext cx="0" cy="0"/>
          <a:chOff x="0" y="0"/>
          <a:chExt cx="0" cy="0"/>
        </a:xfrm>
      </p:grpSpPr>
      <p:sp>
        <p:nvSpPr>
          <p:cNvPr id="21" name="Rectángulo: esquinas superiores redondeadas 20">
            <a:extLst>
              <a:ext uri="{FF2B5EF4-FFF2-40B4-BE49-F238E27FC236}">
                <a16:creationId xmlns:a16="http://schemas.microsoft.com/office/drawing/2014/main" id="{5262C62B-F288-19FD-6CDF-DAADDCCADF76}"/>
              </a:ext>
            </a:extLst>
          </p:cNvPr>
          <p:cNvSpPr/>
          <p:nvPr/>
        </p:nvSpPr>
        <p:spPr>
          <a:xfrm>
            <a:off x="1456266" y="1109133"/>
            <a:ext cx="9135533" cy="5672667"/>
          </a:xfrm>
          <a:prstGeom prst="round2SameRect">
            <a:avLst>
              <a:gd name="adj1" fmla="val 7692"/>
              <a:gd name="adj2" fmla="val 0"/>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8" name="Imagen 27">
            <a:extLst>
              <a:ext uri="{FF2B5EF4-FFF2-40B4-BE49-F238E27FC236}">
                <a16:creationId xmlns:a16="http://schemas.microsoft.com/office/drawing/2014/main" id="{1943B4DB-1AF0-1B43-62AA-0A79A7720B67}"/>
              </a:ext>
            </a:extLst>
          </p:cNvPr>
          <p:cNvPicPr>
            <a:picLocks noChangeAspect="1"/>
          </p:cNvPicPr>
          <p:nvPr/>
        </p:nvPicPr>
        <p:blipFill>
          <a:blip r:embed="rId3"/>
          <a:stretch>
            <a:fillRect/>
          </a:stretch>
        </p:blipFill>
        <p:spPr>
          <a:xfrm>
            <a:off x="1159935" y="4132899"/>
            <a:ext cx="9702798" cy="819100"/>
          </a:xfrm>
          <a:prstGeom prst="rect">
            <a:avLst/>
          </a:prstGeom>
        </p:spPr>
      </p:pic>
      <p:pic>
        <p:nvPicPr>
          <p:cNvPr id="30" name="Imagen 29">
            <a:extLst>
              <a:ext uri="{FF2B5EF4-FFF2-40B4-BE49-F238E27FC236}">
                <a16:creationId xmlns:a16="http://schemas.microsoft.com/office/drawing/2014/main" id="{DDBC66C1-65A4-5637-2F7B-B64FDE53E4EF}"/>
              </a:ext>
            </a:extLst>
          </p:cNvPr>
          <p:cNvPicPr>
            <a:picLocks noChangeAspect="1"/>
          </p:cNvPicPr>
          <p:nvPr/>
        </p:nvPicPr>
        <p:blipFill>
          <a:blip r:embed="rId4"/>
          <a:stretch>
            <a:fillRect/>
          </a:stretch>
        </p:blipFill>
        <p:spPr>
          <a:xfrm>
            <a:off x="1159935" y="5549737"/>
            <a:ext cx="9702798" cy="829213"/>
          </a:xfrm>
          <a:prstGeom prst="rect">
            <a:avLst/>
          </a:prstGeom>
        </p:spPr>
      </p:pic>
      <p:sp>
        <p:nvSpPr>
          <p:cNvPr id="19" name="CuadroTexto 18">
            <a:extLst>
              <a:ext uri="{FF2B5EF4-FFF2-40B4-BE49-F238E27FC236}">
                <a16:creationId xmlns:a16="http://schemas.microsoft.com/office/drawing/2014/main" id="{36876309-83AC-D1AF-FDB2-1F2997AAF583}"/>
              </a:ext>
            </a:extLst>
          </p:cNvPr>
          <p:cNvSpPr txBox="1"/>
          <p:nvPr/>
        </p:nvSpPr>
        <p:spPr>
          <a:xfrm>
            <a:off x="1800677" y="1421511"/>
            <a:ext cx="8480579" cy="2246769"/>
          </a:xfrm>
          <a:prstGeom prst="rect">
            <a:avLst/>
          </a:prstGeom>
          <a:noFill/>
        </p:spPr>
        <p:txBody>
          <a:bodyPr wrap="square" rtlCol="0">
            <a:spAutoFit/>
          </a:bodyPr>
          <a:lstStyle/>
          <a:p>
            <a:r>
              <a:rPr lang="es-MX" sz="1400" b="1" dirty="0">
                <a:solidFill>
                  <a:schemeClr val="tx2"/>
                </a:solidFill>
              </a:rPr>
              <a:t>Para editar elementos</a:t>
            </a:r>
          </a:p>
          <a:p>
            <a:endParaRPr lang="es-MX" sz="1400" b="1" dirty="0">
              <a:solidFill>
                <a:schemeClr val="tx2"/>
              </a:solidFill>
            </a:endParaRPr>
          </a:p>
          <a:p>
            <a:pPr marL="171450" indent="-171450">
              <a:buFont typeface="Arial" panose="020B0604020202020204" pitchFamily="34" charset="0"/>
              <a:buChar char="•"/>
            </a:pPr>
            <a:r>
              <a:rPr lang="es-MX" sz="1400" dirty="0">
                <a:solidFill>
                  <a:schemeClr val="tx2"/>
                </a:solidFill>
              </a:rPr>
              <a:t>Para cambiar los textos haz clic sobre el </a:t>
            </a:r>
            <a:r>
              <a:rPr lang="es-MX" sz="1400" b="1" dirty="0">
                <a:solidFill>
                  <a:schemeClr val="tx2"/>
                </a:solidFill>
              </a:rPr>
              <a:t>cuadro de texto</a:t>
            </a:r>
            <a:r>
              <a:rPr lang="es-MX" sz="1400" dirty="0">
                <a:solidFill>
                  <a:schemeClr val="tx2"/>
                </a:solidFill>
              </a:rPr>
              <a:t> que deseas cambiar y escribe tu información.</a:t>
            </a:r>
          </a:p>
          <a:p>
            <a:pPr marL="171450" indent="-171450">
              <a:buFont typeface="Arial" panose="020B0604020202020204" pitchFamily="34" charset="0"/>
              <a:buChar char="•"/>
            </a:pPr>
            <a:r>
              <a:rPr lang="es-MX" sz="1400" dirty="0">
                <a:solidFill>
                  <a:schemeClr val="tx2"/>
                </a:solidFill>
              </a:rPr>
              <a:t>Para modificar el color de algún elemento gráfico haz clic sobre él, luego en menú </a:t>
            </a:r>
            <a:r>
              <a:rPr lang="es-MX" sz="1400" b="1" dirty="0">
                <a:solidFill>
                  <a:schemeClr val="tx2"/>
                </a:solidFill>
              </a:rPr>
              <a:t>Formato de forma </a:t>
            </a:r>
            <a:r>
              <a:rPr lang="es-MX" sz="1400" dirty="0">
                <a:solidFill>
                  <a:schemeClr val="tx2"/>
                </a:solidFill>
              </a:rPr>
              <a:t>o</a:t>
            </a:r>
            <a:r>
              <a:rPr lang="es-MX" sz="1400" b="1" dirty="0">
                <a:solidFill>
                  <a:schemeClr val="tx2"/>
                </a:solidFill>
              </a:rPr>
              <a:t> Formato de gráficos</a:t>
            </a:r>
            <a:r>
              <a:rPr lang="es-MX" sz="1400" dirty="0">
                <a:solidFill>
                  <a:schemeClr val="tx2"/>
                </a:solidFill>
              </a:rPr>
              <a:t> y podrás editar su color.</a:t>
            </a:r>
          </a:p>
          <a:p>
            <a:pPr marL="171450" indent="-171450">
              <a:buFont typeface="Arial" panose="020B0604020202020204" pitchFamily="34" charset="0"/>
              <a:buChar char="•"/>
            </a:pPr>
            <a:r>
              <a:rPr lang="es-MX" sz="1400" dirty="0">
                <a:solidFill>
                  <a:schemeClr val="tx2"/>
                </a:solidFill>
              </a:rPr>
              <a:t>Para modificar el tamaño de un elemento en particular, selecciona el elemento y desde los bordes puedes modificarlo.</a:t>
            </a:r>
          </a:p>
          <a:p>
            <a:pPr marL="171450" indent="-171450">
              <a:buFont typeface="Arial" panose="020B0604020202020204" pitchFamily="34" charset="0"/>
              <a:buChar char="•"/>
            </a:pPr>
            <a:r>
              <a:rPr lang="es-MX" sz="1400" dirty="0">
                <a:solidFill>
                  <a:schemeClr val="tx2"/>
                </a:solidFill>
              </a:rPr>
              <a:t>Para modificar el tamaño o lugar de en conjunto de elementos debes seleccionarlos todos, arrastrando el mouse sobre los elementos, luego en el menú </a:t>
            </a:r>
            <a:r>
              <a:rPr lang="es-MX" sz="1400" b="1" dirty="0">
                <a:solidFill>
                  <a:schemeClr val="tx2"/>
                </a:solidFill>
              </a:rPr>
              <a:t>Formato de forma</a:t>
            </a:r>
            <a:r>
              <a:rPr lang="es-MX" sz="1400" dirty="0">
                <a:solidFill>
                  <a:schemeClr val="tx2"/>
                </a:solidFill>
              </a:rPr>
              <a:t> debes apretar </a:t>
            </a:r>
            <a:r>
              <a:rPr lang="es-MX" sz="1400" b="1" dirty="0">
                <a:solidFill>
                  <a:schemeClr val="tx2"/>
                </a:solidFill>
              </a:rPr>
              <a:t>Agrupar.</a:t>
            </a:r>
          </a:p>
          <a:p>
            <a:pPr marL="171450" indent="-171450">
              <a:buFont typeface="Arial" panose="020B0604020202020204" pitchFamily="34" charset="0"/>
              <a:buChar char="•"/>
            </a:pPr>
            <a:r>
              <a:rPr lang="es-MX" sz="1400" dirty="0">
                <a:solidFill>
                  <a:schemeClr val="tx2"/>
                </a:solidFill>
              </a:rPr>
              <a:t>El menú </a:t>
            </a:r>
            <a:r>
              <a:rPr lang="es-MX" sz="1400" b="1" dirty="0">
                <a:solidFill>
                  <a:schemeClr val="tx2"/>
                </a:solidFill>
              </a:rPr>
              <a:t>Formato de forma</a:t>
            </a:r>
            <a:r>
              <a:rPr lang="es-MX" sz="1400" dirty="0">
                <a:solidFill>
                  <a:schemeClr val="tx2"/>
                </a:solidFill>
              </a:rPr>
              <a:t> también puedes encontrarlo apretando clic en el botón derecho del mouse.</a:t>
            </a:r>
          </a:p>
        </p:txBody>
      </p:sp>
      <p:cxnSp>
        <p:nvCxnSpPr>
          <p:cNvPr id="24" name="Conector recto de flecha 23">
            <a:extLst>
              <a:ext uri="{FF2B5EF4-FFF2-40B4-BE49-F238E27FC236}">
                <a16:creationId xmlns:a16="http://schemas.microsoft.com/office/drawing/2014/main" id="{08C44B83-CBED-63FE-FC2F-3DEAC6B6D542}"/>
              </a:ext>
            </a:extLst>
          </p:cNvPr>
          <p:cNvCxnSpPr>
            <a:cxnSpLocks/>
          </p:cNvCxnSpPr>
          <p:nvPr/>
        </p:nvCxnSpPr>
        <p:spPr>
          <a:xfrm>
            <a:off x="7789337" y="3828946"/>
            <a:ext cx="0" cy="329354"/>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5" name="Conector recto de flecha 24">
            <a:extLst>
              <a:ext uri="{FF2B5EF4-FFF2-40B4-BE49-F238E27FC236}">
                <a16:creationId xmlns:a16="http://schemas.microsoft.com/office/drawing/2014/main" id="{6CF37458-F4BC-01EF-562B-705140933957}"/>
              </a:ext>
            </a:extLst>
          </p:cNvPr>
          <p:cNvCxnSpPr>
            <a:cxnSpLocks/>
          </p:cNvCxnSpPr>
          <p:nvPr/>
        </p:nvCxnSpPr>
        <p:spPr>
          <a:xfrm flipV="1">
            <a:off x="9609667" y="4637888"/>
            <a:ext cx="0" cy="52578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38" name="Conector recto de flecha 37">
            <a:extLst>
              <a:ext uri="{FF2B5EF4-FFF2-40B4-BE49-F238E27FC236}">
                <a16:creationId xmlns:a16="http://schemas.microsoft.com/office/drawing/2014/main" id="{8B5230E8-3CAE-AFD7-5FDB-B1716D1FBAC7}"/>
              </a:ext>
            </a:extLst>
          </p:cNvPr>
          <p:cNvCxnSpPr>
            <a:cxnSpLocks/>
          </p:cNvCxnSpPr>
          <p:nvPr/>
        </p:nvCxnSpPr>
        <p:spPr>
          <a:xfrm>
            <a:off x="8669870" y="5228850"/>
            <a:ext cx="0" cy="329354"/>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2" name="Gráfico 1">
            <a:extLst>
              <a:ext uri="{FF2B5EF4-FFF2-40B4-BE49-F238E27FC236}">
                <a16:creationId xmlns:a16="http://schemas.microsoft.com/office/drawing/2014/main" id="{1F312DEB-644A-531B-97E8-0DFC29C8EB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293790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8AE1B-A01C-91C1-C5B7-8A32C5A1D954}"/>
            </a:ext>
          </a:extLst>
        </p:cNvPr>
        <p:cNvGrpSpPr/>
        <p:nvPr/>
      </p:nvGrpSpPr>
      <p:grpSpPr>
        <a:xfrm>
          <a:off x="0" y="0"/>
          <a:ext cx="0" cy="0"/>
          <a:chOff x="0" y="0"/>
          <a:chExt cx="0" cy="0"/>
        </a:xfrm>
      </p:grpSpPr>
      <p:grpSp>
        <p:nvGrpSpPr>
          <p:cNvPr id="3" name="Group 29">
            <a:extLst>
              <a:ext uri="{FF2B5EF4-FFF2-40B4-BE49-F238E27FC236}">
                <a16:creationId xmlns:a16="http://schemas.microsoft.com/office/drawing/2014/main" id="{8078FA9D-C0A5-9127-6DBA-25EF36945E37}"/>
              </a:ext>
            </a:extLst>
          </p:cNvPr>
          <p:cNvGrpSpPr>
            <a:grpSpLocks/>
          </p:cNvGrpSpPr>
          <p:nvPr/>
        </p:nvGrpSpPr>
        <p:grpSpPr bwMode="auto">
          <a:xfrm>
            <a:off x="4618037" y="3413951"/>
            <a:ext cx="1477963" cy="1468437"/>
            <a:chOff x="7115546" y="4595829"/>
            <a:chExt cx="1239029" cy="1230672"/>
          </a:xfrm>
        </p:grpSpPr>
        <p:sp>
          <p:nvSpPr>
            <p:cNvPr id="4" name="Freeform: Shape 15">
              <a:extLst>
                <a:ext uri="{FF2B5EF4-FFF2-40B4-BE49-F238E27FC236}">
                  <a16:creationId xmlns:a16="http://schemas.microsoft.com/office/drawing/2014/main" id="{535CCE35-80FC-EAF3-97D8-1E1822A4C84C}"/>
                </a:ext>
              </a:extLst>
            </p:cNvPr>
            <p:cNvSpPr/>
            <p:nvPr/>
          </p:nvSpPr>
          <p:spPr>
            <a:xfrm flipV="1">
              <a:off x="7115546" y="4595829"/>
              <a:ext cx="1239029" cy="1230672"/>
            </a:xfrm>
            <a:custGeom>
              <a:avLst/>
              <a:gdLst>
                <a:gd name="connsiteX0" fmla="*/ 197523 w 296805"/>
                <a:gd name="connsiteY0" fmla="*/ 291274 h 294804"/>
                <a:gd name="connsiteX1" fmla="*/ 86897 w 296805"/>
                <a:gd name="connsiteY1" fmla="*/ 291274 h 294804"/>
                <a:gd name="connsiteX2" fmla="*/ 76384 w 296805"/>
                <a:gd name="connsiteY2" fmla="*/ 286942 h 294804"/>
                <a:gd name="connsiteX3" fmla="*/ -1838 w 296805"/>
                <a:gd name="connsiteY3" fmla="*/ 209244 h 294804"/>
                <a:gd name="connsiteX4" fmla="*/ -6188 w 296805"/>
                <a:gd name="connsiteY4" fmla="*/ 198811 h 294804"/>
                <a:gd name="connsiteX5" fmla="*/ -6188 w 296805"/>
                <a:gd name="connsiteY5" fmla="*/ 88932 h 294804"/>
                <a:gd name="connsiteX6" fmla="*/ -1838 w 296805"/>
                <a:gd name="connsiteY6" fmla="*/ 78480 h 294804"/>
                <a:gd name="connsiteX7" fmla="*/ 76384 w 296805"/>
                <a:gd name="connsiteY7" fmla="*/ 792 h 294804"/>
                <a:gd name="connsiteX8" fmla="*/ 86897 w 296805"/>
                <a:gd name="connsiteY8" fmla="*/ -3531 h 294804"/>
                <a:gd name="connsiteX9" fmla="*/ 197523 w 296805"/>
                <a:gd name="connsiteY9" fmla="*/ -3531 h 294804"/>
                <a:gd name="connsiteX10" fmla="*/ 208037 w 296805"/>
                <a:gd name="connsiteY10" fmla="*/ 792 h 294804"/>
                <a:gd name="connsiteX11" fmla="*/ 286268 w 296805"/>
                <a:gd name="connsiteY11" fmla="*/ 78480 h 294804"/>
                <a:gd name="connsiteX12" fmla="*/ 290618 w 296805"/>
                <a:gd name="connsiteY12" fmla="*/ 88932 h 294804"/>
                <a:gd name="connsiteX13" fmla="*/ 290618 w 296805"/>
                <a:gd name="connsiteY13" fmla="*/ 198811 h 294804"/>
                <a:gd name="connsiteX14" fmla="*/ 286268 w 296805"/>
                <a:gd name="connsiteY14" fmla="*/ 209244 h 294804"/>
                <a:gd name="connsiteX15" fmla="*/ 208037 w 296805"/>
                <a:gd name="connsiteY15" fmla="*/ 286942 h 294804"/>
                <a:gd name="connsiteX16" fmla="*/ 197523 w 296805"/>
                <a:gd name="connsiteY16" fmla="*/ 291274 h 29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05" h="294804">
                  <a:moveTo>
                    <a:pt x="197523" y="291274"/>
                  </a:moveTo>
                  <a:lnTo>
                    <a:pt x="86897" y="291274"/>
                  </a:lnTo>
                  <a:cubicBezTo>
                    <a:pt x="82957" y="291274"/>
                    <a:pt x="79168" y="289708"/>
                    <a:pt x="76384" y="286942"/>
                  </a:cubicBezTo>
                  <a:lnTo>
                    <a:pt x="-1838" y="209244"/>
                  </a:lnTo>
                  <a:cubicBezTo>
                    <a:pt x="-4641" y="206487"/>
                    <a:pt x="-6188" y="202725"/>
                    <a:pt x="-6188" y="198811"/>
                  </a:cubicBezTo>
                  <a:lnTo>
                    <a:pt x="-6188" y="88932"/>
                  </a:lnTo>
                  <a:cubicBezTo>
                    <a:pt x="-6188" y="85018"/>
                    <a:pt x="-4641" y="81255"/>
                    <a:pt x="-1838" y="78480"/>
                  </a:cubicBezTo>
                  <a:lnTo>
                    <a:pt x="76384" y="792"/>
                  </a:lnTo>
                  <a:cubicBezTo>
                    <a:pt x="79168" y="-1965"/>
                    <a:pt x="82957" y="-3531"/>
                    <a:pt x="86897" y="-3531"/>
                  </a:cubicBezTo>
                  <a:lnTo>
                    <a:pt x="197523" y="-3531"/>
                  </a:lnTo>
                  <a:cubicBezTo>
                    <a:pt x="201455" y="-3531"/>
                    <a:pt x="205244" y="-1965"/>
                    <a:pt x="208037" y="792"/>
                  </a:cubicBezTo>
                  <a:lnTo>
                    <a:pt x="286268" y="78480"/>
                  </a:lnTo>
                  <a:cubicBezTo>
                    <a:pt x="289061" y="81255"/>
                    <a:pt x="290618" y="85018"/>
                    <a:pt x="290618" y="88932"/>
                  </a:cubicBezTo>
                  <a:lnTo>
                    <a:pt x="290618" y="198811"/>
                  </a:lnTo>
                  <a:cubicBezTo>
                    <a:pt x="290618" y="202725"/>
                    <a:pt x="289061" y="206487"/>
                    <a:pt x="286268" y="209244"/>
                  </a:cubicBezTo>
                  <a:lnTo>
                    <a:pt x="208037" y="286942"/>
                  </a:lnTo>
                  <a:cubicBezTo>
                    <a:pt x="205244" y="289708"/>
                    <a:pt x="201455" y="291274"/>
                    <a:pt x="197523" y="291274"/>
                  </a:cubicBezTo>
                </a:path>
              </a:pathLst>
            </a:custGeom>
            <a:solidFill>
              <a:schemeClr val="accent1"/>
            </a:solidFill>
            <a:ln w="889" cap="flat">
              <a:noFill/>
              <a:prstDash val="solid"/>
              <a:miter/>
            </a:ln>
          </p:spPr>
          <p:txBody>
            <a:bodyPr anchor="ctr"/>
            <a:lstStyle/>
            <a:p>
              <a:pPr eaLnBrk="1" fontAlgn="auto" hangingPunct="1">
                <a:spcBef>
                  <a:spcPts val="0"/>
                </a:spcBef>
                <a:spcAft>
                  <a:spcPts val="0"/>
                </a:spcAft>
                <a:defRPr/>
              </a:pPr>
              <a:endParaRPr lang="en-ID" sz="1013">
                <a:latin typeface="+mn-lt"/>
              </a:endParaRPr>
            </a:p>
          </p:txBody>
        </p:sp>
        <p:sp>
          <p:nvSpPr>
            <p:cNvPr id="5" name="Freeform: Shape 16">
              <a:extLst>
                <a:ext uri="{FF2B5EF4-FFF2-40B4-BE49-F238E27FC236}">
                  <a16:creationId xmlns:a16="http://schemas.microsoft.com/office/drawing/2014/main" id="{6BD5A8DA-9358-0503-6A93-53A060796565}"/>
                </a:ext>
              </a:extLst>
            </p:cNvPr>
            <p:cNvSpPr/>
            <p:nvPr/>
          </p:nvSpPr>
          <p:spPr>
            <a:xfrm flipV="1">
              <a:off x="7220684" y="4699605"/>
              <a:ext cx="1028753" cy="1023121"/>
            </a:xfrm>
            <a:custGeom>
              <a:avLst/>
              <a:gdLst>
                <a:gd name="connsiteX0" fmla="*/ 163002 w 246496"/>
                <a:gd name="connsiteY0" fmla="*/ 241293 h 244823"/>
                <a:gd name="connsiteX1" fmla="*/ 71118 w 246496"/>
                <a:gd name="connsiteY1" fmla="*/ 241293 h 244823"/>
                <a:gd name="connsiteX2" fmla="*/ 62392 w 246496"/>
                <a:gd name="connsiteY2" fmla="*/ 237699 h 244823"/>
                <a:gd name="connsiteX3" fmla="*/ -2568 w 246496"/>
                <a:gd name="connsiteY3" fmla="*/ 173184 h 244823"/>
                <a:gd name="connsiteX4" fmla="*/ -6188 w 246496"/>
                <a:gd name="connsiteY4" fmla="*/ 164512 h 244823"/>
                <a:gd name="connsiteX5" fmla="*/ -6188 w 246496"/>
                <a:gd name="connsiteY5" fmla="*/ 73268 h 244823"/>
                <a:gd name="connsiteX6" fmla="*/ -2568 w 246496"/>
                <a:gd name="connsiteY6" fmla="*/ 64586 h 244823"/>
                <a:gd name="connsiteX7" fmla="*/ 62392 w 246496"/>
                <a:gd name="connsiteY7" fmla="*/ 72 h 244823"/>
                <a:gd name="connsiteX8" fmla="*/ 71118 w 246496"/>
                <a:gd name="connsiteY8" fmla="*/ -3531 h 244823"/>
                <a:gd name="connsiteX9" fmla="*/ 163002 w 246496"/>
                <a:gd name="connsiteY9" fmla="*/ -3531 h 244823"/>
                <a:gd name="connsiteX10" fmla="*/ 171737 w 246496"/>
                <a:gd name="connsiteY10" fmla="*/ 72 h 244823"/>
                <a:gd name="connsiteX11" fmla="*/ 236688 w 246496"/>
                <a:gd name="connsiteY11" fmla="*/ 64586 h 244823"/>
                <a:gd name="connsiteX12" fmla="*/ 240308 w 246496"/>
                <a:gd name="connsiteY12" fmla="*/ 73268 h 244823"/>
                <a:gd name="connsiteX13" fmla="*/ 240308 w 246496"/>
                <a:gd name="connsiteY13" fmla="*/ 164512 h 244823"/>
                <a:gd name="connsiteX14" fmla="*/ 236688 w 246496"/>
                <a:gd name="connsiteY14" fmla="*/ 173184 h 244823"/>
                <a:gd name="connsiteX15" fmla="*/ 171737 w 246496"/>
                <a:gd name="connsiteY15" fmla="*/ 237699 h 244823"/>
                <a:gd name="connsiteX16" fmla="*/ 163002 w 246496"/>
                <a:gd name="connsiteY16" fmla="*/ 241293 h 24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6496" h="244823">
                  <a:moveTo>
                    <a:pt x="163002" y="241293"/>
                  </a:moveTo>
                  <a:lnTo>
                    <a:pt x="71118" y="241293"/>
                  </a:lnTo>
                  <a:cubicBezTo>
                    <a:pt x="67853" y="241293"/>
                    <a:pt x="64713" y="240003"/>
                    <a:pt x="62392" y="237699"/>
                  </a:cubicBezTo>
                  <a:lnTo>
                    <a:pt x="-2568" y="173184"/>
                  </a:lnTo>
                  <a:cubicBezTo>
                    <a:pt x="-4889" y="170890"/>
                    <a:pt x="-6188" y="167759"/>
                    <a:pt x="-6188" y="164512"/>
                  </a:cubicBezTo>
                  <a:lnTo>
                    <a:pt x="-6188" y="73268"/>
                  </a:lnTo>
                  <a:cubicBezTo>
                    <a:pt x="-6188" y="70012"/>
                    <a:pt x="-4889" y="66890"/>
                    <a:pt x="-2568" y="64586"/>
                  </a:cubicBezTo>
                  <a:lnTo>
                    <a:pt x="62392" y="72"/>
                  </a:lnTo>
                  <a:cubicBezTo>
                    <a:pt x="64713" y="-2232"/>
                    <a:pt x="67853" y="-3531"/>
                    <a:pt x="71118" y="-3531"/>
                  </a:cubicBezTo>
                  <a:lnTo>
                    <a:pt x="163002" y="-3531"/>
                  </a:lnTo>
                  <a:cubicBezTo>
                    <a:pt x="166276" y="-3531"/>
                    <a:pt x="169415" y="-2232"/>
                    <a:pt x="171737" y="72"/>
                  </a:cubicBezTo>
                  <a:lnTo>
                    <a:pt x="236688" y="64586"/>
                  </a:lnTo>
                  <a:cubicBezTo>
                    <a:pt x="239018" y="66890"/>
                    <a:pt x="240308" y="70012"/>
                    <a:pt x="240308" y="73268"/>
                  </a:cubicBezTo>
                  <a:lnTo>
                    <a:pt x="240308" y="164512"/>
                  </a:lnTo>
                  <a:cubicBezTo>
                    <a:pt x="240308" y="167759"/>
                    <a:pt x="239018" y="170890"/>
                    <a:pt x="236688" y="173184"/>
                  </a:cubicBezTo>
                  <a:lnTo>
                    <a:pt x="171737" y="237699"/>
                  </a:lnTo>
                  <a:cubicBezTo>
                    <a:pt x="169415" y="240003"/>
                    <a:pt x="166276" y="241293"/>
                    <a:pt x="163002" y="241293"/>
                  </a:cubicBezTo>
                </a:path>
              </a:pathLst>
            </a:custGeom>
            <a:solidFill>
              <a:srgbClr val="FFFFFF"/>
            </a:solidFill>
            <a:ln w="889" cap="flat">
              <a:noFill/>
              <a:prstDash val="solid"/>
              <a:miter/>
            </a:ln>
          </p:spPr>
          <p:txBody>
            <a:bodyPr anchor="ctr"/>
            <a:lstStyle/>
            <a:p>
              <a:pPr eaLnBrk="1" fontAlgn="auto" hangingPunct="1">
                <a:spcBef>
                  <a:spcPts val="0"/>
                </a:spcBef>
                <a:spcAft>
                  <a:spcPts val="0"/>
                </a:spcAft>
                <a:defRPr/>
              </a:pPr>
              <a:endParaRPr lang="en-ID" sz="1013">
                <a:latin typeface="+mn-lt"/>
              </a:endParaRPr>
            </a:p>
          </p:txBody>
        </p:sp>
      </p:grpSp>
      <p:grpSp>
        <p:nvGrpSpPr>
          <p:cNvPr id="6" name="Group 31">
            <a:extLst>
              <a:ext uri="{FF2B5EF4-FFF2-40B4-BE49-F238E27FC236}">
                <a16:creationId xmlns:a16="http://schemas.microsoft.com/office/drawing/2014/main" id="{F04ED8A2-CF9B-4BC6-2E4E-D6C0F8CFD6C0}"/>
              </a:ext>
            </a:extLst>
          </p:cNvPr>
          <p:cNvGrpSpPr>
            <a:grpSpLocks/>
          </p:cNvGrpSpPr>
          <p:nvPr/>
        </p:nvGrpSpPr>
        <p:grpSpPr bwMode="auto">
          <a:xfrm>
            <a:off x="4530725" y="1859788"/>
            <a:ext cx="1477962" cy="1468438"/>
            <a:chOff x="7077098" y="2098307"/>
            <a:chExt cx="1239029" cy="1230672"/>
          </a:xfrm>
        </p:grpSpPr>
        <p:sp>
          <p:nvSpPr>
            <p:cNvPr id="7" name="Freeform: Shape 19">
              <a:extLst>
                <a:ext uri="{FF2B5EF4-FFF2-40B4-BE49-F238E27FC236}">
                  <a16:creationId xmlns:a16="http://schemas.microsoft.com/office/drawing/2014/main" id="{6A350009-ECD4-D246-454C-36A780F4BF91}"/>
                </a:ext>
              </a:extLst>
            </p:cNvPr>
            <p:cNvSpPr/>
            <p:nvPr/>
          </p:nvSpPr>
          <p:spPr>
            <a:xfrm flipH="1" flipV="1">
              <a:off x="7077098" y="2098307"/>
              <a:ext cx="1239029" cy="1230672"/>
            </a:xfrm>
            <a:custGeom>
              <a:avLst/>
              <a:gdLst>
                <a:gd name="connsiteX0" fmla="*/ 197523 w 296805"/>
                <a:gd name="connsiteY0" fmla="*/ 291274 h 294804"/>
                <a:gd name="connsiteX1" fmla="*/ 86897 w 296805"/>
                <a:gd name="connsiteY1" fmla="*/ 291274 h 294804"/>
                <a:gd name="connsiteX2" fmla="*/ 76384 w 296805"/>
                <a:gd name="connsiteY2" fmla="*/ 286942 h 294804"/>
                <a:gd name="connsiteX3" fmla="*/ -1838 w 296805"/>
                <a:gd name="connsiteY3" fmla="*/ 209244 h 294804"/>
                <a:gd name="connsiteX4" fmla="*/ -6188 w 296805"/>
                <a:gd name="connsiteY4" fmla="*/ 198811 h 294804"/>
                <a:gd name="connsiteX5" fmla="*/ -6188 w 296805"/>
                <a:gd name="connsiteY5" fmla="*/ 88932 h 294804"/>
                <a:gd name="connsiteX6" fmla="*/ -1838 w 296805"/>
                <a:gd name="connsiteY6" fmla="*/ 78480 h 294804"/>
                <a:gd name="connsiteX7" fmla="*/ 76384 w 296805"/>
                <a:gd name="connsiteY7" fmla="*/ 792 h 294804"/>
                <a:gd name="connsiteX8" fmla="*/ 86897 w 296805"/>
                <a:gd name="connsiteY8" fmla="*/ -3531 h 294804"/>
                <a:gd name="connsiteX9" fmla="*/ 197523 w 296805"/>
                <a:gd name="connsiteY9" fmla="*/ -3531 h 294804"/>
                <a:gd name="connsiteX10" fmla="*/ 208037 w 296805"/>
                <a:gd name="connsiteY10" fmla="*/ 792 h 294804"/>
                <a:gd name="connsiteX11" fmla="*/ 286268 w 296805"/>
                <a:gd name="connsiteY11" fmla="*/ 78480 h 294804"/>
                <a:gd name="connsiteX12" fmla="*/ 290618 w 296805"/>
                <a:gd name="connsiteY12" fmla="*/ 88932 h 294804"/>
                <a:gd name="connsiteX13" fmla="*/ 290618 w 296805"/>
                <a:gd name="connsiteY13" fmla="*/ 198811 h 294804"/>
                <a:gd name="connsiteX14" fmla="*/ 286268 w 296805"/>
                <a:gd name="connsiteY14" fmla="*/ 209244 h 294804"/>
                <a:gd name="connsiteX15" fmla="*/ 208037 w 296805"/>
                <a:gd name="connsiteY15" fmla="*/ 286942 h 294804"/>
                <a:gd name="connsiteX16" fmla="*/ 197523 w 296805"/>
                <a:gd name="connsiteY16" fmla="*/ 291274 h 29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05" h="294804">
                  <a:moveTo>
                    <a:pt x="197523" y="291274"/>
                  </a:moveTo>
                  <a:lnTo>
                    <a:pt x="86897" y="291274"/>
                  </a:lnTo>
                  <a:cubicBezTo>
                    <a:pt x="82957" y="291274"/>
                    <a:pt x="79168" y="289708"/>
                    <a:pt x="76384" y="286942"/>
                  </a:cubicBezTo>
                  <a:lnTo>
                    <a:pt x="-1838" y="209244"/>
                  </a:lnTo>
                  <a:cubicBezTo>
                    <a:pt x="-4641" y="206487"/>
                    <a:pt x="-6188" y="202725"/>
                    <a:pt x="-6188" y="198811"/>
                  </a:cubicBezTo>
                  <a:lnTo>
                    <a:pt x="-6188" y="88932"/>
                  </a:lnTo>
                  <a:cubicBezTo>
                    <a:pt x="-6188" y="85018"/>
                    <a:pt x="-4641" y="81255"/>
                    <a:pt x="-1838" y="78480"/>
                  </a:cubicBezTo>
                  <a:lnTo>
                    <a:pt x="76384" y="792"/>
                  </a:lnTo>
                  <a:cubicBezTo>
                    <a:pt x="79168" y="-1965"/>
                    <a:pt x="82957" y="-3531"/>
                    <a:pt x="86897" y="-3531"/>
                  </a:cubicBezTo>
                  <a:lnTo>
                    <a:pt x="197523" y="-3531"/>
                  </a:lnTo>
                  <a:cubicBezTo>
                    <a:pt x="201455" y="-3531"/>
                    <a:pt x="205244" y="-1965"/>
                    <a:pt x="208037" y="792"/>
                  </a:cubicBezTo>
                  <a:lnTo>
                    <a:pt x="286268" y="78480"/>
                  </a:lnTo>
                  <a:cubicBezTo>
                    <a:pt x="289061" y="81255"/>
                    <a:pt x="290618" y="85018"/>
                    <a:pt x="290618" y="88932"/>
                  </a:cubicBezTo>
                  <a:lnTo>
                    <a:pt x="290618" y="198811"/>
                  </a:lnTo>
                  <a:cubicBezTo>
                    <a:pt x="290618" y="202725"/>
                    <a:pt x="289061" y="206487"/>
                    <a:pt x="286268" y="209244"/>
                  </a:cubicBezTo>
                  <a:lnTo>
                    <a:pt x="208037" y="286942"/>
                  </a:lnTo>
                  <a:cubicBezTo>
                    <a:pt x="205244" y="289708"/>
                    <a:pt x="201455" y="291274"/>
                    <a:pt x="197523" y="291274"/>
                  </a:cubicBezTo>
                </a:path>
              </a:pathLst>
            </a:custGeom>
            <a:solidFill>
              <a:schemeClr val="tx1"/>
            </a:solidFill>
            <a:ln w="889" cap="flat">
              <a:noFill/>
              <a:prstDash val="solid"/>
              <a:miter/>
            </a:ln>
          </p:spPr>
          <p:txBody>
            <a:bodyPr anchor="ctr"/>
            <a:lstStyle/>
            <a:p>
              <a:pPr eaLnBrk="1" fontAlgn="auto" hangingPunct="1">
                <a:spcBef>
                  <a:spcPts val="0"/>
                </a:spcBef>
                <a:spcAft>
                  <a:spcPts val="0"/>
                </a:spcAft>
                <a:defRPr/>
              </a:pPr>
              <a:endParaRPr lang="en-ID" sz="1013" dirty="0">
                <a:latin typeface="+mn-lt"/>
              </a:endParaRPr>
            </a:p>
          </p:txBody>
        </p:sp>
        <p:sp>
          <p:nvSpPr>
            <p:cNvPr id="8" name="Freeform: Shape 20">
              <a:extLst>
                <a:ext uri="{FF2B5EF4-FFF2-40B4-BE49-F238E27FC236}">
                  <a16:creationId xmlns:a16="http://schemas.microsoft.com/office/drawing/2014/main" id="{512163D9-37B5-9CC3-93E7-61C7EA2D04FD}"/>
                </a:ext>
              </a:extLst>
            </p:cNvPr>
            <p:cNvSpPr/>
            <p:nvPr/>
          </p:nvSpPr>
          <p:spPr>
            <a:xfrm flipH="1" flipV="1">
              <a:off x="7182235" y="2202083"/>
              <a:ext cx="1028754" cy="1023121"/>
            </a:xfrm>
            <a:custGeom>
              <a:avLst/>
              <a:gdLst>
                <a:gd name="connsiteX0" fmla="*/ 163002 w 246496"/>
                <a:gd name="connsiteY0" fmla="*/ 241293 h 244823"/>
                <a:gd name="connsiteX1" fmla="*/ 71118 w 246496"/>
                <a:gd name="connsiteY1" fmla="*/ 241293 h 244823"/>
                <a:gd name="connsiteX2" fmla="*/ 62392 w 246496"/>
                <a:gd name="connsiteY2" fmla="*/ 237699 h 244823"/>
                <a:gd name="connsiteX3" fmla="*/ -2568 w 246496"/>
                <a:gd name="connsiteY3" fmla="*/ 173184 h 244823"/>
                <a:gd name="connsiteX4" fmla="*/ -6188 w 246496"/>
                <a:gd name="connsiteY4" fmla="*/ 164512 h 244823"/>
                <a:gd name="connsiteX5" fmla="*/ -6188 w 246496"/>
                <a:gd name="connsiteY5" fmla="*/ 73268 h 244823"/>
                <a:gd name="connsiteX6" fmla="*/ -2568 w 246496"/>
                <a:gd name="connsiteY6" fmla="*/ 64586 h 244823"/>
                <a:gd name="connsiteX7" fmla="*/ 62392 w 246496"/>
                <a:gd name="connsiteY7" fmla="*/ 72 h 244823"/>
                <a:gd name="connsiteX8" fmla="*/ 71118 w 246496"/>
                <a:gd name="connsiteY8" fmla="*/ -3531 h 244823"/>
                <a:gd name="connsiteX9" fmla="*/ 163002 w 246496"/>
                <a:gd name="connsiteY9" fmla="*/ -3531 h 244823"/>
                <a:gd name="connsiteX10" fmla="*/ 171737 w 246496"/>
                <a:gd name="connsiteY10" fmla="*/ 72 h 244823"/>
                <a:gd name="connsiteX11" fmla="*/ 236688 w 246496"/>
                <a:gd name="connsiteY11" fmla="*/ 64586 h 244823"/>
                <a:gd name="connsiteX12" fmla="*/ 240308 w 246496"/>
                <a:gd name="connsiteY12" fmla="*/ 73268 h 244823"/>
                <a:gd name="connsiteX13" fmla="*/ 240308 w 246496"/>
                <a:gd name="connsiteY13" fmla="*/ 164512 h 244823"/>
                <a:gd name="connsiteX14" fmla="*/ 236688 w 246496"/>
                <a:gd name="connsiteY14" fmla="*/ 173184 h 244823"/>
                <a:gd name="connsiteX15" fmla="*/ 171737 w 246496"/>
                <a:gd name="connsiteY15" fmla="*/ 237699 h 244823"/>
                <a:gd name="connsiteX16" fmla="*/ 163002 w 246496"/>
                <a:gd name="connsiteY16" fmla="*/ 241293 h 24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6496" h="244823">
                  <a:moveTo>
                    <a:pt x="163002" y="241293"/>
                  </a:moveTo>
                  <a:lnTo>
                    <a:pt x="71118" y="241293"/>
                  </a:lnTo>
                  <a:cubicBezTo>
                    <a:pt x="67853" y="241293"/>
                    <a:pt x="64713" y="240003"/>
                    <a:pt x="62392" y="237699"/>
                  </a:cubicBezTo>
                  <a:lnTo>
                    <a:pt x="-2568" y="173184"/>
                  </a:lnTo>
                  <a:cubicBezTo>
                    <a:pt x="-4889" y="170890"/>
                    <a:pt x="-6188" y="167759"/>
                    <a:pt x="-6188" y="164512"/>
                  </a:cubicBezTo>
                  <a:lnTo>
                    <a:pt x="-6188" y="73268"/>
                  </a:lnTo>
                  <a:cubicBezTo>
                    <a:pt x="-6188" y="70012"/>
                    <a:pt x="-4889" y="66890"/>
                    <a:pt x="-2568" y="64586"/>
                  </a:cubicBezTo>
                  <a:lnTo>
                    <a:pt x="62392" y="72"/>
                  </a:lnTo>
                  <a:cubicBezTo>
                    <a:pt x="64713" y="-2232"/>
                    <a:pt x="67853" y="-3531"/>
                    <a:pt x="71118" y="-3531"/>
                  </a:cubicBezTo>
                  <a:lnTo>
                    <a:pt x="163002" y="-3531"/>
                  </a:lnTo>
                  <a:cubicBezTo>
                    <a:pt x="166276" y="-3531"/>
                    <a:pt x="169415" y="-2232"/>
                    <a:pt x="171737" y="72"/>
                  </a:cubicBezTo>
                  <a:lnTo>
                    <a:pt x="236688" y="64586"/>
                  </a:lnTo>
                  <a:cubicBezTo>
                    <a:pt x="239018" y="66890"/>
                    <a:pt x="240308" y="70012"/>
                    <a:pt x="240308" y="73268"/>
                  </a:cubicBezTo>
                  <a:lnTo>
                    <a:pt x="240308" y="164512"/>
                  </a:lnTo>
                  <a:cubicBezTo>
                    <a:pt x="240308" y="167759"/>
                    <a:pt x="239018" y="170890"/>
                    <a:pt x="236688" y="173184"/>
                  </a:cubicBezTo>
                  <a:lnTo>
                    <a:pt x="171737" y="237699"/>
                  </a:lnTo>
                  <a:cubicBezTo>
                    <a:pt x="169415" y="240003"/>
                    <a:pt x="166276" y="241293"/>
                    <a:pt x="163002" y="241293"/>
                  </a:cubicBezTo>
                </a:path>
              </a:pathLst>
            </a:custGeom>
            <a:solidFill>
              <a:schemeClr val="bg1"/>
            </a:solidFill>
            <a:ln w="889" cap="flat">
              <a:noFill/>
              <a:prstDash val="solid"/>
              <a:miter/>
            </a:ln>
          </p:spPr>
          <p:txBody>
            <a:bodyPr anchor="ctr"/>
            <a:lstStyle/>
            <a:p>
              <a:pPr eaLnBrk="1" fontAlgn="auto" hangingPunct="1">
                <a:spcBef>
                  <a:spcPts val="0"/>
                </a:spcBef>
                <a:spcAft>
                  <a:spcPts val="0"/>
                </a:spcAft>
                <a:defRPr/>
              </a:pPr>
              <a:endParaRPr lang="en-ID" sz="1013">
                <a:latin typeface="+mn-lt"/>
              </a:endParaRPr>
            </a:p>
          </p:txBody>
        </p:sp>
      </p:grpSp>
      <p:grpSp>
        <p:nvGrpSpPr>
          <p:cNvPr id="9" name="Group 28">
            <a:extLst>
              <a:ext uri="{FF2B5EF4-FFF2-40B4-BE49-F238E27FC236}">
                <a16:creationId xmlns:a16="http://schemas.microsoft.com/office/drawing/2014/main" id="{C1F50658-72CC-CFE7-536B-2F3A05C25C6E}"/>
              </a:ext>
            </a:extLst>
          </p:cNvPr>
          <p:cNvGrpSpPr>
            <a:grpSpLocks/>
          </p:cNvGrpSpPr>
          <p:nvPr/>
        </p:nvGrpSpPr>
        <p:grpSpPr bwMode="auto">
          <a:xfrm>
            <a:off x="6173787" y="3413951"/>
            <a:ext cx="1477963" cy="1468437"/>
            <a:chOff x="9623427" y="4595829"/>
            <a:chExt cx="1239029" cy="1230672"/>
          </a:xfrm>
        </p:grpSpPr>
        <p:sp>
          <p:nvSpPr>
            <p:cNvPr id="10" name="Freeform: Shape 5">
              <a:extLst>
                <a:ext uri="{FF2B5EF4-FFF2-40B4-BE49-F238E27FC236}">
                  <a16:creationId xmlns:a16="http://schemas.microsoft.com/office/drawing/2014/main" id="{214DCC64-3FA3-CC94-346C-A863511B55A0}"/>
                </a:ext>
              </a:extLst>
            </p:cNvPr>
            <p:cNvSpPr/>
            <p:nvPr/>
          </p:nvSpPr>
          <p:spPr>
            <a:xfrm flipV="1">
              <a:off x="9623427" y="4595829"/>
              <a:ext cx="1239029" cy="1230672"/>
            </a:xfrm>
            <a:custGeom>
              <a:avLst/>
              <a:gdLst>
                <a:gd name="connsiteX0" fmla="*/ 197523 w 296805"/>
                <a:gd name="connsiteY0" fmla="*/ 291274 h 294804"/>
                <a:gd name="connsiteX1" fmla="*/ 86897 w 296805"/>
                <a:gd name="connsiteY1" fmla="*/ 291274 h 294804"/>
                <a:gd name="connsiteX2" fmla="*/ 76384 w 296805"/>
                <a:gd name="connsiteY2" fmla="*/ 286942 h 294804"/>
                <a:gd name="connsiteX3" fmla="*/ -1838 w 296805"/>
                <a:gd name="connsiteY3" fmla="*/ 209244 h 294804"/>
                <a:gd name="connsiteX4" fmla="*/ -6188 w 296805"/>
                <a:gd name="connsiteY4" fmla="*/ 198811 h 294804"/>
                <a:gd name="connsiteX5" fmla="*/ -6188 w 296805"/>
                <a:gd name="connsiteY5" fmla="*/ 88932 h 294804"/>
                <a:gd name="connsiteX6" fmla="*/ -1838 w 296805"/>
                <a:gd name="connsiteY6" fmla="*/ 78480 h 294804"/>
                <a:gd name="connsiteX7" fmla="*/ 76384 w 296805"/>
                <a:gd name="connsiteY7" fmla="*/ 792 h 294804"/>
                <a:gd name="connsiteX8" fmla="*/ 86897 w 296805"/>
                <a:gd name="connsiteY8" fmla="*/ -3531 h 294804"/>
                <a:gd name="connsiteX9" fmla="*/ 197523 w 296805"/>
                <a:gd name="connsiteY9" fmla="*/ -3531 h 294804"/>
                <a:gd name="connsiteX10" fmla="*/ 208037 w 296805"/>
                <a:gd name="connsiteY10" fmla="*/ 792 h 294804"/>
                <a:gd name="connsiteX11" fmla="*/ 286268 w 296805"/>
                <a:gd name="connsiteY11" fmla="*/ 78480 h 294804"/>
                <a:gd name="connsiteX12" fmla="*/ 290618 w 296805"/>
                <a:gd name="connsiteY12" fmla="*/ 88932 h 294804"/>
                <a:gd name="connsiteX13" fmla="*/ 290618 w 296805"/>
                <a:gd name="connsiteY13" fmla="*/ 198811 h 294804"/>
                <a:gd name="connsiteX14" fmla="*/ 286268 w 296805"/>
                <a:gd name="connsiteY14" fmla="*/ 209244 h 294804"/>
                <a:gd name="connsiteX15" fmla="*/ 208037 w 296805"/>
                <a:gd name="connsiteY15" fmla="*/ 286942 h 294804"/>
                <a:gd name="connsiteX16" fmla="*/ 197523 w 296805"/>
                <a:gd name="connsiteY16" fmla="*/ 291274 h 29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05" h="294804">
                  <a:moveTo>
                    <a:pt x="197523" y="291274"/>
                  </a:moveTo>
                  <a:lnTo>
                    <a:pt x="86897" y="291274"/>
                  </a:lnTo>
                  <a:cubicBezTo>
                    <a:pt x="82957" y="291274"/>
                    <a:pt x="79168" y="289708"/>
                    <a:pt x="76384" y="286942"/>
                  </a:cubicBezTo>
                  <a:lnTo>
                    <a:pt x="-1838" y="209244"/>
                  </a:lnTo>
                  <a:cubicBezTo>
                    <a:pt x="-4641" y="206487"/>
                    <a:pt x="-6188" y="202725"/>
                    <a:pt x="-6188" y="198811"/>
                  </a:cubicBezTo>
                  <a:lnTo>
                    <a:pt x="-6188" y="88932"/>
                  </a:lnTo>
                  <a:cubicBezTo>
                    <a:pt x="-6188" y="85018"/>
                    <a:pt x="-4641" y="81255"/>
                    <a:pt x="-1838" y="78480"/>
                  </a:cubicBezTo>
                  <a:lnTo>
                    <a:pt x="76384" y="792"/>
                  </a:lnTo>
                  <a:cubicBezTo>
                    <a:pt x="79168" y="-1965"/>
                    <a:pt x="82957" y="-3531"/>
                    <a:pt x="86897" y="-3531"/>
                  </a:cubicBezTo>
                  <a:lnTo>
                    <a:pt x="197523" y="-3531"/>
                  </a:lnTo>
                  <a:cubicBezTo>
                    <a:pt x="201455" y="-3531"/>
                    <a:pt x="205244" y="-1965"/>
                    <a:pt x="208037" y="792"/>
                  </a:cubicBezTo>
                  <a:lnTo>
                    <a:pt x="286268" y="78480"/>
                  </a:lnTo>
                  <a:cubicBezTo>
                    <a:pt x="289061" y="81255"/>
                    <a:pt x="290618" y="85018"/>
                    <a:pt x="290618" y="88932"/>
                  </a:cubicBezTo>
                  <a:lnTo>
                    <a:pt x="290618" y="198811"/>
                  </a:lnTo>
                  <a:cubicBezTo>
                    <a:pt x="290618" y="202725"/>
                    <a:pt x="289061" y="206487"/>
                    <a:pt x="286268" y="209244"/>
                  </a:cubicBezTo>
                  <a:lnTo>
                    <a:pt x="208037" y="286942"/>
                  </a:lnTo>
                  <a:cubicBezTo>
                    <a:pt x="205244" y="289708"/>
                    <a:pt x="201455" y="291274"/>
                    <a:pt x="197523" y="291274"/>
                  </a:cubicBezTo>
                </a:path>
              </a:pathLst>
            </a:custGeom>
            <a:solidFill>
              <a:schemeClr val="tx2"/>
            </a:solidFill>
            <a:ln w="889" cap="flat">
              <a:noFill/>
              <a:prstDash val="solid"/>
              <a:miter/>
            </a:ln>
          </p:spPr>
          <p:txBody>
            <a:bodyPr anchor="ctr"/>
            <a:lstStyle/>
            <a:p>
              <a:pPr eaLnBrk="1" fontAlgn="auto" hangingPunct="1">
                <a:spcBef>
                  <a:spcPts val="0"/>
                </a:spcBef>
                <a:spcAft>
                  <a:spcPts val="0"/>
                </a:spcAft>
                <a:defRPr/>
              </a:pPr>
              <a:endParaRPr lang="en-ID" sz="1013" dirty="0">
                <a:latin typeface="+mn-lt"/>
              </a:endParaRPr>
            </a:p>
          </p:txBody>
        </p:sp>
        <p:sp>
          <p:nvSpPr>
            <p:cNvPr id="11" name="Freeform: Shape 6">
              <a:extLst>
                <a:ext uri="{FF2B5EF4-FFF2-40B4-BE49-F238E27FC236}">
                  <a16:creationId xmlns:a16="http://schemas.microsoft.com/office/drawing/2014/main" id="{AE48EB36-217E-3A34-1A22-222D4E1C4DA9}"/>
                </a:ext>
              </a:extLst>
            </p:cNvPr>
            <p:cNvSpPr/>
            <p:nvPr/>
          </p:nvSpPr>
          <p:spPr>
            <a:xfrm flipV="1">
              <a:off x="9728565" y="4699605"/>
              <a:ext cx="1028753" cy="1023121"/>
            </a:xfrm>
            <a:custGeom>
              <a:avLst/>
              <a:gdLst>
                <a:gd name="connsiteX0" fmla="*/ 163002 w 246496"/>
                <a:gd name="connsiteY0" fmla="*/ 241293 h 244823"/>
                <a:gd name="connsiteX1" fmla="*/ 71118 w 246496"/>
                <a:gd name="connsiteY1" fmla="*/ 241293 h 244823"/>
                <a:gd name="connsiteX2" fmla="*/ 62392 w 246496"/>
                <a:gd name="connsiteY2" fmla="*/ 237699 h 244823"/>
                <a:gd name="connsiteX3" fmla="*/ -2568 w 246496"/>
                <a:gd name="connsiteY3" fmla="*/ 173184 h 244823"/>
                <a:gd name="connsiteX4" fmla="*/ -6188 w 246496"/>
                <a:gd name="connsiteY4" fmla="*/ 164512 h 244823"/>
                <a:gd name="connsiteX5" fmla="*/ -6188 w 246496"/>
                <a:gd name="connsiteY5" fmla="*/ 73268 h 244823"/>
                <a:gd name="connsiteX6" fmla="*/ -2568 w 246496"/>
                <a:gd name="connsiteY6" fmla="*/ 64586 h 244823"/>
                <a:gd name="connsiteX7" fmla="*/ 62392 w 246496"/>
                <a:gd name="connsiteY7" fmla="*/ 72 h 244823"/>
                <a:gd name="connsiteX8" fmla="*/ 71118 w 246496"/>
                <a:gd name="connsiteY8" fmla="*/ -3531 h 244823"/>
                <a:gd name="connsiteX9" fmla="*/ 163002 w 246496"/>
                <a:gd name="connsiteY9" fmla="*/ -3531 h 244823"/>
                <a:gd name="connsiteX10" fmla="*/ 171737 w 246496"/>
                <a:gd name="connsiteY10" fmla="*/ 72 h 244823"/>
                <a:gd name="connsiteX11" fmla="*/ 236688 w 246496"/>
                <a:gd name="connsiteY11" fmla="*/ 64586 h 244823"/>
                <a:gd name="connsiteX12" fmla="*/ 240308 w 246496"/>
                <a:gd name="connsiteY12" fmla="*/ 73268 h 244823"/>
                <a:gd name="connsiteX13" fmla="*/ 240308 w 246496"/>
                <a:gd name="connsiteY13" fmla="*/ 164512 h 244823"/>
                <a:gd name="connsiteX14" fmla="*/ 236688 w 246496"/>
                <a:gd name="connsiteY14" fmla="*/ 173184 h 244823"/>
                <a:gd name="connsiteX15" fmla="*/ 171737 w 246496"/>
                <a:gd name="connsiteY15" fmla="*/ 237699 h 244823"/>
                <a:gd name="connsiteX16" fmla="*/ 163002 w 246496"/>
                <a:gd name="connsiteY16" fmla="*/ 241293 h 24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6496" h="244823">
                  <a:moveTo>
                    <a:pt x="163002" y="241293"/>
                  </a:moveTo>
                  <a:lnTo>
                    <a:pt x="71118" y="241293"/>
                  </a:lnTo>
                  <a:cubicBezTo>
                    <a:pt x="67853" y="241293"/>
                    <a:pt x="64713" y="240003"/>
                    <a:pt x="62392" y="237699"/>
                  </a:cubicBezTo>
                  <a:lnTo>
                    <a:pt x="-2568" y="173184"/>
                  </a:lnTo>
                  <a:cubicBezTo>
                    <a:pt x="-4889" y="170890"/>
                    <a:pt x="-6188" y="167759"/>
                    <a:pt x="-6188" y="164512"/>
                  </a:cubicBezTo>
                  <a:lnTo>
                    <a:pt x="-6188" y="73268"/>
                  </a:lnTo>
                  <a:cubicBezTo>
                    <a:pt x="-6188" y="70012"/>
                    <a:pt x="-4889" y="66890"/>
                    <a:pt x="-2568" y="64586"/>
                  </a:cubicBezTo>
                  <a:lnTo>
                    <a:pt x="62392" y="72"/>
                  </a:lnTo>
                  <a:cubicBezTo>
                    <a:pt x="64713" y="-2232"/>
                    <a:pt x="67853" y="-3531"/>
                    <a:pt x="71118" y="-3531"/>
                  </a:cubicBezTo>
                  <a:lnTo>
                    <a:pt x="163002" y="-3531"/>
                  </a:lnTo>
                  <a:cubicBezTo>
                    <a:pt x="166276" y="-3531"/>
                    <a:pt x="169415" y="-2232"/>
                    <a:pt x="171737" y="72"/>
                  </a:cubicBezTo>
                  <a:lnTo>
                    <a:pt x="236688" y="64586"/>
                  </a:lnTo>
                  <a:cubicBezTo>
                    <a:pt x="239018" y="66890"/>
                    <a:pt x="240308" y="70012"/>
                    <a:pt x="240308" y="73268"/>
                  </a:cubicBezTo>
                  <a:lnTo>
                    <a:pt x="240308" y="164512"/>
                  </a:lnTo>
                  <a:cubicBezTo>
                    <a:pt x="240308" y="167759"/>
                    <a:pt x="239018" y="170890"/>
                    <a:pt x="236688" y="173184"/>
                  </a:cubicBezTo>
                  <a:lnTo>
                    <a:pt x="171737" y="237699"/>
                  </a:lnTo>
                  <a:cubicBezTo>
                    <a:pt x="169415" y="240003"/>
                    <a:pt x="166276" y="241293"/>
                    <a:pt x="163002" y="241293"/>
                  </a:cubicBezTo>
                </a:path>
              </a:pathLst>
            </a:custGeom>
            <a:solidFill>
              <a:srgbClr val="FFFFFF"/>
            </a:solidFill>
            <a:ln w="889" cap="flat">
              <a:noFill/>
              <a:prstDash val="solid"/>
              <a:miter/>
            </a:ln>
          </p:spPr>
          <p:txBody>
            <a:bodyPr anchor="ctr"/>
            <a:lstStyle/>
            <a:p>
              <a:pPr eaLnBrk="1" fontAlgn="auto" hangingPunct="1">
                <a:spcBef>
                  <a:spcPts val="0"/>
                </a:spcBef>
                <a:spcAft>
                  <a:spcPts val="0"/>
                </a:spcAft>
                <a:defRPr/>
              </a:pPr>
              <a:endParaRPr lang="en-ID" sz="1013">
                <a:latin typeface="+mn-lt"/>
              </a:endParaRPr>
            </a:p>
          </p:txBody>
        </p:sp>
      </p:grpSp>
      <p:grpSp>
        <p:nvGrpSpPr>
          <p:cNvPr id="12" name="Group 30">
            <a:extLst>
              <a:ext uri="{FF2B5EF4-FFF2-40B4-BE49-F238E27FC236}">
                <a16:creationId xmlns:a16="http://schemas.microsoft.com/office/drawing/2014/main" id="{5FE365C4-C61F-A7FC-8778-8C2175183DC7}"/>
              </a:ext>
            </a:extLst>
          </p:cNvPr>
          <p:cNvGrpSpPr>
            <a:grpSpLocks/>
          </p:cNvGrpSpPr>
          <p:nvPr/>
        </p:nvGrpSpPr>
        <p:grpSpPr bwMode="auto">
          <a:xfrm>
            <a:off x="6096000" y="1821688"/>
            <a:ext cx="1479550" cy="1468438"/>
            <a:chOff x="9440570" y="2163462"/>
            <a:chExt cx="1239029" cy="1230672"/>
          </a:xfrm>
        </p:grpSpPr>
        <p:sp>
          <p:nvSpPr>
            <p:cNvPr id="13" name="Freeform: Shape 9">
              <a:extLst>
                <a:ext uri="{FF2B5EF4-FFF2-40B4-BE49-F238E27FC236}">
                  <a16:creationId xmlns:a16="http://schemas.microsoft.com/office/drawing/2014/main" id="{EB28A8C3-E84F-7E08-DB87-02E4B0FDC9C4}"/>
                </a:ext>
              </a:extLst>
            </p:cNvPr>
            <p:cNvSpPr/>
            <p:nvPr/>
          </p:nvSpPr>
          <p:spPr>
            <a:xfrm flipH="1" flipV="1">
              <a:off x="9440570" y="2163462"/>
              <a:ext cx="1239029" cy="1230672"/>
            </a:xfrm>
            <a:custGeom>
              <a:avLst/>
              <a:gdLst>
                <a:gd name="connsiteX0" fmla="*/ 197523 w 296805"/>
                <a:gd name="connsiteY0" fmla="*/ 291274 h 294804"/>
                <a:gd name="connsiteX1" fmla="*/ 86897 w 296805"/>
                <a:gd name="connsiteY1" fmla="*/ 291274 h 294804"/>
                <a:gd name="connsiteX2" fmla="*/ 76384 w 296805"/>
                <a:gd name="connsiteY2" fmla="*/ 286942 h 294804"/>
                <a:gd name="connsiteX3" fmla="*/ -1838 w 296805"/>
                <a:gd name="connsiteY3" fmla="*/ 209244 h 294804"/>
                <a:gd name="connsiteX4" fmla="*/ -6188 w 296805"/>
                <a:gd name="connsiteY4" fmla="*/ 198811 h 294804"/>
                <a:gd name="connsiteX5" fmla="*/ -6188 w 296805"/>
                <a:gd name="connsiteY5" fmla="*/ 88932 h 294804"/>
                <a:gd name="connsiteX6" fmla="*/ -1838 w 296805"/>
                <a:gd name="connsiteY6" fmla="*/ 78480 h 294804"/>
                <a:gd name="connsiteX7" fmla="*/ 76384 w 296805"/>
                <a:gd name="connsiteY7" fmla="*/ 792 h 294804"/>
                <a:gd name="connsiteX8" fmla="*/ 86897 w 296805"/>
                <a:gd name="connsiteY8" fmla="*/ -3531 h 294804"/>
                <a:gd name="connsiteX9" fmla="*/ 197523 w 296805"/>
                <a:gd name="connsiteY9" fmla="*/ -3531 h 294804"/>
                <a:gd name="connsiteX10" fmla="*/ 208037 w 296805"/>
                <a:gd name="connsiteY10" fmla="*/ 792 h 294804"/>
                <a:gd name="connsiteX11" fmla="*/ 286268 w 296805"/>
                <a:gd name="connsiteY11" fmla="*/ 78480 h 294804"/>
                <a:gd name="connsiteX12" fmla="*/ 290618 w 296805"/>
                <a:gd name="connsiteY12" fmla="*/ 88932 h 294804"/>
                <a:gd name="connsiteX13" fmla="*/ 290618 w 296805"/>
                <a:gd name="connsiteY13" fmla="*/ 198811 h 294804"/>
                <a:gd name="connsiteX14" fmla="*/ 286268 w 296805"/>
                <a:gd name="connsiteY14" fmla="*/ 209244 h 294804"/>
                <a:gd name="connsiteX15" fmla="*/ 208037 w 296805"/>
                <a:gd name="connsiteY15" fmla="*/ 286942 h 294804"/>
                <a:gd name="connsiteX16" fmla="*/ 197523 w 296805"/>
                <a:gd name="connsiteY16" fmla="*/ 291274 h 29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05" h="294804">
                  <a:moveTo>
                    <a:pt x="197523" y="291274"/>
                  </a:moveTo>
                  <a:lnTo>
                    <a:pt x="86897" y="291274"/>
                  </a:lnTo>
                  <a:cubicBezTo>
                    <a:pt x="82957" y="291274"/>
                    <a:pt x="79168" y="289708"/>
                    <a:pt x="76384" y="286942"/>
                  </a:cubicBezTo>
                  <a:lnTo>
                    <a:pt x="-1838" y="209244"/>
                  </a:lnTo>
                  <a:cubicBezTo>
                    <a:pt x="-4641" y="206487"/>
                    <a:pt x="-6188" y="202725"/>
                    <a:pt x="-6188" y="198811"/>
                  </a:cubicBezTo>
                  <a:lnTo>
                    <a:pt x="-6188" y="88932"/>
                  </a:lnTo>
                  <a:cubicBezTo>
                    <a:pt x="-6188" y="85018"/>
                    <a:pt x="-4641" y="81255"/>
                    <a:pt x="-1838" y="78480"/>
                  </a:cubicBezTo>
                  <a:lnTo>
                    <a:pt x="76384" y="792"/>
                  </a:lnTo>
                  <a:cubicBezTo>
                    <a:pt x="79168" y="-1965"/>
                    <a:pt x="82957" y="-3531"/>
                    <a:pt x="86897" y="-3531"/>
                  </a:cubicBezTo>
                  <a:lnTo>
                    <a:pt x="197523" y="-3531"/>
                  </a:lnTo>
                  <a:cubicBezTo>
                    <a:pt x="201455" y="-3531"/>
                    <a:pt x="205244" y="-1965"/>
                    <a:pt x="208037" y="792"/>
                  </a:cubicBezTo>
                  <a:lnTo>
                    <a:pt x="286268" y="78480"/>
                  </a:lnTo>
                  <a:cubicBezTo>
                    <a:pt x="289061" y="81255"/>
                    <a:pt x="290618" y="85018"/>
                    <a:pt x="290618" y="88932"/>
                  </a:cubicBezTo>
                  <a:lnTo>
                    <a:pt x="290618" y="198811"/>
                  </a:lnTo>
                  <a:cubicBezTo>
                    <a:pt x="290618" y="202725"/>
                    <a:pt x="289061" y="206487"/>
                    <a:pt x="286268" y="209244"/>
                  </a:cubicBezTo>
                  <a:lnTo>
                    <a:pt x="208037" y="286942"/>
                  </a:lnTo>
                  <a:cubicBezTo>
                    <a:pt x="205244" y="289708"/>
                    <a:pt x="201455" y="291274"/>
                    <a:pt x="197523" y="291274"/>
                  </a:cubicBezTo>
                </a:path>
              </a:pathLst>
            </a:custGeom>
            <a:solidFill>
              <a:schemeClr val="accent2"/>
            </a:solidFill>
            <a:ln w="889" cap="flat">
              <a:noFill/>
              <a:prstDash val="solid"/>
              <a:miter/>
            </a:ln>
          </p:spPr>
          <p:txBody>
            <a:bodyPr anchor="ctr"/>
            <a:lstStyle/>
            <a:p>
              <a:pPr eaLnBrk="1" fontAlgn="auto" hangingPunct="1">
                <a:spcBef>
                  <a:spcPts val="0"/>
                </a:spcBef>
                <a:spcAft>
                  <a:spcPts val="0"/>
                </a:spcAft>
                <a:defRPr/>
              </a:pPr>
              <a:endParaRPr lang="en-ID" sz="1013">
                <a:latin typeface="+mn-lt"/>
              </a:endParaRPr>
            </a:p>
          </p:txBody>
        </p:sp>
        <p:sp>
          <p:nvSpPr>
            <p:cNvPr id="14" name="Freeform: Shape 10">
              <a:extLst>
                <a:ext uri="{FF2B5EF4-FFF2-40B4-BE49-F238E27FC236}">
                  <a16:creationId xmlns:a16="http://schemas.microsoft.com/office/drawing/2014/main" id="{D9FBC371-1E6C-1F2F-06E5-36E46F97ECB1}"/>
                </a:ext>
              </a:extLst>
            </p:cNvPr>
            <p:cNvSpPr/>
            <p:nvPr/>
          </p:nvSpPr>
          <p:spPr>
            <a:xfrm flipH="1" flipV="1">
              <a:off x="9545595" y="2267238"/>
              <a:ext cx="1028979" cy="1023121"/>
            </a:xfrm>
            <a:custGeom>
              <a:avLst/>
              <a:gdLst>
                <a:gd name="connsiteX0" fmla="*/ 163002 w 246496"/>
                <a:gd name="connsiteY0" fmla="*/ 241293 h 244823"/>
                <a:gd name="connsiteX1" fmla="*/ 71118 w 246496"/>
                <a:gd name="connsiteY1" fmla="*/ 241293 h 244823"/>
                <a:gd name="connsiteX2" fmla="*/ 62392 w 246496"/>
                <a:gd name="connsiteY2" fmla="*/ 237699 h 244823"/>
                <a:gd name="connsiteX3" fmla="*/ -2568 w 246496"/>
                <a:gd name="connsiteY3" fmla="*/ 173184 h 244823"/>
                <a:gd name="connsiteX4" fmla="*/ -6188 w 246496"/>
                <a:gd name="connsiteY4" fmla="*/ 164512 h 244823"/>
                <a:gd name="connsiteX5" fmla="*/ -6188 w 246496"/>
                <a:gd name="connsiteY5" fmla="*/ 73268 h 244823"/>
                <a:gd name="connsiteX6" fmla="*/ -2568 w 246496"/>
                <a:gd name="connsiteY6" fmla="*/ 64586 h 244823"/>
                <a:gd name="connsiteX7" fmla="*/ 62392 w 246496"/>
                <a:gd name="connsiteY7" fmla="*/ 72 h 244823"/>
                <a:gd name="connsiteX8" fmla="*/ 71118 w 246496"/>
                <a:gd name="connsiteY8" fmla="*/ -3531 h 244823"/>
                <a:gd name="connsiteX9" fmla="*/ 163002 w 246496"/>
                <a:gd name="connsiteY9" fmla="*/ -3531 h 244823"/>
                <a:gd name="connsiteX10" fmla="*/ 171737 w 246496"/>
                <a:gd name="connsiteY10" fmla="*/ 72 h 244823"/>
                <a:gd name="connsiteX11" fmla="*/ 236688 w 246496"/>
                <a:gd name="connsiteY11" fmla="*/ 64586 h 244823"/>
                <a:gd name="connsiteX12" fmla="*/ 240308 w 246496"/>
                <a:gd name="connsiteY12" fmla="*/ 73268 h 244823"/>
                <a:gd name="connsiteX13" fmla="*/ 240308 w 246496"/>
                <a:gd name="connsiteY13" fmla="*/ 164512 h 244823"/>
                <a:gd name="connsiteX14" fmla="*/ 236688 w 246496"/>
                <a:gd name="connsiteY14" fmla="*/ 173184 h 244823"/>
                <a:gd name="connsiteX15" fmla="*/ 171737 w 246496"/>
                <a:gd name="connsiteY15" fmla="*/ 237699 h 244823"/>
                <a:gd name="connsiteX16" fmla="*/ 163002 w 246496"/>
                <a:gd name="connsiteY16" fmla="*/ 241293 h 24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6496" h="244823">
                  <a:moveTo>
                    <a:pt x="163002" y="241293"/>
                  </a:moveTo>
                  <a:lnTo>
                    <a:pt x="71118" y="241293"/>
                  </a:lnTo>
                  <a:cubicBezTo>
                    <a:pt x="67853" y="241293"/>
                    <a:pt x="64713" y="240003"/>
                    <a:pt x="62392" y="237699"/>
                  </a:cubicBezTo>
                  <a:lnTo>
                    <a:pt x="-2568" y="173184"/>
                  </a:lnTo>
                  <a:cubicBezTo>
                    <a:pt x="-4889" y="170890"/>
                    <a:pt x="-6188" y="167759"/>
                    <a:pt x="-6188" y="164512"/>
                  </a:cubicBezTo>
                  <a:lnTo>
                    <a:pt x="-6188" y="73268"/>
                  </a:lnTo>
                  <a:cubicBezTo>
                    <a:pt x="-6188" y="70012"/>
                    <a:pt x="-4889" y="66890"/>
                    <a:pt x="-2568" y="64586"/>
                  </a:cubicBezTo>
                  <a:lnTo>
                    <a:pt x="62392" y="72"/>
                  </a:lnTo>
                  <a:cubicBezTo>
                    <a:pt x="64713" y="-2232"/>
                    <a:pt x="67853" y="-3531"/>
                    <a:pt x="71118" y="-3531"/>
                  </a:cubicBezTo>
                  <a:lnTo>
                    <a:pt x="163002" y="-3531"/>
                  </a:lnTo>
                  <a:cubicBezTo>
                    <a:pt x="166276" y="-3531"/>
                    <a:pt x="169415" y="-2232"/>
                    <a:pt x="171737" y="72"/>
                  </a:cubicBezTo>
                  <a:lnTo>
                    <a:pt x="236688" y="64586"/>
                  </a:lnTo>
                  <a:cubicBezTo>
                    <a:pt x="239018" y="66890"/>
                    <a:pt x="240308" y="70012"/>
                    <a:pt x="240308" y="73268"/>
                  </a:cubicBezTo>
                  <a:lnTo>
                    <a:pt x="240308" y="164512"/>
                  </a:lnTo>
                  <a:cubicBezTo>
                    <a:pt x="240308" y="167759"/>
                    <a:pt x="239018" y="170890"/>
                    <a:pt x="236688" y="173184"/>
                  </a:cubicBezTo>
                  <a:lnTo>
                    <a:pt x="171737" y="237699"/>
                  </a:lnTo>
                  <a:cubicBezTo>
                    <a:pt x="169415" y="240003"/>
                    <a:pt x="166276" y="241293"/>
                    <a:pt x="163002" y="241293"/>
                  </a:cubicBezTo>
                </a:path>
              </a:pathLst>
            </a:custGeom>
            <a:solidFill>
              <a:schemeClr val="bg1"/>
            </a:solidFill>
            <a:ln w="889" cap="flat">
              <a:noFill/>
              <a:prstDash val="solid"/>
              <a:miter/>
            </a:ln>
          </p:spPr>
          <p:txBody>
            <a:bodyPr anchor="ctr"/>
            <a:lstStyle/>
            <a:p>
              <a:pPr eaLnBrk="1" fontAlgn="auto" hangingPunct="1">
                <a:spcBef>
                  <a:spcPts val="0"/>
                </a:spcBef>
                <a:spcAft>
                  <a:spcPts val="0"/>
                </a:spcAft>
                <a:defRPr/>
              </a:pPr>
              <a:endParaRPr lang="en-ID" sz="1013">
                <a:latin typeface="+mn-lt"/>
              </a:endParaRPr>
            </a:p>
          </p:txBody>
        </p:sp>
      </p:grpSp>
      <p:sp>
        <p:nvSpPr>
          <p:cNvPr id="16" name="TextBox 18">
            <a:extLst>
              <a:ext uri="{FF2B5EF4-FFF2-40B4-BE49-F238E27FC236}">
                <a16:creationId xmlns:a16="http://schemas.microsoft.com/office/drawing/2014/main" id="{42F2D319-37B1-1A61-82A4-B4F40CDF549F}"/>
              </a:ext>
            </a:extLst>
          </p:cNvPr>
          <p:cNvSpPr txBox="1"/>
          <p:nvPr/>
        </p:nvSpPr>
        <p:spPr>
          <a:xfrm>
            <a:off x="2409825" y="3153601"/>
            <a:ext cx="1857375" cy="1168974"/>
          </a:xfrm>
          <a:prstGeom prst="rect">
            <a:avLst/>
          </a:prstGeom>
          <a:noFill/>
        </p:spPr>
        <p:txBody>
          <a:bodyPr>
            <a:spAutoFit/>
          </a:bodyPr>
          <a:lstStyle/>
          <a:p>
            <a:pPr eaLnBrk="1" fontAlgn="auto" hangingPunct="1">
              <a:lnSpc>
                <a:spcPct val="150000"/>
              </a:lnSpc>
              <a:spcBef>
                <a:spcPts val="0"/>
              </a:spcBef>
              <a:spcAft>
                <a:spcPts val="0"/>
              </a:spcAft>
              <a:defRPr/>
            </a:pPr>
            <a:r>
              <a:rPr lang="id-ID" sz="1200" dirty="0"/>
              <a:t>Lorem ipsum dolor sit amet, con</a:t>
            </a:r>
            <a:r>
              <a:rPr lang="en-US" sz="1200" dirty="0"/>
              <a:t> </a:t>
            </a:r>
            <a:r>
              <a:rPr lang="id-ID" sz="1200" dirty="0"/>
              <a:t>sec</a:t>
            </a:r>
            <a:r>
              <a:rPr lang="en-US" sz="1200" dirty="0"/>
              <a:t> </a:t>
            </a:r>
            <a:r>
              <a:rPr lang="id-ID" sz="1200" dirty="0"/>
              <a:t>etur adipiscing elit. Vivamus vel euismod leo. Donec</a:t>
            </a:r>
          </a:p>
        </p:txBody>
      </p:sp>
      <p:sp>
        <p:nvSpPr>
          <p:cNvPr id="17" name="TextBox 21">
            <a:extLst>
              <a:ext uri="{FF2B5EF4-FFF2-40B4-BE49-F238E27FC236}">
                <a16:creationId xmlns:a16="http://schemas.microsoft.com/office/drawing/2014/main" id="{0F8D5CD9-CC78-F840-089D-EEC5AAFEA937}"/>
              </a:ext>
            </a:extLst>
          </p:cNvPr>
          <p:cNvSpPr txBox="1"/>
          <p:nvPr/>
        </p:nvSpPr>
        <p:spPr>
          <a:xfrm>
            <a:off x="2409825" y="2556701"/>
            <a:ext cx="1857375" cy="583750"/>
          </a:xfrm>
          <a:prstGeom prst="rect">
            <a:avLst/>
          </a:prstGeom>
          <a:noFill/>
        </p:spPr>
        <p:txBody>
          <a:bodyPr>
            <a:spAutoFit/>
          </a:bodyPr>
          <a:lstStyle/>
          <a:p>
            <a:pPr eaLnBrk="1" fontAlgn="auto" hangingPunct="1">
              <a:lnSpc>
                <a:spcPct val="150000"/>
              </a:lnSpc>
              <a:spcBef>
                <a:spcPts val="0"/>
              </a:spcBef>
              <a:spcAft>
                <a:spcPts val="0"/>
              </a:spcAft>
              <a:defRPr/>
            </a:pPr>
            <a:r>
              <a:rPr lang="en-US" sz="2400" b="1" dirty="0">
                <a:latin typeface="+mj-lt"/>
                <a:ea typeface="Times New Roman" panose="02020603050405020304" pitchFamily="18" charset="0"/>
              </a:rPr>
              <a:t>90%</a:t>
            </a:r>
            <a:endParaRPr lang="id-ID" sz="2400" b="1" dirty="0">
              <a:latin typeface="+mj-lt"/>
              <a:ea typeface="Times New Roman" panose="02020603050405020304" pitchFamily="18" charset="0"/>
            </a:endParaRPr>
          </a:p>
        </p:txBody>
      </p:sp>
      <p:sp>
        <p:nvSpPr>
          <p:cNvPr id="18" name="Rectangle: Rounded Corners 1">
            <a:extLst>
              <a:ext uri="{FF2B5EF4-FFF2-40B4-BE49-F238E27FC236}">
                <a16:creationId xmlns:a16="http://schemas.microsoft.com/office/drawing/2014/main" id="{7688531B-5ACF-3BAD-D3C3-93EE17897D7C}"/>
              </a:ext>
            </a:extLst>
          </p:cNvPr>
          <p:cNvSpPr/>
          <p:nvPr/>
        </p:nvSpPr>
        <p:spPr>
          <a:xfrm>
            <a:off x="2478087" y="3056763"/>
            <a:ext cx="687388" cy="555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20" name="TextBox 26">
            <a:extLst>
              <a:ext uri="{FF2B5EF4-FFF2-40B4-BE49-F238E27FC236}">
                <a16:creationId xmlns:a16="http://schemas.microsoft.com/office/drawing/2014/main" id="{955C2879-1A30-CC5B-4E0B-6C294F9AA4FB}"/>
              </a:ext>
            </a:extLst>
          </p:cNvPr>
          <p:cNvSpPr txBox="1"/>
          <p:nvPr/>
        </p:nvSpPr>
        <p:spPr>
          <a:xfrm>
            <a:off x="4757737" y="2729738"/>
            <a:ext cx="1108075" cy="276614"/>
          </a:xfrm>
          <a:prstGeom prst="rect">
            <a:avLst/>
          </a:prstGeom>
          <a:noFill/>
        </p:spPr>
        <p:txBody>
          <a:bodyPr>
            <a:spAutoFit/>
          </a:bodyPr>
          <a:lstStyle/>
          <a:p>
            <a:pPr algn="ctr" eaLnBrk="1" fontAlgn="auto" hangingPunct="1">
              <a:lnSpc>
                <a:spcPct val="150000"/>
              </a:lnSpc>
              <a:spcBef>
                <a:spcPts val="0"/>
              </a:spcBef>
              <a:spcAft>
                <a:spcPts val="0"/>
              </a:spcAft>
              <a:defRPr/>
            </a:pPr>
            <a:r>
              <a:rPr lang="en-US" sz="900" dirty="0">
                <a:solidFill>
                  <a:schemeClr val="tx2"/>
                </a:solidFill>
                <a:latin typeface="+mn-lt"/>
                <a:ea typeface="Times New Roman" panose="02020603050405020304" pitchFamily="18" charset="0"/>
              </a:rPr>
              <a:t>TXT 01</a:t>
            </a:r>
            <a:endParaRPr lang="id-ID" sz="900" dirty="0">
              <a:solidFill>
                <a:schemeClr val="tx2"/>
              </a:solidFill>
              <a:latin typeface="+mn-lt"/>
              <a:ea typeface="Times New Roman" panose="02020603050405020304" pitchFamily="18" charset="0"/>
            </a:endParaRPr>
          </a:p>
        </p:txBody>
      </p:sp>
      <p:sp>
        <p:nvSpPr>
          <p:cNvPr id="32" name="TextBox 45">
            <a:extLst>
              <a:ext uri="{FF2B5EF4-FFF2-40B4-BE49-F238E27FC236}">
                <a16:creationId xmlns:a16="http://schemas.microsoft.com/office/drawing/2014/main" id="{6D4230D0-814F-9F7E-9461-2F38672EA2D6}"/>
              </a:ext>
            </a:extLst>
          </p:cNvPr>
          <p:cNvSpPr txBox="1"/>
          <p:nvPr/>
        </p:nvSpPr>
        <p:spPr>
          <a:xfrm>
            <a:off x="6348412" y="2710688"/>
            <a:ext cx="1109663" cy="276614"/>
          </a:xfrm>
          <a:prstGeom prst="rect">
            <a:avLst/>
          </a:prstGeom>
          <a:noFill/>
        </p:spPr>
        <p:txBody>
          <a:bodyPr>
            <a:spAutoFit/>
          </a:bodyPr>
          <a:lstStyle/>
          <a:p>
            <a:pPr algn="ctr" eaLnBrk="1" fontAlgn="auto" hangingPunct="1">
              <a:lnSpc>
                <a:spcPct val="150000"/>
              </a:lnSpc>
              <a:spcBef>
                <a:spcPts val="0"/>
              </a:spcBef>
              <a:spcAft>
                <a:spcPts val="0"/>
              </a:spcAft>
              <a:defRPr/>
            </a:pPr>
            <a:r>
              <a:rPr lang="en-US" sz="900" dirty="0">
                <a:solidFill>
                  <a:schemeClr val="tx2"/>
                </a:solidFill>
                <a:latin typeface="+mn-lt"/>
                <a:ea typeface="Times New Roman" panose="02020603050405020304" pitchFamily="18" charset="0"/>
              </a:rPr>
              <a:t>TXT 02</a:t>
            </a:r>
            <a:endParaRPr lang="id-ID" sz="900" dirty="0">
              <a:solidFill>
                <a:schemeClr val="tx2"/>
              </a:solidFill>
              <a:latin typeface="+mn-lt"/>
              <a:ea typeface="Times New Roman" panose="02020603050405020304" pitchFamily="18" charset="0"/>
            </a:endParaRPr>
          </a:p>
        </p:txBody>
      </p:sp>
      <p:sp>
        <p:nvSpPr>
          <p:cNvPr id="33" name="TextBox 46">
            <a:extLst>
              <a:ext uri="{FF2B5EF4-FFF2-40B4-BE49-F238E27FC236}">
                <a16:creationId xmlns:a16="http://schemas.microsoft.com/office/drawing/2014/main" id="{EB431638-F148-B833-8485-AF27A4E9A548}"/>
              </a:ext>
            </a:extLst>
          </p:cNvPr>
          <p:cNvSpPr txBox="1"/>
          <p:nvPr/>
        </p:nvSpPr>
        <p:spPr>
          <a:xfrm>
            <a:off x="4789487" y="4272788"/>
            <a:ext cx="1108075" cy="276614"/>
          </a:xfrm>
          <a:prstGeom prst="rect">
            <a:avLst/>
          </a:prstGeom>
          <a:noFill/>
        </p:spPr>
        <p:txBody>
          <a:bodyPr>
            <a:spAutoFit/>
          </a:bodyPr>
          <a:lstStyle/>
          <a:p>
            <a:pPr algn="ctr" eaLnBrk="1" fontAlgn="auto" hangingPunct="1">
              <a:lnSpc>
                <a:spcPct val="150000"/>
              </a:lnSpc>
              <a:spcBef>
                <a:spcPts val="0"/>
              </a:spcBef>
              <a:spcAft>
                <a:spcPts val="0"/>
              </a:spcAft>
              <a:defRPr/>
            </a:pPr>
            <a:r>
              <a:rPr lang="en-US" sz="900" dirty="0">
                <a:solidFill>
                  <a:schemeClr val="tx2"/>
                </a:solidFill>
                <a:latin typeface="+mn-lt"/>
                <a:ea typeface="Times New Roman" panose="02020603050405020304" pitchFamily="18" charset="0"/>
              </a:rPr>
              <a:t>TXT 03</a:t>
            </a:r>
            <a:endParaRPr lang="id-ID" sz="900" dirty="0">
              <a:solidFill>
                <a:schemeClr val="tx2"/>
              </a:solidFill>
              <a:latin typeface="+mn-lt"/>
              <a:ea typeface="Times New Roman" panose="02020603050405020304" pitchFamily="18" charset="0"/>
            </a:endParaRPr>
          </a:p>
        </p:txBody>
      </p:sp>
      <p:sp>
        <p:nvSpPr>
          <p:cNvPr id="34" name="TextBox 48">
            <a:extLst>
              <a:ext uri="{FF2B5EF4-FFF2-40B4-BE49-F238E27FC236}">
                <a16:creationId xmlns:a16="http://schemas.microsoft.com/office/drawing/2014/main" id="{C94D2CC1-CEB7-A00F-F816-86A90D16DC9E}"/>
              </a:ext>
            </a:extLst>
          </p:cNvPr>
          <p:cNvSpPr txBox="1"/>
          <p:nvPr/>
        </p:nvSpPr>
        <p:spPr>
          <a:xfrm>
            <a:off x="6348412" y="4272788"/>
            <a:ext cx="1109663" cy="276614"/>
          </a:xfrm>
          <a:prstGeom prst="rect">
            <a:avLst/>
          </a:prstGeom>
          <a:noFill/>
        </p:spPr>
        <p:txBody>
          <a:bodyPr>
            <a:spAutoFit/>
          </a:bodyPr>
          <a:lstStyle/>
          <a:p>
            <a:pPr algn="ctr" eaLnBrk="1" fontAlgn="auto" hangingPunct="1">
              <a:lnSpc>
                <a:spcPct val="150000"/>
              </a:lnSpc>
              <a:spcBef>
                <a:spcPts val="0"/>
              </a:spcBef>
              <a:spcAft>
                <a:spcPts val="0"/>
              </a:spcAft>
              <a:defRPr/>
            </a:pPr>
            <a:r>
              <a:rPr lang="en-US" sz="900" dirty="0">
                <a:solidFill>
                  <a:schemeClr val="tx2"/>
                </a:solidFill>
                <a:latin typeface="+mn-lt"/>
                <a:ea typeface="Times New Roman" panose="02020603050405020304" pitchFamily="18" charset="0"/>
              </a:rPr>
              <a:t>TXT 04</a:t>
            </a:r>
            <a:endParaRPr lang="id-ID" sz="900" dirty="0">
              <a:solidFill>
                <a:schemeClr val="tx2"/>
              </a:solidFill>
              <a:latin typeface="+mn-lt"/>
              <a:ea typeface="Times New Roman" panose="02020603050405020304" pitchFamily="18" charset="0"/>
            </a:endParaRPr>
          </a:p>
        </p:txBody>
      </p:sp>
      <p:sp>
        <p:nvSpPr>
          <p:cNvPr id="35" name="TextBox 49">
            <a:extLst>
              <a:ext uri="{FF2B5EF4-FFF2-40B4-BE49-F238E27FC236}">
                <a16:creationId xmlns:a16="http://schemas.microsoft.com/office/drawing/2014/main" id="{89F02D1C-63BD-F2B1-D622-00AB6A667F60}"/>
              </a:ext>
            </a:extLst>
          </p:cNvPr>
          <p:cNvSpPr txBox="1"/>
          <p:nvPr/>
        </p:nvSpPr>
        <p:spPr>
          <a:xfrm>
            <a:off x="7847012" y="3153601"/>
            <a:ext cx="1857375" cy="1168974"/>
          </a:xfrm>
          <a:prstGeom prst="rect">
            <a:avLst/>
          </a:prstGeom>
          <a:noFill/>
        </p:spPr>
        <p:txBody>
          <a:bodyPr>
            <a:spAutoFit/>
          </a:bodyPr>
          <a:lstStyle/>
          <a:p>
            <a:pPr algn="r">
              <a:lnSpc>
                <a:spcPct val="150000"/>
              </a:lnSpc>
              <a:defRPr/>
            </a:pPr>
            <a:r>
              <a:rPr lang="id-ID" sz="1200" dirty="0"/>
              <a:t>Lorem ipsum dolor sit amet, con</a:t>
            </a:r>
            <a:r>
              <a:rPr lang="en-US" sz="1200" dirty="0"/>
              <a:t> </a:t>
            </a:r>
            <a:r>
              <a:rPr lang="id-ID" sz="1200" dirty="0"/>
              <a:t>sec</a:t>
            </a:r>
            <a:r>
              <a:rPr lang="en-US" sz="1200" dirty="0"/>
              <a:t> </a:t>
            </a:r>
            <a:r>
              <a:rPr lang="id-ID" sz="1200" dirty="0"/>
              <a:t>etur adipiscing elit. Vivamus vel euismod leo. Donec</a:t>
            </a:r>
          </a:p>
        </p:txBody>
      </p:sp>
      <p:sp>
        <p:nvSpPr>
          <p:cNvPr id="36" name="TextBox 50">
            <a:extLst>
              <a:ext uri="{FF2B5EF4-FFF2-40B4-BE49-F238E27FC236}">
                <a16:creationId xmlns:a16="http://schemas.microsoft.com/office/drawing/2014/main" id="{40B4085B-4D1B-4C2F-D39B-F7F6F78E0350}"/>
              </a:ext>
            </a:extLst>
          </p:cNvPr>
          <p:cNvSpPr txBox="1"/>
          <p:nvPr/>
        </p:nvSpPr>
        <p:spPr>
          <a:xfrm>
            <a:off x="7780337" y="2556701"/>
            <a:ext cx="1857375" cy="583750"/>
          </a:xfrm>
          <a:prstGeom prst="rect">
            <a:avLst/>
          </a:prstGeom>
          <a:noFill/>
        </p:spPr>
        <p:txBody>
          <a:bodyPr>
            <a:spAutoFit/>
          </a:bodyPr>
          <a:lstStyle/>
          <a:p>
            <a:pPr algn="r" eaLnBrk="1" fontAlgn="auto" hangingPunct="1">
              <a:lnSpc>
                <a:spcPct val="150000"/>
              </a:lnSpc>
              <a:spcBef>
                <a:spcPts val="0"/>
              </a:spcBef>
              <a:spcAft>
                <a:spcPts val="0"/>
              </a:spcAft>
              <a:defRPr/>
            </a:pPr>
            <a:r>
              <a:rPr lang="en-US" sz="2400" b="1" dirty="0">
                <a:latin typeface="+mj-lt"/>
                <a:ea typeface="Times New Roman" panose="02020603050405020304" pitchFamily="18" charset="0"/>
              </a:rPr>
              <a:t>+431</a:t>
            </a:r>
            <a:r>
              <a:rPr lang="en-US" sz="1600" b="1" dirty="0">
                <a:latin typeface="+mj-lt"/>
                <a:ea typeface="Times New Roman" panose="02020603050405020304" pitchFamily="18" charset="0"/>
              </a:rPr>
              <a:t>k</a:t>
            </a:r>
            <a:endParaRPr lang="id-ID" sz="2400" b="1" dirty="0">
              <a:latin typeface="+mj-lt"/>
              <a:ea typeface="Times New Roman" panose="02020603050405020304" pitchFamily="18" charset="0"/>
            </a:endParaRPr>
          </a:p>
        </p:txBody>
      </p:sp>
      <p:sp>
        <p:nvSpPr>
          <p:cNvPr id="37" name="Rectangle: Rounded Corners 52">
            <a:extLst>
              <a:ext uri="{FF2B5EF4-FFF2-40B4-BE49-F238E27FC236}">
                <a16:creationId xmlns:a16="http://schemas.microsoft.com/office/drawing/2014/main" id="{9E88C1F2-9BF1-88E8-1F71-D0265E6211E5}"/>
              </a:ext>
            </a:extLst>
          </p:cNvPr>
          <p:cNvSpPr/>
          <p:nvPr/>
        </p:nvSpPr>
        <p:spPr>
          <a:xfrm>
            <a:off x="8950325" y="3056763"/>
            <a:ext cx="687387" cy="555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ID" sz="1013"/>
          </a:p>
        </p:txBody>
      </p:sp>
      <p:pic>
        <p:nvPicPr>
          <p:cNvPr id="39" name="Gráfico 38">
            <a:extLst>
              <a:ext uri="{FF2B5EF4-FFF2-40B4-BE49-F238E27FC236}">
                <a16:creationId xmlns:a16="http://schemas.microsoft.com/office/drawing/2014/main" id="{DE90A675-42EB-5CE6-263D-D14E2A33D5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88923" y="2134643"/>
            <a:ext cx="690418" cy="690418"/>
          </a:xfrm>
          <a:prstGeom prst="rect">
            <a:avLst/>
          </a:prstGeom>
        </p:spPr>
      </p:pic>
      <p:pic>
        <p:nvPicPr>
          <p:cNvPr id="40" name="Gráfico 39">
            <a:extLst>
              <a:ext uri="{FF2B5EF4-FFF2-40B4-BE49-F238E27FC236}">
                <a16:creationId xmlns:a16="http://schemas.microsoft.com/office/drawing/2014/main" id="{58FA815E-376F-149B-3BCF-AF1036B7AB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81186" y="2111658"/>
            <a:ext cx="690418" cy="690418"/>
          </a:xfrm>
          <a:prstGeom prst="rect">
            <a:avLst/>
          </a:prstGeom>
        </p:spPr>
      </p:pic>
      <p:pic>
        <p:nvPicPr>
          <p:cNvPr id="41" name="Gráfico 40">
            <a:extLst>
              <a:ext uri="{FF2B5EF4-FFF2-40B4-BE49-F238E27FC236}">
                <a16:creationId xmlns:a16="http://schemas.microsoft.com/office/drawing/2014/main" id="{9D849906-9F62-5FCC-A531-FC977E2D18D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94973" y="3714026"/>
            <a:ext cx="690418" cy="690418"/>
          </a:xfrm>
          <a:prstGeom prst="rect">
            <a:avLst/>
          </a:prstGeom>
        </p:spPr>
      </p:pic>
      <p:pic>
        <p:nvPicPr>
          <p:cNvPr id="42" name="Gráfico 41">
            <a:extLst>
              <a:ext uri="{FF2B5EF4-FFF2-40B4-BE49-F238E27FC236}">
                <a16:creationId xmlns:a16="http://schemas.microsoft.com/office/drawing/2014/main" id="{564EDFBF-4745-ABE1-4C11-7B10446794F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87236" y="3691041"/>
            <a:ext cx="690418" cy="690418"/>
          </a:xfrm>
          <a:prstGeom prst="rect">
            <a:avLst/>
          </a:prstGeom>
        </p:spPr>
      </p:pic>
      <p:pic>
        <p:nvPicPr>
          <p:cNvPr id="2" name="Gráfico 1">
            <a:extLst>
              <a:ext uri="{FF2B5EF4-FFF2-40B4-BE49-F238E27FC236}">
                <a16:creationId xmlns:a16="http://schemas.microsoft.com/office/drawing/2014/main" id="{E17B4DC4-9278-6C9E-C32B-671C611A0CB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8243343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F2745-F67C-1125-C6E2-DD04D8D0CF2F}"/>
            </a:ext>
          </a:extLst>
        </p:cNvPr>
        <p:cNvGrpSpPr/>
        <p:nvPr/>
      </p:nvGrpSpPr>
      <p:grpSpPr>
        <a:xfrm>
          <a:off x="0" y="0"/>
          <a:ext cx="0" cy="0"/>
          <a:chOff x="0" y="0"/>
          <a:chExt cx="0" cy="0"/>
        </a:xfrm>
      </p:grpSpPr>
      <p:sp>
        <p:nvSpPr>
          <p:cNvPr id="2" name="Freeform: Shape 53">
            <a:extLst>
              <a:ext uri="{FF2B5EF4-FFF2-40B4-BE49-F238E27FC236}">
                <a16:creationId xmlns:a16="http://schemas.microsoft.com/office/drawing/2014/main" id="{93EE47C2-EBA9-CBEC-F9FD-B629C8DD834E}"/>
              </a:ext>
            </a:extLst>
          </p:cNvPr>
          <p:cNvSpPr/>
          <p:nvPr/>
        </p:nvSpPr>
        <p:spPr>
          <a:xfrm>
            <a:off x="5046662" y="1770856"/>
            <a:ext cx="2098675" cy="3316287"/>
          </a:xfrm>
          <a:custGeom>
            <a:avLst/>
            <a:gdLst/>
            <a:ahLst/>
            <a:cxnLst/>
            <a:rect l="l" t="t" r="r" b="b"/>
            <a:pathLst>
              <a:path w="1160999" h="1833935">
                <a:moveTo>
                  <a:pt x="565710" y="1417356"/>
                </a:moveTo>
                <a:cubicBezTo>
                  <a:pt x="631442" y="1417356"/>
                  <a:pt x="686287" y="1436870"/>
                  <a:pt x="730246" y="1475899"/>
                </a:cubicBezTo>
                <a:cubicBezTo>
                  <a:pt x="774205" y="1514927"/>
                  <a:pt x="796184" y="1564843"/>
                  <a:pt x="796184" y="1625645"/>
                </a:cubicBezTo>
                <a:cubicBezTo>
                  <a:pt x="796184" y="1686448"/>
                  <a:pt x="774205" y="1736363"/>
                  <a:pt x="730246" y="1775392"/>
                </a:cubicBezTo>
                <a:cubicBezTo>
                  <a:pt x="686287" y="1814421"/>
                  <a:pt x="631442" y="1833935"/>
                  <a:pt x="565710" y="1833935"/>
                </a:cubicBezTo>
                <a:cubicBezTo>
                  <a:pt x="499977" y="1833935"/>
                  <a:pt x="445132" y="1814421"/>
                  <a:pt x="401173" y="1775392"/>
                </a:cubicBezTo>
                <a:cubicBezTo>
                  <a:pt x="357215" y="1736363"/>
                  <a:pt x="335235" y="1686448"/>
                  <a:pt x="335235" y="1625645"/>
                </a:cubicBezTo>
                <a:cubicBezTo>
                  <a:pt x="335235" y="1564843"/>
                  <a:pt x="357215" y="1514927"/>
                  <a:pt x="401173" y="1475899"/>
                </a:cubicBezTo>
                <a:cubicBezTo>
                  <a:pt x="445132" y="1436870"/>
                  <a:pt x="499977" y="1417356"/>
                  <a:pt x="565710" y="1417356"/>
                </a:cubicBezTo>
                <a:close/>
                <a:moveTo>
                  <a:pt x="584197" y="0"/>
                </a:moveTo>
                <a:cubicBezTo>
                  <a:pt x="767426" y="0"/>
                  <a:pt x="909367" y="42315"/>
                  <a:pt x="1010020" y="126946"/>
                </a:cubicBezTo>
                <a:cubicBezTo>
                  <a:pt x="1110673" y="211577"/>
                  <a:pt x="1160999" y="331949"/>
                  <a:pt x="1160999" y="488064"/>
                </a:cubicBezTo>
                <a:cubicBezTo>
                  <a:pt x="1160999" y="556261"/>
                  <a:pt x="1147442" y="618296"/>
                  <a:pt x="1120327" y="674169"/>
                </a:cubicBezTo>
                <a:cubicBezTo>
                  <a:pt x="1093213" y="730041"/>
                  <a:pt x="1049665" y="787146"/>
                  <a:pt x="989684" y="845484"/>
                </a:cubicBezTo>
                <a:lnTo>
                  <a:pt x="847948" y="977359"/>
                </a:lnTo>
                <a:cubicBezTo>
                  <a:pt x="807687" y="1015977"/>
                  <a:pt x="779751" y="1055622"/>
                  <a:pt x="764139" y="1096294"/>
                </a:cubicBezTo>
                <a:cubicBezTo>
                  <a:pt x="748528" y="1136966"/>
                  <a:pt x="739900" y="1188525"/>
                  <a:pt x="738257" y="1250971"/>
                </a:cubicBezTo>
                <a:lnTo>
                  <a:pt x="385767" y="1250971"/>
                </a:lnTo>
                <a:cubicBezTo>
                  <a:pt x="385767" y="1131009"/>
                  <a:pt x="399324" y="1036313"/>
                  <a:pt x="426439" y="966883"/>
                </a:cubicBezTo>
                <a:cubicBezTo>
                  <a:pt x="453554" y="897453"/>
                  <a:pt x="497512" y="837267"/>
                  <a:pt x="558315" y="786325"/>
                </a:cubicBezTo>
                <a:cubicBezTo>
                  <a:pt x="619117" y="735382"/>
                  <a:pt x="665335" y="688753"/>
                  <a:pt x="696969" y="646438"/>
                </a:cubicBezTo>
                <a:cubicBezTo>
                  <a:pt x="728603" y="604122"/>
                  <a:pt x="744419" y="557493"/>
                  <a:pt x="744419" y="506551"/>
                </a:cubicBezTo>
                <a:cubicBezTo>
                  <a:pt x="744419" y="382481"/>
                  <a:pt x="691012" y="320446"/>
                  <a:pt x="584197" y="320446"/>
                </a:cubicBezTo>
                <a:cubicBezTo>
                  <a:pt x="534897" y="320446"/>
                  <a:pt x="495047" y="338522"/>
                  <a:pt x="464646" y="374675"/>
                </a:cubicBezTo>
                <a:cubicBezTo>
                  <a:pt x="434245" y="410828"/>
                  <a:pt x="418222" y="459717"/>
                  <a:pt x="416579" y="521341"/>
                </a:cubicBezTo>
                <a:lnTo>
                  <a:pt x="0" y="521341"/>
                </a:lnTo>
                <a:cubicBezTo>
                  <a:pt x="1643" y="357010"/>
                  <a:pt x="53408" y="229037"/>
                  <a:pt x="155293" y="137422"/>
                </a:cubicBezTo>
                <a:cubicBezTo>
                  <a:pt x="257178" y="45807"/>
                  <a:pt x="400146" y="0"/>
                  <a:pt x="58419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9" name="Rectangle: Rounded Corners 8">
            <a:extLst>
              <a:ext uri="{FF2B5EF4-FFF2-40B4-BE49-F238E27FC236}">
                <a16:creationId xmlns:a16="http://schemas.microsoft.com/office/drawing/2014/main" id="{B321DDB4-7904-9672-2E5B-6F0A2F63A673}"/>
              </a:ext>
            </a:extLst>
          </p:cNvPr>
          <p:cNvSpPr/>
          <p:nvPr/>
        </p:nvSpPr>
        <p:spPr>
          <a:xfrm>
            <a:off x="7416800" y="1978818"/>
            <a:ext cx="1146175" cy="234950"/>
          </a:xfrm>
          <a:prstGeom prst="roundRect">
            <a:avLst>
              <a:gd name="adj" fmla="val 109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25" b="1" dirty="0"/>
              <a:t>TXT 01</a:t>
            </a:r>
            <a:endParaRPr lang="en-ID" sz="825" b="1" dirty="0"/>
          </a:p>
        </p:txBody>
      </p:sp>
      <p:cxnSp>
        <p:nvCxnSpPr>
          <p:cNvPr id="21" name="Straight Connector 10">
            <a:extLst>
              <a:ext uri="{FF2B5EF4-FFF2-40B4-BE49-F238E27FC236}">
                <a16:creationId xmlns:a16="http://schemas.microsoft.com/office/drawing/2014/main" id="{5B5858AD-6A49-13CA-6823-E26E2C6178C0}"/>
              </a:ext>
            </a:extLst>
          </p:cNvPr>
          <p:cNvCxnSpPr>
            <a:cxnSpLocks/>
            <a:endCxn id="19" idx="1"/>
          </p:cNvCxnSpPr>
          <p:nvPr/>
        </p:nvCxnSpPr>
        <p:spPr>
          <a:xfrm>
            <a:off x="6373812" y="2094706"/>
            <a:ext cx="1042988" cy="158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ctangle: Rounded Corners 25">
            <a:extLst>
              <a:ext uri="{FF2B5EF4-FFF2-40B4-BE49-F238E27FC236}">
                <a16:creationId xmlns:a16="http://schemas.microsoft.com/office/drawing/2014/main" id="{65BB8814-D2C8-DF5B-1108-B9B3DC576EF8}"/>
              </a:ext>
            </a:extLst>
          </p:cNvPr>
          <p:cNvSpPr/>
          <p:nvPr/>
        </p:nvSpPr>
        <p:spPr>
          <a:xfrm>
            <a:off x="7556500" y="3366293"/>
            <a:ext cx="1146175" cy="234950"/>
          </a:xfrm>
          <a:prstGeom prst="roundRect">
            <a:avLst>
              <a:gd name="adj" fmla="val 1098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t>TXT 03</a:t>
            </a:r>
            <a:endParaRPr lang="en-ID" sz="900" b="1" dirty="0"/>
          </a:p>
        </p:txBody>
      </p:sp>
      <p:cxnSp>
        <p:nvCxnSpPr>
          <p:cNvPr id="23" name="Straight Connector 26">
            <a:extLst>
              <a:ext uri="{FF2B5EF4-FFF2-40B4-BE49-F238E27FC236}">
                <a16:creationId xmlns:a16="http://schemas.microsoft.com/office/drawing/2014/main" id="{A1846244-E81D-E258-8646-236384ACECAC}"/>
              </a:ext>
            </a:extLst>
          </p:cNvPr>
          <p:cNvCxnSpPr>
            <a:cxnSpLocks/>
            <a:endCxn id="22" idx="1"/>
          </p:cNvCxnSpPr>
          <p:nvPr/>
        </p:nvCxnSpPr>
        <p:spPr>
          <a:xfrm>
            <a:off x="6513512" y="3482181"/>
            <a:ext cx="1042988" cy="1587"/>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Rectangle: Rounded Corners 41">
            <a:extLst>
              <a:ext uri="{FF2B5EF4-FFF2-40B4-BE49-F238E27FC236}">
                <a16:creationId xmlns:a16="http://schemas.microsoft.com/office/drawing/2014/main" id="{95BC3F27-3B09-F954-683D-66194798EEA1}"/>
              </a:ext>
            </a:extLst>
          </p:cNvPr>
          <p:cNvSpPr/>
          <p:nvPr/>
        </p:nvSpPr>
        <p:spPr>
          <a:xfrm flipH="1">
            <a:off x="4291012" y="2643981"/>
            <a:ext cx="1146175" cy="234950"/>
          </a:xfrm>
          <a:prstGeom prst="roundRect">
            <a:avLst>
              <a:gd name="adj" fmla="val 1098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t>TXT 02</a:t>
            </a:r>
            <a:endParaRPr lang="en-ID" sz="900" b="1" dirty="0"/>
          </a:p>
        </p:txBody>
      </p:sp>
      <p:cxnSp>
        <p:nvCxnSpPr>
          <p:cNvPr id="25" name="Straight Connector 42">
            <a:extLst>
              <a:ext uri="{FF2B5EF4-FFF2-40B4-BE49-F238E27FC236}">
                <a16:creationId xmlns:a16="http://schemas.microsoft.com/office/drawing/2014/main" id="{63E478D8-3645-251D-1C41-85DC63FAD894}"/>
              </a:ext>
            </a:extLst>
          </p:cNvPr>
          <p:cNvCxnSpPr>
            <a:cxnSpLocks/>
            <a:endCxn id="24" idx="1"/>
          </p:cNvCxnSpPr>
          <p:nvPr/>
        </p:nvCxnSpPr>
        <p:spPr>
          <a:xfrm flipH="1">
            <a:off x="5437187" y="2759868"/>
            <a:ext cx="1042988" cy="158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Rectangle: Rounded Corners 46">
            <a:extLst>
              <a:ext uri="{FF2B5EF4-FFF2-40B4-BE49-F238E27FC236}">
                <a16:creationId xmlns:a16="http://schemas.microsoft.com/office/drawing/2014/main" id="{40DD87A4-A38A-CFA2-D345-074B9CD8697D}"/>
              </a:ext>
            </a:extLst>
          </p:cNvPr>
          <p:cNvSpPr/>
          <p:nvPr/>
        </p:nvSpPr>
        <p:spPr>
          <a:xfrm flipH="1">
            <a:off x="3965575" y="3886993"/>
            <a:ext cx="1146175" cy="236538"/>
          </a:xfrm>
          <a:prstGeom prst="roundRect">
            <a:avLst>
              <a:gd name="adj" fmla="val 109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t>TXT 04</a:t>
            </a:r>
            <a:endParaRPr lang="en-ID" sz="900" b="1" dirty="0"/>
          </a:p>
        </p:txBody>
      </p:sp>
      <p:cxnSp>
        <p:nvCxnSpPr>
          <p:cNvPr id="27" name="Straight Connector 47">
            <a:extLst>
              <a:ext uri="{FF2B5EF4-FFF2-40B4-BE49-F238E27FC236}">
                <a16:creationId xmlns:a16="http://schemas.microsoft.com/office/drawing/2014/main" id="{3D195400-D249-EF7E-F335-4D847C06ACAF}"/>
              </a:ext>
            </a:extLst>
          </p:cNvPr>
          <p:cNvCxnSpPr>
            <a:cxnSpLocks/>
          </p:cNvCxnSpPr>
          <p:nvPr/>
        </p:nvCxnSpPr>
        <p:spPr>
          <a:xfrm flipH="1">
            <a:off x="5111750" y="4002881"/>
            <a:ext cx="101123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Oval 15">
            <a:extLst>
              <a:ext uri="{FF2B5EF4-FFF2-40B4-BE49-F238E27FC236}">
                <a16:creationId xmlns:a16="http://schemas.microsoft.com/office/drawing/2014/main" id="{6C3B98D7-2AA7-520D-6FD4-DBECC06C6ABC}"/>
              </a:ext>
            </a:extLst>
          </p:cNvPr>
          <p:cNvSpPr/>
          <p:nvPr/>
        </p:nvSpPr>
        <p:spPr>
          <a:xfrm>
            <a:off x="6238875" y="1994693"/>
            <a:ext cx="200025" cy="2000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1" name="Oval 27">
            <a:extLst>
              <a:ext uri="{FF2B5EF4-FFF2-40B4-BE49-F238E27FC236}">
                <a16:creationId xmlns:a16="http://schemas.microsoft.com/office/drawing/2014/main" id="{AACAB3D7-3F32-12E6-A0AA-E5A1A59140EB}"/>
              </a:ext>
            </a:extLst>
          </p:cNvPr>
          <p:cNvSpPr/>
          <p:nvPr/>
        </p:nvSpPr>
        <p:spPr>
          <a:xfrm>
            <a:off x="6362700" y="3366293"/>
            <a:ext cx="231775" cy="2317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4" name="Oval 43">
            <a:extLst>
              <a:ext uri="{FF2B5EF4-FFF2-40B4-BE49-F238E27FC236}">
                <a16:creationId xmlns:a16="http://schemas.microsoft.com/office/drawing/2014/main" id="{55B7E4CF-B724-B789-78F4-D89299E1F118}"/>
              </a:ext>
            </a:extLst>
          </p:cNvPr>
          <p:cNvSpPr/>
          <p:nvPr/>
        </p:nvSpPr>
        <p:spPr>
          <a:xfrm flipH="1">
            <a:off x="6364287" y="2643981"/>
            <a:ext cx="231775" cy="2317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7" name="Oval 48">
            <a:extLst>
              <a:ext uri="{FF2B5EF4-FFF2-40B4-BE49-F238E27FC236}">
                <a16:creationId xmlns:a16="http://schemas.microsoft.com/office/drawing/2014/main" id="{DF573A60-4F83-7603-3C10-9475DCBE9257}"/>
              </a:ext>
            </a:extLst>
          </p:cNvPr>
          <p:cNvSpPr/>
          <p:nvPr/>
        </p:nvSpPr>
        <p:spPr>
          <a:xfrm flipH="1">
            <a:off x="6038850" y="3886993"/>
            <a:ext cx="231775" cy="2333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50" name="TextBox 23">
            <a:extLst>
              <a:ext uri="{FF2B5EF4-FFF2-40B4-BE49-F238E27FC236}">
                <a16:creationId xmlns:a16="http://schemas.microsoft.com/office/drawing/2014/main" id="{BCEEE879-0C56-3045-542C-81A4B6E2FF7C}"/>
              </a:ext>
            </a:extLst>
          </p:cNvPr>
          <p:cNvSpPr txBox="1"/>
          <p:nvPr/>
        </p:nvSpPr>
        <p:spPr>
          <a:xfrm>
            <a:off x="7359650" y="2280012"/>
            <a:ext cx="2452687" cy="769441"/>
          </a:xfrm>
          <a:prstGeom prst="rect">
            <a:avLst/>
          </a:prstGeom>
          <a:noFill/>
        </p:spPr>
        <p:txBody>
          <a:bodyPr>
            <a:spAutoFit/>
          </a:bodyPr>
          <a:lstStyle/>
          <a:p>
            <a:pPr>
              <a:defRPr/>
            </a:pPr>
            <a:r>
              <a:rPr lang="id-ID" sz="1100" dirty="0"/>
              <a:t>Lorem ipsum dolor sit amet, consectetur adipi</a:t>
            </a:r>
            <a:r>
              <a:rPr lang="en-US" sz="1100" dirty="0"/>
              <a:t> </a:t>
            </a:r>
            <a:r>
              <a:rPr lang="id-ID" sz="1100" dirty="0"/>
              <a:t>scing elit. Vivamus vel euismod leo. Donec commodo et urna ac semper. Mauris</a:t>
            </a:r>
          </a:p>
        </p:txBody>
      </p:sp>
      <p:sp>
        <p:nvSpPr>
          <p:cNvPr id="51" name="TextBox 24">
            <a:extLst>
              <a:ext uri="{FF2B5EF4-FFF2-40B4-BE49-F238E27FC236}">
                <a16:creationId xmlns:a16="http://schemas.microsoft.com/office/drawing/2014/main" id="{F1DB7951-EDA9-BEA7-E574-0B8D107FD8AB}"/>
              </a:ext>
            </a:extLst>
          </p:cNvPr>
          <p:cNvSpPr txBox="1"/>
          <p:nvPr/>
        </p:nvSpPr>
        <p:spPr>
          <a:xfrm>
            <a:off x="7499350" y="3721173"/>
            <a:ext cx="2452687" cy="769441"/>
          </a:xfrm>
          <a:prstGeom prst="rect">
            <a:avLst/>
          </a:prstGeom>
          <a:noFill/>
        </p:spPr>
        <p:txBody>
          <a:bodyPr>
            <a:spAutoFit/>
          </a:bodyPr>
          <a:lstStyle/>
          <a:p>
            <a:pPr eaLnBrk="1" fontAlgn="auto" hangingPunct="1">
              <a:spcBef>
                <a:spcPts val="0"/>
              </a:spcBef>
              <a:spcAft>
                <a:spcPts val="0"/>
              </a:spcAft>
              <a:defRPr/>
            </a:pPr>
            <a:r>
              <a:rPr lang="id-ID" sz="1100" dirty="0"/>
              <a:t>Lorem ipsum dolor sit amet, consectetur adipi</a:t>
            </a:r>
            <a:r>
              <a:rPr lang="en-US" sz="1100" dirty="0"/>
              <a:t> </a:t>
            </a:r>
            <a:r>
              <a:rPr lang="id-ID" sz="1100" dirty="0"/>
              <a:t>scing elit. Vivamus vel euismod leo. Donec commodo et urna ac semper. Mauris</a:t>
            </a:r>
          </a:p>
        </p:txBody>
      </p:sp>
      <p:sp>
        <p:nvSpPr>
          <p:cNvPr id="52" name="TextBox 30">
            <a:extLst>
              <a:ext uri="{FF2B5EF4-FFF2-40B4-BE49-F238E27FC236}">
                <a16:creationId xmlns:a16="http://schemas.microsoft.com/office/drawing/2014/main" id="{FD138679-175C-F792-96AA-9BE05B9E1078}"/>
              </a:ext>
            </a:extLst>
          </p:cNvPr>
          <p:cNvSpPr txBox="1"/>
          <p:nvPr/>
        </p:nvSpPr>
        <p:spPr>
          <a:xfrm>
            <a:off x="3024187" y="2967110"/>
            <a:ext cx="2452688" cy="769441"/>
          </a:xfrm>
          <a:prstGeom prst="rect">
            <a:avLst/>
          </a:prstGeom>
          <a:noFill/>
        </p:spPr>
        <p:txBody>
          <a:bodyPr>
            <a:spAutoFit/>
          </a:bodyPr>
          <a:lstStyle/>
          <a:p>
            <a:pPr algn="r" eaLnBrk="1" fontAlgn="auto" hangingPunct="1">
              <a:spcBef>
                <a:spcPts val="0"/>
              </a:spcBef>
              <a:spcAft>
                <a:spcPts val="0"/>
              </a:spcAft>
              <a:defRPr/>
            </a:pPr>
            <a:r>
              <a:rPr lang="id-ID" sz="1100" dirty="0"/>
              <a:t>Lorem ipsum dolor sit amet, consectetur adipi</a:t>
            </a:r>
            <a:r>
              <a:rPr lang="en-US" sz="1100" dirty="0"/>
              <a:t> </a:t>
            </a:r>
            <a:r>
              <a:rPr lang="id-ID" sz="1100" dirty="0"/>
              <a:t>scing elit. Vivamus vel euismod leo. Donec commodo et urna ac semper. Mauris</a:t>
            </a:r>
          </a:p>
        </p:txBody>
      </p:sp>
      <p:sp>
        <p:nvSpPr>
          <p:cNvPr id="53" name="TextBox 31">
            <a:extLst>
              <a:ext uri="{FF2B5EF4-FFF2-40B4-BE49-F238E27FC236}">
                <a16:creationId xmlns:a16="http://schemas.microsoft.com/office/drawing/2014/main" id="{05D43664-532D-1954-89EB-0A7529084021}"/>
              </a:ext>
            </a:extLst>
          </p:cNvPr>
          <p:cNvSpPr txBox="1"/>
          <p:nvPr/>
        </p:nvSpPr>
        <p:spPr>
          <a:xfrm>
            <a:off x="2698750" y="4279973"/>
            <a:ext cx="2452687" cy="769441"/>
          </a:xfrm>
          <a:prstGeom prst="rect">
            <a:avLst/>
          </a:prstGeom>
          <a:noFill/>
        </p:spPr>
        <p:txBody>
          <a:bodyPr>
            <a:spAutoFit/>
          </a:bodyPr>
          <a:lstStyle/>
          <a:p>
            <a:pPr algn="r" eaLnBrk="1" fontAlgn="auto" hangingPunct="1">
              <a:spcBef>
                <a:spcPts val="0"/>
              </a:spcBef>
              <a:spcAft>
                <a:spcPts val="0"/>
              </a:spcAft>
              <a:defRPr/>
            </a:pPr>
            <a:r>
              <a:rPr lang="id-ID" sz="1100" dirty="0"/>
              <a:t>Lorem ipsum dolor sit amet, consectetur adipi</a:t>
            </a:r>
            <a:r>
              <a:rPr lang="en-US" sz="1100" dirty="0"/>
              <a:t> </a:t>
            </a:r>
            <a:r>
              <a:rPr lang="id-ID" sz="1100" dirty="0"/>
              <a:t>scing elit. Vivamus vel euismod leo. Donec commodo et urna ac semper. Mauris</a:t>
            </a:r>
          </a:p>
        </p:txBody>
      </p:sp>
      <p:pic>
        <p:nvPicPr>
          <p:cNvPr id="3" name="Gráfico 2">
            <a:extLst>
              <a:ext uri="{FF2B5EF4-FFF2-40B4-BE49-F238E27FC236}">
                <a16:creationId xmlns:a16="http://schemas.microsoft.com/office/drawing/2014/main" id="{AEF7FE0F-43AD-D8D9-83D4-74D7A6247A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457345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A7039-69B0-5040-36FE-66A59707586A}"/>
            </a:ext>
          </a:extLst>
        </p:cNvPr>
        <p:cNvGrpSpPr/>
        <p:nvPr/>
      </p:nvGrpSpPr>
      <p:grpSpPr>
        <a:xfrm>
          <a:off x="0" y="0"/>
          <a:ext cx="0" cy="0"/>
          <a:chOff x="0" y="0"/>
          <a:chExt cx="0" cy="0"/>
        </a:xfrm>
      </p:grpSpPr>
      <p:sp>
        <p:nvSpPr>
          <p:cNvPr id="2" name="Arrow: Chevron 4">
            <a:extLst>
              <a:ext uri="{FF2B5EF4-FFF2-40B4-BE49-F238E27FC236}">
                <a16:creationId xmlns:a16="http://schemas.microsoft.com/office/drawing/2014/main" id="{CB2A69E6-CF75-EB8B-619E-ADB87D0A3C66}"/>
              </a:ext>
            </a:extLst>
          </p:cNvPr>
          <p:cNvSpPr/>
          <p:nvPr/>
        </p:nvSpPr>
        <p:spPr>
          <a:xfrm>
            <a:off x="3087543" y="2792701"/>
            <a:ext cx="673100" cy="4699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3" name="Oval 14">
            <a:extLst>
              <a:ext uri="{FF2B5EF4-FFF2-40B4-BE49-F238E27FC236}">
                <a16:creationId xmlns:a16="http://schemas.microsoft.com/office/drawing/2014/main" id="{017C5ED2-8D8D-92CF-65A1-E2E8FF101377}"/>
              </a:ext>
            </a:extLst>
          </p:cNvPr>
          <p:cNvSpPr/>
          <p:nvPr/>
        </p:nvSpPr>
        <p:spPr>
          <a:xfrm>
            <a:off x="3087543" y="1987838"/>
            <a:ext cx="673100" cy="673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 name="Arrow: Chevron 15">
            <a:extLst>
              <a:ext uri="{FF2B5EF4-FFF2-40B4-BE49-F238E27FC236}">
                <a16:creationId xmlns:a16="http://schemas.microsoft.com/office/drawing/2014/main" id="{07628049-73AE-A2EE-90FC-A8EDE64A0BAE}"/>
              </a:ext>
            </a:extLst>
          </p:cNvPr>
          <p:cNvSpPr/>
          <p:nvPr/>
        </p:nvSpPr>
        <p:spPr>
          <a:xfrm>
            <a:off x="4770293" y="2792701"/>
            <a:ext cx="673100" cy="46990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5" name="Oval 16">
            <a:extLst>
              <a:ext uri="{FF2B5EF4-FFF2-40B4-BE49-F238E27FC236}">
                <a16:creationId xmlns:a16="http://schemas.microsoft.com/office/drawing/2014/main" id="{A46AA617-B6DA-E9A7-FD4C-14080871E27E}"/>
              </a:ext>
            </a:extLst>
          </p:cNvPr>
          <p:cNvSpPr/>
          <p:nvPr/>
        </p:nvSpPr>
        <p:spPr>
          <a:xfrm>
            <a:off x="4770293" y="1987838"/>
            <a:ext cx="673100" cy="6731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6" name="Arrow: Chevron 17">
            <a:extLst>
              <a:ext uri="{FF2B5EF4-FFF2-40B4-BE49-F238E27FC236}">
                <a16:creationId xmlns:a16="http://schemas.microsoft.com/office/drawing/2014/main" id="{8B2A9A76-4526-EB4B-E196-76FC5AC0E516}"/>
              </a:ext>
            </a:extLst>
          </p:cNvPr>
          <p:cNvSpPr/>
          <p:nvPr/>
        </p:nvSpPr>
        <p:spPr>
          <a:xfrm>
            <a:off x="6453043" y="2792701"/>
            <a:ext cx="673100" cy="469900"/>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7" name="Oval 18">
            <a:extLst>
              <a:ext uri="{FF2B5EF4-FFF2-40B4-BE49-F238E27FC236}">
                <a16:creationId xmlns:a16="http://schemas.microsoft.com/office/drawing/2014/main" id="{AC72CEDE-1E49-F9F4-E19B-E1467CF76C5E}"/>
              </a:ext>
            </a:extLst>
          </p:cNvPr>
          <p:cNvSpPr/>
          <p:nvPr/>
        </p:nvSpPr>
        <p:spPr>
          <a:xfrm>
            <a:off x="6453043" y="1987838"/>
            <a:ext cx="673100" cy="6731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8" name="Arrow: Chevron 19">
            <a:extLst>
              <a:ext uri="{FF2B5EF4-FFF2-40B4-BE49-F238E27FC236}">
                <a16:creationId xmlns:a16="http://schemas.microsoft.com/office/drawing/2014/main" id="{00B188B2-C46E-8793-9D68-CD180BB67D43}"/>
              </a:ext>
            </a:extLst>
          </p:cNvPr>
          <p:cNvSpPr/>
          <p:nvPr/>
        </p:nvSpPr>
        <p:spPr>
          <a:xfrm>
            <a:off x="8135793" y="2792701"/>
            <a:ext cx="673100" cy="469900"/>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9" name="Oval 20">
            <a:extLst>
              <a:ext uri="{FF2B5EF4-FFF2-40B4-BE49-F238E27FC236}">
                <a16:creationId xmlns:a16="http://schemas.microsoft.com/office/drawing/2014/main" id="{EAF652CC-EDCA-8E78-DAE7-BC18166E0DAC}"/>
              </a:ext>
            </a:extLst>
          </p:cNvPr>
          <p:cNvSpPr/>
          <p:nvPr/>
        </p:nvSpPr>
        <p:spPr>
          <a:xfrm>
            <a:off x="8135793" y="1987838"/>
            <a:ext cx="673100" cy="6731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0" name="Arrow: Chevron 22">
            <a:extLst>
              <a:ext uri="{FF2B5EF4-FFF2-40B4-BE49-F238E27FC236}">
                <a16:creationId xmlns:a16="http://schemas.microsoft.com/office/drawing/2014/main" id="{9DE679FE-D24D-069C-2029-FBE020E86511}"/>
              </a:ext>
            </a:extLst>
          </p:cNvPr>
          <p:cNvSpPr/>
          <p:nvPr/>
        </p:nvSpPr>
        <p:spPr>
          <a:xfrm>
            <a:off x="2522393" y="2792701"/>
            <a:ext cx="673100"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1" name="Arrow: Chevron 23">
            <a:extLst>
              <a:ext uri="{FF2B5EF4-FFF2-40B4-BE49-F238E27FC236}">
                <a16:creationId xmlns:a16="http://schemas.microsoft.com/office/drawing/2014/main" id="{0766E629-12C9-1AF2-8C1B-48A45625F657}"/>
              </a:ext>
            </a:extLst>
          </p:cNvPr>
          <p:cNvSpPr/>
          <p:nvPr/>
        </p:nvSpPr>
        <p:spPr>
          <a:xfrm>
            <a:off x="3652693" y="2792701"/>
            <a:ext cx="673100"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2" name="Arrow: Chevron 24">
            <a:extLst>
              <a:ext uri="{FF2B5EF4-FFF2-40B4-BE49-F238E27FC236}">
                <a16:creationId xmlns:a16="http://schemas.microsoft.com/office/drawing/2014/main" id="{8783F60E-7784-574B-F8B6-347A1364317E}"/>
              </a:ext>
            </a:extLst>
          </p:cNvPr>
          <p:cNvSpPr/>
          <p:nvPr/>
        </p:nvSpPr>
        <p:spPr>
          <a:xfrm>
            <a:off x="4205143" y="2792701"/>
            <a:ext cx="673100"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3" name="Arrow: Chevron 25">
            <a:extLst>
              <a:ext uri="{FF2B5EF4-FFF2-40B4-BE49-F238E27FC236}">
                <a16:creationId xmlns:a16="http://schemas.microsoft.com/office/drawing/2014/main" id="{FF2C90AE-056D-B740-42B8-8E1803EB4A0E}"/>
              </a:ext>
            </a:extLst>
          </p:cNvPr>
          <p:cNvSpPr/>
          <p:nvPr/>
        </p:nvSpPr>
        <p:spPr>
          <a:xfrm>
            <a:off x="5335443" y="2792701"/>
            <a:ext cx="673100"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4" name="Arrow: Chevron 26">
            <a:extLst>
              <a:ext uri="{FF2B5EF4-FFF2-40B4-BE49-F238E27FC236}">
                <a16:creationId xmlns:a16="http://schemas.microsoft.com/office/drawing/2014/main" id="{BB811A0D-C1A8-46E5-8FF3-C611B9C1F004}"/>
              </a:ext>
            </a:extLst>
          </p:cNvPr>
          <p:cNvSpPr/>
          <p:nvPr/>
        </p:nvSpPr>
        <p:spPr>
          <a:xfrm>
            <a:off x="5887893" y="2792701"/>
            <a:ext cx="673100"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5" name="Arrow: Chevron 27">
            <a:extLst>
              <a:ext uri="{FF2B5EF4-FFF2-40B4-BE49-F238E27FC236}">
                <a16:creationId xmlns:a16="http://schemas.microsoft.com/office/drawing/2014/main" id="{F0B631C2-6D30-C0B3-BBAF-61D5743E2A7C}"/>
              </a:ext>
            </a:extLst>
          </p:cNvPr>
          <p:cNvSpPr/>
          <p:nvPr/>
        </p:nvSpPr>
        <p:spPr>
          <a:xfrm>
            <a:off x="7018193" y="2792701"/>
            <a:ext cx="673100"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6" name="Arrow: Chevron 28">
            <a:extLst>
              <a:ext uri="{FF2B5EF4-FFF2-40B4-BE49-F238E27FC236}">
                <a16:creationId xmlns:a16="http://schemas.microsoft.com/office/drawing/2014/main" id="{BA37E388-5ECF-B927-ECAB-09A4256B85AC}"/>
              </a:ext>
            </a:extLst>
          </p:cNvPr>
          <p:cNvSpPr/>
          <p:nvPr/>
        </p:nvSpPr>
        <p:spPr>
          <a:xfrm>
            <a:off x="7570643" y="2792701"/>
            <a:ext cx="673100"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7" name="Arrow: Chevron 29">
            <a:extLst>
              <a:ext uri="{FF2B5EF4-FFF2-40B4-BE49-F238E27FC236}">
                <a16:creationId xmlns:a16="http://schemas.microsoft.com/office/drawing/2014/main" id="{E5FA6C70-D0C8-92B2-F235-B08938F81E4F}"/>
              </a:ext>
            </a:extLst>
          </p:cNvPr>
          <p:cNvSpPr/>
          <p:nvPr/>
        </p:nvSpPr>
        <p:spPr>
          <a:xfrm>
            <a:off x="8745393" y="2792701"/>
            <a:ext cx="671513"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8" name="TextBox 21">
            <a:extLst>
              <a:ext uri="{FF2B5EF4-FFF2-40B4-BE49-F238E27FC236}">
                <a16:creationId xmlns:a16="http://schemas.microsoft.com/office/drawing/2014/main" id="{24911320-13D1-53CC-449B-9A1526CF6E4E}"/>
              </a:ext>
            </a:extLst>
          </p:cNvPr>
          <p:cNvSpPr txBox="1"/>
          <p:nvPr/>
        </p:nvSpPr>
        <p:spPr>
          <a:xfrm>
            <a:off x="2625581" y="3697576"/>
            <a:ext cx="1508125" cy="507831"/>
          </a:xfrm>
          <a:prstGeom prst="rect">
            <a:avLst/>
          </a:prstGeom>
          <a:noFill/>
        </p:spPr>
        <p:txBody>
          <a:bodyPr>
            <a:spAutoFit/>
          </a:bodyPr>
          <a:lstStyle/>
          <a:p>
            <a:pPr algn="ctr" eaLnBrk="1" fontAlgn="auto" hangingPunct="1">
              <a:spcBef>
                <a:spcPts val="0"/>
              </a:spcBef>
              <a:spcAft>
                <a:spcPts val="0"/>
              </a:spcAft>
              <a:defRPr/>
            </a:pPr>
            <a:r>
              <a:rPr lang="id-ID" sz="900" dirty="0">
                <a:ea typeface="Times New Roman" panose="02020603050405020304" pitchFamily="18" charset="0"/>
              </a:rPr>
              <a:t>Lorem ipsum dolor sit amet, cons</a:t>
            </a:r>
            <a:r>
              <a:rPr lang="en-US" sz="900" dirty="0">
                <a:ea typeface="Times New Roman" panose="02020603050405020304" pitchFamily="18" charset="0"/>
              </a:rPr>
              <a:t> </a:t>
            </a:r>
            <a:r>
              <a:rPr lang="id-ID" sz="900" dirty="0">
                <a:ea typeface="Times New Roman" panose="02020603050405020304" pitchFamily="18" charset="0"/>
              </a:rPr>
              <a:t>ectetur adipi</a:t>
            </a:r>
            <a:r>
              <a:rPr lang="en-US" sz="900" dirty="0">
                <a:ea typeface="Times New Roman" panose="02020603050405020304" pitchFamily="18" charset="0"/>
              </a:rPr>
              <a:t> </a:t>
            </a:r>
            <a:r>
              <a:rPr lang="id-ID" sz="900" dirty="0">
                <a:ea typeface="Times New Roman" panose="02020603050405020304" pitchFamily="18" charset="0"/>
              </a:rPr>
              <a:t>scing elit. Viva</a:t>
            </a:r>
            <a:r>
              <a:rPr lang="en-US" sz="900" dirty="0">
                <a:ea typeface="Times New Roman" panose="02020603050405020304" pitchFamily="18" charset="0"/>
              </a:rPr>
              <a:t> </a:t>
            </a:r>
            <a:r>
              <a:rPr lang="id-ID" sz="900" dirty="0">
                <a:ea typeface="Times New Roman" panose="02020603050405020304" pitchFamily="18" charset="0"/>
              </a:rPr>
              <a:t>mus</a:t>
            </a:r>
          </a:p>
        </p:txBody>
      </p:sp>
      <p:sp>
        <p:nvSpPr>
          <p:cNvPr id="19" name="TextBox 30">
            <a:extLst>
              <a:ext uri="{FF2B5EF4-FFF2-40B4-BE49-F238E27FC236}">
                <a16:creationId xmlns:a16="http://schemas.microsoft.com/office/drawing/2014/main" id="{099CF1D2-DA28-1913-2EEB-73921F7843B9}"/>
              </a:ext>
            </a:extLst>
          </p:cNvPr>
          <p:cNvSpPr txBox="1"/>
          <p:nvPr/>
        </p:nvSpPr>
        <p:spPr>
          <a:xfrm>
            <a:off x="2482706" y="3443576"/>
            <a:ext cx="1793875" cy="246221"/>
          </a:xfrm>
          <a:prstGeom prst="rect">
            <a:avLst/>
          </a:prstGeom>
          <a:noFill/>
        </p:spPr>
        <p:txBody>
          <a:bodyPr>
            <a:spAutoFit/>
          </a:bodyPr>
          <a:lstStyle/>
          <a:p>
            <a:pPr algn="ctr" eaLnBrk="1" fontAlgn="auto" hangingPunct="1">
              <a:spcBef>
                <a:spcPts val="0"/>
              </a:spcBef>
              <a:spcAft>
                <a:spcPts val="0"/>
              </a:spcAft>
              <a:defRPr/>
            </a:pPr>
            <a:r>
              <a:rPr lang="en-US" sz="1000" b="1" dirty="0">
                <a:ea typeface="Times New Roman" panose="02020603050405020304" pitchFamily="18" charset="0"/>
              </a:rPr>
              <a:t>First Aspects </a:t>
            </a:r>
            <a:endParaRPr lang="id-ID" sz="1000" b="1" dirty="0">
              <a:ea typeface="Times New Roman" panose="02020603050405020304" pitchFamily="18" charset="0"/>
            </a:endParaRPr>
          </a:p>
        </p:txBody>
      </p:sp>
      <p:sp>
        <p:nvSpPr>
          <p:cNvPr id="20" name="TextBox 33">
            <a:extLst>
              <a:ext uri="{FF2B5EF4-FFF2-40B4-BE49-F238E27FC236}">
                <a16:creationId xmlns:a16="http://schemas.microsoft.com/office/drawing/2014/main" id="{C04468DD-8522-3090-2E25-B6C673B9E843}"/>
              </a:ext>
            </a:extLst>
          </p:cNvPr>
          <p:cNvSpPr txBox="1"/>
          <p:nvPr/>
        </p:nvSpPr>
        <p:spPr>
          <a:xfrm>
            <a:off x="4276581" y="3697576"/>
            <a:ext cx="1508125" cy="507831"/>
          </a:xfrm>
          <a:prstGeom prst="rect">
            <a:avLst/>
          </a:prstGeom>
          <a:noFill/>
        </p:spPr>
        <p:txBody>
          <a:bodyPr>
            <a:spAutoFit/>
          </a:bodyPr>
          <a:lstStyle/>
          <a:p>
            <a:pPr algn="ctr" eaLnBrk="1" fontAlgn="auto" hangingPunct="1">
              <a:spcBef>
                <a:spcPts val="0"/>
              </a:spcBef>
              <a:spcAft>
                <a:spcPts val="0"/>
              </a:spcAft>
              <a:defRPr/>
            </a:pPr>
            <a:r>
              <a:rPr lang="id-ID" sz="900" dirty="0">
                <a:ea typeface="Times New Roman" panose="02020603050405020304" pitchFamily="18" charset="0"/>
              </a:rPr>
              <a:t>Lorem ipsum dolor sit amet, cons</a:t>
            </a:r>
            <a:r>
              <a:rPr lang="en-US" sz="900" dirty="0">
                <a:ea typeface="Times New Roman" panose="02020603050405020304" pitchFamily="18" charset="0"/>
              </a:rPr>
              <a:t> </a:t>
            </a:r>
            <a:r>
              <a:rPr lang="id-ID" sz="900" dirty="0">
                <a:ea typeface="Times New Roman" panose="02020603050405020304" pitchFamily="18" charset="0"/>
              </a:rPr>
              <a:t>ectetur adipi</a:t>
            </a:r>
            <a:r>
              <a:rPr lang="en-US" sz="900" dirty="0">
                <a:ea typeface="Times New Roman" panose="02020603050405020304" pitchFamily="18" charset="0"/>
              </a:rPr>
              <a:t> </a:t>
            </a:r>
            <a:r>
              <a:rPr lang="id-ID" sz="900" dirty="0">
                <a:ea typeface="Times New Roman" panose="02020603050405020304" pitchFamily="18" charset="0"/>
              </a:rPr>
              <a:t>scing elit. Viva</a:t>
            </a:r>
            <a:r>
              <a:rPr lang="en-US" sz="900" dirty="0">
                <a:ea typeface="Times New Roman" panose="02020603050405020304" pitchFamily="18" charset="0"/>
              </a:rPr>
              <a:t> </a:t>
            </a:r>
            <a:r>
              <a:rPr lang="id-ID" sz="900" dirty="0">
                <a:ea typeface="Times New Roman" panose="02020603050405020304" pitchFamily="18" charset="0"/>
              </a:rPr>
              <a:t>mus</a:t>
            </a:r>
          </a:p>
        </p:txBody>
      </p:sp>
      <p:sp>
        <p:nvSpPr>
          <p:cNvPr id="21" name="TextBox 34">
            <a:extLst>
              <a:ext uri="{FF2B5EF4-FFF2-40B4-BE49-F238E27FC236}">
                <a16:creationId xmlns:a16="http://schemas.microsoft.com/office/drawing/2014/main" id="{3B218174-E039-EF1B-A314-D40B0C871FF6}"/>
              </a:ext>
            </a:extLst>
          </p:cNvPr>
          <p:cNvSpPr txBox="1"/>
          <p:nvPr/>
        </p:nvSpPr>
        <p:spPr>
          <a:xfrm>
            <a:off x="4133706" y="3443576"/>
            <a:ext cx="1793875" cy="246221"/>
          </a:xfrm>
          <a:prstGeom prst="rect">
            <a:avLst/>
          </a:prstGeom>
          <a:noFill/>
        </p:spPr>
        <p:txBody>
          <a:bodyPr>
            <a:spAutoFit/>
          </a:bodyPr>
          <a:lstStyle/>
          <a:p>
            <a:pPr algn="ctr" eaLnBrk="1" fontAlgn="auto" hangingPunct="1">
              <a:spcBef>
                <a:spcPts val="0"/>
              </a:spcBef>
              <a:spcAft>
                <a:spcPts val="0"/>
              </a:spcAft>
              <a:defRPr/>
            </a:pPr>
            <a:r>
              <a:rPr lang="en-US" sz="1000" b="1" dirty="0">
                <a:ea typeface="Times New Roman" panose="02020603050405020304" pitchFamily="18" charset="0"/>
              </a:rPr>
              <a:t>Second Aspects </a:t>
            </a:r>
            <a:endParaRPr lang="id-ID" sz="1000" b="1" dirty="0">
              <a:ea typeface="Times New Roman" panose="02020603050405020304" pitchFamily="18" charset="0"/>
            </a:endParaRPr>
          </a:p>
        </p:txBody>
      </p:sp>
      <p:sp>
        <p:nvSpPr>
          <p:cNvPr id="22" name="TextBox 35">
            <a:extLst>
              <a:ext uri="{FF2B5EF4-FFF2-40B4-BE49-F238E27FC236}">
                <a16:creationId xmlns:a16="http://schemas.microsoft.com/office/drawing/2014/main" id="{EC0637FF-B99B-1D16-EEE5-7A46088D59FB}"/>
              </a:ext>
            </a:extLst>
          </p:cNvPr>
          <p:cNvSpPr txBox="1"/>
          <p:nvPr/>
        </p:nvSpPr>
        <p:spPr>
          <a:xfrm>
            <a:off x="6030768" y="3697576"/>
            <a:ext cx="1508125" cy="507831"/>
          </a:xfrm>
          <a:prstGeom prst="rect">
            <a:avLst/>
          </a:prstGeom>
          <a:noFill/>
        </p:spPr>
        <p:txBody>
          <a:bodyPr>
            <a:spAutoFit/>
          </a:bodyPr>
          <a:lstStyle/>
          <a:p>
            <a:pPr algn="ctr" eaLnBrk="1" fontAlgn="auto" hangingPunct="1">
              <a:spcBef>
                <a:spcPts val="0"/>
              </a:spcBef>
              <a:spcAft>
                <a:spcPts val="0"/>
              </a:spcAft>
              <a:defRPr/>
            </a:pPr>
            <a:r>
              <a:rPr lang="id-ID" sz="900" dirty="0">
                <a:ea typeface="Times New Roman" panose="02020603050405020304" pitchFamily="18" charset="0"/>
              </a:rPr>
              <a:t>Lorem ipsum dolor sit amet, cons</a:t>
            </a:r>
            <a:r>
              <a:rPr lang="en-US" sz="900" dirty="0">
                <a:ea typeface="Times New Roman" panose="02020603050405020304" pitchFamily="18" charset="0"/>
              </a:rPr>
              <a:t> </a:t>
            </a:r>
            <a:r>
              <a:rPr lang="id-ID" sz="900" dirty="0">
                <a:ea typeface="Times New Roman" panose="02020603050405020304" pitchFamily="18" charset="0"/>
              </a:rPr>
              <a:t>ectetur adipi</a:t>
            </a:r>
            <a:r>
              <a:rPr lang="en-US" sz="900" dirty="0">
                <a:ea typeface="Times New Roman" panose="02020603050405020304" pitchFamily="18" charset="0"/>
              </a:rPr>
              <a:t> </a:t>
            </a:r>
            <a:r>
              <a:rPr lang="id-ID" sz="900" dirty="0">
                <a:ea typeface="Times New Roman" panose="02020603050405020304" pitchFamily="18" charset="0"/>
              </a:rPr>
              <a:t>scing elit. Viva</a:t>
            </a:r>
            <a:r>
              <a:rPr lang="en-US" sz="900" dirty="0">
                <a:ea typeface="Times New Roman" panose="02020603050405020304" pitchFamily="18" charset="0"/>
              </a:rPr>
              <a:t> </a:t>
            </a:r>
            <a:r>
              <a:rPr lang="id-ID" sz="900" dirty="0">
                <a:ea typeface="Times New Roman" panose="02020603050405020304" pitchFamily="18" charset="0"/>
              </a:rPr>
              <a:t>mus</a:t>
            </a:r>
          </a:p>
        </p:txBody>
      </p:sp>
      <p:sp>
        <p:nvSpPr>
          <p:cNvPr id="23" name="TextBox 36">
            <a:extLst>
              <a:ext uri="{FF2B5EF4-FFF2-40B4-BE49-F238E27FC236}">
                <a16:creationId xmlns:a16="http://schemas.microsoft.com/office/drawing/2014/main" id="{26987577-2859-EE1B-ECD0-C46642797933}"/>
              </a:ext>
            </a:extLst>
          </p:cNvPr>
          <p:cNvSpPr txBox="1"/>
          <p:nvPr/>
        </p:nvSpPr>
        <p:spPr>
          <a:xfrm>
            <a:off x="5887893" y="3443576"/>
            <a:ext cx="1793875" cy="246221"/>
          </a:xfrm>
          <a:prstGeom prst="rect">
            <a:avLst/>
          </a:prstGeom>
          <a:noFill/>
        </p:spPr>
        <p:txBody>
          <a:bodyPr>
            <a:spAutoFit/>
          </a:bodyPr>
          <a:lstStyle/>
          <a:p>
            <a:pPr algn="ctr" eaLnBrk="1" fontAlgn="auto" hangingPunct="1">
              <a:spcBef>
                <a:spcPts val="0"/>
              </a:spcBef>
              <a:spcAft>
                <a:spcPts val="0"/>
              </a:spcAft>
              <a:defRPr/>
            </a:pPr>
            <a:r>
              <a:rPr lang="en-US" sz="1000" b="1" dirty="0">
                <a:ea typeface="Times New Roman" panose="02020603050405020304" pitchFamily="18" charset="0"/>
              </a:rPr>
              <a:t>Third Aspects </a:t>
            </a:r>
            <a:endParaRPr lang="id-ID" sz="1000" b="1" dirty="0">
              <a:ea typeface="Times New Roman" panose="02020603050405020304" pitchFamily="18" charset="0"/>
            </a:endParaRPr>
          </a:p>
        </p:txBody>
      </p:sp>
      <p:sp>
        <p:nvSpPr>
          <p:cNvPr id="24" name="TextBox 37">
            <a:extLst>
              <a:ext uri="{FF2B5EF4-FFF2-40B4-BE49-F238E27FC236}">
                <a16:creationId xmlns:a16="http://schemas.microsoft.com/office/drawing/2014/main" id="{13E02757-28D1-C1F9-E829-EB1709B2CD85}"/>
              </a:ext>
            </a:extLst>
          </p:cNvPr>
          <p:cNvSpPr txBox="1"/>
          <p:nvPr/>
        </p:nvSpPr>
        <p:spPr>
          <a:xfrm>
            <a:off x="7691293" y="3697576"/>
            <a:ext cx="1508125" cy="507831"/>
          </a:xfrm>
          <a:prstGeom prst="rect">
            <a:avLst/>
          </a:prstGeom>
          <a:noFill/>
        </p:spPr>
        <p:txBody>
          <a:bodyPr>
            <a:spAutoFit/>
          </a:bodyPr>
          <a:lstStyle/>
          <a:p>
            <a:pPr algn="ctr" eaLnBrk="1" fontAlgn="auto" hangingPunct="1">
              <a:spcBef>
                <a:spcPts val="0"/>
              </a:spcBef>
              <a:spcAft>
                <a:spcPts val="0"/>
              </a:spcAft>
              <a:defRPr/>
            </a:pPr>
            <a:r>
              <a:rPr lang="id-ID" sz="900" dirty="0">
                <a:ea typeface="Times New Roman" panose="02020603050405020304" pitchFamily="18" charset="0"/>
              </a:rPr>
              <a:t>Lorem ipsum dolor sit amet, cons</a:t>
            </a:r>
            <a:r>
              <a:rPr lang="en-US" sz="900" dirty="0">
                <a:ea typeface="Times New Roman" panose="02020603050405020304" pitchFamily="18" charset="0"/>
              </a:rPr>
              <a:t> </a:t>
            </a:r>
            <a:r>
              <a:rPr lang="id-ID" sz="900" dirty="0">
                <a:ea typeface="Times New Roman" panose="02020603050405020304" pitchFamily="18" charset="0"/>
              </a:rPr>
              <a:t>ectetur adipi</a:t>
            </a:r>
            <a:r>
              <a:rPr lang="en-US" sz="900" dirty="0">
                <a:ea typeface="Times New Roman" panose="02020603050405020304" pitchFamily="18" charset="0"/>
              </a:rPr>
              <a:t> </a:t>
            </a:r>
            <a:r>
              <a:rPr lang="id-ID" sz="900" dirty="0">
                <a:ea typeface="Times New Roman" panose="02020603050405020304" pitchFamily="18" charset="0"/>
              </a:rPr>
              <a:t>scing elit. Viva</a:t>
            </a:r>
            <a:r>
              <a:rPr lang="en-US" sz="900" dirty="0">
                <a:ea typeface="Times New Roman" panose="02020603050405020304" pitchFamily="18" charset="0"/>
              </a:rPr>
              <a:t> </a:t>
            </a:r>
            <a:r>
              <a:rPr lang="id-ID" sz="900" dirty="0">
                <a:ea typeface="Times New Roman" panose="02020603050405020304" pitchFamily="18" charset="0"/>
              </a:rPr>
              <a:t>mus</a:t>
            </a:r>
          </a:p>
        </p:txBody>
      </p:sp>
      <p:sp>
        <p:nvSpPr>
          <p:cNvPr id="25" name="TextBox 38">
            <a:extLst>
              <a:ext uri="{FF2B5EF4-FFF2-40B4-BE49-F238E27FC236}">
                <a16:creationId xmlns:a16="http://schemas.microsoft.com/office/drawing/2014/main" id="{5807EFCD-09ED-EBBD-173C-CE9244BBC95F}"/>
              </a:ext>
            </a:extLst>
          </p:cNvPr>
          <p:cNvSpPr txBox="1"/>
          <p:nvPr/>
        </p:nvSpPr>
        <p:spPr>
          <a:xfrm>
            <a:off x="7548418" y="3443576"/>
            <a:ext cx="1793875" cy="246221"/>
          </a:xfrm>
          <a:prstGeom prst="rect">
            <a:avLst/>
          </a:prstGeom>
          <a:noFill/>
        </p:spPr>
        <p:txBody>
          <a:bodyPr>
            <a:spAutoFit/>
          </a:bodyPr>
          <a:lstStyle/>
          <a:p>
            <a:pPr algn="ctr" eaLnBrk="1" fontAlgn="auto" hangingPunct="1">
              <a:spcBef>
                <a:spcPts val="0"/>
              </a:spcBef>
              <a:spcAft>
                <a:spcPts val="0"/>
              </a:spcAft>
              <a:defRPr/>
            </a:pPr>
            <a:r>
              <a:rPr lang="en-US" sz="1000" b="1" dirty="0" err="1">
                <a:ea typeface="Times New Roman" panose="02020603050405020304" pitchFamily="18" charset="0"/>
              </a:rPr>
              <a:t>FourthAspects</a:t>
            </a:r>
            <a:r>
              <a:rPr lang="en-US" sz="1000" b="1" dirty="0">
                <a:ea typeface="Times New Roman" panose="02020603050405020304" pitchFamily="18" charset="0"/>
              </a:rPr>
              <a:t> </a:t>
            </a:r>
            <a:endParaRPr lang="id-ID" sz="1000" b="1" dirty="0">
              <a:ea typeface="Times New Roman" panose="02020603050405020304" pitchFamily="18" charset="0"/>
            </a:endParaRPr>
          </a:p>
        </p:txBody>
      </p:sp>
      <p:sp>
        <p:nvSpPr>
          <p:cNvPr id="26" name="Rectangle: Rounded Corners 1">
            <a:extLst>
              <a:ext uri="{FF2B5EF4-FFF2-40B4-BE49-F238E27FC236}">
                <a16:creationId xmlns:a16="http://schemas.microsoft.com/office/drawing/2014/main" id="{DB7C1483-8B9B-5A39-45C2-0CDE357B152F}"/>
              </a:ext>
            </a:extLst>
          </p:cNvPr>
          <p:cNvSpPr/>
          <p:nvPr/>
        </p:nvSpPr>
        <p:spPr>
          <a:xfrm>
            <a:off x="3016106" y="4437351"/>
            <a:ext cx="692150" cy="15716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50" dirty="0"/>
              <a:t>More Info</a:t>
            </a:r>
            <a:endParaRPr lang="en-ID" sz="750" dirty="0"/>
          </a:p>
        </p:txBody>
      </p:sp>
      <p:sp>
        <p:nvSpPr>
          <p:cNvPr id="27" name="Rectangle: Rounded Corners 39">
            <a:extLst>
              <a:ext uri="{FF2B5EF4-FFF2-40B4-BE49-F238E27FC236}">
                <a16:creationId xmlns:a16="http://schemas.microsoft.com/office/drawing/2014/main" id="{3825CFC5-077A-0CBE-F55A-66764193507C}"/>
              </a:ext>
            </a:extLst>
          </p:cNvPr>
          <p:cNvSpPr/>
          <p:nvPr/>
        </p:nvSpPr>
        <p:spPr>
          <a:xfrm>
            <a:off x="4717906" y="4437351"/>
            <a:ext cx="692150" cy="15716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50" dirty="0"/>
              <a:t>More Info</a:t>
            </a:r>
            <a:endParaRPr lang="en-ID" sz="750" dirty="0"/>
          </a:p>
        </p:txBody>
      </p:sp>
      <p:sp>
        <p:nvSpPr>
          <p:cNvPr id="28" name="Rectangle: Rounded Corners 40">
            <a:extLst>
              <a:ext uri="{FF2B5EF4-FFF2-40B4-BE49-F238E27FC236}">
                <a16:creationId xmlns:a16="http://schemas.microsoft.com/office/drawing/2014/main" id="{94EF596D-525E-EB6E-13F2-37A3FC467041}"/>
              </a:ext>
            </a:extLst>
          </p:cNvPr>
          <p:cNvSpPr/>
          <p:nvPr/>
        </p:nvSpPr>
        <p:spPr>
          <a:xfrm>
            <a:off x="6419706" y="4437351"/>
            <a:ext cx="692150" cy="157162"/>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50" dirty="0"/>
              <a:t>More Info</a:t>
            </a:r>
            <a:endParaRPr lang="en-ID" sz="750" dirty="0"/>
          </a:p>
        </p:txBody>
      </p:sp>
      <p:sp>
        <p:nvSpPr>
          <p:cNvPr id="29" name="Rectangle: Rounded Corners 41">
            <a:extLst>
              <a:ext uri="{FF2B5EF4-FFF2-40B4-BE49-F238E27FC236}">
                <a16:creationId xmlns:a16="http://schemas.microsoft.com/office/drawing/2014/main" id="{A3E54CE0-E3B0-818E-1983-763650469915}"/>
              </a:ext>
            </a:extLst>
          </p:cNvPr>
          <p:cNvSpPr/>
          <p:nvPr/>
        </p:nvSpPr>
        <p:spPr>
          <a:xfrm>
            <a:off x="8083406" y="4437351"/>
            <a:ext cx="692150" cy="157162"/>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50" dirty="0"/>
              <a:t>More Info</a:t>
            </a:r>
            <a:endParaRPr lang="en-ID" sz="750" dirty="0"/>
          </a:p>
        </p:txBody>
      </p:sp>
      <p:pic>
        <p:nvPicPr>
          <p:cNvPr id="44" name="Gráfico 43">
            <a:extLst>
              <a:ext uri="{FF2B5EF4-FFF2-40B4-BE49-F238E27FC236}">
                <a16:creationId xmlns:a16="http://schemas.microsoft.com/office/drawing/2014/main" id="{61BF883C-42BA-4360-CC7A-B106D76576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1333" y="2087417"/>
            <a:ext cx="468143" cy="468143"/>
          </a:xfrm>
          <a:prstGeom prst="rect">
            <a:avLst/>
          </a:prstGeom>
        </p:spPr>
      </p:pic>
      <p:pic>
        <p:nvPicPr>
          <p:cNvPr id="45" name="Gráfico 44">
            <a:extLst>
              <a:ext uri="{FF2B5EF4-FFF2-40B4-BE49-F238E27FC236}">
                <a16:creationId xmlns:a16="http://schemas.microsoft.com/office/drawing/2014/main" id="{3DEE288E-3593-1548-3E57-84A33FD67DDA}"/>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4867300" y="2100562"/>
            <a:ext cx="468143" cy="468143"/>
          </a:xfrm>
          <a:prstGeom prst="rect">
            <a:avLst/>
          </a:prstGeom>
        </p:spPr>
      </p:pic>
      <p:pic>
        <p:nvPicPr>
          <p:cNvPr id="46" name="Gráfico 45">
            <a:extLst>
              <a:ext uri="{FF2B5EF4-FFF2-40B4-BE49-F238E27FC236}">
                <a16:creationId xmlns:a16="http://schemas.microsoft.com/office/drawing/2014/main" id="{8FCF2E78-CC94-0E7B-44E0-D329EBB91425}"/>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6560993" y="2103013"/>
            <a:ext cx="468143" cy="468143"/>
          </a:xfrm>
          <a:prstGeom prst="rect">
            <a:avLst/>
          </a:prstGeom>
        </p:spPr>
      </p:pic>
      <p:pic>
        <p:nvPicPr>
          <p:cNvPr id="47" name="Gráfico 46">
            <a:extLst>
              <a:ext uri="{FF2B5EF4-FFF2-40B4-BE49-F238E27FC236}">
                <a16:creationId xmlns:a16="http://schemas.microsoft.com/office/drawing/2014/main" id="{A280B680-3884-5EC7-A1D4-7AD2188E2D5E}"/>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8238271" y="2087417"/>
            <a:ext cx="468143" cy="468143"/>
          </a:xfrm>
          <a:prstGeom prst="rect">
            <a:avLst/>
          </a:prstGeom>
        </p:spPr>
      </p:pic>
      <p:pic>
        <p:nvPicPr>
          <p:cNvPr id="30" name="Gráfico 29">
            <a:extLst>
              <a:ext uri="{FF2B5EF4-FFF2-40B4-BE49-F238E27FC236}">
                <a16:creationId xmlns:a16="http://schemas.microsoft.com/office/drawing/2014/main" id="{1318A722-A555-2F2E-F72D-11C956437C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549121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36D1E-D055-B573-CD14-9480213883A9}"/>
            </a:ext>
          </a:extLst>
        </p:cNvPr>
        <p:cNvGrpSpPr/>
        <p:nvPr/>
      </p:nvGrpSpPr>
      <p:grpSpPr>
        <a:xfrm>
          <a:off x="0" y="0"/>
          <a:ext cx="0" cy="0"/>
          <a:chOff x="0" y="0"/>
          <a:chExt cx="0" cy="0"/>
        </a:xfrm>
      </p:grpSpPr>
      <p:sp>
        <p:nvSpPr>
          <p:cNvPr id="2" name="Freeform: Shape 11">
            <a:extLst>
              <a:ext uri="{FF2B5EF4-FFF2-40B4-BE49-F238E27FC236}">
                <a16:creationId xmlns:a16="http://schemas.microsoft.com/office/drawing/2014/main" id="{5B84CA25-727A-C210-EE37-B03971836398}"/>
              </a:ext>
            </a:extLst>
          </p:cNvPr>
          <p:cNvSpPr/>
          <p:nvPr/>
        </p:nvSpPr>
        <p:spPr>
          <a:xfrm>
            <a:off x="3716050" y="1810472"/>
            <a:ext cx="1503362" cy="1503362"/>
          </a:xfrm>
          <a:custGeom>
            <a:avLst/>
            <a:gdLst>
              <a:gd name="connsiteX0" fmla="*/ 1153932 w 2662133"/>
              <a:gd name="connsiteY0" fmla="*/ 1106 h 2661576"/>
              <a:gd name="connsiteX1" fmla="*/ 1351573 w 2662133"/>
              <a:gd name="connsiteY1" fmla="*/ 126441 h 2661576"/>
              <a:gd name="connsiteX2" fmla="*/ 1339500 w 2662133"/>
              <a:gd name="connsiteY2" fmla="*/ 478200 h 2661576"/>
              <a:gd name="connsiteX3" fmla="*/ 1390581 w 2662133"/>
              <a:gd name="connsiteY3" fmla="*/ 690982 h 2661576"/>
              <a:gd name="connsiteX4" fmla="*/ 1571417 w 2662133"/>
              <a:gd name="connsiteY4" fmla="*/ 748439 h 2661576"/>
              <a:gd name="connsiteX5" fmla="*/ 2006287 w 2662133"/>
              <a:gd name="connsiteY5" fmla="*/ 675804 h 2661576"/>
              <a:gd name="connsiteX6" fmla="*/ 1913522 w 2662133"/>
              <a:gd name="connsiteY6" fmla="*/ 1202357 h 2661576"/>
              <a:gd name="connsiteX7" fmla="*/ 1974279 w 2662133"/>
              <a:gd name="connsiteY7" fmla="*/ 1402709 h 2661576"/>
              <a:gd name="connsiteX8" fmla="*/ 2113258 w 2662133"/>
              <a:gd name="connsiteY8" fmla="*/ 1413952 h 2661576"/>
              <a:gd name="connsiteX9" fmla="*/ 2244130 w 2662133"/>
              <a:gd name="connsiteY9" fmla="*/ 1362725 h 2661576"/>
              <a:gd name="connsiteX10" fmla="*/ 2304735 w 2662133"/>
              <a:gd name="connsiteY10" fmla="*/ 1339180 h 2661576"/>
              <a:gd name="connsiteX11" fmla="*/ 2633523 w 2662133"/>
              <a:gd name="connsiteY11" fmla="*/ 1538012 h 2661576"/>
              <a:gd name="connsiteX12" fmla="*/ 2592385 w 2662133"/>
              <a:gd name="connsiteY12" fmla="*/ 1872701 h 2661576"/>
              <a:gd name="connsiteX13" fmla="*/ 2535147 w 2662133"/>
              <a:gd name="connsiteY13" fmla="*/ 1910528 h 2661576"/>
              <a:gd name="connsiteX14" fmla="*/ 2183472 w 2662133"/>
              <a:gd name="connsiteY14" fmla="*/ 1899686 h 2661576"/>
              <a:gd name="connsiteX15" fmla="*/ 1968106 w 2662133"/>
              <a:gd name="connsiteY15" fmla="*/ 1953956 h 2661576"/>
              <a:gd name="connsiteX16" fmla="*/ 1912302 w 2662133"/>
              <a:gd name="connsiteY16" fmla="*/ 2132715 h 2661576"/>
              <a:gd name="connsiteX17" fmla="*/ 1986604 w 2662133"/>
              <a:gd name="connsiteY17" fmla="*/ 2582292 h 2661576"/>
              <a:gd name="connsiteX18" fmla="*/ 1542091 w 2662133"/>
              <a:gd name="connsiteY18" fmla="*/ 2657344 h 2661576"/>
              <a:gd name="connsiteX19" fmla="*/ 1402803 w 2662133"/>
              <a:gd name="connsiteY19" fmla="*/ 2614901 h 2661576"/>
              <a:gd name="connsiteX20" fmla="*/ 1364381 w 2662133"/>
              <a:gd name="connsiteY20" fmla="*/ 2444187 h 2661576"/>
              <a:gd name="connsiteX21" fmla="*/ 1373646 w 2662133"/>
              <a:gd name="connsiteY21" fmla="*/ 2065846 h 2661576"/>
              <a:gd name="connsiteX22" fmla="*/ 936985 w 2662133"/>
              <a:gd name="connsiteY22" fmla="*/ 1941718 h 2661576"/>
              <a:gd name="connsiteX23" fmla="*/ 794319 w 2662133"/>
              <a:gd name="connsiteY23" fmla="*/ 2034489 h 2661576"/>
              <a:gd name="connsiteX24" fmla="*/ 709504 w 2662133"/>
              <a:gd name="connsiteY24" fmla="*/ 2335844 h 2661576"/>
              <a:gd name="connsiteX25" fmla="*/ 732397 w 2662133"/>
              <a:gd name="connsiteY25" fmla="*/ 2395317 h 2661576"/>
              <a:gd name="connsiteX26" fmla="*/ 783678 w 2662133"/>
              <a:gd name="connsiteY26" fmla="*/ 2527050 h 2661576"/>
              <a:gd name="connsiteX27" fmla="*/ 770694 w 2662133"/>
              <a:gd name="connsiteY27" fmla="*/ 2626198 h 2661576"/>
              <a:gd name="connsiteX28" fmla="*/ 622666 w 2662133"/>
              <a:gd name="connsiteY28" fmla="*/ 2659579 h 2661576"/>
              <a:gd name="connsiteX29" fmla="*/ 76720 w 2662133"/>
              <a:gd name="connsiteY29" fmla="*/ 2563761 h 2661576"/>
              <a:gd name="connsiteX30" fmla="*/ 1502 w 2662133"/>
              <a:gd name="connsiteY30" fmla="*/ 2109768 h 2661576"/>
              <a:gd name="connsiteX31" fmla="*/ 42498 w 2662133"/>
              <a:gd name="connsiteY31" fmla="*/ 1972023 h 2661576"/>
              <a:gd name="connsiteX32" fmla="*/ 215064 w 2662133"/>
              <a:gd name="connsiteY32" fmla="*/ 1931336 h 2661576"/>
              <a:gd name="connsiteX33" fmla="*/ 593353 w 2662133"/>
              <a:gd name="connsiteY33" fmla="*/ 1939139 h 2661576"/>
              <a:gd name="connsiteX34" fmla="*/ 666683 w 2662133"/>
              <a:gd name="connsiteY34" fmla="*/ 1890801 h 2661576"/>
              <a:gd name="connsiteX35" fmla="*/ 719140 w 2662133"/>
              <a:gd name="connsiteY35" fmla="*/ 1502100 h 2661576"/>
              <a:gd name="connsiteX36" fmla="*/ 325961 w 2662133"/>
              <a:gd name="connsiteY36" fmla="*/ 1276053 h 2661576"/>
              <a:gd name="connsiteX37" fmla="*/ 263694 w 2662133"/>
              <a:gd name="connsiteY37" fmla="*/ 1300303 h 2661576"/>
              <a:gd name="connsiteX38" fmla="*/ 134320 w 2662133"/>
              <a:gd name="connsiteY38" fmla="*/ 1350919 h 2661576"/>
              <a:gd name="connsiteX39" fmla="*/ 44170 w 2662133"/>
              <a:gd name="connsiteY39" fmla="*/ 1346112 h 2661576"/>
              <a:gd name="connsiteX40" fmla="*/ 2445 w 2662133"/>
              <a:gd name="connsiteY40" fmla="*/ 1190380 h 2661576"/>
              <a:gd name="connsiteX41" fmla="*/ 97616 w 2662133"/>
              <a:gd name="connsiteY41" fmla="*/ 655958 h 2661576"/>
              <a:gd name="connsiteX42" fmla="*/ 641054 w 2662133"/>
              <a:gd name="connsiteY42" fmla="*/ 751024 h 2661576"/>
              <a:gd name="connsiteX43" fmla="*/ 829033 w 2662133"/>
              <a:gd name="connsiteY43" fmla="*/ 703567 h 2661576"/>
              <a:gd name="connsiteX44" fmla="*/ 853453 w 2662133"/>
              <a:gd name="connsiteY44" fmla="*/ 550234 h 2661576"/>
              <a:gd name="connsiteX45" fmla="*/ 802327 w 2662133"/>
              <a:gd name="connsiteY45" fmla="*/ 418939 h 2661576"/>
              <a:gd name="connsiteX46" fmla="*/ 779375 w 2662133"/>
              <a:gd name="connsiteY46" fmla="*/ 359126 h 2661576"/>
              <a:gd name="connsiteX47" fmla="*/ 852726 w 2662133"/>
              <a:gd name="connsiteY47" fmla="*/ 111726 h 2661576"/>
              <a:gd name="connsiteX48" fmla="*/ 979440 w 2662133"/>
              <a:gd name="connsiteY48" fmla="*/ 29594 h 2661576"/>
              <a:gd name="connsiteX49" fmla="*/ 1153932 w 2662133"/>
              <a:gd name="connsiteY49" fmla="*/ 1106 h 266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662133" h="2661576">
                <a:moveTo>
                  <a:pt x="1153932" y="1106"/>
                </a:moveTo>
                <a:cubicBezTo>
                  <a:pt x="1245521" y="8532"/>
                  <a:pt x="1321895" y="53063"/>
                  <a:pt x="1351573" y="126441"/>
                </a:cubicBezTo>
                <a:cubicBezTo>
                  <a:pt x="1371617" y="176303"/>
                  <a:pt x="1366610" y="320918"/>
                  <a:pt x="1339500" y="478200"/>
                </a:cubicBezTo>
                <a:cubicBezTo>
                  <a:pt x="1324555" y="564765"/>
                  <a:pt x="1342740" y="640263"/>
                  <a:pt x="1390581" y="690982"/>
                </a:cubicBezTo>
                <a:cubicBezTo>
                  <a:pt x="1433507" y="736473"/>
                  <a:pt x="1497741" y="756826"/>
                  <a:pt x="1571417" y="748439"/>
                </a:cubicBezTo>
                <a:cubicBezTo>
                  <a:pt x="1716715" y="731964"/>
                  <a:pt x="1862792" y="707510"/>
                  <a:pt x="2006287" y="675804"/>
                </a:cubicBezTo>
                <a:cubicBezTo>
                  <a:pt x="1963953" y="850427"/>
                  <a:pt x="1932795" y="1027359"/>
                  <a:pt x="1913522" y="1202357"/>
                </a:cubicBezTo>
                <a:cubicBezTo>
                  <a:pt x="1903341" y="1292851"/>
                  <a:pt x="1925495" y="1365840"/>
                  <a:pt x="1974279" y="1402709"/>
                </a:cubicBezTo>
                <a:cubicBezTo>
                  <a:pt x="2011976" y="1431204"/>
                  <a:pt x="2061263" y="1435162"/>
                  <a:pt x="2113258" y="1413952"/>
                </a:cubicBezTo>
                <a:cubicBezTo>
                  <a:pt x="2161959" y="1394064"/>
                  <a:pt x="2207523" y="1376666"/>
                  <a:pt x="2244130" y="1362725"/>
                </a:cubicBezTo>
                <a:cubicBezTo>
                  <a:pt x="2268360" y="1353426"/>
                  <a:pt x="2289353" y="1345455"/>
                  <a:pt x="2304735" y="1339180"/>
                </a:cubicBezTo>
                <a:cubicBezTo>
                  <a:pt x="2422310" y="1291462"/>
                  <a:pt x="2569837" y="1380694"/>
                  <a:pt x="2633523" y="1538012"/>
                </a:cubicBezTo>
                <a:cubicBezTo>
                  <a:pt x="2683625" y="1662246"/>
                  <a:pt x="2666693" y="1799907"/>
                  <a:pt x="2592385" y="1872701"/>
                </a:cubicBezTo>
                <a:cubicBezTo>
                  <a:pt x="2575545" y="1889198"/>
                  <a:pt x="2556348" y="1901895"/>
                  <a:pt x="2535147" y="1910528"/>
                </a:cubicBezTo>
                <a:cubicBezTo>
                  <a:pt x="2485112" y="1930734"/>
                  <a:pt x="2340495" y="1926327"/>
                  <a:pt x="2183472" y="1899686"/>
                </a:cubicBezTo>
                <a:cubicBezTo>
                  <a:pt x="2096706" y="1885130"/>
                  <a:pt x="2018139" y="1904942"/>
                  <a:pt x="1968106" y="1953956"/>
                </a:cubicBezTo>
                <a:cubicBezTo>
                  <a:pt x="1923539" y="1997615"/>
                  <a:pt x="1904205" y="2059404"/>
                  <a:pt x="1912302" y="2132715"/>
                </a:cubicBezTo>
                <a:cubicBezTo>
                  <a:pt x="1928915" y="2283388"/>
                  <a:pt x="1953880" y="2434476"/>
                  <a:pt x="1986604" y="2582292"/>
                </a:cubicBezTo>
                <a:cubicBezTo>
                  <a:pt x="1839807" y="2615191"/>
                  <a:pt x="1690375" y="2640437"/>
                  <a:pt x="1542091" y="2657344"/>
                </a:cubicBezTo>
                <a:cubicBezTo>
                  <a:pt x="1483448" y="2663996"/>
                  <a:pt x="1435296" y="2649350"/>
                  <a:pt x="1402803" y="2614901"/>
                </a:cubicBezTo>
                <a:cubicBezTo>
                  <a:pt x="1366371" y="2576371"/>
                  <a:pt x="1352354" y="2514172"/>
                  <a:pt x="1364381" y="2444187"/>
                </a:cubicBezTo>
                <a:cubicBezTo>
                  <a:pt x="1386795" y="2314871"/>
                  <a:pt x="1402705" y="2138180"/>
                  <a:pt x="1373646" y="2065846"/>
                </a:cubicBezTo>
                <a:cubicBezTo>
                  <a:pt x="1315841" y="1923108"/>
                  <a:pt x="1120072" y="1867420"/>
                  <a:pt x="936985" y="1941718"/>
                </a:cubicBezTo>
                <a:cubicBezTo>
                  <a:pt x="883160" y="1963667"/>
                  <a:pt x="833766" y="1995846"/>
                  <a:pt x="794319" y="2034489"/>
                </a:cubicBezTo>
                <a:cubicBezTo>
                  <a:pt x="703129" y="2123821"/>
                  <a:pt x="670618" y="2239207"/>
                  <a:pt x="709504" y="2335844"/>
                </a:cubicBezTo>
                <a:cubicBezTo>
                  <a:pt x="715545" y="2350656"/>
                  <a:pt x="723394" y="2371320"/>
                  <a:pt x="732397" y="2395317"/>
                </a:cubicBezTo>
                <a:cubicBezTo>
                  <a:pt x="746336" y="2432124"/>
                  <a:pt x="763697" y="2477915"/>
                  <a:pt x="783678" y="2527050"/>
                </a:cubicBezTo>
                <a:cubicBezTo>
                  <a:pt x="795056" y="2555278"/>
                  <a:pt x="802171" y="2595362"/>
                  <a:pt x="770694" y="2626198"/>
                </a:cubicBezTo>
                <a:cubicBezTo>
                  <a:pt x="741856" y="2654508"/>
                  <a:pt x="687863" y="2666720"/>
                  <a:pt x="622666" y="2659579"/>
                </a:cubicBezTo>
                <a:cubicBezTo>
                  <a:pt x="439157" y="2639858"/>
                  <a:pt x="255509" y="2607538"/>
                  <a:pt x="76720" y="2563761"/>
                </a:cubicBezTo>
                <a:cubicBezTo>
                  <a:pt x="43069" y="2412986"/>
                  <a:pt x="17750" y="2260401"/>
                  <a:pt x="1502" y="2109768"/>
                </a:cubicBezTo>
                <a:cubicBezTo>
                  <a:pt x="-4902" y="2052254"/>
                  <a:pt x="9248" y="2004596"/>
                  <a:pt x="42498" y="1972023"/>
                </a:cubicBezTo>
                <a:cubicBezTo>
                  <a:pt x="81109" y="1934199"/>
                  <a:pt x="143980" y="1919398"/>
                  <a:pt x="215064" y="1931336"/>
                </a:cubicBezTo>
                <a:cubicBezTo>
                  <a:pt x="344850" y="1953356"/>
                  <a:pt x="521847" y="1968568"/>
                  <a:pt x="593353" y="1939139"/>
                </a:cubicBezTo>
                <a:cubicBezTo>
                  <a:pt x="620550" y="1928049"/>
                  <a:pt x="645247" y="1911801"/>
                  <a:pt x="666683" y="1890801"/>
                </a:cubicBezTo>
                <a:cubicBezTo>
                  <a:pt x="756427" y="1802886"/>
                  <a:pt x="777463" y="1646700"/>
                  <a:pt x="719140" y="1502100"/>
                </a:cubicBezTo>
                <a:cubicBezTo>
                  <a:pt x="645213" y="1319513"/>
                  <a:pt x="468873" y="1218085"/>
                  <a:pt x="325961" y="1276053"/>
                </a:cubicBezTo>
                <a:cubicBezTo>
                  <a:pt x="310516" y="1282322"/>
                  <a:pt x="288752" y="1290651"/>
                  <a:pt x="263694" y="1300303"/>
                </a:cubicBezTo>
                <a:cubicBezTo>
                  <a:pt x="227551" y="1314123"/>
                  <a:pt x="182455" y="1331394"/>
                  <a:pt x="134320" y="1350919"/>
                </a:cubicBezTo>
                <a:cubicBezTo>
                  <a:pt x="109551" y="1361077"/>
                  <a:pt x="73776" y="1368494"/>
                  <a:pt x="44170" y="1346112"/>
                </a:cubicBezTo>
                <a:cubicBezTo>
                  <a:pt x="9961" y="1320432"/>
                  <a:pt x="-5584" y="1262231"/>
                  <a:pt x="2445" y="1190380"/>
                </a:cubicBezTo>
                <a:cubicBezTo>
                  <a:pt x="22598" y="1010255"/>
                  <a:pt x="54581" y="830611"/>
                  <a:pt x="97616" y="655958"/>
                </a:cubicBezTo>
                <a:cubicBezTo>
                  <a:pt x="276538" y="699472"/>
                  <a:pt x="459261" y="731450"/>
                  <a:pt x="641054" y="751024"/>
                </a:cubicBezTo>
                <a:cubicBezTo>
                  <a:pt x="722145" y="759718"/>
                  <a:pt x="788882" y="742900"/>
                  <a:pt x="829033" y="703567"/>
                </a:cubicBezTo>
                <a:cubicBezTo>
                  <a:pt x="868348" y="665053"/>
                  <a:pt x="877242" y="609153"/>
                  <a:pt x="853453" y="550234"/>
                </a:cubicBezTo>
                <a:cubicBezTo>
                  <a:pt x="833563" y="501335"/>
                  <a:pt x="816271" y="455676"/>
                  <a:pt x="802327" y="418939"/>
                </a:cubicBezTo>
                <a:cubicBezTo>
                  <a:pt x="793324" y="395010"/>
                  <a:pt x="785517" y="374305"/>
                  <a:pt x="779375" y="359126"/>
                </a:cubicBezTo>
                <a:cubicBezTo>
                  <a:pt x="748112" y="281537"/>
                  <a:pt x="776208" y="186685"/>
                  <a:pt x="852726" y="111726"/>
                </a:cubicBezTo>
                <a:cubicBezTo>
                  <a:pt x="887618" y="77545"/>
                  <a:pt x="931469" y="49158"/>
                  <a:pt x="979440" y="29594"/>
                </a:cubicBezTo>
                <a:cubicBezTo>
                  <a:pt x="1038548" y="5552"/>
                  <a:pt x="1098979" y="-3350"/>
                  <a:pt x="1153932" y="1106"/>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 name="Freeform: Shape 13">
            <a:extLst>
              <a:ext uri="{FF2B5EF4-FFF2-40B4-BE49-F238E27FC236}">
                <a16:creationId xmlns:a16="http://schemas.microsoft.com/office/drawing/2014/main" id="{D85EC6CB-C728-29CE-6F69-203539C67DD4}"/>
              </a:ext>
            </a:extLst>
          </p:cNvPr>
          <p:cNvSpPr/>
          <p:nvPr/>
        </p:nvSpPr>
        <p:spPr>
          <a:xfrm flipV="1">
            <a:off x="4854287" y="2142259"/>
            <a:ext cx="1504950" cy="1503363"/>
          </a:xfrm>
          <a:custGeom>
            <a:avLst/>
            <a:gdLst>
              <a:gd name="connsiteX0" fmla="*/ 1153932 w 2662133"/>
              <a:gd name="connsiteY0" fmla="*/ 1106 h 2661576"/>
              <a:gd name="connsiteX1" fmla="*/ 1351573 w 2662133"/>
              <a:gd name="connsiteY1" fmla="*/ 126441 h 2661576"/>
              <a:gd name="connsiteX2" fmla="*/ 1339500 w 2662133"/>
              <a:gd name="connsiteY2" fmla="*/ 478200 h 2661576"/>
              <a:gd name="connsiteX3" fmla="*/ 1390580 w 2662133"/>
              <a:gd name="connsiteY3" fmla="*/ 690982 h 2661576"/>
              <a:gd name="connsiteX4" fmla="*/ 1571417 w 2662133"/>
              <a:gd name="connsiteY4" fmla="*/ 748439 h 2661576"/>
              <a:gd name="connsiteX5" fmla="*/ 2006287 w 2662133"/>
              <a:gd name="connsiteY5" fmla="*/ 675804 h 2661576"/>
              <a:gd name="connsiteX6" fmla="*/ 1913522 w 2662133"/>
              <a:gd name="connsiteY6" fmla="*/ 1202357 h 2661576"/>
              <a:gd name="connsiteX7" fmla="*/ 1974279 w 2662133"/>
              <a:gd name="connsiteY7" fmla="*/ 1402709 h 2661576"/>
              <a:gd name="connsiteX8" fmla="*/ 2113258 w 2662133"/>
              <a:gd name="connsiteY8" fmla="*/ 1413952 h 2661576"/>
              <a:gd name="connsiteX9" fmla="*/ 2244130 w 2662133"/>
              <a:gd name="connsiteY9" fmla="*/ 1362725 h 2661576"/>
              <a:gd name="connsiteX10" fmla="*/ 2304735 w 2662133"/>
              <a:gd name="connsiteY10" fmla="*/ 1339180 h 2661576"/>
              <a:gd name="connsiteX11" fmla="*/ 2633523 w 2662133"/>
              <a:gd name="connsiteY11" fmla="*/ 1538012 h 2661576"/>
              <a:gd name="connsiteX12" fmla="*/ 2592385 w 2662133"/>
              <a:gd name="connsiteY12" fmla="*/ 1872701 h 2661576"/>
              <a:gd name="connsiteX13" fmla="*/ 2535147 w 2662133"/>
              <a:gd name="connsiteY13" fmla="*/ 1910528 h 2661576"/>
              <a:gd name="connsiteX14" fmla="*/ 2183473 w 2662133"/>
              <a:gd name="connsiteY14" fmla="*/ 1899686 h 2661576"/>
              <a:gd name="connsiteX15" fmla="*/ 1968106 w 2662133"/>
              <a:gd name="connsiteY15" fmla="*/ 1953956 h 2661576"/>
              <a:gd name="connsiteX16" fmla="*/ 1912302 w 2662133"/>
              <a:gd name="connsiteY16" fmla="*/ 2132715 h 2661576"/>
              <a:gd name="connsiteX17" fmla="*/ 1986604 w 2662133"/>
              <a:gd name="connsiteY17" fmla="*/ 2582292 h 2661576"/>
              <a:gd name="connsiteX18" fmla="*/ 1542091 w 2662133"/>
              <a:gd name="connsiteY18" fmla="*/ 2657344 h 2661576"/>
              <a:gd name="connsiteX19" fmla="*/ 1402803 w 2662133"/>
              <a:gd name="connsiteY19" fmla="*/ 2614901 h 2661576"/>
              <a:gd name="connsiteX20" fmla="*/ 1364381 w 2662133"/>
              <a:gd name="connsiteY20" fmla="*/ 2444187 h 2661576"/>
              <a:gd name="connsiteX21" fmla="*/ 1373646 w 2662133"/>
              <a:gd name="connsiteY21" fmla="*/ 2065846 h 2661576"/>
              <a:gd name="connsiteX22" fmla="*/ 936985 w 2662133"/>
              <a:gd name="connsiteY22" fmla="*/ 1941718 h 2661576"/>
              <a:gd name="connsiteX23" fmla="*/ 794319 w 2662133"/>
              <a:gd name="connsiteY23" fmla="*/ 2034489 h 2661576"/>
              <a:gd name="connsiteX24" fmla="*/ 709504 w 2662133"/>
              <a:gd name="connsiteY24" fmla="*/ 2335844 h 2661576"/>
              <a:gd name="connsiteX25" fmla="*/ 732396 w 2662133"/>
              <a:gd name="connsiteY25" fmla="*/ 2395317 h 2661576"/>
              <a:gd name="connsiteX26" fmla="*/ 783678 w 2662133"/>
              <a:gd name="connsiteY26" fmla="*/ 2527050 h 2661576"/>
              <a:gd name="connsiteX27" fmla="*/ 770694 w 2662133"/>
              <a:gd name="connsiteY27" fmla="*/ 2626198 h 2661576"/>
              <a:gd name="connsiteX28" fmla="*/ 622666 w 2662133"/>
              <a:gd name="connsiteY28" fmla="*/ 2659579 h 2661576"/>
              <a:gd name="connsiteX29" fmla="*/ 76720 w 2662133"/>
              <a:gd name="connsiteY29" fmla="*/ 2563761 h 2661576"/>
              <a:gd name="connsiteX30" fmla="*/ 1502 w 2662133"/>
              <a:gd name="connsiteY30" fmla="*/ 2109768 h 2661576"/>
              <a:gd name="connsiteX31" fmla="*/ 42498 w 2662133"/>
              <a:gd name="connsiteY31" fmla="*/ 1972023 h 2661576"/>
              <a:gd name="connsiteX32" fmla="*/ 215064 w 2662133"/>
              <a:gd name="connsiteY32" fmla="*/ 1931336 h 2661576"/>
              <a:gd name="connsiteX33" fmla="*/ 593353 w 2662133"/>
              <a:gd name="connsiteY33" fmla="*/ 1939139 h 2661576"/>
              <a:gd name="connsiteX34" fmla="*/ 666683 w 2662133"/>
              <a:gd name="connsiteY34" fmla="*/ 1890801 h 2661576"/>
              <a:gd name="connsiteX35" fmla="*/ 719140 w 2662133"/>
              <a:gd name="connsiteY35" fmla="*/ 1502100 h 2661576"/>
              <a:gd name="connsiteX36" fmla="*/ 325961 w 2662133"/>
              <a:gd name="connsiteY36" fmla="*/ 1276053 h 2661576"/>
              <a:gd name="connsiteX37" fmla="*/ 263694 w 2662133"/>
              <a:gd name="connsiteY37" fmla="*/ 1300303 h 2661576"/>
              <a:gd name="connsiteX38" fmla="*/ 134320 w 2662133"/>
              <a:gd name="connsiteY38" fmla="*/ 1350919 h 2661576"/>
              <a:gd name="connsiteX39" fmla="*/ 44170 w 2662133"/>
              <a:gd name="connsiteY39" fmla="*/ 1346112 h 2661576"/>
              <a:gd name="connsiteX40" fmla="*/ 2445 w 2662133"/>
              <a:gd name="connsiteY40" fmla="*/ 1190380 h 2661576"/>
              <a:gd name="connsiteX41" fmla="*/ 97616 w 2662133"/>
              <a:gd name="connsiteY41" fmla="*/ 655958 h 2661576"/>
              <a:gd name="connsiteX42" fmla="*/ 641054 w 2662133"/>
              <a:gd name="connsiteY42" fmla="*/ 751024 h 2661576"/>
              <a:gd name="connsiteX43" fmla="*/ 829033 w 2662133"/>
              <a:gd name="connsiteY43" fmla="*/ 703567 h 2661576"/>
              <a:gd name="connsiteX44" fmla="*/ 853453 w 2662133"/>
              <a:gd name="connsiteY44" fmla="*/ 550234 h 2661576"/>
              <a:gd name="connsiteX45" fmla="*/ 802327 w 2662133"/>
              <a:gd name="connsiteY45" fmla="*/ 418939 h 2661576"/>
              <a:gd name="connsiteX46" fmla="*/ 779375 w 2662133"/>
              <a:gd name="connsiteY46" fmla="*/ 359126 h 2661576"/>
              <a:gd name="connsiteX47" fmla="*/ 852726 w 2662133"/>
              <a:gd name="connsiteY47" fmla="*/ 111726 h 2661576"/>
              <a:gd name="connsiteX48" fmla="*/ 979440 w 2662133"/>
              <a:gd name="connsiteY48" fmla="*/ 29594 h 2661576"/>
              <a:gd name="connsiteX49" fmla="*/ 1153932 w 2662133"/>
              <a:gd name="connsiteY49" fmla="*/ 1106 h 266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662133" h="2661576">
                <a:moveTo>
                  <a:pt x="1153932" y="1106"/>
                </a:moveTo>
                <a:cubicBezTo>
                  <a:pt x="1245520" y="8532"/>
                  <a:pt x="1321894" y="53063"/>
                  <a:pt x="1351573" y="126441"/>
                </a:cubicBezTo>
                <a:cubicBezTo>
                  <a:pt x="1371617" y="176303"/>
                  <a:pt x="1366610" y="320918"/>
                  <a:pt x="1339500" y="478200"/>
                </a:cubicBezTo>
                <a:cubicBezTo>
                  <a:pt x="1324555" y="564765"/>
                  <a:pt x="1342740" y="640263"/>
                  <a:pt x="1390580" y="690982"/>
                </a:cubicBezTo>
                <a:cubicBezTo>
                  <a:pt x="1433507" y="736473"/>
                  <a:pt x="1497741" y="756826"/>
                  <a:pt x="1571417" y="748439"/>
                </a:cubicBezTo>
                <a:cubicBezTo>
                  <a:pt x="1716715" y="731964"/>
                  <a:pt x="1862792" y="707510"/>
                  <a:pt x="2006287" y="675804"/>
                </a:cubicBezTo>
                <a:cubicBezTo>
                  <a:pt x="1963953" y="850426"/>
                  <a:pt x="1932795" y="1027359"/>
                  <a:pt x="1913522" y="1202357"/>
                </a:cubicBezTo>
                <a:cubicBezTo>
                  <a:pt x="1903341" y="1292851"/>
                  <a:pt x="1925495" y="1365840"/>
                  <a:pt x="1974279" y="1402709"/>
                </a:cubicBezTo>
                <a:cubicBezTo>
                  <a:pt x="2011977" y="1431204"/>
                  <a:pt x="2061264" y="1435162"/>
                  <a:pt x="2113258" y="1413952"/>
                </a:cubicBezTo>
                <a:cubicBezTo>
                  <a:pt x="2161959" y="1394064"/>
                  <a:pt x="2207523" y="1376666"/>
                  <a:pt x="2244130" y="1362725"/>
                </a:cubicBezTo>
                <a:cubicBezTo>
                  <a:pt x="2268360" y="1353426"/>
                  <a:pt x="2289353" y="1345455"/>
                  <a:pt x="2304735" y="1339180"/>
                </a:cubicBezTo>
                <a:cubicBezTo>
                  <a:pt x="2422310" y="1291462"/>
                  <a:pt x="2569837" y="1380694"/>
                  <a:pt x="2633523" y="1538012"/>
                </a:cubicBezTo>
                <a:cubicBezTo>
                  <a:pt x="2683625" y="1662246"/>
                  <a:pt x="2666693" y="1799907"/>
                  <a:pt x="2592385" y="1872701"/>
                </a:cubicBezTo>
                <a:cubicBezTo>
                  <a:pt x="2575545" y="1889198"/>
                  <a:pt x="2556348" y="1901895"/>
                  <a:pt x="2535147" y="1910528"/>
                </a:cubicBezTo>
                <a:cubicBezTo>
                  <a:pt x="2485112" y="1930734"/>
                  <a:pt x="2340495" y="1926327"/>
                  <a:pt x="2183473" y="1899686"/>
                </a:cubicBezTo>
                <a:cubicBezTo>
                  <a:pt x="2096706" y="1885130"/>
                  <a:pt x="2018139" y="1904942"/>
                  <a:pt x="1968106" y="1953956"/>
                </a:cubicBezTo>
                <a:cubicBezTo>
                  <a:pt x="1923539" y="1997615"/>
                  <a:pt x="1904205" y="2059404"/>
                  <a:pt x="1912302" y="2132715"/>
                </a:cubicBezTo>
                <a:cubicBezTo>
                  <a:pt x="1928916" y="2283388"/>
                  <a:pt x="1953880" y="2434476"/>
                  <a:pt x="1986604" y="2582292"/>
                </a:cubicBezTo>
                <a:cubicBezTo>
                  <a:pt x="1839807" y="2615191"/>
                  <a:pt x="1690375" y="2640437"/>
                  <a:pt x="1542091" y="2657344"/>
                </a:cubicBezTo>
                <a:cubicBezTo>
                  <a:pt x="1483448" y="2663996"/>
                  <a:pt x="1435296" y="2649350"/>
                  <a:pt x="1402803" y="2614901"/>
                </a:cubicBezTo>
                <a:cubicBezTo>
                  <a:pt x="1366371" y="2576371"/>
                  <a:pt x="1352354" y="2514172"/>
                  <a:pt x="1364381" y="2444187"/>
                </a:cubicBezTo>
                <a:cubicBezTo>
                  <a:pt x="1386795" y="2314871"/>
                  <a:pt x="1402704" y="2138180"/>
                  <a:pt x="1373646" y="2065846"/>
                </a:cubicBezTo>
                <a:cubicBezTo>
                  <a:pt x="1315840" y="1923108"/>
                  <a:pt x="1120071" y="1867420"/>
                  <a:pt x="936985" y="1941718"/>
                </a:cubicBezTo>
                <a:cubicBezTo>
                  <a:pt x="883160" y="1963667"/>
                  <a:pt x="833766" y="1995846"/>
                  <a:pt x="794319" y="2034489"/>
                </a:cubicBezTo>
                <a:cubicBezTo>
                  <a:pt x="703129" y="2123821"/>
                  <a:pt x="670618" y="2239207"/>
                  <a:pt x="709504" y="2335844"/>
                </a:cubicBezTo>
                <a:cubicBezTo>
                  <a:pt x="715545" y="2350656"/>
                  <a:pt x="723393" y="2371320"/>
                  <a:pt x="732396" y="2395317"/>
                </a:cubicBezTo>
                <a:cubicBezTo>
                  <a:pt x="746336" y="2432124"/>
                  <a:pt x="763697" y="2477915"/>
                  <a:pt x="783678" y="2527050"/>
                </a:cubicBezTo>
                <a:cubicBezTo>
                  <a:pt x="795056" y="2555278"/>
                  <a:pt x="802171" y="2595362"/>
                  <a:pt x="770694" y="2626198"/>
                </a:cubicBezTo>
                <a:cubicBezTo>
                  <a:pt x="741856" y="2654508"/>
                  <a:pt x="687863" y="2666720"/>
                  <a:pt x="622666" y="2659579"/>
                </a:cubicBezTo>
                <a:cubicBezTo>
                  <a:pt x="439157" y="2639858"/>
                  <a:pt x="255509" y="2607538"/>
                  <a:pt x="76720" y="2563761"/>
                </a:cubicBezTo>
                <a:cubicBezTo>
                  <a:pt x="43069" y="2412986"/>
                  <a:pt x="17750" y="2260401"/>
                  <a:pt x="1502" y="2109768"/>
                </a:cubicBezTo>
                <a:cubicBezTo>
                  <a:pt x="-4902" y="2052254"/>
                  <a:pt x="9248" y="2004596"/>
                  <a:pt x="42498" y="1972023"/>
                </a:cubicBezTo>
                <a:cubicBezTo>
                  <a:pt x="81109" y="1934199"/>
                  <a:pt x="143979" y="1919398"/>
                  <a:pt x="215064" y="1931336"/>
                </a:cubicBezTo>
                <a:cubicBezTo>
                  <a:pt x="344850" y="1953356"/>
                  <a:pt x="521846" y="1968568"/>
                  <a:pt x="593353" y="1939139"/>
                </a:cubicBezTo>
                <a:cubicBezTo>
                  <a:pt x="620550" y="1928049"/>
                  <a:pt x="645247" y="1911801"/>
                  <a:pt x="666683" y="1890801"/>
                </a:cubicBezTo>
                <a:cubicBezTo>
                  <a:pt x="756427" y="1802886"/>
                  <a:pt x="777463" y="1646700"/>
                  <a:pt x="719140" y="1502100"/>
                </a:cubicBezTo>
                <a:cubicBezTo>
                  <a:pt x="645213" y="1319513"/>
                  <a:pt x="468873" y="1218085"/>
                  <a:pt x="325961" y="1276053"/>
                </a:cubicBezTo>
                <a:cubicBezTo>
                  <a:pt x="310516" y="1282322"/>
                  <a:pt x="288752" y="1290651"/>
                  <a:pt x="263694" y="1300303"/>
                </a:cubicBezTo>
                <a:cubicBezTo>
                  <a:pt x="227551" y="1314123"/>
                  <a:pt x="182455" y="1331394"/>
                  <a:pt x="134320" y="1350919"/>
                </a:cubicBezTo>
                <a:cubicBezTo>
                  <a:pt x="109551" y="1361077"/>
                  <a:pt x="73776" y="1368494"/>
                  <a:pt x="44170" y="1346112"/>
                </a:cubicBezTo>
                <a:cubicBezTo>
                  <a:pt x="9961" y="1320432"/>
                  <a:pt x="-5584" y="1262231"/>
                  <a:pt x="2445" y="1190380"/>
                </a:cubicBezTo>
                <a:cubicBezTo>
                  <a:pt x="22597" y="1010255"/>
                  <a:pt x="54581" y="830610"/>
                  <a:pt x="97616" y="655958"/>
                </a:cubicBezTo>
                <a:cubicBezTo>
                  <a:pt x="276538" y="699472"/>
                  <a:pt x="459261" y="731450"/>
                  <a:pt x="641054" y="751024"/>
                </a:cubicBezTo>
                <a:cubicBezTo>
                  <a:pt x="722145" y="759718"/>
                  <a:pt x="788882" y="742900"/>
                  <a:pt x="829033" y="703567"/>
                </a:cubicBezTo>
                <a:cubicBezTo>
                  <a:pt x="868348" y="665053"/>
                  <a:pt x="877242" y="609153"/>
                  <a:pt x="853453" y="550234"/>
                </a:cubicBezTo>
                <a:cubicBezTo>
                  <a:pt x="833563" y="501335"/>
                  <a:pt x="816271" y="455676"/>
                  <a:pt x="802327" y="418939"/>
                </a:cubicBezTo>
                <a:cubicBezTo>
                  <a:pt x="793324" y="395010"/>
                  <a:pt x="785517" y="374305"/>
                  <a:pt x="779375" y="359126"/>
                </a:cubicBezTo>
                <a:cubicBezTo>
                  <a:pt x="748112" y="281537"/>
                  <a:pt x="776208" y="186685"/>
                  <a:pt x="852726" y="111726"/>
                </a:cubicBezTo>
                <a:cubicBezTo>
                  <a:pt x="887618" y="77545"/>
                  <a:pt x="931469" y="49158"/>
                  <a:pt x="979440" y="29594"/>
                </a:cubicBezTo>
                <a:cubicBezTo>
                  <a:pt x="1038548" y="5552"/>
                  <a:pt x="1098979" y="-3350"/>
                  <a:pt x="1153932" y="110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 name="Freeform: Shape 15">
            <a:extLst>
              <a:ext uri="{FF2B5EF4-FFF2-40B4-BE49-F238E27FC236}">
                <a16:creationId xmlns:a16="http://schemas.microsoft.com/office/drawing/2014/main" id="{74A8CB49-CBEF-EE90-AC58-09CDD0EC5705}"/>
              </a:ext>
            </a:extLst>
          </p:cNvPr>
          <p:cNvSpPr/>
          <p:nvPr/>
        </p:nvSpPr>
        <p:spPr>
          <a:xfrm>
            <a:off x="5984587" y="1804122"/>
            <a:ext cx="1503363" cy="1504950"/>
          </a:xfrm>
          <a:custGeom>
            <a:avLst/>
            <a:gdLst>
              <a:gd name="connsiteX0" fmla="*/ 1153932 w 2662133"/>
              <a:gd name="connsiteY0" fmla="*/ 1106 h 2661576"/>
              <a:gd name="connsiteX1" fmla="*/ 1351573 w 2662133"/>
              <a:gd name="connsiteY1" fmla="*/ 126441 h 2661576"/>
              <a:gd name="connsiteX2" fmla="*/ 1339500 w 2662133"/>
              <a:gd name="connsiteY2" fmla="*/ 478200 h 2661576"/>
              <a:gd name="connsiteX3" fmla="*/ 1390581 w 2662133"/>
              <a:gd name="connsiteY3" fmla="*/ 690982 h 2661576"/>
              <a:gd name="connsiteX4" fmla="*/ 1571417 w 2662133"/>
              <a:gd name="connsiteY4" fmla="*/ 748439 h 2661576"/>
              <a:gd name="connsiteX5" fmla="*/ 2006287 w 2662133"/>
              <a:gd name="connsiteY5" fmla="*/ 675804 h 2661576"/>
              <a:gd name="connsiteX6" fmla="*/ 1913522 w 2662133"/>
              <a:gd name="connsiteY6" fmla="*/ 1202357 h 2661576"/>
              <a:gd name="connsiteX7" fmla="*/ 1974279 w 2662133"/>
              <a:gd name="connsiteY7" fmla="*/ 1402709 h 2661576"/>
              <a:gd name="connsiteX8" fmla="*/ 2113258 w 2662133"/>
              <a:gd name="connsiteY8" fmla="*/ 1413952 h 2661576"/>
              <a:gd name="connsiteX9" fmla="*/ 2244130 w 2662133"/>
              <a:gd name="connsiteY9" fmla="*/ 1362725 h 2661576"/>
              <a:gd name="connsiteX10" fmla="*/ 2304735 w 2662133"/>
              <a:gd name="connsiteY10" fmla="*/ 1339180 h 2661576"/>
              <a:gd name="connsiteX11" fmla="*/ 2633522 w 2662133"/>
              <a:gd name="connsiteY11" fmla="*/ 1538012 h 2661576"/>
              <a:gd name="connsiteX12" fmla="*/ 2592385 w 2662133"/>
              <a:gd name="connsiteY12" fmla="*/ 1872701 h 2661576"/>
              <a:gd name="connsiteX13" fmla="*/ 2535147 w 2662133"/>
              <a:gd name="connsiteY13" fmla="*/ 1910528 h 2661576"/>
              <a:gd name="connsiteX14" fmla="*/ 2183473 w 2662133"/>
              <a:gd name="connsiteY14" fmla="*/ 1899686 h 2661576"/>
              <a:gd name="connsiteX15" fmla="*/ 1968106 w 2662133"/>
              <a:gd name="connsiteY15" fmla="*/ 1953956 h 2661576"/>
              <a:gd name="connsiteX16" fmla="*/ 1912302 w 2662133"/>
              <a:gd name="connsiteY16" fmla="*/ 2132715 h 2661576"/>
              <a:gd name="connsiteX17" fmla="*/ 1986604 w 2662133"/>
              <a:gd name="connsiteY17" fmla="*/ 2582292 h 2661576"/>
              <a:gd name="connsiteX18" fmla="*/ 1542091 w 2662133"/>
              <a:gd name="connsiteY18" fmla="*/ 2657344 h 2661576"/>
              <a:gd name="connsiteX19" fmla="*/ 1402803 w 2662133"/>
              <a:gd name="connsiteY19" fmla="*/ 2614901 h 2661576"/>
              <a:gd name="connsiteX20" fmla="*/ 1364382 w 2662133"/>
              <a:gd name="connsiteY20" fmla="*/ 2444187 h 2661576"/>
              <a:gd name="connsiteX21" fmla="*/ 1373646 w 2662133"/>
              <a:gd name="connsiteY21" fmla="*/ 2065846 h 2661576"/>
              <a:gd name="connsiteX22" fmla="*/ 936985 w 2662133"/>
              <a:gd name="connsiteY22" fmla="*/ 1941718 h 2661576"/>
              <a:gd name="connsiteX23" fmla="*/ 794319 w 2662133"/>
              <a:gd name="connsiteY23" fmla="*/ 2034489 h 2661576"/>
              <a:gd name="connsiteX24" fmla="*/ 709504 w 2662133"/>
              <a:gd name="connsiteY24" fmla="*/ 2335844 h 2661576"/>
              <a:gd name="connsiteX25" fmla="*/ 732396 w 2662133"/>
              <a:gd name="connsiteY25" fmla="*/ 2395317 h 2661576"/>
              <a:gd name="connsiteX26" fmla="*/ 783678 w 2662133"/>
              <a:gd name="connsiteY26" fmla="*/ 2527050 h 2661576"/>
              <a:gd name="connsiteX27" fmla="*/ 770694 w 2662133"/>
              <a:gd name="connsiteY27" fmla="*/ 2626198 h 2661576"/>
              <a:gd name="connsiteX28" fmla="*/ 622666 w 2662133"/>
              <a:gd name="connsiteY28" fmla="*/ 2659579 h 2661576"/>
              <a:gd name="connsiteX29" fmla="*/ 76720 w 2662133"/>
              <a:gd name="connsiteY29" fmla="*/ 2563761 h 2661576"/>
              <a:gd name="connsiteX30" fmla="*/ 1501 w 2662133"/>
              <a:gd name="connsiteY30" fmla="*/ 2109768 h 2661576"/>
              <a:gd name="connsiteX31" fmla="*/ 42498 w 2662133"/>
              <a:gd name="connsiteY31" fmla="*/ 1972023 h 2661576"/>
              <a:gd name="connsiteX32" fmla="*/ 215064 w 2662133"/>
              <a:gd name="connsiteY32" fmla="*/ 1931336 h 2661576"/>
              <a:gd name="connsiteX33" fmla="*/ 593353 w 2662133"/>
              <a:gd name="connsiteY33" fmla="*/ 1939139 h 2661576"/>
              <a:gd name="connsiteX34" fmla="*/ 666683 w 2662133"/>
              <a:gd name="connsiteY34" fmla="*/ 1890801 h 2661576"/>
              <a:gd name="connsiteX35" fmla="*/ 719140 w 2662133"/>
              <a:gd name="connsiteY35" fmla="*/ 1502100 h 2661576"/>
              <a:gd name="connsiteX36" fmla="*/ 325961 w 2662133"/>
              <a:gd name="connsiteY36" fmla="*/ 1276053 h 2661576"/>
              <a:gd name="connsiteX37" fmla="*/ 263694 w 2662133"/>
              <a:gd name="connsiteY37" fmla="*/ 1300303 h 2661576"/>
              <a:gd name="connsiteX38" fmla="*/ 134320 w 2662133"/>
              <a:gd name="connsiteY38" fmla="*/ 1350919 h 2661576"/>
              <a:gd name="connsiteX39" fmla="*/ 44170 w 2662133"/>
              <a:gd name="connsiteY39" fmla="*/ 1346112 h 2661576"/>
              <a:gd name="connsiteX40" fmla="*/ 2445 w 2662133"/>
              <a:gd name="connsiteY40" fmla="*/ 1190380 h 2661576"/>
              <a:gd name="connsiteX41" fmla="*/ 97616 w 2662133"/>
              <a:gd name="connsiteY41" fmla="*/ 655958 h 2661576"/>
              <a:gd name="connsiteX42" fmla="*/ 641054 w 2662133"/>
              <a:gd name="connsiteY42" fmla="*/ 751024 h 2661576"/>
              <a:gd name="connsiteX43" fmla="*/ 829033 w 2662133"/>
              <a:gd name="connsiteY43" fmla="*/ 703567 h 2661576"/>
              <a:gd name="connsiteX44" fmla="*/ 853453 w 2662133"/>
              <a:gd name="connsiteY44" fmla="*/ 550234 h 2661576"/>
              <a:gd name="connsiteX45" fmla="*/ 802327 w 2662133"/>
              <a:gd name="connsiteY45" fmla="*/ 418939 h 2661576"/>
              <a:gd name="connsiteX46" fmla="*/ 779375 w 2662133"/>
              <a:gd name="connsiteY46" fmla="*/ 359126 h 2661576"/>
              <a:gd name="connsiteX47" fmla="*/ 852726 w 2662133"/>
              <a:gd name="connsiteY47" fmla="*/ 111726 h 2661576"/>
              <a:gd name="connsiteX48" fmla="*/ 979440 w 2662133"/>
              <a:gd name="connsiteY48" fmla="*/ 29594 h 2661576"/>
              <a:gd name="connsiteX49" fmla="*/ 1153932 w 2662133"/>
              <a:gd name="connsiteY49" fmla="*/ 1106 h 266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662133" h="2661576">
                <a:moveTo>
                  <a:pt x="1153932" y="1106"/>
                </a:moveTo>
                <a:cubicBezTo>
                  <a:pt x="1245520" y="8532"/>
                  <a:pt x="1321895" y="53063"/>
                  <a:pt x="1351573" y="126441"/>
                </a:cubicBezTo>
                <a:cubicBezTo>
                  <a:pt x="1371617" y="176303"/>
                  <a:pt x="1366610" y="320918"/>
                  <a:pt x="1339500" y="478200"/>
                </a:cubicBezTo>
                <a:cubicBezTo>
                  <a:pt x="1324556" y="564765"/>
                  <a:pt x="1342741" y="640263"/>
                  <a:pt x="1390581" y="690982"/>
                </a:cubicBezTo>
                <a:cubicBezTo>
                  <a:pt x="1433507" y="736473"/>
                  <a:pt x="1497741" y="756826"/>
                  <a:pt x="1571417" y="748439"/>
                </a:cubicBezTo>
                <a:cubicBezTo>
                  <a:pt x="1716715" y="731964"/>
                  <a:pt x="1862792" y="707510"/>
                  <a:pt x="2006287" y="675804"/>
                </a:cubicBezTo>
                <a:cubicBezTo>
                  <a:pt x="1963953" y="850426"/>
                  <a:pt x="1932795" y="1027359"/>
                  <a:pt x="1913522" y="1202357"/>
                </a:cubicBezTo>
                <a:cubicBezTo>
                  <a:pt x="1903341" y="1292851"/>
                  <a:pt x="1925495" y="1365840"/>
                  <a:pt x="1974279" y="1402709"/>
                </a:cubicBezTo>
                <a:cubicBezTo>
                  <a:pt x="2011977" y="1431204"/>
                  <a:pt x="2061264" y="1435162"/>
                  <a:pt x="2113258" y="1413952"/>
                </a:cubicBezTo>
                <a:cubicBezTo>
                  <a:pt x="2161959" y="1394064"/>
                  <a:pt x="2207523" y="1376666"/>
                  <a:pt x="2244130" y="1362725"/>
                </a:cubicBezTo>
                <a:cubicBezTo>
                  <a:pt x="2268360" y="1353426"/>
                  <a:pt x="2289353" y="1345455"/>
                  <a:pt x="2304735" y="1339180"/>
                </a:cubicBezTo>
                <a:cubicBezTo>
                  <a:pt x="2422310" y="1291462"/>
                  <a:pt x="2569837" y="1380694"/>
                  <a:pt x="2633522" y="1538012"/>
                </a:cubicBezTo>
                <a:cubicBezTo>
                  <a:pt x="2683625" y="1662246"/>
                  <a:pt x="2666693" y="1799907"/>
                  <a:pt x="2592385" y="1872701"/>
                </a:cubicBezTo>
                <a:cubicBezTo>
                  <a:pt x="2575545" y="1889198"/>
                  <a:pt x="2556348" y="1901895"/>
                  <a:pt x="2535147" y="1910528"/>
                </a:cubicBezTo>
                <a:cubicBezTo>
                  <a:pt x="2485112" y="1930734"/>
                  <a:pt x="2340495" y="1926327"/>
                  <a:pt x="2183473" y="1899686"/>
                </a:cubicBezTo>
                <a:cubicBezTo>
                  <a:pt x="2096706" y="1885130"/>
                  <a:pt x="2018139" y="1904942"/>
                  <a:pt x="1968106" y="1953956"/>
                </a:cubicBezTo>
                <a:cubicBezTo>
                  <a:pt x="1923539" y="1997615"/>
                  <a:pt x="1904205" y="2059404"/>
                  <a:pt x="1912302" y="2132715"/>
                </a:cubicBezTo>
                <a:cubicBezTo>
                  <a:pt x="1928916" y="2283388"/>
                  <a:pt x="1953880" y="2434476"/>
                  <a:pt x="1986604" y="2582292"/>
                </a:cubicBezTo>
                <a:cubicBezTo>
                  <a:pt x="1839807" y="2615191"/>
                  <a:pt x="1690375" y="2640437"/>
                  <a:pt x="1542091" y="2657344"/>
                </a:cubicBezTo>
                <a:cubicBezTo>
                  <a:pt x="1483448" y="2663996"/>
                  <a:pt x="1435296" y="2649350"/>
                  <a:pt x="1402803" y="2614901"/>
                </a:cubicBezTo>
                <a:cubicBezTo>
                  <a:pt x="1366372" y="2576371"/>
                  <a:pt x="1352354" y="2514172"/>
                  <a:pt x="1364382" y="2444187"/>
                </a:cubicBezTo>
                <a:cubicBezTo>
                  <a:pt x="1386795" y="2314871"/>
                  <a:pt x="1402705" y="2138180"/>
                  <a:pt x="1373646" y="2065846"/>
                </a:cubicBezTo>
                <a:cubicBezTo>
                  <a:pt x="1315841" y="1923108"/>
                  <a:pt x="1120071" y="1867420"/>
                  <a:pt x="936985" y="1941718"/>
                </a:cubicBezTo>
                <a:cubicBezTo>
                  <a:pt x="883160" y="1963667"/>
                  <a:pt x="833766" y="1995846"/>
                  <a:pt x="794319" y="2034489"/>
                </a:cubicBezTo>
                <a:cubicBezTo>
                  <a:pt x="703129" y="2123821"/>
                  <a:pt x="670618" y="2239207"/>
                  <a:pt x="709504" y="2335844"/>
                </a:cubicBezTo>
                <a:cubicBezTo>
                  <a:pt x="715545" y="2350656"/>
                  <a:pt x="723393" y="2371320"/>
                  <a:pt x="732396" y="2395317"/>
                </a:cubicBezTo>
                <a:cubicBezTo>
                  <a:pt x="746336" y="2432124"/>
                  <a:pt x="763697" y="2477915"/>
                  <a:pt x="783678" y="2527050"/>
                </a:cubicBezTo>
                <a:cubicBezTo>
                  <a:pt x="795056" y="2555278"/>
                  <a:pt x="802171" y="2595362"/>
                  <a:pt x="770694" y="2626198"/>
                </a:cubicBezTo>
                <a:cubicBezTo>
                  <a:pt x="741856" y="2654508"/>
                  <a:pt x="687863" y="2666720"/>
                  <a:pt x="622666" y="2659579"/>
                </a:cubicBezTo>
                <a:cubicBezTo>
                  <a:pt x="439157" y="2639858"/>
                  <a:pt x="255509" y="2607538"/>
                  <a:pt x="76720" y="2563761"/>
                </a:cubicBezTo>
                <a:cubicBezTo>
                  <a:pt x="43068" y="2412986"/>
                  <a:pt x="17750" y="2260401"/>
                  <a:pt x="1501" y="2109768"/>
                </a:cubicBezTo>
                <a:cubicBezTo>
                  <a:pt x="-4902" y="2052254"/>
                  <a:pt x="9247" y="2004596"/>
                  <a:pt x="42498" y="1972023"/>
                </a:cubicBezTo>
                <a:cubicBezTo>
                  <a:pt x="81109" y="1934199"/>
                  <a:pt x="143979" y="1919398"/>
                  <a:pt x="215064" y="1931336"/>
                </a:cubicBezTo>
                <a:cubicBezTo>
                  <a:pt x="344850" y="1953356"/>
                  <a:pt x="521846" y="1968568"/>
                  <a:pt x="593353" y="1939139"/>
                </a:cubicBezTo>
                <a:cubicBezTo>
                  <a:pt x="620550" y="1928049"/>
                  <a:pt x="645247" y="1911801"/>
                  <a:pt x="666683" y="1890801"/>
                </a:cubicBezTo>
                <a:cubicBezTo>
                  <a:pt x="756427" y="1802886"/>
                  <a:pt x="777463" y="1646700"/>
                  <a:pt x="719140" y="1502100"/>
                </a:cubicBezTo>
                <a:cubicBezTo>
                  <a:pt x="645213" y="1319513"/>
                  <a:pt x="468873" y="1218085"/>
                  <a:pt x="325961" y="1276053"/>
                </a:cubicBezTo>
                <a:cubicBezTo>
                  <a:pt x="310516" y="1282322"/>
                  <a:pt x="288752" y="1290651"/>
                  <a:pt x="263694" y="1300303"/>
                </a:cubicBezTo>
                <a:cubicBezTo>
                  <a:pt x="227551" y="1314123"/>
                  <a:pt x="182454" y="1331394"/>
                  <a:pt x="134320" y="1350919"/>
                </a:cubicBezTo>
                <a:cubicBezTo>
                  <a:pt x="109551" y="1361077"/>
                  <a:pt x="73776" y="1368494"/>
                  <a:pt x="44170" y="1346112"/>
                </a:cubicBezTo>
                <a:cubicBezTo>
                  <a:pt x="9961" y="1320432"/>
                  <a:pt x="-5584" y="1262231"/>
                  <a:pt x="2445" y="1190380"/>
                </a:cubicBezTo>
                <a:cubicBezTo>
                  <a:pt x="22597" y="1010255"/>
                  <a:pt x="54581" y="830610"/>
                  <a:pt x="97616" y="655958"/>
                </a:cubicBezTo>
                <a:cubicBezTo>
                  <a:pt x="276538" y="699472"/>
                  <a:pt x="459261" y="731450"/>
                  <a:pt x="641054" y="751024"/>
                </a:cubicBezTo>
                <a:cubicBezTo>
                  <a:pt x="722145" y="759718"/>
                  <a:pt x="788882" y="742900"/>
                  <a:pt x="829033" y="703567"/>
                </a:cubicBezTo>
                <a:cubicBezTo>
                  <a:pt x="868348" y="665053"/>
                  <a:pt x="877242" y="609153"/>
                  <a:pt x="853453" y="550234"/>
                </a:cubicBezTo>
                <a:cubicBezTo>
                  <a:pt x="833563" y="501335"/>
                  <a:pt x="816271" y="455676"/>
                  <a:pt x="802327" y="418939"/>
                </a:cubicBezTo>
                <a:cubicBezTo>
                  <a:pt x="793324" y="395010"/>
                  <a:pt x="785517" y="374305"/>
                  <a:pt x="779375" y="359126"/>
                </a:cubicBezTo>
                <a:cubicBezTo>
                  <a:pt x="748112" y="281537"/>
                  <a:pt x="776208" y="186685"/>
                  <a:pt x="852726" y="111726"/>
                </a:cubicBezTo>
                <a:cubicBezTo>
                  <a:pt x="887618" y="77545"/>
                  <a:pt x="931469" y="49158"/>
                  <a:pt x="979440" y="29594"/>
                </a:cubicBezTo>
                <a:cubicBezTo>
                  <a:pt x="1038548" y="5552"/>
                  <a:pt x="1098979" y="-3350"/>
                  <a:pt x="1153932" y="1106"/>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5" name="Freeform: Shape 17">
            <a:extLst>
              <a:ext uri="{FF2B5EF4-FFF2-40B4-BE49-F238E27FC236}">
                <a16:creationId xmlns:a16="http://schemas.microsoft.com/office/drawing/2014/main" id="{B9350F7D-4850-BF18-54A7-568077D43626}"/>
              </a:ext>
            </a:extLst>
          </p:cNvPr>
          <p:cNvSpPr/>
          <p:nvPr/>
        </p:nvSpPr>
        <p:spPr>
          <a:xfrm flipV="1">
            <a:off x="7095837" y="2135909"/>
            <a:ext cx="1504950" cy="1503363"/>
          </a:xfrm>
          <a:custGeom>
            <a:avLst/>
            <a:gdLst>
              <a:gd name="connsiteX0" fmla="*/ 1153932 w 2662133"/>
              <a:gd name="connsiteY0" fmla="*/ 1106 h 2661576"/>
              <a:gd name="connsiteX1" fmla="*/ 1351573 w 2662133"/>
              <a:gd name="connsiteY1" fmla="*/ 126441 h 2661576"/>
              <a:gd name="connsiteX2" fmla="*/ 1339500 w 2662133"/>
              <a:gd name="connsiteY2" fmla="*/ 478200 h 2661576"/>
              <a:gd name="connsiteX3" fmla="*/ 1390581 w 2662133"/>
              <a:gd name="connsiteY3" fmla="*/ 690982 h 2661576"/>
              <a:gd name="connsiteX4" fmla="*/ 1571417 w 2662133"/>
              <a:gd name="connsiteY4" fmla="*/ 748439 h 2661576"/>
              <a:gd name="connsiteX5" fmla="*/ 2006286 w 2662133"/>
              <a:gd name="connsiteY5" fmla="*/ 675804 h 2661576"/>
              <a:gd name="connsiteX6" fmla="*/ 1913522 w 2662133"/>
              <a:gd name="connsiteY6" fmla="*/ 1202357 h 2661576"/>
              <a:gd name="connsiteX7" fmla="*/ 1974279 w 2662133"/>
              <a:gd name="connsiteY7" fmla="*/ 1402709 h 2661576"/>
              <a:gd name="connsiteX8" fmla="*/ 2113258 w 2662133"/>
              <a:gd name="connsiteY8" fmla="*/ 1413952 h 2661576"/>
              <a:gd name="connsiteX9" fmla="*/ 2244130 w 2662133"/>
              <a:gd name="connsiteY9" fmla="*/ 1362725 h 2661576"/>
              <a:gd name="connsiteX10" fmla="*/ 2304735 w 2662133"/>
              <a:gd name="connsiteY10" fmla="*/ 1339180 h 2661576"/>
              <a:gd name="connsiteX11" fmla="*/ 2633522 w 2662133"/>
              <a:gd name="connsiteY11" fmla="*/ 1538012 h 2661576"/>
              <a:gd name="connsiteX12" fmla="*/ 2592385 w 2662133"/>
              <a:gd name="connsiteY12" fmla="*/ 1872701 h 2661576"/>
              <a:gd name="connsiteX13" fmla="*/ 2535147 w 2662133"/>
              <a:gd name="connsiteY13" fmla="*/ 1910528 h 2661576"/>
              <a:gd name="connsiteX14" fmla="*/ 2183472 w 2662133"/>
              <a:gd name="connsiteY14" fmla="*/ 1899686 h 2661576"/>
              <a:gd name="connsiteX15" fmla="*/ 1968106 w 2662133"/>
              <a:gd name="connsiteY15" fmla="*/ 1953956 h 2661576"/>
              <a:gd name="connsiteX16" fmla="*/ 1912302 w 2662133"/>
              <a:gd name="connsiteY16" fmla="*/ 2132715 h 2661576"/>
              <a:gd name="connsiteX17" fmla="*/ 1986604 w 2662133"/>
              <a:gd name="connsiteY17" fmla="*/ 2582292 h 2661576"/>
              <a:gd name="connsiteX18" fmla="*/ 1542091 w 2662133"/>
              <a:gd name="connsiteY18" fmla="*/ 2657344 h 2661576"/>
              <a:gd name="connsiteX19" fmla="*/ 1402803 w 2662133"/>
              <a:gd name="connsiteY19" fmla="*/ 2614901 h 2661576"/>
              <a:gd name="connsiteX20" fmla="*/ 1364381 w 2662133"/>
              <a:gd name="connsiteY20" fmla="*/ 2444187 h 2661576"/>
              <a:gd name="connsiteX21" fmla="*/ 1373646 w 2662133"/>
              <a:gd name="connsiteY21" fmla="*/ 2065846 h 2661576"/>
              <a:gd name="connsiteX22" fmla="*/ 936985 w 2662133"/>
              <a:gd name="connsiteY22" fmla="*/ 1941718 h 2661576"/>
              <a:gd name="connsiteX23" fmla="*/ 794319 w 2662133"/>
              <a:gd name="connsiteY23" fmla="*/ 2034489 h 2661576"/>
              <a:gd name="connsiteX24" fmla="*/ 709504 w 2662133"/>
              <a:gd name="connsiteY24" fmla="*/ 2335844 h 2661576"/>
              <a:gd name="connsiteX25" fmla="*/ 732397 w 2662133"/>
              <a:gd name="connsiteY25" fmla="*/ 2395317 h 2661576"/>
              <a:gd name="connsiteX26" fmla="*/ 783678 w 2662133"/>
              <a:gd name="connsiteY26" fmla="*/ 2527050 h 2661576"/>
              <a:gd name="connsiteX27" fmla="*/ 770694 w 2662133"/>
              <a:gd name="connsiteY27" fmla="*/ 2626198 h 2661576"/>
              <a:gd name="connsiteX28" fmla="*/ 622666 w 2662133"/>
              <a:gd name="connsiteY28" fmla="*/ 2659579 h 2661576"/>
              <a:gd name="connsiteX29" fmla="*/ 76720 w 2662133"/>
              <a:gd name="connsiteY29" fmla="*/ 2563761 h 2661576"/>
              <a:gd name="connsiteX30" fmla="*/ 1501 w 2662133"/>
              <a:gd name="connsiteY30" fmla="*/ 2109768 h 2661576"/>
              <a:gd name="connsiteX31" fmla="*/ 42498 w 2662133"/>
              <a:gd name="connsiteY31" fmla="*/ 1972023 h 2661576"/>
              <a:gd name="connsiteX32" fmla="*/ 215064 w 2662133"/>
              <a:gd name="connsiteY32" fmla="*/ 1931336 h 2661576"/>
              <a:gd name="connsiteX33" fmla="*/ 593354 w 2662133"/>
              <a:gd name="connsiteY33" fmla="*/ 1939139 h 2661576"/>
              <a:gd name="connsiteX34" fmla="*/ 666684 w 2662133"/>
              <a:gd name="connsiteY34" fmla="*/ 1890801 h 2661576"/>
              <a:gd name="connsiteX35" fmla="*/ 719140 w 2662133"/>
              <a:gd name="connsiteY35" fmla="*/ 1502100 h 2661576"/>
              <a:gd name="connsiteX36" fmla="*/ 325961 w 2662133"/>
              <a:gd name="connsiteY36" fmla="*/ 1276053 h 2661576"/>
              <a:gd name="connsiteX37" fmla="*/ 263694 w 2662133"/>
              <a:gd name="connsiteY37" fmla="*/ 1300303 h 2661576"/>
              <a:gd name="connsiteX38" fmla="*/ 134320 w 2662133"/>
              <a:gd name="connsiteY38" fmla="*/ 1350919 h 2661576"/>
              <a:gd name="connsiteX39" fmla="*/ 44170 w 2662133"/>
              <a:gd name="connsiteY39" fmla="*/ 1346112 h 2661576"/>
              <a:gd name="connsiteX40" fmla="*/ 2445 w 2662133"/>
              <a:gd name="connsiteY40" fmla="*/ 1190380 h 2661576"/>
              <a:gd name="connsiteX41" fmla="*/ 97616 w 2662133"/>
              <a:gd name="connsiteY41" fmla="*/ 655958 h 2661576"/>
              <a:gd name="connsiteX42" fmla="*/ 641054 w 2662133"/>
              <a:gd name="connsiteY42" fmla="*/ 751024 h 2661576"/>
              <a:gd name="connsiteX43" fmla="*/ 829033 w 2662133"/>
              <a:gd name="connsiteY43" fmla="*/ 703567 h 2661576"/>
              <a:gd name="connsiteX44" fmla="*/ 853453 w 2662133"/>
              <a:gd name="connsiteY44" fmla="*/ 550234 h 2661576"/>
              <a:gd name="connsiteX45" fmla="*/ 802327 w 2662133"/>
              <a:gd name="connsiteY45" fmla="*/ 418939 h 2661576"/>
              <a:gd name="connsiteX46" fmla="*/ 779375 w 2662133"/>
              <a:gd name="connsiteY46" fmla="*/ 359126 h 2661576"/>
              <a:gd name="connsiteX47" fmla="*/ 852726 w 2662133"/>
              <a:gd name="connsiteY47" fmla="*/ 111726 h 2661576"/>
              <a:gd name="connsiteX48" fmla="*/ 979440 w 2662133"/>
              <a:gd name="connsiteY48" fmla="*/ 29594 h 2661576"/>
              <a:gd name="connsiteX49" fmla="*/ 1153932 w 2662133"/>
              <a:gd name="connsiteY49" fmla="*/ 1106 h 266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662133" h="2661576">
                <a:moveTo>
                  <a:pt x="1153932" y="1106"/>
                </a:moveTo>
                <a:cubicBezTo>
                  <a:pt x="1245520" y="8532"/>
                  <a:pt x="1321894" y="53063"/>
                  <a:pt x="1351573" y="126441"/>
                </a:cubicBezTo>
                <a:cubicBezTo>
                  <a:pt x="1371617" y="176303"/>
                  <a:pt x="1366610" y="320918"/>
                  <a:pt x="1339500" y="478200"/>
                </a:cubicBezTo>
                <a:cubicBezTo>
                  <a:pt x="1324555" y="564765"/>
                  <a:pt x="1342740" y="640263"/>
                  <a:pt x="1390581" y="690982"/>
                </a:cubicBezTo>
                <a:cubicBezTo>
                  <a:pt x="1433507" y="736473"/>
                  <a:pt x="1497741" y="756826"/>
                  <a:pt x="1571417" y="748439"/>
                </a:cubicBezTo>
                <a:cubicBezTo>
                  <a:pt x="1716715" y="731964"/>
                  <a:pt x="1862792" y="707510"/>
                  <a:pt x="2006286" y="675804"/>
                </a:cubicBezTo>
                <a:cubicBezTo>
                  <a:pt x="1963953" y="850426"/>
                  <a:pt x="1932795" y="1027359"/>
                  <a:pt x="1913522" y="1202357"/>
                </a:cubicBezTo>
                <a:cubicBezTo>
                  <a:pt x="1903341" y="1292851"/>
                  <a:pt x="1925494" y="1365840"/>
                  <a:pt x="1974279" y="1402709"/>
                </a:cubicBezTo>
                <a:cubicBezTo>
                  <a:pt x="2011976" y="1431204"/>
                  <a:pt x="2061263" y="1435162"/>
                  <a:pt x="2113258" y="1413952"/>
                </a:cubicBezTo>
                <a:cubicBezTo>
                  <a:pt x="2161959" y="1394064"/>
                  <a:pt x="2207523" y="1376666"/>
                  <a:pt x="2244130" y="1362725"/>
                </a:cubicBezTo>
                <a:cubicBezTo>
                  <a:pt x="2268360" y="1353426"/>
                  <a:pt x="2289353" y="1345455"/>
                  <a:pt x="2304735" y="1339180"/>
                </a:cubicBezTo>
                <a:cubicBezTo>
                  <a:pt x="2422310" y="1291462"/>
                  <a:pt x="2569837" y="1380694"/>
                  <a:pt x="2633522" y="1538012"/>
                </a:cubicBezTo>
                <a:cubicBezTo>
                  <a:pt x="2683625" y="1662246"/>
                  <a:pt x="2666693" y="1799907"/>
                  <a:pt x="2592385" y="1872701"/>
                </a:cubicBezTo>
                <a:cubicBezTo>
                  <a:pt x="2575545" y="1889198"/>
                  <a:pt x="2556348" y="1901895"/>
                  <a:pt x="2535147" y="1910528"/>
                </a:cubicBezTo>
                <a:cubicBezTo>
                  <a:pt x="2485112" y="1930734"/>
                  <a:pt x="2340495" y="1926327"/>
                  <a:pt x="2183472" y="1899686"/>
                </a:cubicBezTo>
                <a:cubicBezTo>
                  <a:pt x="2096706" y="1885130"/>
                  <a:pt x="2018139" y="1904942"/>
                  <a:pt x="1968106" y="1953956"/>
                </a:cubicBezTo>
                <a:cubicBezTo>
                  <a:pt x="1923538" y="1997615"/>
                  <a:pt x="1904205" y="2059404"/>
                  <a:pt x="1912302" y="2132715"/>
                </a:cubicBezTo>
                <a:cubicBezTo>
                  <a:pt x="1928915" y="2283388"/>
                  <a:pt x="1953880" y="2434476"/>
                  <a:pt x="1986604" y="2582292"/>
                </a:cubicBezTo>
                <a:cubicBezTo>
                  <a:pt x="1839806" y="2615191"/>
                  <a:pt x="1690375" y="2640437"/>
                  <a:pt x="1542091" y="2657344"/>
                </a:cubicBezTo>
                <a:cubicBezTo>
                  <a:pt x="1483448" y="2663996"/>
                  <a:pt x="1435296" y="2649350"/>
                  <a:pt x="1402803" y="2614901"/>
                </a:cubicBezTo>
                <a:cubicBezTo>
                  <a:pt x="1366371" y="2576371"/>
                  <a:pt x="1352354" y="2514172"/>
                  <a:pt x="1364381" y="2444187"/>
                </a:cubicBezTo>
                <a:cubicBezTo>
                  <a:pt x="1386795" y="2314871"/>
                  <a:pt x="1402704" y="2138180"/>
                  <a:pt x="1373646" y="2065846"/>
                </a:cubicBezTo>
                <a:cubicBezTo>
                  <a:pt x="1315840" y="1923108"/>
                  <a:pt x="1120072" y="1867420"/>
                  <a:pt x="936985" y="1941718"/>
                </a:cubicBezTo>
                <a:cubicBezTo>
                  <a:pt x="883161" y="1963667"/>
                  <a:pt x="833766" y="1995846"/>
                  <a:pt x="794319" y="2034489"/>
                </a:cubicBezTo>
                <a:cubicBezTo>
                  <a:pt x="703129" y="2123821"/>
                  <a:pt x="670618" y="2239207"/>
                  <a:pt x="709504" y="2335844"/>
                </a:cubicBezTo>
                <a:cubicBezTo>
                  <a:pt x="715545" y="2350656"/>
                  <a:pt x="723394" y="2371320"/>
                  <a:pt x="732397" y="2395317"/>
                </a:cubicBezTo>
                <a:cubicBezTo>
                  <a:pt x="746336" y="2432124"/>
                  <a:pt x="763697" y="2477915"/>
                  <a:pt x="783678" y="2527050"/>
                </a:cubicBezTo>
                <a:cubicBezTo>
                  <a:pt x="795056" y="2555278"/>
                  <a:pt x="802171" y="2595362"/>
                  <a:pt x="770694" y="2626198"/>
                </a:cubicBezTo>
                <a:cubicBezTo>
                  <a:pt x="741856" y="2654508"/>
                  <a:pt x="687863" y="2666720"/>
                  <a:pt x="622666" y="2659579"/>
                </a:cubicBezTo>
                <a:cubicBezTo>
                  <a:pt x="439157" y="2639858"/>
                  <a:pt x="255509" y="2607538"/>
                  <a:pt x="76720" y="2563761"/>
                </a:cubicBezTo>
                <a:cubicBezTo>
                  <a:pt x="43068" y="2412986"/>
                  <a:pt x="17750" y="2260401"/>
                  <a:pt x="1501" y="2109768"/>
                </a:cubicBezTo>
                <a:cubicBezTo>
                  <a:pt x="-4902" y="2052254"/>
                  <a:pt x="9247" y="2004596"/>
                  <a:pt x="42498" y="1972023"/>
                </a:cubicBezTo>
                <a:cubicBezTo>
                  <a:pt x="81109" y="1934199"/>
                  <a:pt x="143979" y="1919398"/>
                  <a:pt x="215064" y="1931336"/>
                </a:cubicBezTo>
                <a:cubicBezTo>
                  <a:pt x="344850" y="1953356"/>
                  <a:pt x="521847" y="1968568"/>
                  <a:pt x="593354" y="1939139"/>
                </a:cubicBezTo>
                <a:cubicBezTo>
                  <a:pt x="620550" y="1928049"/>
                  <a:pt x="645247" y="1911801"/>
                  <a:pt x="666684" y="1890801"/>
                </a:cubicBezTo>
                <a:cubicBezTo>
                  <a:pt x="756428" y="1802886"/>
                  <a:pt x="777463" y="1646700"/>
                  <a:pt x="719140" y="1502100"/>
                </a:cubicBezTo>
                <a:cubicBezTo>
                  <a:pt x="645213" y="1319513"/>
                  <a:pt x="468873" y="1218085"/>
                  <a:pt x="325961" y="1276053"/>
                </a:cubicBezTo>
                <a:cubicBezTo>
                  <a:pt x="310516" y="1282322"/>
                  <a:pt x="288752" y="1290651"/>
                  <a:pt x="263694" y="1300303"/>
                </a:cubicBezTo>
                <a:cubicBezTo>
                  <a:pt x="227551" y="1314123"/>
                  <a:pt x="182454" y="1331394"/>
                  <a:pt x="134320" y="1350919"/>
                </a:cubicBezTo>
                <a:cubicBezTo>
                  <a:pt x="109551" y="1361077"/>
                  <a:pt x="73776" y="1368494"/>
                  <a:pt x="44170" y="1346112"/>
                </a:cubicBezTo>
                <a:cubicBezTo>
                  <a:pt x="9961" y="1320432"/>
                  <a:pt x="-5584" y="1262231"/>
                  <a:pt x="2445" y="1190380"/>
                </a:cubicBezTo>
                <a:cubicBezTo>
                  <a:pt x="22597" y="1010255"/>
                  <a:pt x="54581" y="830610"/>
                  <a:pt x="97616" y="655958"/>
                </a:cubicBezTo>
                <a:cubicBezTo>
                  <a:pt x="276538" y="699472"/>
                  <a:pt x="459261" y="731450"/>
                  <a:pt x="641054" y="751024"/>
                </a:cubicBezTo>
                <a:cubicBezTo>
                  <a:pt x="722145" y="759718"/>
                  <a:pt x="788882" y="742900"/>
                  <a:pt x="829033" y="703567"/>
                </a:cubicBezTo>
                <a:cubicBezTo>
                  <a:pt x="868349" y="665053"/>
                  <a:pt x="877242" y="609153"/>
                  <a:pt x="853453" y="550234"/>
                </a:cubicBezTo>
                <a:cubicBezTo>
                  <a:pt x="833563" y="501335"/>
                  <a:pt x="816271" y="455676"/>
                  <a:pt x="802327" y="418939"/>
                </a:cubicBezTo>
                <a:cubicBezTo>
                  <a:pt x="793324" y="395010"/>
                  <a:pt x="785517" y="374305"/>
                  <a:pt x="779375" y="359126"/>
                </a:cubicBezTo>
                <a:cubicBezTo>
                  <a:pt x="748112" y="281537"/>
                  <a:pt x="776208" y="186685"/>
                  <a:pt x="852726" y="111726"/>
                </a:cubicBezTo>
                <a:cubicBezTo>
                  <a:pt x="887618" y="77545"/>
                  <a:pt x="931469" y="49158"/>
                  <a:pt x="979440" y="29594"/>
                </a:cubicBezTo>
                <a:cubicBezTo>
                  <a:pt x="1038548" y="5552"/>
                  <a:pt x="1098978" y="-3350"/>
                  <a:pt x="1153932" y="110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4" name="TextBox 23">
            <a:extLst>
              <a:ext uri="{FF2B5EF4-FFF2-40B4-BE49-F238E27FC236}">
                <a16:creationId xmlns:a16="http://schemas.microsoft.com/office/drawing/2014/main" id="{10527997-DABB-3547-10F1-CDE9BB294791}"/>
              </a:ext>
            </a:extLst>
          </p:cNvPr>
          <p:cNvSpPr txBox="1"/>
          <p:nvPr/>
        </p:nvSpPr>
        <p:spPr>
          <a:xfrm>
            <a:off x="2615912" y="4513986"/>
            <a:ext cx="6965950" cy="989566"/>
          </a:xfrm>
          <a:prstGeom prst="rect">
            <a:avLst/>
          </a:prstGeom>
          <a:noFill/>
        </p:spPr>
        <p:txBody>
          <a:bodyPr>
            <a:spAutoFit/>
          </a:bodyPr>
          <a:lstStyle/>
          <a:p>
            <a:pPr algn="ctr" eaLnBrk="1" fontAlgn="auto" hangingPunct="1">
              <a:lnSpc>
                <a:spcPct val="150000"/>
              </a:lnSpc>
              <a:spcBef>
                <a:spcPts val="0"/>
              </a:spcBef>
              <a:spcAft>
                <a:spcPts val="0"/>
              </a:spcAft>
              <a:defRPr/>
            </a:pPr>
            <a:r>
              <a:rPr lang="id-ID" sz="1000" dirty="0">
                <a:latin typeface="+mn-lt"/>
                <a:ea typeface="Times New Roman" panose="02020603050405020304" pitchFamily="18" charset="0"/>
              </a:rPr>
              <a:t>Lorem ipsum dolor sit amet, consectetur adipiscing elit. Vivamus vel euismod leo. Donec commodo et urna ac semper. Mauris finibus augue id</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Vivamus vel euismod leo. Donec commodo et urna ac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consectetur adipiscing elit. V Donec commodo et urna ac semper. Mauris finibus augue id</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Vivamus vel euismod leo. Donec commodo et urna ac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consectetur adipiscing elit. ivamus vel</a:t>
            </a:r>
          </a:p>
        </p:txBody>
      </p:sp>
      <p:cxnSp>
        <p:nvCxnSpPr>
          <p:cNvPr id="15" name="Straight Connector 27">
            <a:extLst>
              <a:ext uri="{FF2B5EF4-FFF2-40B4-BE49-F238E27FC236}">
                <a16:creationId xmlns:a16="http://schemas.microsoft.com/office/drawing/2014/main" id="{52A0766A-408F-A597-817D-061F7613C679}"/>
              </a:ext>
            </a:extLst>
          </p:cNvPr>
          <p:cNvCxnSpPr>
            <a:cxnSpLocks/>
          </p:cNvCxnSpPr>
          <p:nvPr/>
        </p:nvCxnSpPr>
        <p:spPr>
          <a:xfrm>
            <a:off x="3911312" y="4426674"/>
            <a:ext cx="437673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29">
            <a:extLst>
              <a:ext uri="{FF2B5EF4-FFF2-40B4-BE49-F238E27FC236}">
                <a16:creationId xmlns:a16="http://schemas.microsoft.com/office/drawing/2014/main" id="{6E01A865-1A46-AC18-BC7D-9D40ABAE9571}"/>
              </a:ext>
            </a:extLst>
          </p:cNvPr>
          <p:cNvSpPr txBox="1"/>
          <p:nvPr/>
        </p:nvSpPr>
        <p:spPr>
          <a:xfrm>
            <a:off x="2615912" y="3794627"/>
            <a:ext cx="6965950" cy="501804"/>
          </a:xfrm>
          <a:prstGeom prst="rect">
            <a:avLst/>
          </a:prstGeom>
          <a:noFill/>
        </p:spPr>
        <p:txBody>
          <a:bodyPr>
            <a:spAutoFit/>
          </a:bodyPr>
          <a:lstStyle/>
          <a:p>
            <a:pPr algn="ctr">
              <a:lnSpc>
                <a:spcPct val="150000"/>
              </a:lnSpc>
              <a:defRPr/>
            </a:pPr>
            <a:r>
              <a:rPr lang="da-DK" sz="2000" b="1" dirty="0">
                <a:solidFill>
                  <a:schemeClr val="tx2"/>
                </a:solidFill>
                <a:ea typeface="Times New Roman" panose="02020603050405020304" pitchFamily="18" charset="0"/>
              </a:rPr>
              <a:t>Lore</a:t>
            </a:r>
            <a:r>
              <a:rPr lang="da-DK" sz="2000" b="1" dirty="0">
                <a:solidFill>
                  <a:schemeClr val="tx2"/>
                </a:solidFill>
                <a:latin typeface="+mj-lt"/>
                <a:ea typeface="Times New Roman" panose="02020603050405020304" pitchFamily="18" charset="0"/>
              </a:rPr>
              <a:t>m ipsum dolor sit amet</a:t>
            </a:r>
            <a:endParaRPr lang="id-ID" sz="2000" b="1" dirty="0">
              <a:solidFill>
                <a:schemeClr val="tx2"/>
              </a:solidFill>
              <a:latin typeface="+mj-lt"/>
              <a:ea typeface="Times New Roman" panose="02020603050405020304" pitchFamily="18" charset="0"/>
            </a:endParaRPr>
          </a:p>
        </p:txBody>
      </p:sp>
      <p:sp>
        <p:nvSpPr>
          <p:cNvPr id="22" name="CuadroTexto 21">
            <a:extLst>
              <a:ext uri="{FF2B5EF4-FFF2-40B4-BE49-F238E27FC236}">
                <a16:creationId xmlns:a16="http://schemas.microsoft.com/office/drawing/2014/main" id="{55BEE344-9D77-91BC-35DF-1A21F0AE5A56}"/>
              </a:ext>
            </a:extLst>
          </p:cNvPr>
          <p:cNvSpPr txBox="1"/>
          <p:nvPr/>
        </p:nvSpPr>
        <p:spPr>
          <a:xfrm>
            <a:off x="3992636" y="2518258"/>
            <a:ext cx="861651" cy="276999"/>
          </a:xfrm>
          <a:prstGeom prst="rect">
            <a:avLst/>
          </a:prstGeom>
          <a:noFill/>
        </p:spPr>
        <p:txBody>
          <a:bodyPr wrap="square">
            <a:spAutoFit/>
          </a:bodyPr>
          <a:lstStyle/>
          <a:p>
            <a:pPr algn="ctr"/>
            <a:r>
              <a:rPr lang="da-DK" sz="1200" b="1" dirty="0">
                <a:solidFill>
                  <a:schemeClr val="tx2"/>
                </a:solidFill>
                <a:latin typeface="+mj-lt"/>
                <a:ea typeface="Times New Roman" panose="02020603050405020304" pitchFamily="18" charset="0"/>
              </a:rPr>
              <a:t>abcde</a:t>
            </a:r>
            <a:endParaRPr lang="es-CL" sz="1200" dirty="0"/>
          </a:p>
        </p:txBody>
      </p:sp>
      <p:sp>
        <p:nvSpPr>
          <p:cNvPr id="23" name="CuadroTexto 22">
            <a:extLst>
              <a:ext uri="{FF2B5EF4-FFF2-40B4-BE49-F238E27FC236}">
                <a16:creationId xmlns:a16="http://schemas.microsoft.com/office/drawing/2014/main" id="{C777419C-79E2-505D-A21C-727201E4AA25}"/>
              </a:ext>
            </a:extLst>
          </p:cNvPr>
          <p:cNvSpPr txBox="1"/>
          <p:nvPr/>
        </p:nvSpPr>
        <p:spPr>
          <a:xfrm>
            <a:off x="5202600" y="2616941"/>
            <a:ext cx="861651" cy="276999"/>
          </a:xfrm>
          <a:prstGeom prst="rect">
            <a:avLst/>
          </a:prstGeom>
          <a:noFill/>
        </p:spPr>
        <p:txBody>
          <a:bodyPr wrap="square">
            <a:spAutoFit/>
          </a:bodyPr>
          <a:lstStyle/>
          <a:p>
            <a:pPr algn="ctr"/>
            <a:r>
              <a:rPr lang="da-DK" sz="1200" b="1" dirty="0">
                <a:solidFill>
                  <a:schemeClr val="tx2"/>
                </a:solidFill>
                <a:latin typeface="+mj-lt"/>
                <a:ea typeface="Times New Roman" panose="02020603050405020304" pitchFamily="18" charset="0"/>
              </a:rPr>
              <a:t>abcde</a:t>
            </a:r>
            <a:endParaRPr lang="es-CL" sz="1200" dirty="0"/>
          </a:p>
        </p:txBody>
      </p:sp>
      <p:sp>
        <p:nvSpPr>
          <p:cNvPr id="24" name="CuadroTexto 23">
            <a:extLst>
              <a:ext uri="{FF2B5EF4-FFF2-40B4-BE49-F238E27FC236}">
                <a16:creationId xmlns:a16="http://schemas.microsoft.com/office/drawing/2014/main" id="{F640C64A-E3AF-C472-CC47-A42DE33A2046}"/>
              </a:ext>
            </a:extLst>
          </p:cNvPr>
          <p:cNvSpPr txBox="1"/>
          <p:nvPr/>
        </p:nvSpPr>
        <p:spPr>
          <a:xfrm>
            <a:off x="6370025" y="2556597"/>
            <a:ext cx="861651" cy="276999"/>
          </a:xfrm>
          <a:prstGeom prst="rect">
            <a:avLst/>
          </a:prstGeom>
          <a:noFill/>
        </p:spPr>
        <p:txBody>
          <a:bodyPr wrap="square">
            <a:spAutoFit/>
          </a:bodyPr>
          <a:lstStyle/>
          <a:p>
            <a:pPr algn="ctr"/>
            <a:r>
              <a:rPr lang="da-DK" sz="1200" b="1" dirty="0">
                <a:solidFill>
                  <a:schemeClr val="bg1"/>
                </a:solidFill>
                <a:latin typeface="+mj-lt"/>
                <a:ea typeface="Times New Roman" panose="02020603050405020304" pitchFamily="18" charset="0"/>
              </a:rPr>
              <a:t>abcde</a:t>
            </a:r>
            <a:endParaRPr lang="es-CL" sz="1200" dirty="0">
              <a:solidFill>
                <a:schemeClr val="bg1"/>
              </a:solidFill>
            </a:endParaRPr>
          </a:p>
        </p:txBody>
      </p:sp>
      <p:sp>
        <p:nvSpPr>
          <p:cNvPr id="25" name="CuadroTexto 24">
            <a:extLst>
              <a:ext uri="{FF2B5EF4-FFF2-40B4-BE49-F238E27FC236}">
                <a16:creationId xmlns:a16="http://schemas.microsoft.com/office/drawing/2014/main" id="{EC4499E8-6F4A-AB51-DBE0-86614A568A5C}"/>
              </a:ext>
            </a:extLst>
          </p:cNvPr>
          <p:cNvSpPr txBox="1"/>
          <p:nvPr/>
        </p:nvSpPr>
        <p:spPr>
          <a:xfrm>
            <a:off x="7417486" y="2610591"/>
            <a:ext cx="861651" cy="276999"/>
          </a:xfrm>
          <a:prstGeom prst="rect">
            <a:avLst/>
          </a:prstGeom>
          <a:noFill/>
        </p:spPr>
        <p:txBody>
          <a:bodyPr wrap="square">
            <a:spAutoFit/>
          </a:bodyPr>
          <a:lstStyle/>
          <a:p>
            <a:pPr algn="ctr"/>
            <a:r>
              <a:rPr lang="da-DK" sz="1200" b="1" dirty="0">
                <a:solidFill>
                  <a:schemeClr val="bg1"/>
                </a:solidFill>
                <a:latin typeface="+mj-lt"/>
                <a:ea typeface="Times New Roman" panose="02020603050405020304" pitchFamily="18" charset="0"/>
              </a:rPr>
              <a:t>abcde</a:t>
            </a:r>
            <a:endParaRPr lang="es-CL" sz="1200" dirty="0">
              <a:solidFill>
                <a:schemeClr val="bg1"/>
              </a:solidFill>
            </a:endParaRPr>
          </a:p>
        </p:txBody>
      </p:sp>
      <p:pic>
        <p:nvPicPr>
          <p:cNvPr id="6" name="Gráfico 5">
            <a:extLst>
              <a:ext uri="{FF2B5EF4-FFF2-40B4-BE49-F238E27FC236}">
                <a16:creationId xmlns:a16="http://schemas.microsoft.com/office/drawing/2014/main" id="{0A171A2C-8B38-D1A8-C86D-2F2B8162EC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4922784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A2B7F-8484-1D46-C485-60D15DA922D4}"/>
            </a:ext>
          </a:extLst>
        </p:cNvPr>
        <p:cNvGrpSpPr/>
        <p:nvPr/>
      </p:nvGrpSpPr>
      <p:grpSpPr>
        <a:xfrm>
          <a:off x="0" y="0"/>
          <a:ext cx="0" cy="0"/>
          <a:chOff x="0" y="0"/>
          <a:chExt cx="0" cy="0"/>
        </a:xfrm>
      </p:grpSpPr>
      <p:sp>
        <p:nvSpPr>
          <p:cNvPr id="2" name="Arrow: Pentagon 2">
            <a:extLst>
              <a:ext uri="{FF2B5EF4-FFF2-40B4-BE49-F238E27FC236}">
                <a16:creationId xmlns:a16="http://schemas.microsoft.com/office/drawing/2014/main" id="{94C9FA11-8B2D-7A37-7FDF-C098093010D7}"/>
              </a:ext>
            </a:extLst>
          </p:cNvPr>
          <p:cNvSpPr/>
          <p:nvPr/>
        </p:nvSpPr>
        <p:spPr>
          <a:xfrm rot="16200000">
            <a:off x="5484163" y="3157755"/>
            <a:ext cx="1857375" cy="744538"/>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3" name="Arrow: Pentagon 3">
            <a:extLst>
              <a:ext uri="{FF2B5EF4-FFF2-40B4-BE49-F238E27FC236}">
                <a16:creationId xmlns:a16="http://schemas.microsoft.com/office/drawing/2014/main" id="{0BF79695-B8BA-F68B-BDBC-70E4C14598F8}"/>
              </a:ext>
            </a:extLst>
          </p:cNvPr>
          <p:cNvSpPr/>
          <p:nvPr/>
        </p:nvSpPr>
        <p:spPr>
          <a:xfrm rot="16200000">
            <a:off x="6059632" y="2855336"/>
            <a:ext cx="2462213" cy="744537"/>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4" name="Arrow: Pentagon 4">
            <a:extLst>
              <a:ext uri="{FF2B5EF4-FFF2-40B4-BE49-F238E27FC236}">
                <a16:creationId xmlns:a16="http://schemas.microsoft.com/office/drawing/2014/main" id="{D4985495-8EAB-F9CA-1FAD-F060A907A516}"/>
              </a:ext>
            </a:extLst>
          </p:cNvPr>
          <p:cNvSpPr/>
          <p:nvPr/>
        </p:nvSpPr>
        <p:spPr>
          <a:xfrm rot="16200000">
            <a:off x="7398688" y="3300630"/>
            <a:ext cx="1573213" cy="74295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5" name="Arrow: Pentagon 5">
            <a:extLst>
              <a:ext uri="{FF2B5EF4-FFF2-40B4-BE49-F238E27FC236}">
                <a16:creationId xmlns:a16="http://schemas.microsoft.com/office/drawing/2014/main" id="{E0F81DB1-5741-ECFC-8395-B497200CE272}"/>
              </a:ext>
            </a:extLst>
          </p:cNvPr>
          <p:cNvSpPr/>
          <p:nvPr/>
        </p:nvSpPr>
        <p:spPr>
          <a:xfrm rot="16200000">
            <a:off x="7679676" y="2686267"/>
            <a:ext cx="2801938" cy="74295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6" name="Oval 9">
            <a:extLst>
              <a:ext uri="{FF2B5EF4-FFF2-40B4-BE49-F238E27FC236}">
                <a16:creationId xmlns:a16="http://schemas.microsoft.com/office/drawing/2014/main" id="{948E5B5B-7CED-5228-E039-5DBB5643ECE2}"/>
              </a:ext>
            </a:extLst>
          </p:cNvPr>
          <p:cNvSpPr/>
          <p:nvPr/>
        </p:nvSpPr>
        <p:spPr>
          <a:xfrm>
            <a:off x="6037407" y="4126923"/>
            <a:ext cx="750888" cy="750888"/>
          </a:xfrm>
          <a:prstGeom prst="ellipse">
            <a:avLst/>
          </a:prstGeom>
          <a:solidFill>
            <a:schemeClr val="accent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7" name="Oval 10">
            <a:extLst>
              <a:ext uri="{FF2B5EF4-FFF2-40B4-BE49-F238E27FC236}">
                <a16:creationId xmlns:a16="http://schemas.microsoft.com/office/drawing/2014/main" id="{BB23D6EF-5683-A965-7A7E-F45C809E4FB5}"/>
              </a:ext>
            </a:extLst>
          </p:cNvPr>
          <p:cNvSpPr/>
          <p:nvPr/>
        </p:nvSpPr>
        <p:spPr>
          <a:xfrm>
            <a:off x="6915295" y="4126923"/>
            <a:ext cx="750887" cy="750888"/>
          </a:xfrm>
          <a:prstGeom prst="ellipse">
            <a:avLst/>
          </a:prstGeom>
          <a:solidFill>
            <a:schemeClr val="tx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8" name="Oval 11">
            <a:extLst>
              <a:ext uri="{FF2B5EF4-FFF2-40B4-BE49-F238E27FC236}">
                <a16:creationId xmlns:a16="http://schemas.microsoft.com/office/drawing/2014/main" id="{54D19076-5F57-1531-E4B0-4A5DF0A3071F}"/>
              </a:ext>
            </a:extLst>
          </p:cNvPr>
          <p:cNvSpPr/>
          <p:nvPr/>
        </p:nvSpPr>
        <p:spPr>
          <a:xfrm>
            <a:off x="7809057" y="4126923"/>
            <a:ext cx="752475" cy="750888"/>
          </a:xfrm>
          <a:prstGeom prst="ellipse">
            <a:avLst/>
          </a:prstGeom>
          <a:solidFill>
            <a:schemeClr val="accent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9" name="Oval 12">
            <a:extLst>
              <a:ext uri="{FF2B5EF4-FFF2-40B4-BE49-F238E27FC236}">
                <a16:creationId xmlns:a16="http://schemas.microsoft.com/office/drawing/2014/main" id="{73B31FF6-5D52-FD7A-8A43-27B2AE56D97D}"/>
              </a:ext>
            </a:extLst>
          </p:cNvPr>
          <p:cNvSpPr/>
          <p:nvPr/>
        </p:nvSpPr>
        <p:spPr>
          <a:xfrm>
            <a:off x="8704407" y="4126923"/>
            <a:ext cx="752475" cy="750888"/>
          </a:xfrm>
          <a:prstGeom prst="ellipse">
            <a:avLst/>
          </a:prstGeom>
          <a:solidFill>
            <a:schemeClr val="tx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29" name="TextBox 32">
            <a:extLst>
              <a:ext uri="{FF2B5EF4-FFF2-40B4-BE49-F238E27FC236}">
                <a16:creationId xmlns:a16="http://schemas.microsoft.com/office/drawing/2014/main" id="{0F39731B-49CB-2BE9-D277-2725D1EEE5DA}"/>
              </a:ext>
            </a:extLst>
          </p:cNvPr>
          <p:cNvSpPr txBox="1"/>
          <p:nvPr/>
        </p:nvSpPr>
        <p:spPr>
          <a:xfrm rot="16200000">
            <a:off x="5830238" y="3260010"/>
            <a:ext cx="1120775" cy="337978"/>
          </a:xfrm>
          <a:prstGeom prst="rect">
            <a:avLst/>
          </a:prstGeom>
          <a:noFill/>
        </p:spPr>
        <p:txBody>
          <a:bodyPr>
            <a:spAutoFit/>
          </a:bodyPr>
          <a:lstStyle/>
          <a:p>
            <a:pPr eaLnBrk="1" fontAlgn="auto" hangingPunct="1">
              <a:lnSpc>
                <a:spcPct val="150000"/>
              </a:lnSpc>
              <a:spcBef>
                <a:spcPts val="0"/>
              </a:spcBef>
              <a:spcAft>
                <a:spcPts val="0"/>
              </a:spcAft>
              <a:defRPr/>
            </a:pPr>
            <a:r>
              <a:rPr lang="en-US" sz="1200" dirty="0">
                <a:solidFill>
                  <a:schemeClr val="bg1"/>
                </a:solidFill>
                <a:latin typeface="+mn-lt"/>
                <a:ea typeface="Times New Roman" panose="02020603050405020304" pitchFamily="18" charset="0"/>
              </a:rPr>
              <a:t>Aspects 01</a:t>
            </a:r>
            <a:endParaRPr lang="id-ID" sz="1200" dirty="0">
              <a:solidFill>
                <a:schemeClr val="bg1"/>
              </a:solidFill>
              <a:latin typeface="+mn-lt"/>
              <a:ea typeface="Times New Roman" panose="02020603050405020304" pitchFamily="18" charset="0"/>
            </a:endParaRPr>
          </a:p>
        </p:txBody>
      </p:sp>
      <p:sp>
        <p:nvSpPr>
          <p:cNvPr id="30" name="TextBox 33">
            <a:extLst>
              <a:ext uri="{FF2B5EF4-FFF2-40B4-BE49-F238E27FC236}">
                <a16:creationId xmlns:a16="http://schemas.microsoft.com/office/drawing/2014/main" id="{5886B8B8-1AF3-C1C2-3CC7-41C8DB6B3FF6}"/>
              </a:ext>
            </a:extLst>
          </p:cNvPr>
          <p:cNvSpPr txBox="1"/>
          <p:nvPr/>
        </p:nvSpPr>
        <p:spPr>
          <a:xfrm rot="16200000">
            <a:off x="6726382" y="3260009"/>
            <a:ext cx="1120775" cy="337978"/>
          </a:xfrm>
          <a:prstGeom prst="rect">
            <a:avLst/>
          </a:prstGeom>
          <a:noFill/>
        </p:spPr>
        <p:txBody>
          <a:bodyPr>
            <a:spAutoFit/>
          </a:bodyPr>
          <a:lstStyle/>
          <a:p>
            <a:pPr eaLnBrk="1" fontAlgn="auto" hangingPunct="1">
              <a:lnSpc>
                <a:spcPct val="150000"/>
              </a:lnSpc>
              <a:spcBef>
                <a:spcPts val="0"/>
              </a:spcBef>
              <a:spcAft>
                <a:spcPts val="0"/>
              </a:spcAft>
              <a:defRPr/>
            </a:pPr>
            <a:r>
              <a:rPr lang="en-US" sz="1200" dirty="0">
                <a:solidFill>
                  <a:schemeClr val="bg1"/>
                </a:solidFill>
                <a:latin typeface="+mn-lt"/>
                <a:ea typeface="Times New Roman" panose="02020603050405020304" pitchFamily="18" charset="0"/>
              </a:rPr>
              <a:t>Aspects 02</a:t>
            </a:r>
            <a:endParaRPr lang="id-ID" sz="1200" dirty="0">
              <a:solidFill>
                <a:schemeClr val="bg1"/>
              </a:solidFill>
              <a:latin typeface="+mn-lt"/>
              <a:ea typeface="Times New Roman" panose="02020603050405020304" pitchFamily="18" charset="0"/>
            </a:endParaRPr>
          </a:p>
        </p:txBody>
      </p:sp>
      <p:sp>
        <p:nvSpPr>
          <p:cNvPr id="31" name="TextBox 34">
            <a:extLst>
              <a:ext uri="{FF2B5EF4-FFF2-40B4-BE49-F238E27FC236}">
                <a16:creationId xmlns:a16="http://schemas.microsoft.com/office/drawing/2014/main" id="{83C663A6-00D4-5217-2292-6AF2FC49158F}"/>
              </a:ext>
            </a:extLst>
          </p:cNvPr>
          <p:cNvSpPr txBox="1"/>
          <p:nvPr/>
        </p:nvSpPr>
        <p:spPr>
          <a:xfrm rot="16200000">
            <a:off x="7599430" y="3260009"/>
            <a:ext cx="1120775" cy="337978"/>
          </a:xfrm>
          <a:prstGeom prst="rect">
            <a:avLst/>
          </a:prstGeom>
          <a:noFill/>
        </p:spPr>
        <p:txBody>
          <a:bodyPr>
            <a:spAutoFit/>
          </a:bodyPr>
          <a:lstStyle/>
          <a:p>
            <a:pPr eaLnBrk="1" fontAlgn="auto" hangingPunct="1">
              <a:lnSpc>
                <a:spcPct val="150000"/>
              </a:lnSpc>
              <a:spcBef>
                <a:spcPts val="0"/>
              </a:spcBef>
              <a:spcAft>
                <a:spcPts val="0"/>
              </a:spcAft>
              <a:defRPr/>
            </a:pPr>
            <a:r>
              <a:rPr lang="en-US" sz="1200" dirty="0">
                <a:solidFill>
                  <a:schemeClr val="bg1"/>
                </a:solidFill>
                <a:latin typeface="+mn-lt"/>
                <a:ea typeface="Times New Roman" panose="02020603050405020304" pitchFamily="18" charset="0"/>
              </a:rPr>
              <a:t>Aspects 03</a:t>
            </a:r>
            <a:endParaRPr lang="id-ID" sz="1200" dirty="0">
              <a:solidFill>
                <a:schemeClr val="bg1"/>
              </a:solidFill>
              <a:latin typeface="+mn-lt"/>
              <a:ea typeface="Times New Roman" panose="02020603050405020304" pitchFamily="18" charset="0"/>
            </a:endParaRPr>
          </a:p>
        </p:txBody>
      </p:sp>
      <p:sp>
        <p:nvSpPr>
          <p:cNvPr id="32" name="TextBox 35">
            <a:extLst>
              <a:ext uri="{FF2B5EF4-FFF2-40B4-BE49-F238E27FC236}">
                <a16:creationId xmlns:a16="http://schemas.microsoft.com/office/drawing/2014/main" id="{DD98359B-32A7-1F17-DB78-0D7F046A84D2}"/>
              </a:ext>
            </a:extLst>
          </p:cNvPr>
          <p:cNvSpPr txBox="1"/>
          <p:nvPr/>
        </p:nvSpPr>
        <p:spPr>
          <a:xfrm rot="16200000">
            <a:off x="8517876" y="3260009"/>
            <a:ext cx="1120775" cy="337978"/>
          </a:xfrm>
          <a:prstGeom prst="rect">
            <a:avLst/>
          </a:prstGeom>
          <a:noFill/>
        </p:spPr>
        <p:txBody>
          <a:bodyPr>
            <a:spAutoFit/>
          </a:bodyPr>
          <a:lstStyle/>
          <a:p>
            <a:pPr eaLnBrk="1" fontAlgn="auto" hangingPunct="1">
              <a:lnSpc>
                <a:spcPct val="150000"/>
              </a:lnSpc>
              <a:spcBef>
                <a:spcPts val="0"/>
              </a:spcBef>
              <a:spcAft>
                <a:spcPts val="0"/>
              </a:spcAft>
              <a:defRPr/>
            </a:pPr>
            <a:r>
              <a:rPr lang="en-US" sz="1200" dirty="0">
                <a:solidFill>
                  <a:schemeClr val="bg1"/>
                </a:solidFill>
                <a:latin typeface="+mn-lt"/>
                <a:ea typeface="Times New Roman" panose="02020603050405020304" pitchFamily="18" charset="0"/>
              </a:rPr>
              <a:t>Aspects 04</a:t>
            </a:r>
            <a:endParaRPr lang="id-ID" sz="1200" dirty="0">
              <a:solidFill>
                <a:schemeClr val="bg1"/>
              </a:solidFill>
              <a:latin typeface="+mn-lt"/>
              <a:ea typeface="Times New Roman" panose="02020603050405020304" pitchFamily="18" charset="0"/>
            </a:endParaRPr>
          </a:p>
        </p:txBody>
      </p:sp>
      <p:sp>
        <p:nvSpPr>
          <p:cNvPr id="33" name="TextBox 36">
            <a:extLst>
              <a:ext uri="{FF2B5EF4-FFF2-40B4-BE49-F238E27FC236}">
                <a16:creationId xmlns:a16="http://schemas.microsoft.com/office/drawing/2014/main" id="{A0D71E1A-FB62-F065-1276-A0110EC305CB}"/>
              </a:ext>
            </a:extLst>
          </p:cNvPr>
          <p:cNvSpPr txBox="1"/>
          <p:nvPr/>
        </p:nvSpPr>
        <p:spPr>
          <a:xfrm>
            <a:off x="2792868" y="1958398"/>
            <a:ext cx="2784473" cy="553998"/>
          </a:xfrm>
          <a:prstGeom prst="rect">
            <a:avLst/>
          </a:prstGeom>
          <a:noFill/>
        </p:spPr>
        <p:txBody>
          <a:bodyPr wrap="square">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consectetur adipi</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scing elit. Vivamus vel euismod leo. Donec commodo et urna ac semper</a:t>
            </a:r>
          </a:p>
        </p:txBody>
      </p:sp>
      <p:sp>
        <p:nvSpPr>
          <p:cNvPr id="34" name="TextBox 40">
            <a:extLst>
              <a:ext uri="{FF2B5EF4-FFF2-40B4-BE49-F238E27FC236}">
                <a16:creationId xmlns:a16="http://schemas.microsoft.com/office/drawing/2014/main" id="{519F58B3-57CE-B553-7BA2-492E26FA504A}"/>
              </a:ext>
            </a:extLst>
          </p:cNvPr>
          <p:cNvSpPr txBox="1"/>
          <p:nvPr/>
        </p:nvSpPr>
        <p:spPr>
          <a:xfrm>
            <a:off x="1921332" y="1891723"/>
            <a:ext cx="825500" cy="460895"/>
          </a:xfrm>
          <a:prstGeom prst="rect">
            <a:avLst/>
          </a:prstGeom>
          <a:noFill/>
        </p:spPr>
        <p:txBody>
          <a:bodyPr>
            <a:spAutoFit/>
          </a:bodyPr>
          <a:lstStyle/>
          <a:p>
            <a:pPr eaLnBrk="1" fontAlgn="auto" hangingPunct="1">
              <a:lnSpc>
                <a:spcPct val="150000"/>
              </a:lnSpc>
              <a:spcBef>
                <a:spcPts val="0"/>
              </a:spcBef>
              <a:spcAft>
                <a:spcPts val="0"/>
              </a:spcAft>
              <a:defRPr/>
            </a:pPr>
            <a:r>
              <a:rPr lang="en-US" b="1" dirty="0">
                <a:solidFill>
                  <a:schemeClr val="accent2"/>
                </a:solidFill>
                <a:latin typeface="+mj-lt"/>
                <a:ea typeface="Times New Roman" panose="02020603050405020304" pitchFamily="18" charset="0"/>
              </a:rPr>
              <a:t>50.1%</a:t>
            </a:r>
            <a:endParaRPr lang="id-ID" b="1" dirty="0">
              <a:solidFill>
                <a:schemeClr val="accent2"/>
              </a:solidFill>
              <a:latin typeface="+mj-lt"/>
              <a:ea typeface="Times New Roman" panose="02020603050405020304" pitchFamily="18" charset="0"/>
            </a:endParaRPr>
          </a:p>
        </p:txBody>
      </p:sp>
      <p:cxnSp>
        <p:nvCxnSpPr>
          <p:cNvPr id="35" name="Straight Connector 7">
            <a:extLst>
              <a:ext uri="{FF2B5EF4-FFF2-40B4-BE49-F238E27FC236}">
                <a16:creationId xmlns:a16="http://schemas.microsoft.com/office/drawing/2014/main" id="{7FDAD383-BE89-07C1-536F-6874C9BE733D}"/>
              </a:ext>
            </a:extLst>
          </p:cNvPr>
          <p:cNvCxnSpPr>
            <a:cxnSpLocks/>
          </p:cNvCxnSpPr>
          <p:nvPr/>
        </p:nvCxnSpPr>
        <p:spPr>
          <a:xfrm>
            <a:off x="2691269" y="2048886"/>
            <a:ext cx="0" cy="45243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TextBox 43">
            <a:extLst>
              <a:ext uri="{FF2B5EF4-FFF2-40B4-BE49-F238E27FC236}">
                <a16:creationId xmlns:a16="http://schemas.microsoft.com/office/drawing/2014/main" id="{8AD4D656-AC06-395C-A70C-B943D64EC77B}"/>
              </a:ext>
            </a:extLst>
          </p:cNvPr>
          <p:cNvSpPr txBox="1"/>
          <p:nvPr/>
        </p:nvSpPr>
        <p:spPr>
          <a:xfrm>
            <a:off x="2792868" y="2725161"/>
            <a:ext cx="2784473" cy="553998"/>
          </a:xfrm>
          <a:prstGeom prst="rect">
            <a:avLst/>
          </a:prstGeom>
          <a:noFill/>
        </p:spPr>
        <p:txBody>
          <a:bodyPr wrap="square">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consectetur adipi</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scing elit. Vivamus vel euismod leo. Donec commodo et urna ac semper</a:t>
            </a:r>
          </a:p>
        </p:txBody>
      </p:sp>
      <p:sp>
        <p:nvSpPr>
          <p:cNvPr id="37" name="TextBox 44">
            <a:extLst>
              <a:ext uri="{FF2B5EF4-FFF2-40B4-BE49-F238E27FC236}">
                <a16:creationId xmlns:a16="http://schemas.microsoft.com/office/drawing/2014/main" id="{D903CBC7-9884-B241-0BA0-06C75390290B}"/>
              </a:ext>
            </a:extLst>
          </p:cNvPr>
          <p:cNvSpPr txBox="1"/>
          <p:nvPr/>
        </p:nvSpPr>
        <p:spPr>
          <a:xfrm>
            <a:off x="1921332" y="2658486"/>
            <a:ext cx="825500" cy="460895"/>
          </a:xfrm>
          <a:prstGeom prst="rect">
            <a:avLst/>
          </a:prstGeom>
          <a:noFill/>
        </p:spPr>
        <p:txBody>
          <a:bodyPr>
            <a:spAutoFit/>
          </a:bodyPr>
          <a:lstStyle/>
          <a:p>
            <a:pPr eaLnBrk="1" fontAlgn="auto" hangingPunct="1">
              <a:lnSpc>
                <a:spcPct val="150000"/>
              </a:lnSpc>
              <a:spcBef>
                <a:spcPts val="0"/>
              </a:spcBef>
              <a:spcAft>
                <a:spcPts val="0"/>
              </a:spcAft>
              <a:defRPr/>
            </a:pPr>
            <a:r>
              <a:rPr lang="en-US" b="1" dirty="0">
                <a:solidFill>
                  <a:schemeClr val="tx2"/>
                </a:solidFill>
                <a:latin typeface="+mj-lt"/>
                <a:ea typeface="Times New Roman" panose="02020603050405020304" pitchFamily="18" charset="0"/>
              </a:rPr>
              <a:t>60.5%</a:t>
            </a:r>
            <a:endParaRPr lang="id-ID" b="1" dirty="0">
              <a:solidFill>
                <a:schemeClr val="tx2"/>
              </a:solidFill>
              <a:latin typeface="+mj-lt"/>
              <a:ea typeface="Times New Roman" panose="02020603050405020304" pitchFamily="18" charset="0"/>
            </a:endParaRPr>
          </a:p>
        </p:txBody>
      </p:sp>
      <p:cxnSp>
        <p:nvCxnSpPr>
          <p:cNvPr id="38" name="Straight Connector 45">
            <a:extLst>
              <a:ext uri="{FF2B5EF4-FFF2-40B4-BE49-F238E27FC236}">
                <a16:creationId xmlns:a16="http://schemas.microsoft.com/office/drawing/2014/main" id="{3577E5ED-144B-3A02-F586-C4926A34CBAC}"/>
              </a:ext>
            </a:extLst>
          </p:cNvPr>
          <p:cNvCxnSpPr>
            <a:cxnSpLocks/>
          </p:cNvCxnSpPr>
          <p:nvPr/>
        </p:nvCxnSpPr>
        <p:spPr>
          <a:xfrm>
            <a:off x="2691269" y="2814061"/>
            <a:ext cx="0" cy="4540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9" name="TextBox 46">
            <a:extLst>
              <a:ext uri="{FF2B5EF4-FFF2-40B4-BE49-F238E27FC236}">
                <a16:creationId xmlns:a16="http://schemas.microsoft.com/office/drawing/2014/main" id="{4B773BEE-F707-7D90-A2AD-F788173C57A1}"/>
              </a:ext>
            </a:extLst>
          </p:cNvPr>
          <p:cNvSpPr txBox="1"/>
          <p:nvPr/>
        </p:nvSpPr>
        <p:spPr>
          <a:xfrm>
            <a:off x="2792868" y="3491923"/>
            <a:ext cx="2784473" cy="553998"/>
          </a:xfrm>
          <a:prstGeom prst="rect">
            <a:avLst/>
          </a:prstGeom>
          <a:noFill/>
        </p:spPr>
        <p:txBody>
          <a:bodyPr wrap="square">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consectetur adipi</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scing elit. Vivamus vel euismod leo. Donec commodo et urna ac semper</a:t>
            </a:r>
          </a:p>
        </p:txBody>
      </p:sp>
      <p:sp>
        <p:nvSpPr>
          <p:cNvPr id="40" name="TextBox 47">
            <a:extLst>
              <a:ext uri="{FF2B5EF4-FFF2-40B4-BE49-F238E27FC236}">
                <a16:creationId xmlns:a16="http://schemas.microsoft.com/office/drawing/2014/main" id="{44058A48-22C4-255A-84AC-6A0A25A72929}"/>
              </a:ext>
            </a:extLst>
          </p:cNvPr>
          <p:cNvSpPr txBox="1"/>
          <p:nvPr/>
        </p:nvSpPr>
        <p:spPr>
          <a:xfrm>
            <a:off x="1921332" y="3425248"/>
            <a:ext cx="825500" cy="460895"/>
          </a:xfrm>
          <a:prstGeom prst="rect">
            <a:avLst/>
          </a:prstGeom>
          <a:noFill/>
        </p:spPr>
        <p:txBody>
          <a:bodyPr>
            <a:spAutoFit/>
          </a:bodyPr>
          <a:lstStyle/>
          <a:p>
            <a:pPr eaLnBrk="1" fontAlgn="auto" hangingPunct="1">
              <a:lnSpc>
                <a:spcPct val="150000"/>
              </a:lnSpc>
              <a:spcBef>
                <a:spcPts val="0"/>
              </a:spcBef>
              <a:spcAft>
                <a:spcPts val="0"/>
              </a:spcAft>
              <a:defRPr/>
            </a:pPr>
            <a:r>
              <a:rPr lang="en-US" b="1" dirty="0">
                <a:solidFill>
                  <a:schemeClr val="accent2"/>
                </a:solidFill>
                <a:latin typeface="+mj-lt"/>
                <a:ea typeface="Times New Roman" panose="02020603050405020304" pitchFamily="18" charset="0"/>
              </a:rPr>
              <a:t>36.1%</a:t>
            </a:r>
            <a:endParaRPr lang="id-ID" b="1" dirty="0">
              <a:solidFill>
                <a:schemeClr val="accent2"/>
              </a:solidFill>
              <a:latin typeface="+mj-lt"/>
              <a:ea typeface="Times New Roman" panose="02020603050405020304" pitchFamily="18" charset="0"/>
            </a:endParaRPr>
          </a:p>
        </p:txBody>
      </p:sp>
      <p:cxnSp>
        <p:nvCxnSpPr>
          <p:cNvPr id="41" name="Straight Connector 48">
            <a:extLst>
              <a:ext uri="{FF2B5EF4-FFF2-40B4-BE49-F238E27FC236}">
                <a16:creationId xmlns:a16="http://schemas.microsoft.com/office/drawing/2014/main" id="{37AFD551-801C-9341-6E94-34DBA947F12B}"/>
              </a:ext>
            </a:extLst>
          </p:cNvPr>
          <p:cNvCxnSpPr>
            <a:cxnSpLocks/>
          </p:cNvCxnSpPr>
          <p:nvPr/>
        </p:nvCxnSpPr>
        <p:spPr>
          <a:xfrm>
            <a:off x="2691269" y="3580823"/>
            <a:ext cx="0" cy="45402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2" name="TextBox 49">
            <a:extLst>
              <a:ext uri="{FF2B5EF4-FFF2-40B4-BE49-F238E27FC236}">
                <a16:creationId xmlns:a16="http://schemas.microsoft.com/office/drawing/2014/main" id="{8097BA01-B099-8B7F-34AE-4212272818AF}"/>
              </a:ext>
            </a:extLst>
          </p:cNvPr>
          <p:cNvSpPr txBox="1"/>
          <p:nvPr/>
        </p:nvSpPr>
        <p:spPr>
          <a:xfrm>
            <a:off x="2792868" y="4258686"/>
            <a:ext cx="2784473" cy="553998"/>
          </a:xfrm>
          <a:prstGeom prst="rect">
            <a:avLst/>
          </a:prstGeom>
          <a:noFill/>
        </p:spPr>
        <p:txBody>
          <a:bodyPr wrap="square">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consectetur adipi</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scing elit. Vivamus vel euismod leo. Donec commodo et urna ac semper</a:t>
            </a:r>
          </a:p>
        </p:txBody>
      </p:sp>
      <p:sp>
        <p:nvSpPr>
          <p:cNvPr id="43" name="TextBox 50">
            <a:extLst>
              <a:ext uri="{FF2B5EF4-FFF2-40B4-BE49-F238E27FC236}">
                <a16:creationId xmlns:a16="http://schemas.microsoft.com/office/drawing/2014/main" id="{B59A1565-7EF3-3991-D8FD-E9E318B2517D}"/>
              </a:ext>
            </a:extLst>
          </p:cNvPr>
          <p:cNvSpPr txBox="1"/>
          <p:nvPr/>
        </p:nvSpPr>
        <p:spPr>
          <a:xfrm>
            <a:off x="1921332" y="4190423"/>
            <a:ext cx="825500" cy="460895"/>
          </a:xfrm>
          <a:prstGeom prst="rect">
            <a:avLst/>
          </a:prstGeom>
          <a:noFill/>
        </p:spPr>
        <p:txBody>
          <a:bodyPr>
            <a:spAutoFit/>
          </a:bodyPr>
          <a:lstStyle/>
          <a:p>
            <a:pPr eaLnBrk="1" fontAlgn="auto" hangingPunct="1">
              <a:lnSpc>
                <a:spcPct val="150000"/>
              </a:lnSpc>
              <a:spcBef>
                <a:spcPts val="0"/>
              </a:spcBef>
              <a:spcAft>
                <a:spcPts val="0"/>
              </a:spcAft>
              <a:defRPr/>
            </a:pPr>
            <a:r>
              <a:rPr lang="en-US" b="1" dirty="0">
                <a:solidFill>
                  <a:schemeClr val="tx2"/>
                </a:solidFill>
                <a:latin typeface="+mj-lt"/>
                <a:ea typeface="Times New Roman" panose="02020603050405020304" pitchFamily="18" charset="0"/>
              </a:rPr>
              <a:t>84.2%</a:t>
            </a:r>
            <a:endParaRPr lang="id-ID" b="1" dirty="0">
              <a:solidFill>
                <a:schemeClr val="tx2"/>
              </a:solidFill>
              <a:latin typeface="+mj-lt"/>
              <a:ea typeface="Times New Roman" panose="02020603050405020304" pitchFamily="18" charset="0"/>
            </a:endParaRPr>
          </a:p>
        </p:txBody>
      </p:sp>
      <p:cxnSp>
        <p:nvCxnSpPr>
          <p:cNvPr id="44" name="Straight Connector 51">
            <a:extLst>
              <a:ext uri="{FF2B5EF4-FFF2-40B4-BE49-F238E27FC236}">
                <a16:creationId xmlns:a16="http://schemas.microsoft.com/office/drawing/2014/main" id="{53E993F9-2CD1-2A1D-45F6-5A3837DDC3D7}"/>
              </a:ext>
            </a:extLst>
          </p:cNvPr>
          <p:cNvCxnSpPr>
            <a:cxnSpLocks/>
          </p:cNvCxnSpPr>
          <p:nvPr/>
        </p:nvCxnSpPr>
        <p:spPr>
          <a:xfrm>
            <a:off x="2691269" y="4347586"/>
            <a:ext cx="0" cy="4540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45" name="Gráfico 44">
            <a:extLst>
              <a:ext uri="{FF2B5EF4-FFF2-40B4-BE49-F238E27FC236}">
                <a16:creationId xmlns:a16="http://schemas.microsoft.com/office/drawing/2014/main" id="{BE2AC13B-2BC4-B2D2-0B2E-AB5A221100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0215" y="4296024"/>
            <a:ext cx="412686" cy="412686"/>
          </a:xfrm>
          <a:prstGeom prst="rect">
            <a:avLst/>
          </a:prstGeom>
        </p:spPr>
      </p:pic>
      <p:pic>
        <p:nvPicPr>
          <p:cNvPr id="46" name="Gráfico 45">
            <a:extLst>
              <a:ext uri="{FF2B5EF4-FFF2-40B4-BE49-F238E27FC236}">
                <a16:creationId xmlns:a16="http://schemas.microsoft.com/office/drawing/2014/main" id="{8DD93870-F50D-4731-7CBA-B4DC310000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91525" y="4296024"/>
            <a:ext cx="412686" cy="412686"/>
          </a:xfrm>
          <a:prstGeom prst="rect">
            <a:avLst/>
          </a:prstGeom>
        </p:spPr>
      </p:pic>
      <p:pic>
        <p:nvPicPr>
          <p:cNvPr id="47" name="Gráfico 46">
            <a:extLst>
              <a:ext uri="{FF2B5EF4-FFF2-40B4-BE49-F238E27FC236}">
                <a16:creationId xmlns:a16="http://schemas.microsoft.com/office/drawing/2014/main" id="{FD1FA025-D3D6-BD29-789C-660D54C0E7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80426" y="4296024"/>
            <a:ext cx="412686" cy="412686"/>
          </a:xfrm>
          <a:prstGeom prst="rect">
            <a:avLst/>
          </a:prstGeom>
        </p:spPr>
      </p:pic>
      <p:pic>
        <p:nvPicPr>
          <p:cNvPr id="48" name="Gráfico 47">
            <a:extLst>
              <a:ext uri="{FF2B5EF4-FFF2-40B4-BE49-F238E27FC236}">
                <a16:creationId xmlns:a16="http://schemas.microsoft.com/office/drawing/2014/main" id="{3D8715A3-B672-4A59-DD9C-D0715D4CE4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4354" y="4282978"/>
            <a:ext cx="412686" cy="412686"/>
          </a:xfrm>
          <a:prstGeom prst="rect">
            <a:avLst/>
          </a:prstGeom>
        </p:spPr>
      </p:pic>
      <p:pic>
        <p:nvPicPr>
          <p:cNvPr id="10" name="Gráfico 9">
            <a:extLst>
              <a:ext uri="{FF2B5EF4-FFF2-40B4-BE49-F238E27FC236}">
                <a16:creationId xmlns:a16="http://schemas.microsoft.com/office/drawing/2014/main" id="{77031CD9-0134-0031-9C9C-1D5A0D5DCA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9630425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08889-AE61-8AC0-DC75-DCAC4FDCFBBD}"/>
            </a:ext>
          </a:extLst>
        </p:cNvPr>
        <p:cNvGrpSpPr/>
        <p:nvPr/>
      </p:nvGrpSpPr>
      <p:grpSpPr>
        <a:xfrm>
          <a:off x="0" y="0"/>
          <a:ext cx="0" cy="0"/>
          <a:chOff x="0" y="0"/>
          <a:chExt cx="0" cy="0"/>
        </a:xfrm>
      </p:grpSpPr>
      <p:sp>
        <p:nvSpPr>
          <p:cNvPr id="2" name="Rectangle: Rounded Corners 10">
            <a:extLst>
              <a:ext uri="{FF2B5EF4-FFF2-40B4-BE49-F238E27FC236}">
                <a16:creationId xmlns:a16="http://schemas.microsoft.com/office/drawing/2014/main" id="{59421A5F-60F6-9E13-A54C-6124869E868F}"/>
              </a:ext>
            </a:extLst>
          </p:cNvPr>
          <p:cNvSpPr/>
          <p:nvPr/>
        </p:nvSpPr>
        <p:spPr>
          <a:xfrm rot="10800000" flipH="1">
            <a:off x="5441661" y="1478937"/>
            <a:ext cx="39688" cy="5207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 name="Oval 11">
            <a:extLst>
              <a:ext uri="{FF2B5EF4-FFF2-40B4-BE49-F238E27FC236}">
                <a16:creationId xmlns:a16="http://schemas.microsoft.com/office/drawing/2014/main" id="{3BAEB18B-4C7C-FEF2-920B-368E4FBCC9BC}"/>
              </a:ext>
            </a:extLst>
          </p:cNvPr>
          <p:cNvSpPr/>
          <p:nvPr/>
        </p:nvSpPr>
        <p:spPr>
          <a:xfrm rot="10800000" flipH="1">
            <a:off x="5136375" y="1969783"/>
            <a:ext cx="688973" cy="686771"/>
          </a:xfrm>
          <a:prstGeom prst="ellipse">
            <a:avLst/>
          </a:prstGeom>
          <a:solidFill>
            <a:schemeClr val="tx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 name="Rectangle 4">
            <a:extLst>
              <a:ext uri="{FF2B5EF4-FFF2-40B4-BE49-F238E27FC236}">
                <a16:creationId xmlns:a16="http://schemas.microsoft.com/office/drawing/2014/main" id="{03CFF1D8-4A36-E23E-AE25-4C940E5384C3}"/>
              </a:ext>
            </a:extLst>
          </p:cNvPr>
          <p:cNvSpPr/>
          <p:nvPr/>
        </p:nvSpPr>
        <p:spPr>
          <a:xfrm rot="10800000" flipH="1">
            <a:off x="2761961" y="1259862"/>
            <a:ext cx="2105025" cy="520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5" name="Rectangle 5">
            <a:extLst>
              <a:ext uri="{FF2B5EF4-FFF2-40B4-BE49-F238E27FC236}">
                <a16:creationId xmlns:a16="http://schemas.microsoft.com/office/drawing/2014/main" id="{1BA6BB56-4163-69C2-9AC3-8073EEDDB36D}"/>
              </a:ext>
            </a:extLst>
          </p:cNvPr>
          <p:cNvSpPr/>
          <p:nvPr/>
        </p:nvSpPr>
        <p:spPr>
          <a:xfrm rot="10800000" flipH="1">
            <a:off x="4866986" y="1259862"/>
            <a:ext cx="1236663" cy="520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6" name="Rectangle 6">
            <a:extLst>
              <a:ext uri="{FF2B5EF4-FFF2-40B4-BE49-F238E27FC236}">
                <a16:creationId xmlns:a16="http://schemas.microsoft.com/office/drawing/2014/main" id="{FC58485C-1AD3-C100-CEFB-A85868F5D6BF}"/>
              </a:ext>
            </a:extLst>
          </p:cNvPr>
          <p:cNvSpPr/>
          <p:nvPr/>
        </p:nvSpPr>
        <p:spPr>
          <a:xfrm rot="10800000" flipH="1">
            <a:off x="6103649" y="1259862"/>
            <a:ext cx="1600200" cy="520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7" name="Rectangle 7">
            <a:extLst>
              <a:ext uri="{FF2B5EF4-FFF2-40B4-BE49-F238E27FC236}">
                <a16:creationId xmlns:a16="http://schemas.microsoft.com/office/drawing/2014/main" id="{40D9E0B2-337B-FDF4-BFCD-F371347A4B2C}"/>
              </a:ext>
            </a:extLst>
          </p:cNvPr>
          <p:cNvSpPr/>
          <p:nvPr/>
        </p:nvSpPr>
        <p:spPr>
          <a:xfrm rot="10800000" flipH="1">
            <a:off x="7703849" y="1259862"/>
            <a:ext cx="1947862" cy="520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8" name="Rectangle: Rounded Corners 8">
            <a:extLst>
              <a:ext uri="{FF2B5EF4-FFF2-40B4-BE49-F238E27FC236}">
                <a16:creationId xmlns:a16="http://schemas.microsoft.com/office/drawing/2014/main" id="{ED862346-B21A-8761-4A6E-1E253945BEEF}"/>
              </a:ext>
            </a:extLst>
          </p:cNvPr>
          <p:cNvSpPr/>
          <p:nvPr/>
        </p:nvSpPr>
        <p:spPr>
          <a:xfrm rot="10800000" flipH="1">
            <a:off x="3742165" y="1780562"/>
            <a:ext cx="39688" cy="6429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9" name="Oval 9">
            <a:extLst>
              <a:ext uri="{FF2B5EF4-FFF2-40B4-BE49-F238E27FC236}">
                <a16:creationId xmlns:a16="http://schemas.microsoft.com/office/drawing/2014/main" id="{4E7C9377-B749-44C1-7630-53B4A2581B7C}"/>
              </a:ext>
            </a:extLst>
          </p:cNvPr>
          <p:cNvSpPr/>
          <p:nvPr/>
        </p:nvSpPr>
        <p:spPr>
          <a:xfrm rot="10800000" flipH="1">
            <a:off x="3438467" y="2393645"/>
            <a:ext cx="686771" cy="686771"/>
          </a:xfrm>
          <a:prstGeom prst="ellipse">
            <a:avLst/>
          </a:prstGeom>
          <a:solidFill>
            <a:schemeClr val="accent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10" name="Rectangle: Rounded Corners 12">
            <a:extLst>
              <a:ext uri="{FF2B5EF4-FFF2-40B4-BE49-F238E27FC236}">
                <a16:creationId xmlns:a16="http://schemas.microsoft.com/office/drawing/2014/main" id="{11DAA16C-BBF9-E6A8-F2FC-73EC29F08D80}"/>
              </a:ext>
            </a:extLst>
          </p:cNvPr>
          <p:cNvSpPr/>
          <p:nvPr/>
        </p:nvSpPr>
        <p:spPr>
          <a:xfrm rot="10800000" flipH="1">
            <a:off x="6881234" y="1582124"/>
            <a:ext cx="39687" cy="51911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1" name="Oval 13">
            <a:extLst>
              <a:ext uri="{FF2B5EF4-FFF2-40B4-BE49-F238E27FC236}">
                <a16:creationId xmlns:a16="http://schemas.microsoft.com/office/drawing/2014/main" id="{4E78FE47-F0EB-D869-8ECF-D0DCDC2608D6}"/>
              </a:ext>
            </a:extLst>
          </p:cNvPr>
          <p:cNvSpPr/>
          <p:nvPr/>
        </p:nvSpPr>
        <p:spPr>
          <a:xfrm rot="10800000" flipH="1">
            <a:off x="6575948" y="2071383"/>
            <a:ext cx="686771" cy="688971"/>
          </a:xfrm>
          <a:prstGeom prst="ellipse">
            <a:avLst/>
          </a:prstGeom>
          <a:solidFill>
            <a:schemeClr val="accent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2" name="Rectangle: Rounded Corners 14">
            <a:extLst>
              <a:ext uri="{FF2B5EF4-FFF2-40B4-BE49-F238E27FC236}">
                <a16:creationId xmlns:a16="http://schemas.microsoft.com/office/drawing/2014/main" id="{A7055010-A32F-9D26-F599-5BA511C5DB1D}"/>
              </a:ext>
            </a:extLst>
          </p:cNvPr>
          <p:cNvSpPr/>
          <p:nvPr/>
        </p:nvSpPr>
        <p:spPr>
          <a:xfrm rot="10800000" flipH="1">
            <a:off x="8673811" y="1753574"/>
            <a:ext cx="39688" cy="51911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3" name="Oval 15">
            <a:extLst>
              <a:ext uri="{FF2B5EF4-FFF2-40B4-BE49-F238E27FC236}">
                <a16:creationId xmlns:a16="http://schemas.microsoft.com/office/drawing/2014/main" id="{13783C15-7735-5B0A-98C2-0CD995C6F121}"/>
              </a:ext>
            </a:extLst>
          </p:cNvPr>
          <p:cNvSpPr/>
          <p:nvPr/>
        </p:nvSpPr>
        <p:spPr>
          <a:xfrm rot="10800000" flipH="1">
            <a:off x="8370113" y="2242833"/>
            <a:ext cx="686771" cy="688971"/>
          </a:xfrm>
          <a:prstGeom prst="ellipse">
            <a:avLst/>
          </a:prstGeom>
          <a:solidFill>
            <a:schemeClr val="tx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4" name="Rectangle: Rounded Corners 17">
            <a:extLst>
              <a:ext uri="{FF2B5EF4-FFF2-40B4-BE49-F238E27FC236}">
                <a16:creationId xmlns:a16="http://schemas.microsoft.com/office/drawing/2014/main" id="{6FFD6488-AF80-68E9-E364-C370024ECEAC}"/>
              </a:ext>
            </a:extLst>
          </p:cNvPr>
          <p:cNvSpPr/>
          <p:nvPr/>
        </p:nvSpPr>
        <p:spPr>
          <a:xfrm>
            <a:off x="2761961" y="3394075"/>
            <a:ext cx="6889750" cy="3492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5" name="TextBox 16">
            <a:extLst>
              <a:ext uri="{FF2B5EF4-FFF2-40B4-BE49-F238E27FC236}">
                <a16:creationId xmlns:a16="http://schemas.microsoft.com/office/drawing/2014/main" id="{99D38F94-7774-7C01-5157-913EEAE5957F}"/>
              </a:ext>
            </a:extLst>
          </p:cNvPr>
          <p:cNvSpPr txBox="1"/>
          <p:nvPr/>
        </p:nvSpPr>
        <p:spPr>
          <a:xfrm>
            <a:off x="2717511" y="4428506"/>
            <a:ext cx="6965950" cy="1079270"/>
          </a:xfrm>
          <a:prstGeom prst="rect">
            <a:avLst/>
          </a:prstGeom>
          <a:noFill/>
        </p:spPr>
        <p:txBody>
          <a:bodyPr>
            <a:spAutoFit/>
          </a:bodyPr>
          <a:lstStyle/>
          <a:p>
            <a:pPr algn="ctr" eaLnBrk="1" fontAlgn="auto" hangingPunct="1">
              <a:lnSpc>
                <a:spcPct val="150000"/>
              </a:lnSpc>
              <a:spcBef>
                <a:spcPts val="0"/>
              </a:spcBef>
              <a:spcAft>
                <a:spcPts val="0"/>
              </a:spcAft>
              <a:defRPr/>
            </a:pPr>
            <a:r>
              <a:rPr lang="id-ID" sz="1100" dirty="0">
                <a:solidFill>
                  <a:schemeClr val="tx2"/>
                </a:solidFill>
                <a:latin typeface="+mn-lt"/>
                <a:ea typeface="Times New Roman" panose="02020603050405020304" pitchFamily="18" charset="0"/>
              </a:rPr>
              <a:t>Lorem ipsum dolor sit amet, consectetur adipiscing elit. Vivamus vel euismod leo. Donec commodo et urna ac semper. Mauris finibus augue id</a:t>
            </a:r>
            <a:r>
              <a:rPr lang="en-US" sz="1100" dirty="0">
                <a:solidFill>
                  <a:schemeClr val="tx2"/>
                </a:solidFill>
                <a:latin typeface="+mn-lt"/>
                <a:ea typeface="Times New Roman" panose="02020603050405020304" pitchFamily="18" charset="0"/>
              </a:rPr>
              <a:t> </a:t>
            </a:r>
            <a:r>
              <a:rPr lang="id-ID" sz="1100" dirty="0">
                <a:solidFill>
                  <a:schemeClr val="tx2"/>
                </a:solidFill>
                <a:latin typeface="+mn-lt"/>
                <a:ea typeface="Times New Roman" panose="02020603050405020304" pitchFamily="18" charset="0"/>
              </a:rPr>
              <a:t>Vivamus vel euismod leo. Donec commodo et urna ac</a:t>
            </a:r>
            <a:r>
              <a:rPr lang="en-US" sz="1100" dirty="0">
                <a:solidFill>
                  <a:schemeClr val="tx2"/>
                </a:solidFill>
                <a:latin typeface="+mn-lt"/>
                <a:ea typeface="Times New Roman" panose="02020603050405020304" pitchFamily="18" charset="0"/>
              </a:rPr>
              <a:t> </a:t>
            </a:r>
            <a:r>
              <a:rPr lang="id-ID" sz="1100" dirty="0">
                <a:solidFill>
                  <a:schemeClr val="tx2"/>
                </a:solidFill>
                <a:latin typeface="+mn-lt"/>
                <a:ea typeface="Times New Roman" panose="02020603050405020304" pitchFamily="18" charset="0"/>
              </a:rPr>
              <a:t>consectetur adipiscing elit. V Donec commodo et urna ac semper. Mauris finibus augue id</a:t>
            </a:r>
            <a:r>
              <a:rPr lang="en-US" sz="1100" dirty="0">
                <a:solidFill>
                  <a:schemeClr val="tx2"/>
                </a:solidFill>
                <a:latin typeface="+mn-lt"/>
                <a:ea typeface="Times New Roman" panose="02020603050405020304" pitchFamily="18" charset="0"/>
              </a:rPr>
              <a:t> </a:t>
            </a:r>
            <a:r>
              <a:rPr lang="id-ID" sz="1100" dirty="0">
                <a:solidFill>
                  <a:schemeClr val="tx2"/>
                </a:solidFill>
                <a:latin typeface="+mn-lt"/>
                <a:ea typeface="Times New Roman" panose="02020603050405020304" pitchFamily="18" charset="0"/>
              </a:rPr>
              <a:t>Vivamus vel euismod leo. Donec commodo et urna ac</a:t>
            </a:r>
            <a:r>
              <a:rPr lang="en-US" sz="1100" dirty="0">
                <a:solidFill>
                  <a:schemeClr val="tx2"/>
                </a:solidFill>
                <a:latin typeface="+mn-lt"/>
                <a:ea typeface="Times New Roman" panose="02020603050405020304" pitchFamily="18" charset="0"/>
              </a:rPr>
              <a:t> </a:t>
            </a:r>
            <a:r>
              <a:rPr lang="id-ID" sz="1100" dirty="0">
                <a:solidFill>
                  <a:schemeClr val="tx2"/>
                </a:solidFill>
                <a:latin typeface="+mn-lt"/>
                <a:ea typeface="Times New Roman" panose="02020603050405020304" pitchFamily="18" charset="0"/>
              </a:rPr>
              <a:t>consectetur adipiscing elit. ivamus vel</a:t>
            </a:r>
          </a:p>
        </p:txBody>
      </p:sp>
      <p:sp>
        <p:nvSpPr>
          <p:cNvPr id="16" name="TextBox 18">
            <a:extLst>
              <a:ext uri="{FF2B5EF4-FFF2-40B4-BE49-F238E27FC236}">
                <a16:creationId xmlns:a16="http://schemas.microsoft.com/office/drawing/2014/main" id="{27E739D8-D09D-3A6B-09BA-78CFCDD8D39B}"/>
              </a:ext>
            </a:extLst>
          </p:cNvPr>
          <p:cNvSpPr txBox="1"/>
          <p:nvPr/>
        </p:nvSpPr>
        <p:spPr>
          <a:xfrm>
            <a:off x="2717511" y="3827050"/>
            <a:ext cx="6965950" cy="419923"/>
          </a:xfrm>
          <a:prstGeom prst="rect">
            <a:avLst/>
          </a:prstGeom>
          <a:noFill/>
        </p:spPr>
        <p:txBody>
          <a:bodyPr>
            <a:spAutoFit/>
          </a:bodyPr>
          <a:lstStyle/>
          <a:p>
            <a:pPr algn="ctr" eaLnBrk="1" fontAlgn="auto" hangingPunct="1">
              <a:lnSpc>
                <a:spcPct val="150000"/>
              </a:lnSpc>
              <a:spcBef>
                <a:spcPts val="0"/>
              </a:spcBef>
              <a:spcAft>
                <a:spcPts val="0"/>
              </a:spcAft>
              <a:defRPr/>
            </a:pPr>
            <a:r>
              <a:rPr lang="en-US" sz="1600" b="1" dirty="0">
                <a:solidFill>
                  <a:schemeClr val="tx2"/>
                </a:solidFill>
                <a:latin typeface="+mj-lt"/>
                <a:ea typeface="Times New Roman" panose="02020603050405020304" pitchFamily="18" charset="0"/>
              </a:rPr>
              <a:t>Great Movement To Get Successful Business </a:t>
            </a:r>
            <a:endParaRPr lang="id-ID" sz="1600" b="1" dirty="0">
              <a:solidFill>
                <a:schemeClr val="tx2"/>
              </a:solidFill>
              <a:latin typeface="+mj-lt"/>
              <a:ea typeface="Times New Roman" panose="02020603050405020304" pitchFamily="18" charset="0"/>
            </a:endParaRPr>
          </a:p>
        </p:txBody>
      </p:sp>
      <p:sp>
        <p:nvSpPr>
          <p:cNvPr id="21" name="TextBox 23">
            <a:extLst>
              <a:ext uri="{FF2B5EF4-FFF2-40B4-BE49-F238E27FC236}">
                <a16:creationId xmlns:a16="http://schemas.microsoft.com/office/drawing/2014/main" id="{9D3A8366-19F3-5FAE-4A01-85F393221B09}"/>
              </a:ext>
            </a:extLst>
          </p:cNvPr>
          <p:cNvSpPr txBox="1"/>
          <p:nvPr/>
        </p:nvSpPr>
        <p:spPr>
          <a:xfrm>
            <a:off x="2746665" y="1374162"/>
            <a:ext cx="2105026" cy="297069"/>
          </a:xfrm>
          <a:prstGeom prst="rect">
            <a:avLst/>
          </a:prstGeom>
          <a:noFill/>
        </p:spPr>
        <p:txBody>
          <a:bodyPr wrap="square">
            <a:spAutoFit/>
          </a:bodyPr>
          <a:lstStyle/>
          <a:p>
            <a:pPr algn="ctr" eaLnBrk="1" fontAlgn="auto" hangingPunct="1">
              <a:lnSpc>
                <a:spcPct val="150000"/>
              </a:lnSpc>
              <a:spcBef>
                <a:spcPts val="0"/>
              </a:spcBef>
              <a:spcAft>
                <a:spcPts val="0"/>
              </a:spcAft>
              <a:defRPr/>
            </a:pPr>
            <a:r>
              <a:rPr lang="en-US" sz="1000" dirty="0">
                <a:solidFill>
                  <a:schemeClr val="bg1"/>
                </a:solidFill>
                <a:latin typeface="+mj-lt"/>
                <a:ea typeface="Times New Roman" panose="02020603050405020304" pitchFamily="18" charset="0"/>
              </a:rPr>
              <a:t>TXT</a:t>
            </a:r>
            <a:endParaRPr lang="id-ID" sz="1000" dirty="0">
              <a:solidFill>
                <a:schemeClr val="bg1"/>
              </a:solidFill>
              <a:latin typeface="+mj-lt"/>
              <a:ea typeface="Times New Roman" panose="02020603050405020304" pitchFamily="18" charset="0"/>
            </a:endParaRPr>
          </a:p>
        </p:txBody>
      </p:sp>
      <p:sp>
        <p:nvSpPr>
          <p:cNvPr id="22" name="TextBox 24">
            <a:extLst>
              <a:ext uri="{FF2B5EF4-FFF2-40B4-BE49-F238E27FC236}">
                <a16:creationId xmlns:a16="http://schemas.microsoft.com/office/drawing/2014/main" id="{83855DAA-2F49-F5A0-6AB0-380F0EF9E9DE}"/>
              </a:ext>
            </a:extLst>
          </p:cNvPr>
          <p:cNvSpPr txBox="1"/>
          <p:nvPr/>
        </p:nvSpPr>
        <p:spPr>
          <a:xfrm>
            <a:off x="4900321" y="1375749"/>
            <a:ext cx="1188032" cy="297069"/>
          </a:xfrm>
          <a:prstGeom prst="rect">
            <a:avLst/>
          </a:prstGeom>
          <a:noFill/>
        </p:spPr>
        <p:txBody>
          <a:bodyPr wrap="square">
            <a:spAutoFit/>
          </a:bodyPr>
          <a:lstStyle/>
          <a:p>
            <a:pPr algn="ctr" eaLnBrk="1" fontAlgn="auto" hangingPunct="1">
              <a:lnSpc>
                <a:spcPct val="150000"/>
              </a:lnSpc>
              <a:spcBef>
                <a:spcPts val="0"/>
              </a:spcBef>
              <a:spcAft>
                <a:spcPts val="0"/>
              </a:spcAft>
              <a:defRPr/>
            </a:pPr>
            <a:r>
              <a:rPr lang="en-US" sz="1000" dirty="0">
                <a:solidFill>
                  <a:schemeClr val="bg1"/>
                </a:solidFill>
                <a:latin typeface="+mj-lt"/>
                <a:ea typeface="Times New Roman" panose="02020603050405020304" pitchFamily="18" charset="0"/>
              </a:rPr>
              <a:t>TXT</a:t>
            </a:r>
            <a:endParaRPr lang="id-ID" sz="1000" dirty="0">
              <a:solidFill>
                <a:schemeClr val="bg1"/>
              </a:solidFill>
              <a:latin typeface="+mj-lt"/>
              <a:ea typeface="Times New Roman" panose="02020603050405020304" pitchFamily="18" charset="0"/>
            </a:endParaRPr>
          </a:p>
        </p:txBody>
      </p:sp>
      <p:sp>
        <p:nvSpPr>
          <p:cNvPr id="23" name="TextBox 25">
            <a:extLst>
              <a:ext uri="{FF2B5EF4-FFF2-40B4-BE49-F238E27FC236}">
                <a16:creationId xmlns:a16="http://schemas.microsoft.com/office/drawing/2014/main" id="{5071A76F-4D4F-C83A-5287-BDF5A2570982}"/>
              </a:ext>
            </a:extLst>
          </p:cNvPr>
          <p:cNvSpPr txBox="1"/>
          <p:nvPr/>
        </p:nvSpPr>
        <p:spPr>
          <a:xfrm>
            <a:off x="6103647" y="1377337"/>
            <a:ext cx="1600201" cy="297069"/>
          </a:xfrm>
          <a:prstGeom prst="rect">
            <a:avLst/>
          </a:prstGeom>
          <a:noFill/>
        </p:spPr>
        <p:txBody>
          <a:bodyPr wrap="square">
            <a:spAutoFit/>
          </a:bodyPr>
          <a:lstStyle/>
          <a:p>
            <a:pPr algn="ctr" eaLnBrk="1" fontAlgn="auto" hangingPunct="1">
              <a:lnSpc>
                <a:spcPct val="150000"/>
              </a:lnSpc>
              <a:spcBef>
                <a:spcPts val="0"/>
              </a:spcBef>
              <a:spcAft>
                <a:spcPts val="0"/>
              </a:spcAft>
              <a:defRPr/>
            </a:pPr>
            <a:r>
              <a:rPr lang="en-US" sz="1000" dirty="0">
                <a:solidFill>
                  <a:schemeClr val="bg1"/>
                </a:solidFill>
                <a:latin typeface="+mj-lt"/>
                <a:ea typeface="Times New Roman" panose="02020603050405020304" pitchFamily="18" charset="0"/>
              </a:rPr>
              <a:t>TXT</a:t>
            </a:r>
            <a:endParaRPr lang="id-ID" sz="1000" dirty="0">
              <a:solidFill>
                <a:schemeClr val="bg1"/>
              </a:solidFill>
              <a:latin typeface="+mj-lt"/>
              <a:ea typeface="Times New Roman" panose="02020603050405020304" pitchFamily="18" charset="0"/>
            </a:endParaRPr>
          </a:p>
        </p:txBody>
      </p:sp>
      <p:sp>
        <p:nvSpPr>
          <p:cNvPr id="24" name="TextBox 26">
            <a:extLst>
              <a:ext uri="{FF2B5EF4-FFF2-40B4-BE49-F238E27FC236}">
                <a16:creationId xmlns:a16="http://schemas.microsoft.com/office/drawing/2014/main" id="{C8225A0E-C1F2-747A-D08D-932DC49C4CA5}"/>
              </a:ext>
            </a:extLst>
          </p:cNvPr>
          <p:cNvSpPr txBox="1"/>
          <p:nvPr/>
        </p:nvSpPr>
        <p:spPr>
          <a:xfrm>
            <a:off x="7703849" y="1380512"/>
            <a:ext cx="1947862" cy="297069"/>
          </a:xfrm>
          <a:prstGeom prst="rect">
            <a:avLst/>
          </a:prstGeom>
          <a:noFill/>
        </p:spPr>
        <p:txBody>
          <a:bodyPr wrap="square">
            <a:spAutoFit/>
          </a:bodyPr>
          <a:lstStyle/>
          <a:p>
            <a:pPr algn="ctr" eaLnBrk="1" fontAlgn="auto" hangingPunct="1">
              <a:lnSpc>
                <a:spcPct val="150000"/>
              </a:lnSpc>
              <a:spcBef>
                <a:spcPts val="0"/>
              </a:spcBef>
              <a:spcAft>
                <a:spcPts val="0"/>
              </a:spcAft>
              <a:defRPr/>
            </a:pPr>
            <a:r>
              <a:rPr lang="en-US" sz="1000" dirty="0">
                <a:solidFill>
                  <a:schemeClr val="bg1"/>
                </a:solidFill>
                <a:latin typeface="+mj-lt"/>
                <a:ea typeface="Times New Roman" panose="02020603050405020304" pitchFamily="18" charset="0"/>
              </a:rPr>
              <a:t>TXT</a:t>
            </a:r>
            <a:endParaRPr lang="id-ID" sz="1000" dirty="0">
              <a:solidFill>
                <a:schemeClr val="bg1"/>
              </a:solidFill>
              <a:latin typeface="+mj-lt"/>
              <a:ea typeface="Times New Roman" panose="02020603050405020304" pitchFamily="18" charset="0"/>
            </a:endParaRPr>
          </a:p>
        </p:txBody>
      </p:sp>
      <p:pic>
        <p:nvPicPr>
          <p:cNvPr id="25" name="Gráfico 24">
            <a:extLst>
              <a:ext uri="{FF2B5EF4-FFF2-40B4-BE49-F238E27FC236}">
                <a16:creationId xmlns:a16="http://schemas.microsoft.com/office/drawing/2014/main" id="{FCEC62C2-646C-5899-B8AE-48AC630880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62955" y="2530242"/>
            <a:ext cx="437796" cy="437796"/>
          </a:xfrm>
          <a:prstGeom prst="rect">
            <a:avLst/>
          </a:prstGeom>
        </p:spPr>
      </p:pic>
      <p:pic>
        <p:nvPicPr>
          <p:cNvPr id="26" name="Gráfico 25">
            <a:extLst>
              <a:ext uri="{FF2B5EF4-FFF2-40B4-BE49-F238E27FC236}">
                <a16:creationId xmlns:a16="http://schemas.microsoft.com/office/drawing/2014/main" id="{FE628C6C-1368-782B-1CD4-5577DC45BBD8}"/>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5280508" y="2101237"/>
            <a:ext cx="437796" cy="437796"/>
          </a:xfrm>
          <a:prstGeom prst="rect">
            <a:avLst/>
          </a:prstGeom>
        </p:spPr>
      </p:pic>
      <p:pic>
        <p:nvPicPr>
          <p:cNvPr id="27" name="Gráfico 26">
            <a:extLst>
              <a:ext uri="{FF2B5EF4-FFF2-40B4-BE49-F238E27FC236}">
                <a16:creationId xmlns:a16="http://schemas.microsoft.com/office/drawing/2014/main" id="{067A4B07-EF5E-36BB-1AC3-23DA5730827C}"/>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6700435" y="2191019"/>
            <a:ext cx="437796" cy="437796"/>
          </a:xfrm>
          <a:prstGeom prst="rect">
            <a:avLst/>
          </a:prstGeom>
        </p:spPr>
      </p:pic>
      <p:pic>
        <p:nvPicPr>
          <p:cNvPr id="28" name="Gráfico 27">
            <a:extLst>
              <a:ext uri="{FF2B5EF4-FFF2-40B4-BE49-F238E27FC236}">
                <a16:creationId xmlns:a16="http://schemas.microsoft.com/office/drawing/2014/main" id="{84240CB6-ADDF-8B8F-3B80-86D89F498B28}"/>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8504125" y="2377200"/>
            <a:ext cx="437796" cy="437796"/>
          </a:xfrm>
          <a:prstGeom prst="rect">
            <a:avLst/>
          </a:prstGeom>
        </p:spPr>
      </p:pic>
      <p:pic>
        <p:nvPicPr>
          <p:cNvPr id="17" name="Gráfico 16">
            <a:extLst>
              <a:ext uri="{FF2B5EF4-FFF2-40B4-BE49-F238E27FC236}">
                <a16:creationId xmlns:a16="http://schemas.microsoft.com/office/drawing/2014/main" id="{82BAF6E6-8606-07F3-06EE-46125A49E0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8733525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F1288-0CB9-DF40-B6C2-8EEE63F3DDEC}"/>
            </a:ext>
          </a:extLst>
        </p:cNvPr>
        <p:cNvGrpSpPr/>
        <p:nvPr/>
      </p:nvGrpSpPr>
      <p:grpSpPr>
        <a:xfrm>
          <a:off x="0" y="0"/>
          <a:ext cx="0" cy="0"/>
          <a:chOff x="0" y="0"/>
          <a:chExt cx="0" cy="0"/>
        </a:xfrm>
      </p:grpSpPr>
      <p:sp>
        <p:nvSpPr>
          <p:cNvPr id="35" name="Rectangle: Rounded Corners 6">
            <a:extLst>
              <a:ext uri="{FF2B5EF4-FFF2-40B4-BE49-F238E27FC236}">
                <a16:creationId xmlns:a16="http://schemas.microsoft.com/office/drawing/2014/main" id="{E38BBFF4-5E62-FD4B-5028-655728AF3368}"/>
              </a:ext>
            </a:extLst>
          </p:cNvPr>
          <p:cNvSpPr/>
          <p:nvPr/>
        </p:nvSpPr>
        <p:spPr>
          <a:xfrm flipH="1">
            <a:off x="6066558" y="2536491"/>
            <a:ext cx="36000" cy="4248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36" name="Arrow: Pentagon 7">
            <a:extLst>
              <a:ext uri="{FF2B5EF4-FFF2-40B4-BE49-F238E27FC236}">
                <a16:creationId xmlns:a16="http://schemas.microsoft.com/office/drawing/2014/main" id="{FBDCAC39-D4C9-AB31-D228-443E973CFA37}"/>
              </a:ext>
            </a:extLst>
          </p:cNvPr>
          <p:cNvSpPr/>
          <p:nvPr/>
        </p:nvSpPr>
        <p:spPr>
          <a:xfrm>
            <a:off x="2435190" y="3038434"/>
            <a:ext cx="2997200" cy="893763"/>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37" name="Oval 8">
            <a:extLst>
              <a:ext uri="{FF2B5EF4-FFF2-40B4-BE49-F238E27FC236}">
                <a16:creationId xmlns:a16="http://schemas.microsoft.com/office/drawing/2014/main" id="{4DF595D6-DC4A-64E6-CEB3-998566AB0FDE}"/>
              </a:ext>
            </a:extLst>
          </p:cNvPr>
          <p:cNvSpPr/>
          <p:nvPr/>
        </p:nvSpPr>
        <p:spPr>
          <a:xfrm>
            <a:off x="5623791" y="3029044"/>
            <a:ext cx="885535" cy="888154"/>
          </a:xfrm>
          <a:prstGeom prst="ellipse">
            <a:avLst/>
          </a:prstGeom>
          <a:solidFill>
            <a:schemeClr val="tx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8" name="Arrow: Pentagon 9">
            <a:extLst>
              <a:ext uri="{FF2B5EF4-FFF2-40B4-BE49-F238E27FC236}">
                <a16:creationId xmlns:a16="http://schemas.microsoft.com/office/drawing/2014/main" id="{439B5D27-AD6D-1F39-FC80-92EDA3C3F749}"/>
              </a:ext>
            </a:extLst>
          </p:cNvPr>
          <p:cNvSpPr/>
          <p:nvPr/>
        </p:nvSpPr>
        <p:spPr>
          <a:xfrm flipH="1">
            <a:off x="6711083" y="4711949"/>
            <a:ext cx="3044825" cy="98742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39" name="Oval 10">
            <a:extLst>
              <a:ext uri="{FF2B5EF4-FFF2-40B4-BE49-F238E27FC236}">
                <a16:creationId xmlns:a16="http://schemas.microsoft.com/office/drawing/2014/main" id="{1E1F9C50-1BF2-DE7C-F973-96372912C483}"/>
              </a:ext>
            </a:extLst>
          </p:cNvPr>
          <p:cNvSpPr/>
          <p:nvPr/>
        </p:nvSpPr>
        <p:spPr>
          <a:xfrm flipH="1">
            <a:off x="5623790" y="4775294"/>
            <a:ext cx="885535" cy="888154"/>
          </a:xfrm>
          <a:prstGeom prst="ellipse">
            <a:avLst/>
          </a:prstGeom>
          <a:solidFill>
            <a:schemeClr val="accent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0" name="Oval 12">
            <a:extLst>
              <a:ext uri="{FF2B5EF4-FFF2-40B4-BE49-F238E27FC236}">
                <a16:creationId xmlns:a16="http://schemas.microsoft.com/office/drawing/2014/main" id="{ECCD363D-C8FE-5F65-DD75-E2F4839A19A2}"/>
              </a:ext>
            </a:extLst>
          </p:cNvPr>
          <p:cNvSpPr/>
          <p:nvPr/>
        </p:nvSpPr>
        <p:spPr>
          <a:xfrm>
            <a:off x="6022398" y="2447961"/>
            <a:ext cx="127000" cy="1285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1" name="TextBox 11">
            <a:extLst>
              <a:ext uri="{FF2B5EF4-FFF2-40B4-BE49-F238E27FC236}">
                <a16:creationId xmlns:a16="http://schemas.microsoft.com/office/drawing/2014/main" id="{A2EE4C90-2EF1-244C-4146-D4BD52984AEC}"/>
              </a:ext>
            </a:extLst>
          </p:cNvPr>
          <p:cNvSpPr txBox="1"/>
          <p:nvPr/>
        </p:nvSpPr>
        <p:spPr>
          <a:xfrm>
            <a:off x="7148439" y="3360404"/>
            <a:ext cx="2894012" cy="707886"/>
          </a:xfrm>
          <a:prstGeom prst="rect">
            <a:avLst/>
          </a:prstGeom>
          <a:noFill/>
        </p:spPr>
        <p:txBody>
          <a:bodyPr>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 Donec commodoamet,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a:t>
            </a:r>
          </a:p>
        </p:txBody>
      </p:sp>
      <p:sp>
        <p:nvSpPr>
          <p:cNvPr id="42" name="TextBox 13">
            <a:extLst>
              <a:ext uri="{FF2B5EF4-FFF2-40B4-BE49-F238E27FC236}">
                <a16:creationId xmlns:a16="http://schemas.microsoft.com/office/drawing/2014/main" id="{912A5CFA-AEC6-AEAA-6052-88D0FA7E4473}"/>
              </a:ext>
            </a:extLst>
          </p:cNvPr>
          <p:cNvSpPr txBox="1"/>
          <p:nvPr/>
        </p:nvSpPr>
        <p:spPr>
          <a:xfrm>
            <a:off x="7148439" y="3009859"/>
            <a:ext cx="2009775" cy="337978"/>
          </a:xfrm>
          <a:prstGeom prst="rect">
            <a:avLst/>
          </a:prstGeom>
          <a:noFill/>
        </p:spPr>
        <p:txBody>
          <a:bodyPr>
            <a:spAutoFit/>
          </a:bodyPr>
          <a:lstStyle/>
          <a:p>
            <a:pPr eaLnBrk="1" fontAlgn="auto" hangingPunct="1">
              <a:lnSpc>
                <a:spcPct val="150000"/>
              </a:lnSpc>
              <a:spcBef>
                <a:spcPts val="0"/>
              </a:spcBef>
              <a:spcAft>
                <a:spcPts val="0"/>
              </a:spcAft>
              <a:defRPr/>
            </a:pPr>
            <a:r>
              <a:rPr lang="en-US" sz="1200" b="1" dirty="0">
                <a:solidFill>
                  <a:schemeClr val="tx2"/>
                </a:solidFill>
                <a:latin typeface="+mn-lt"/>
                <a:ea typeface="Times New Roman" panose="02020603050405020304" pitchFamily="18" charset="0"/>
              </a:rPr>
              <a:t>Simple Text Here</a:t>
            </a:r>
            <a:endParaRPr lang="id-ID" sz="1200" b="1" dirty="0">
              <a:solidFill>
                <a:schemeClr val="tx2"/>
              </a:solidFill>
              <a:latin typeface="+mn-lt"/>
              <a:ea typeface="Times New Roman" panose="02020603050405020304" pitchFamily="18" charset="0"/>
            </a:endParaRPr>
          </a:p>
        </p:txBody>
      </p:sp>
      <p:sp>
        <p:nvSpPr>
          <p:cNvPr id="43" name="TextBox 14">
            <a:extLst>
              <a:ext uri="{FF2B5EF4-FFF2-40B4-BE49-F238E27FC236}">
                <a16:creationId xmlns:a16="http://schemas.microsoft.com/office/drawing/2014/main" id="{B1A1E717-E918-E8DA-53DA-1CC27258C9F0}"/>
              </a:ext>
            </a:extLst>
          </p:cNvPr>
          <p:cNvSpPr txBox="1"/>
          <p:nvPr/>
        </p:nvSpPr>
        <p:spPr>
          <a:xfrm>
            <a:off x="2195584" y="5048499"/>
            <a:ext cx="2894013" cy="707886"/>
          </a:xfrm>
          <a:prstGeom prst="rect">
            <a:avLst/>
          </a:prstGeom>
          <a:noFill/>
        </p:spPr>
        <p:txBody>
          <a:bodyPr>
            <a:spAutoFit/>
          </a:bodyPr>
          <a:lstStyle/>
          <a:p>
            <a:pPr algn="r" eaLnBrk="1" fontAlgn="auto" hangingPunct="1">
              <a:spcBef>
                <a:spcPts val="0"/>
              </a:spcBef>
              <a:spcAft>
                <a:spcPts val="0"/>
              </a:spcAft>
              <a:defRPr/>
            </a:pPr>
            <a:r>
              <a:rPr lang="id-ID" sz="1000" dirty="0">
                <a:latin typeface="+mn-lt"/>
                <a:ea typeface="Times New Roman" panose="02020603050405020304" pitchFamily="18" charset="0"/>
              </a:rPr>
              <a:t>Lorem ipsum dolor sit 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 Donec commodoamet,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a:t>
            </a:r>
          </a:p>
        </p:txBody>
      </p:sp>
      <p:sp>
        <p:nvSpPr>
          <p:cNvPr id="44" name="TextBox 15">
            <a:extLst>
              <a:ext uri="{FF2B5EF4-FFF2-40B4-BE49-F238E27FC236}">
                <a16:creationId xmlns:a16="http://schemas.microsoft.com/office/drawing/2014/main" id="{B82019E2-C9D1-E49E-3C8A-48BBCB4BFBD2}"/>
              </a:ext>
            </a:extLst>
          </p:cNvPr>
          <p:cNvSpPr txBox="1"/>
          <p:nvPr/>
        </p:nvSpPr>
        <p:spPr>
          <a:xfrm>
            <a:off x="3079822" y="4699542"/>
            <a:ext cx="2009775" cy="337978"/>
          </a:xfrm>
          <a:prstGeom prst="rect">
            <a:avLst/>
          </a:prstGeom>
          <a:noFill/>
        </p:spPr>
        <p:txBody>
          <a:bodyPr>
            <a:spAutoFit/>
          </a:bodyPr>
          <a:lstStyle/>
          <a:p>
            <a:pPr algn="r" eaLnBrk="1" fontAlgn="auto" hangingPunct="1">
              <a:lnSpc>
                <a:spcPct val="150000"/>
              </a:lnSpc>
              <a:spcBef>
                <a:spcPts val="0"/>
              </a:spcBef>
              <a:spcAft>
                <a:spcPts val="0"/>
              </a:spcAft>
              <a:defRPr/>
            </a:pPr>
            <a:r>
              <a:rPr lang="en-US" sz="1200" b="1" dirty="0">
                <a:solidFill>
                  <a:schemeClr val="tx2"/>
                </a:solidFill>
                <a:latin typeface="+mn-lt"/>
                <a:ea typeface="Times New Roman" panose="02020603050405020304" pitchFamily="18" charset="0"/>
              </a:rPr>
              <a:t>Simple Text Here</a:t>
            </a:r>
            <a:endParaRPr lang="id-ID" sz="1200" b="1" dirty="0">
              <a:solidFill>
                <a:schemeClr val="tx2"/>
              </a:solidFill>
              <a:latin typeface="+mn-lt"/>
              <a:ea typeface="Times New Roman" panose="02020603050405020304" pitchFamily="18" charset="0"/>
            </a:endParaRPr>
          </a:p>
        </p:txBody>
      </p:sp>
      <p:sp>
        <p:nvSpPr>
          <p:cNvPr id="62" name="TextBox 39">
            <a:extLst>
              <a:ext uri="{FF2B5EF4-FFF2-40B4-BE49-F238E27FC236}">
                <a16:creationId xmlns:a16="http://schemas.microsoft.com/office/drawing/2014/main" id="{93817EE6-82BC-F94F-F950-8C553687BCAC}"/>
              </a:ext>
            </a:extLst>
          </p:cNvPr>
          <p:cNvSpPr txBox="1"/>
          <p:nvPr/>
        </p:nvSpPr>
        <p:spPr>
          <a:xfrm>
            <a:off x="2563777" y="3270209"/>
            <a:ext cx="2320925" cy="415498"/>
          </a:xfrm>
          <a:prstGeom prst="rect">
            <a:avLst/>
          </a:prstGeom>
          <a:noFill/>
        </p:spPr>
        <p:txBody>
          <a:bodyPr wrap="square">
            <a:spAutoFit/>
          </a:bodyPr>
          <a:lstStyle/>
          <a:p>
            <a:pPr algn="r" eaLnBrk="1" fontAlgn="auto" hangingPunct="1">
              <a:spcBef>
                <a:spcPts val="0"/>
              </a:spcBef>
              <a:spcAft>
                <a:spcPts val="0"/>
              </a:spcAft>
              <a:defRPr/>
            </a:pPr>
            <a:r>
              <a:rPr lang="id-ID" sz="1050" dirty="0">
                <a:solidFill>
                  <a:schemeClr val="bg1"/>
                </a:solidFill>
                <a:latin typeface="+mn-lt"/>
                <a:ea typeface="Times New Roman" panose="02020603050405020304" pitchFamily="18" charset="0"/>
              </a:rPr>
              <a:t>Lorem ipsum dolor sit amet, con</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sec</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etur adipis</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cing elit. </a:t>
            </a:r>
          </a:p>
        </p:txBody>
      </p:sp>
      <p:sp>
        <p:nvSpPr>
          <p:cNvPr id="65" name="TextBox 42">
            <a:extLst>
              <a:ext uri="{FF2B5EF4-FFF2-40B4-BE49-F238E27FC236}">
                <a16:creationId xmlns:a16="http://schemas.microsoft.com/office/drawing/2014/main" id="{0109BC4A-5534-C478-434A-27F5EDEC2C74}"/>
              </a:ext>
            </a:extLst>
          </p:cNvPr>
          <p:cNvSpPr txBox="1"/>
          <p:nvPr/>
        </p:nvSpPr>
        <p:spPr>
          <a:xfrm>
            <a:off x="7148439" y="5023099"/>
            <a:ext cx="2320925" cy="415498"/>
          </a:xfrm>
          <a:prstGeom prst="rect">
            <a:avLst/>
          </a:prstGeom>
          <a:noFill/>
        </p:spPr>
        <p:txBody>
          <a:bodyPr wrap="square">
            <a:spAutoFit/>
          </a:bodyPr>
          <a:lstStyle/>
          <a:p>
            <a:pPr eaLnBrk="1" fontAlgn="auto" hangingPunct="1">
              <a:spcBef>
                <a:spcPts val="0"/>
              </a:spcBef>
              <a:spcAft>
                <a:spcPts val="0"/>
              </a:spcAft>
              <a:defRPr/>
            </a:pPr>
            <a:r>
              <a:rPr lang="id-ID" sz="1050" dirty="0">
                <a:solidFill>
                  <a:schemeClr val="bg1"/>
                </a:solidFill>
                <a:latin typeface="+mn-lt"/>
                <a:ea typeface="Times New Roman" panose="02020603050405020304" pitchFamily="18" charset="0"/>
              </a:rPr>
              <a:t>Lorem ipsum dolor sit amet, con</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sec</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etur adipis</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cing elit. </a:t>
            </a:r>
          </a:p>
        </p:txBody>
      </p:sp>
      <p:pic>
        <p:nvPicPr>
          <p:cNvPr id="68" name="Gráfico 67">
            <a:extLst>
              <a:ext uri="{FF2B5EF4-FFF2-40B4-BE49-F238E27FC236}">
                <a16:creationId xmlns:a16="http://schemas.microsoft.com/office/drawing/2014/main" id="{488FDB8E-1462-95F8-EA09-F13CF9C728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59030" y="3254907"/>
            <a:ext cx="480868" cy="480868"/>
          </a:xfrm>
          <a:prstGeom prst="rect">
            <a:avLst/>
          </a:prstGeom>
        </p:spPr>
      </p:pic>
      <p:pic>
        <p:nvPicPr>
          <p:cNvPr id="69" name="Gráfico 68">
            <a:extLst>
              <a:ext uri="{FF2B5EF4-FFF2-40B4-BE49-F238E27FC236}">
                <a16:creationId xmlns:a16="http://schemas.microsoft.com/office/drawing/2014/main" id="{18F6C2D8-9ED1-6014-6AA4-E837A1BFA6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8964" y="4996844"/>
            <a:ext cx="480868" cy="480868"/>
          </a:xfrm>
          <a:prstGeom prst="rect">
            <a:avLst/>
          </a:prstGeom>
        </p:spPr>
      </p:pic>
      <p:sp>
        <p:nvSpPr>
          <p:cNvPr id="70" name="TextBox 29">
            <a:extLst>
              <a:ext uri="{FF2B5EF4-FFF2-40B4-BE49-F238E27FC236}">
                <a16:creationId xmlns:a16="http://schemas.microsoft.com/office/drawing/2014/main" id="{984795F9-9B4D-D83F-3CD1-4EDE98BE0127}"/>
              </a:ext>
            </a:extLst>
          </p:cNvPr>
          <p:cNvSpPr txBox="1"/>
          <p:nvPr/>
        </p:nvSpPr>
        <p:spPr>
          <a:xfrm>
            <a:off x="3079822" y="1360508"/>
            <a:ext cx="6218311" cy="646331"/>
          </a:xfrm>
          <a:prstGeom prst="rect">
            <a:avLst/>
          </a:prstGeom>
          <a:noFill/>
        </p:spPr>
        <p:txBody>
          <a:bodyPr wrap="square">
            <a:spAutoFit/>
          </a:bodyPr>
          <a:lstStyle/>
          <a:p>
            <a:pPr algn="ctr" eaLnBrk="1" fontAlgn="auto" hangingPunct="1">
              <a:spcBef>
                <a:spcPts val="0"/>
              </a:spcBef>
              <a:spcAft>
                <a:spcPts val="0"/>
              </a:spcAft>
              <a:defRPr/>
            </a:pPr>
            <a:r>
              <a:rPr lang="id-ID" sz="1200" dirty="0">
                <a:latin typeface="+mn-lt"/>
                <a:ea typeface="Times New Roman" panose="02020603050405020304" pitchFamily="18" charset="0"/>
              </a:rPr>
              <a:t>Lorem ipsum dolor sit amet, consectetur adipiscing elit. Vivamus vel euismod leo. Donec commodo et urna ac semper. Mauris finibus augue id</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Vivamus vel euismod leo. Donec commodo et urna ac</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consectetur adipiscing elit. V Donec commodo et urna ac semper. </a:t>
            </a:r>
          </a:p>
        </p:txBody>
      </p:sp>
      <p:sp>
        <p:nvSpPr>
          <p:cNvPr id="71" name="TextBox 30">
            <a:extLst>
              <a:ext uri="{FF2B5EF4-FFF2-40B4-BE49-F238E27FC236}">
                <a16:creationId xmlns:a16="http://schemas.microsoft.com/office/drawing/2014/main" id="{90C7DC1A-F900-FE13-3B61-014394BEA268}"/>
              </a:ext>
            </a:extLst>
          </p:cNvPr>
          <p:cNvSpPr txBox="1"/>
          <p:nvPr/>
        </p:nvSpPr>
        <p:spPr>
          <a:xfrm>
            <a:off x="2610643" y="768143"/>
            <a:ext cx="6965950" cy="400110"/>
          </a:xfrm>
          <a:prstGeom prst="rect">
            <a:avLst/>
          </a:prstGeom>
          <a:noFill/>
        </p:spPr>
        <p:txBody>
          <a:bodyPr>
            <a:spAutoFit/>
          </a:bodyPr>
          <a:lstStyle/>
          <a:p>
            <a:pPr algn="ctr" eaLnBrk="1" fontAlgn="auto" hangingPunct="1">
              <a:spcBef>
                <a:spcPts val="0"/>
              </a:spcBef>
              <a:spcAft>
                <a:spcPts val="0"/>
              </a:spcAft>
              <a:defRPr/>
            </a:pPr>
            <a:r>
              <a:rPr lang="en-US" sz="2000" b="1" dirty="0">
                <a:solidFill>
                  <a:schemeClr val="tx2"/>
                </a:solidFill>
                <a:latin typeface="+mj-lt"/>
                <a:ea typeface="Times New Roman" panose="02020603050405020304" pitchFamily="18" charset="0"/>
              </a:rPr>
              <a:t>TXT</a:t>
            </a:r>
            <a:endParaRPr lang="id-ID" sz="2000" b="1" dirty="0">
              <a:solidFill>
                <a:schemeClr val="tx2"/>
              </a:solidFill>
              <a:latin typeface="+mj-lt"/>
              <a:ea typeface="Times New Roman" panose="02020603050405020304" pitchFamily="18" charset="0"/>
            </a:endParaRPr>
          </a:p>
        </p:txBody>
      </p:sp>
      <p:pic>
        <p:nvPicPr>
          <p:cNvPr id="2" name="Gráfico 1">
            <a:extLst>
              <a:ext uri="{FF2B5EF4-FFF2-40B4-BE49-F238E27FC236}">
                <a16:creationId xmlns:a16="http://schemas.microsoft.com/office/drawing/2014/main" id="{7118D180-9B12-8ECC-F264-347C0C6887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781566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CB1E9-740C-1CFC-4834-F17FBA279363}"/>
            </a:ext>
          </a:extLst>
        </p:cNvPr>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B1AF458E-2E74-BD24-3E8A-9F4CCD5DC1E2}"/>
              </a:ext>
            </a:extLst>
          </p:cNvPr>
          <p:cNvSpPr/>
          <p:nvPr/>
        </p:nvSpPr>
        <p:spPr>
          <a:xfrm rot="5400000">
            <a:off x="2052519" y="-697516"/>
            <a:ext cx="461665" cy="4566706"/>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2" name="CuadroTexto 1">
            <a:extLst>
              <a:ext uri="{FF2B5EF4-FFF2-40B4-BE49-F238E27FC236}">
                <a16:creationId xmlns:a16="http://schemas.microsoft.com/office/drawing/2014/main" id="{43E5A0F1-64F7-2B7C-095D-0DF77B594126}"/>
              </a:ext>
            </a:extLst>
          </p:cNvPr>
          <p:cNvSpPr txBox="1"/>
          <p:nvPr/>
        </p:nvSpPr>
        <p:spPr>
          <a:xfrm>
            <a:off x="504826" y="2140357"/>
            <a:ext cx="4685242" cy="3539430"/>
          </a:xfrm>
          <a:prstGeom prst="rect">
            <a:avLst/>
          </a:prstGeom>
          <a:noFill/>
        </p:spPr>
        <p:txBody>
          <a:bodyPr wrap="square" rtlCol="0">
            <a:spAutoFit/>
          </a:bodyPr>
          <a:lstStyle/>
          <a:p>
            <a:r>
              <a:rPr lang="es-MX" sz="1400" dirty="0">
                <a:solidFill>
                  <a:srgbClr val="002147"/>
                </a:solidFill>
              </a:rPr>
              <a:t>La plantilla incluye distintos diseños de diapositiva (</a:t>
            </a:r>
            <a:r>
              <a:rPr lang="es-MX" sz="1400" dirty="0" err="1">
                <a:solidFill>
                  <a:srgbClr val="002147"/>
                </a:solidFill>
              </a:rPr>
              <a:t>layouts</a:t>
            </a:r>
            <a:r>
              <a:rPr lang="es-MX" sz="1400" dirty="0">
                <a:solidFill>
                  <a:srgbClr val="002147"/>
                </a:solidFill>
              </a:rPr>
              <a:t>) pensados para organizar la información según su contenido: títulos, textos, imágenes, gráficos o combinaciones de estos elementos.</a:t>
            </a:r>
          </a:p>
          <a:p>
            <a:endParaRPr lang="es-MX" sz="1400" dirty="0">
              <a:solidFill>
                <a:srgbClr val="002147"/>
              </a:solidFill>
            </a:endParaRPr>
          </a:p>
          <a:p>
            <a:r>
              <a:rPr lang="es-MX" sz="1400" b="1" dirty="0">
                <a:solidFill>
                  <a:srgbClr val="002147"/>
                </a:solidFill>
              </a:rPr>
              <a:t>Para aplicar o cambiar un diseño:</a:t>
            </a:r>
          </a:p>
          <a:p>
            <a:pPr marL="285750" indent="-285750">
              <a:buFont typeface="Arial" panose="020B0604020202020204" pitchFamily="34" charset="0"/>
              <a:buChar char="•"/>
            </a:pPr>
            <a:r>
              <a:rPr lang="es-MX" sz="1400" dirty="0">
                <a:solidFill>
                  <a:srgbClr val="002147"/>
                </a:solidFill>
              </a:rPr>
              <a:t>Selecciona la diapositiva que deseas modificar.</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Ve a la pestaña Inicio.</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Haz clic en Diseño.</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Elige el diseño que mejor se adapte a tu contenido.</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El nuevo diseño se aplicará automáticamente, manteniendo la identidad visual institucional.</a:t>
            </a:r>
            <a:endParaRPr lang="es-CL" dirty="0">
              <a:solidFill>
                <a:srgbClr val="002147"/>
              </a:solidFill>
            </a:endParaRPr>
          </a:p>
        </p:txBody>
      </p:sp>
      <p:sp>
        <p:nvSpPr>
          <p:cNvPr id="5" name="CuadroTexto 4">
            <a:extLst>
              <a:ext uri="{FF2B5EF4-FFF2-40B4-BE49-F238E27FC236}">
                <a16:creationId xmlns:a16="http://schemas.microsoft.com/office/drawing/2014/main" id="{0CFB78D7-5AEF-8EF9-1D03-FCC5EADA7FD0}"/>
              </a:ext>
            </a:extLst>
          </p:cNvPr>
          <p:cNvSpPr txBox="1"/>
          <p:nvPr/>
        </p:nvSpPr>
        <p:spPr>
          <a:xfrm>
            <a:off x="504826" y="1439556"/>
            <a:ext cx="3830108" cy="307777"/>
          </a:xfrm>
          <a:prstGeom prst="rect">
            <a:avLst/>
          </a:prstGeom>
          <a:noFill/>
        </p:spPr>
        <p:txBody>
          <a:bodyPr wrap="square">
            <a:spAutoFit/>
          </a:bodyPr>
          <a:lstStyle/>
          <a:p>
            <a:r>
              <a:rPr lang="es-MX" sz="1400" b="1" dirty="0">
                <a:solidFill>
                  <a:schemeClr val="bg1"/>
                </a:solidFill>
              </a:rPr>
              <a:t>USO DE LOS DISEÑOS PREDETERMINADOS:</a:t>
            </a:r>
          </a:p>
        </p:txBody>
      </p:sp>
      <p:pic>
        <p:nvPicPr>
          <p:cNvPr id="7" name="Imagen 6" descr="Interfaz de usuario gráfica&#10;&#10;El contenido generado por IA puede ser incorrecto.">
            <a:extLst>
              <a:ext uri="{FF2B5EF4-FFF2-40B4-BE49-F238E27FC236}">
                <a16:creationId xmlns:a16="http://schemas.microsoft.com/office/drawing/2014/main" id="{C6317DC8-57FC-C6DD-212A-CE491AD59D3B}"/>
              </a:ext>
            </a:extLst>
          </p:cNvPr>
          <p:cNvPicPr>
            <a:picLocks noChangeAspect="1"/>
          </p:cNvPicPr>
          <p:nvPr/>
        </p:nvPicPr>
        <p:blipFill>
          <a:blip r:embed="rId2"/>
          <a:stretch>
            <a:fillRect/>
          </a:stretch>
        </p:blipFill>
        <p:spPr>
          <a:xfrm>
            <a:off x="6096001" y="3458412"/>
            <a:ext cx="5438910" cy="2174463"/>
          </a:xfrm>
          <a:prstGeom prst="rect">
            <a:avLst/>
          </a:prstGeom>
        </p:spPr>
      </p:pic>
      <p:pic>
        <p:nvPicPr>
          <p:cNvPr id="9" name="Imagen 8" descr="Interfaz de usuario gráfica, Texto, Aplicación&#10;&#10;El contenido generado por IA puede ser incorrecto.">
            <a:extLst>
              <a:ext uri="{FF2B5EF4-FFF2-40B4-BE49-F238E27FC236}">
                <a16:creationId xmlns:a16="http://schemas.microsoft.com/office/drawing/2014/main" id="{81832361-AF43-4E7A-BECE-5767041E191D}"/>
              </a:ext>
            </a:extLst>
          </p:cNvPr>
          <p:cNvPicPr>
            <a:picLocks noChangeAspect="1"/>
          </p:cNvPicPr>
          <p:nvPr/>
        </p:nvPicPr>
        <p:blipFill>
          <a:blip r:embed="rId3"/>
          <a:stretch>
            <a:fillRect/>
          </a:stretch>
        </p:blipFill>
        <p:spPr>
          <a:xfrm>
            <a:off x="6096001" y="2140357"/>
            <a:ext cx="5438910" cy="1135837"/>
          </a:xfrm>
          <a:prstGeom prst="rect">
            <a:avLst/>
          </a:prstGeom>
        </p:spPr>
      </p:pic>
      <p:cxnSp>
        <p:nvCxnSpPr>
          <p:cNvPr id="11" name="Conector recto de flecha 10">
            <a:extLst>
              <a:ext uri="{FF2B5EF4-FFF2-40B4-BE49-F238E27FC236}">
                <a16:creationId xmlns:a16="http://schemas.microsoft.com/office/drawing/2014/main" id="{33BF6931-E2DD-5EDE-9777-603159A79410}"/>
              </a:ext>
            </a:extLst>
          </p:cNvPr>
          <p:cNvCxnSpPr/>
          <p:nvPr/>
        </p:nvCxnSpPr>
        <p:spPr>
          <a:xfrm>
            <a:off x="7902573" y="1837253"/>
            <a:ext cx="0" cy="673752"/>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ector recto de flecha 11">
            <a:extLst>
              <a:ext uri="{FF2B5EF4-FFF2-40B4-BE49-F238E27FC236}">
                <a16:creationId xmlns:a16="http://schemas.microsoft.com/office/drawing/2014/main" id="{977F3B76-A6A8-4839-1FFA-2E3374838CB5}"/>
              </a:ext>
            </a:extLst>
          </p:cNvPr>
          <p:cNvCxnSpPr>
            <a:cxnSpLocks/>
          </p:cNvCxnSpPr>
          <p:nvPr/>
        </p:nvCxnSpPr>
        <p:spPr>
          <a:xfrm>
            <a:off x="11390840" y="1803481"/>
            <a:ext cx="0" cy="1109039"/>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ector recto de flecha 13">
            <a:extLst>
              <a:ext uri="{FF2B5EF4-FFF2-40B4-BE49-F238E27FC236}">
                <a16:creationId xmlns:a16="http://schemas.microsoft.com/office/drawing/2014/main" id="{A24DC1E8-D125-E7EC-B8FA-352CD0DAAA5D}"/>
              </a:ext>
            </a:extLst>
          </p:cNvPr>
          <p:cNvCxnSpPr>
            <a:cxnSpLocks/>
          </p:cNvCxnSpPr>
          <p:nvPr/>
        </p:nvCxnSpPr>
        <p:spPr>
          <a:xfrm>
            <a:off x="5387973" y="4912569"/>
            <a:ext cx="631828"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8" name="Gráfico 7">
            <a:extLst>
              <a:ext uri="{FF2B5EF4-FFF2-40B4-BE49-F238E27FC236}">
                <a16:creationId xmlns:a16="http://schemas.microsoft.com/office/drawing/2014/main" id="{D4371093-64A7-F73B-FC66-8B3DF6F343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67083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F39CC-48D2-0596-8D3D-1246798BB399}"/>
            </a:ext>
          </a:extLst>
        </p:cNvPr>
        <p:cNvGrpSpPr/>
        <p:nvPr/>
      </p:nvGrpSpPr>
      <p:grpSpPr>
        <a:xfrm>
          <a:off x="0" y="0"/>
          <a:ext cx="0" cy="0"/>
          <a:chOff x="0" y="0"/>
          <a:chExt cx="0" cy="0"/>
        </a:xfrm>
      </p:grpSpPr>
      <p:sp>
        <p:nvSpPr>
          <p:cNvPr id="27" name="TextBox 29">
            <a:extLst>
              <a:ext uri="{FF2B5EF4-FFF2-40B4-BE49-F238E27FC236}">
                <a16:creationId xmlns:a16="http://schemas.microsoft.com/office/drawing/2014/main" id="{66F5A1E4-E2EC-4CA5-6CAE-3EA492E07AB0}"/>
              </a:ext>
            </a:extLst>
          </p:cNvPr>
          <p:cNvSpPr txBox="1"/>
          <p:nvPr/>
        </p:nvSpPr>
        <p:spPr>
          <a:xfrm>
            <a:off x="3079822" y="5455168"/>
            <a:ext cx="6218311" cy="646331"/>
          </a:xfrm>
          <a:prstGeom prst="rect">
            <a:avLst/>
          </a:prstGeom>
          <a:noFill/>
        </p:spPr>
        <p:txBody>
          <a:bodyPr wrap="square">
            <a:spAutoFit/>
          </a:bodyPr>
          <a:lstStyle/>
          <a:p>
            <a:pPr algn="ctr" eaLnBrk="1" fontAlgn="auto" hangingPunct="1">
              <a:spcBef>
                <a:spcPts val="0"/>
              </a:spcBef>
              <a:spcAft>
                <a:spcPts val="0"/>
              </a:spcAft>
              <a:defRPr/>
            </a:pPr>
            <a:r>
              <a:rPr lang="id-ID" sz="1200" dirty="0">
                <a:latin typeface="+mn-lt"/>
                <a:ea typeface="Times New Roman" panose="02020603050405020304" pitchFamily="18" charset="0"/>
              </a:rPr>
              <a:t>Lorem ipsum dolor sit amet, consectetur adipiscing elit. Vivamus vel euismod leo. Donec commodo et urna ac semper. Mauris finibus augue id</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Vivamus vel euismod leo. Donec commodo et urna ac</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consectetur adipiscing elit. V Donec commodo et urna ac semper. </a:t>
            </a:r>
          </a:p>
        </p:txBody>
      </p:sp>
      <p:sp>
        <p:nvSpPr>
          <p:cNvPr id="28" name="TextBox 30">
            <a:extLst>
              <a:ext uri="{FF2B5EF4-FFF2-40B4-BE49-F238E27FC236}">
                <a16:creationId xmlns:a16="http://schemas.microsoft.com/office/drawing/2014/main" id="{01D5F0D7-35EF-B58C-9376-E4FBA400698C}"/>
              </a:ext>
            </a:extLst>
          </p:cNvPr>
          <p:cNvSpPr txBox="1"/>
          <p:nvPr/>
        </p:nvSpPr>
        <p:spPr>
          <a:xfrm>
            <a:off x="2610643" y="4862803"/>
            <a:ext cx="6965950" cy="400110"/>
          </a:xfrm>
          <a:prstGeom prst="rect">
            <a:avLst/>
          </a:prstGeom>
          <a:noFill/>
        </p:spPr>
        <p:txBody>
          <a:bodyPr>
            <a:spAutoFit/>
          </a:bodyPr>
          <a:lstStyle/>
          <a:p>
            <a:pPr algn="ctr" eaLnBrk="1" fontAlgn="auto" hangingPunct="1">
              <a:spcBef>
                <a:spcPts val="0"/>
              </a:spcBef>
              <a:spcAft>
                <a:spcPts val="0"/>
              </a:spcAft>
              <a:defRPr/>
            </a:pPr>
            <a:r>
              <a:rPr lang="en-US" sz="2000" b="1" dirty="0">
                <a:solidFill>
                  <a:schemeClr val="tx2"/>
                </a:solidFill>
                <a:latin typeface="+mj-lt"/>
                <a:ea typeface="Times New Roman" panose="02020603050405020304" pitchFamily="18" charset="0"/>
              </a:rPr>
              <a:t>TXT</a:t>
            </a:r>
            <a:endParaRPr lang="id-ID" sz="2000" b="1" dirty="0">
              <a:solidFill>
                <a:schemeClr val="tx2"/>
              </a:solidFill>
              <a:latin typeface="+mj-lt"/>
              <a:ea typeface="Times New Roman" panose="02020603050405020304" pitchFamily="18" charset="0"/>
            </a:endParaRPr>
          </a:p>
        </p:txBody>
      </p:sp>
      <p:sp>
        <p:nvSpPr>
          <p:cNvPr id="29" name="Rectangle: Rounded Corners 6">
            <a:extLst>
              <a:ext uri="{FF2B5EF4-FFF2-40B4-BE49-F238E27FC236}">
                <a16:creationId xmlns:a16="http://schemas.microsoft.com/office/drawing/2014/main" id="{2A04993B-D2DB-4E2A-51B6-53096680DBE5}"/>
              </a:ext>
            </a:extLst>
          </p:cNvPr>
          <p:cNvSpPr/>
          <p:nvPr/>
        </p:nvSpPr>
        <p:spPr>
          <a:xfrm flipH="1">
            <a:off x="6066558" y="95171"/>
            <a:ext cx="36000" cy="419525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30" name="Arrow: Pentagon 7">
            <a:extLst>
              <a:ext uri="{FF2B5EF4-FFF2-40B4-BE49-F238E27FC236}">
                <a16:creationId xmlns:a16="http://schemas.microsoft.com/office/drawing/2014/main" id="{6C708F5B-9CFB-4047-9780-B35E92CF744B}"/>
              </a:ext>
            </a:extLst>
          </p:cNvPr>
          <p:cNvSpPr/>
          <p:nvPr/>
        </p:nvSpPr>
        <p:spPr>
          <a:xfrm>
            <a:off x="2435190" y="1261772"/>
            <a:ext cx="2997200" cy="893763"/>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31" name="Oval 8">
            <a:extLst>
              <a:ext uri="{FF2B5EF4-FFF2-40B4-BE49-F238E27FC236}">
                <a16:creationId xmlns:a16="http://schemas.microsoft.com/office/drawing/2014/main" id="{8BCA8191-0E9A-31DF-B7A7-EE3F5CFA9377}"/>
              </a:ext>
            </a:extLst>
          </p:cNvPr>
          <p:cNvSpPr/>
          <p:nvPr/>
        </p:nvSpPr>
        <p:spPr>
          <a:xfrm>
            <a:off x="5623791" y="1224861"/>
            <a:ext cx="885535" cy="888154"/>
          </a:xfrm>
          <a:prstGeom prst="ellipse">
            <a:avLst/>
          </a:prstGeom>
          <a:solidFill>
            <a:schemeClr val="tx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2" name="Arrow: Pentagon 9">
            <a:extLst>
              <a:ext uri="{FF2B5EF4-FFF2-40B4-BE49-F238E27FC236}">
                <a16:creationId xmlns:a16="http://schemas.microsoft.com/office/drawing/2014/main" id="{4CD23F92-B581-BD85-CA67-B85BF7C18F5F}"/>
              </a:ext>
            </a:extLst>
          </p:cNvPr>
          <p:cNvSpPr/>
          <p:nvPr/>
        </p:nvSpPr>
        <p:spPr>
          <a:xfrm flipH="1">
            <a:off x="6711083" y="2935287"/>
            <a:ext cx="3044825" cy="98742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33" name="Oval 10">
            <a:extLst>
              <a:ext uri="{FF2B5EF4-FFF2-40B4-BE49-F238E27FC236}">
                <a16:creationId xmlns:a16="http://schemas.microsoft.com/office/drawing/2014/main" id="{5AC71ECD-ACFE-F729-899E-7E641B2D280F}"/>
              </a:ext>
            </a:extLst>
          </p:cNvPr>
          <p:cNvSpPr/>
          <p:nvPr/>
        </p:nvSpPr>
        <p:spPr>
          <a:xfrm flipH="1">
            <a:off x="5623790" y="2998632"/>
            <a:ext cx="885535" cy="888154"/>
          </a:xfrm>
          <a:prstGeom prst="ellipse">
            <a:avLst/>
          </a:prstGeom>
          <a:solidFill>
            <a:schemeClr val="accent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4" name="Oval 12">
            <a:extLst>
              <a:ext uri="{FF2B5EF4-FFF2-40B4-BE49-F238E27FC236}">
                <a16:creationId xmlns:a16="http://schemas.microsoft.com/office/drawing/2014/main" id="{9AB25A41-FB79-0852-259B-4049276877B9}"/>
              </a:ext>
            </a:extLst>
          </p:cNvPr>
          <p:cNvSpPr/>
          <p:nvPr/>
        </p:nvSpPr>
        <p:spPr>
          <a:xfrm>
            <a:off x="6022398" y="4272966"/>
            <a:ext cx="127000" cy="1285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5" name="TextBox 11">
            <a:extLst>
              <a:ext uri="{FF2B5EF4-FFF2-40B4-BE49-F238E27FC236}">
                <a16:creationId xmlns:a16="http://schemas.microsoft.com/office/drawing/2014/main" id="{AEDF8146-B514-59D7-A6FA-8C7FAAE9C0BE}"/>
              </a:ext>
            </a:extLst>
          </p:cNvPr>
          <p:cNvSpPr txBox="1"/>
          <p:nvPr/>
        </p:nvSpPr>
        <p:spPr>
          <a:xfrm>
            <a:off x="7148439" y="1583742"/>
            <a:ext cx="2894012" cy="707886"/>
          </a:xfrm>
          <a:prstGeom prst="rect">
            <a:avLst/>
          </a:prstGeom>
          <a:noFill/>
        </p:spPr>
        <p:txBody>
          <a:bodyPr>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 Donec commodoamet,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a:t>
            </a:r>
          </a:p>
        </p:txBody>
      </p:sp>
      <p:sp>
        <p:nvSpPr>
          <p:cNvPr id="36" name="TextBox 13">
            <a:extLst>
              <a:ext uri="{FF2B5EF4-FFF2-40B4-BE49-F238E27FC236}">
                <a16:creationId xmlns:a16="http://schemas.microsoft.com/office/drawing/2014/main" id="{9B00E1B4-4419-A7B7-D625-F3DE7CE6EF70}"/>
              </a:ext>
            </a:extLst>
          </p:cNvPr>
          <p:cNvSpPr txBox="1"/>
          <p:nvPr/>
        </p:nvSpPr>
        <p:spPr>
          <a:xfrm>
            <a:off x="7148439" y="1233197"/>
            <a:ext cx="2009775" cy="337978"/>
          </a:xfrm>
          <a:prstGeom prst="rect">
            <a:avLst/>
          </a:prstGeom>
          <a:noFill/>
        </p:spPr>
        <p:txBody>
          <a:bodyPr>
            <a:spAutoFit/>
          </a:bodyPr>
          <a:lstStyle/>
          <a:p>
            <a:pPr eaLnBrk="1" fontAlgn="auto" hangingPunct="1">
              <a:lnSpc>
                <a:spcPct val="150000"/>
              </a:lnSpc>
              <a:spcBef>
                <a:spcPts val="0"/>
              </a:spcBef>
              <a:spcAft>
                <a:spcPts val="0"/>
              </a:spcAft>
              <a:defRPr/>
            </a:pPr>
            <a:r>
              <a:rPr lang="en-US" sz="1200" b="1" dirty="0">
                <a:solidFill>
                  <a:schemeClr val="tx2"/>
                </a:solidFill>
                <a:latin typeface="+mn-lt"/>
                <a:ea typeface="Times New Roman" panose="02020603050405020304" pitchFamily="18" charset="0"/>
              </a:rPr>
              <a:t>Simple Text Here</a:t>
            </a:r>
            <a:endParaRPr lang="id-ID" sz="1200" b="1" dirty="0">
              <a:solidFill>
                <a:schemeClr val="tx2"/>
              </a:solidFill>
              <a:latin typeface="+mn-lt"/>
              <a:ea typeface="Times New Roman" panose="02020603050405020304" pitchFamily="18" charset="0"/>
            </a:endParaRPr>
          </a:p>
        </p:txBody>
      </p:sp>
      <p:sp>
        <p:nvSpPr>
          <p:cNvPr id="37" name="TextBox 14">
            <a:extLst>
              <a:ext uri="{FF2B5EF4-FFF2-40B4-BE49-F238E27FC236}">
                <a16:creationId xmlns:a16="http://schemas.microsoft.com/office/drawing/2014/main" id="{EBD78880-BB0E-A533-13DD-076385B0DD23}"/>
              </a:ext>
            </a:extLst>
          </p:cNvPr>
          <p:cNvSpPr txBox="1"/>
          <p:nvPr/>
        </p:nvSpPr>
        <p:spPr>
          <a:xfrm>
            <a:off x="2195584" y="3271837"/>
            <a:ext cx="2894013" cy="707886"/>
          </a:xfrm>
          <a:prstGeom prst="rect">
            <a:avLst/>
          </a:prstGeom>
          <a:noFill/>
        </p:spPr>
        <p:txBody>
          <a:bodyPr>
            <a:spAutoFit/>
          </a:bodyPr>
          <a:lstStyle/>
          <a:p>
            <a:pPr algn="r" eaLnBrk="1" fontAlgn="auto" hangingPunct="1">
              <a:spcBef>
                <a:spcPts val="0"/>
              </a:spcBef>
              <a:spcAft>
                <a:spcPts val="0"/>
              </a:spcAft>
              <a:defRPr/>
            </a:pPr>
            <a:r>
              <a:rPr lang="id-ID" sz="1000" dirty="0">
                <a:latin typeface="+mn-lt"/>
                <a:ea typeface="Times New Roman" panose="02020603050405020304" pitchFamily="18" charset="0"/>
              </a:rPr>
              <a:t>Lorem ipsum dolor sit 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 Donec commodoamet,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a:t>
            </a:r>
          </a:p>
        </p:txBody>
      </p:sp>
      <p:sp>
        <p:nvSpPr>
          <p:cNvPr id="38" name="TextBox 15">
            <a:extLst>
              <a:ext uri="{FF2B5EF4-FFF2-40B4-BE49-F238E27FC236}">
                <a16:creationId xmlns:a16="http://schemas.microsoft.com/office/drawing/2014/main" id="{7A973588-FA67-7A75-1D78-EDC978167BE1}"/>
              </a:ext>
            </a:extLst>
          </p:cNvPr>
          <p:cNvSpPr txBox="1"/>
          <p:nvPr/>
        </p:nvSpPr>
        <p:spPr>
          <a:xfrm>
            <a:off x="3079822" y="2922880"/>
            <a:ext cx="2009775" cy="337978"/>
          </a:xfrm>
          <a:prstGeom prst="rect">
            <a:avLst/>
          </a:prstGeom>
          <a:noFill/>
        </p:spPr>
        <p:txBody>
          <a:bodyPr>
            <a:spAutoFit/>
          </a:bodyPr>
          <a:lstStyle/>
          <a:p>
            <a:pPr algn="r" eaLnBrk="1" fontAlgn="auto" hangingPunct="1">
              <a:lnSpc>
                <a:spcPct val="150000"/>
              </a:lnSpc>
              <a:spcBef>
                <a:spcPts val="0"/>
              </a:spcBef>
              <a:spcAft>
                <a:spcPts val="0"/>
              </a:spcAft>
              <a:defRPr/>
            </a:pPr>
            <a:r>
              <a:rPr lang="en-US" sz="1200" b="1" dirty="0">
                <a:solidFill>
                  <a:schemeClr val="tx2"/>
                </a:solidFill>
                <a:latin typeface="+mn-lt"/>
                <a:ea typeface="Times New Roman" panose="02020603050405020304" pitchFamily="18" charset="0"/>
              </a:rPr>
              <a:t>Simple Text Here</a:t>
            </a:r>
            <a:endParaRPr lang="id-ID" sz="1200" b="1" dirty="0">
              <a:solidFill>
                <a:schemeClr val="tx2"/>
              </a:solidFill>
              <a:latin typeface="+mn-lt"/>
              <a:ea typeface="Times New Roman" panose="02020603050405020304" pitchFamily="18" charset="0"/>
            </a:endParaRPr>
          </a:p>
        </p:txBody>
      </p:sp>
      <p:sp>
        <p:nvSpPr>
          <p:cNvPr id="39" name="TextBox 39">
            <a:extLst>
              <a:ext uri="{FF2B5EF4-FFF2-40B4-BE49-F238E27FC236}">
                <a16:creationId xmlns:a16="http://schemas.microsoft.com/office/drawing/2014/main" id="{C52A56CA-F667-9C48-77C5-20788D626015}"/>
              </a:ext>
            </a:extLst>
          </p:cNvPr>
          <p:cNvSpPr txBox="1"/>
          <p:nvPr/>
        </p:nvSpPr>
        <p:spPr>
          <a:xfrm>
            <a:off x="2563777" y="1493547"/>
            <a:ext cx="2320925" cy="415498"/>
          </a:xfrm>
          <a:prstGeom prst="rect">
            <a:avLst/>
          </a:prstGeom>
          <a:noFill/>
        </p:spPr>
        <p:txBody>
          <a:bodyPr wrap="square">
            <a:spAutoFit/>
          </a:bodyPr>
          <a:lstStyle/>
          <a:p>
            <a:pPr algn="r" eaLnBrk="1" fontAlgn="auto" hangingPunct="1">
              <a:spcBef>
                <a:spcPts val="0"/>
              </a:spcBef>
              <a:spcAft>
                <a:spcPts val="0"/>
              </a:spcAft>
              <a:defRPr/>
            </a:pPr>
            <a:r>
              <a:rPr lang="id-ID" sz="1050" dirty="0">
                <a:solidFill>
                  <a:schemeClr val="bg1"/>
                </a:solidFill>
                <a:latin typeface="+mn-lt"/>
                <a:ea typeface="Times New Roman" panose="02020603050405020304" pitchFamily="18" charset="0"/>
              </a:rPr>
              <a:t>Lorem ipsum dolor sit amet, con</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sec</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etur adipis</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cing elit. </a:t>
            </a:r>
          </a:p>
        </p:txBody>
      </p:sp>
      <p:sp>
        <p:nvSpPr>
          <p:cNvPr id="40" name="TextBox 42">
            <a:extLst>
              <a:ext uri="{FF2B5EF4-FFF2-40B4-BE49-F238E27FC236}">
                <a16:creationId xmlns:a16="http://schemas.microsoft.com/office/drawing/2014/main" id="{4D4C0DC6-3E3A-D6EB-02F6-11D2AA837C5F}"/>
              </a:ext>
            </a:extLst>
          </p:cNvPr>
          <p:cNvSpPr txBox="1"/>
          <p:nvPr/>
        </p:nvSpPr>
        <p:spPr>
          <a:xfrm>
            <a:off x="7148439" y="3246437"/>
            <a:ext cx="2320925" cy="415498"/>
          </a:xfrm>
          <a:prstGeom prst="rect">
            <a:avLst/>
          </a:prstGeom>
          <a:noFill/>
        </p:spPr>
        <p:txBody>
          <a:bodyPr wrap="square">
            <a:spAutoFit/>
          </a:bodyPr>
          <a:lstStyle/>
          <a:p>
            <a:pPr eaLnBrk="1" fontAlgn="auto" hangingPunct="1">
              <a:spcBef>
                <a:spcPts val="0"/>
              </a:spcBef>
              <a:spcAft>
                <a:spcPts val="0"/>
              </a:spcAft>
              <a:defRPr/>
            </a:pPr>
            <a:r>
              <a:rPr lang="id-ID" sz="1050" dirty="0">
                <a:solidFill>
                  <a:schemeClr val="bg1"/>
                </a:solidFill>
                <a:latin typeface="+mn-lt"/>
                <a:ea typeface="Times New Roman" panose="02020603050405020304" pitchFamily="18" charset="0"/>
              </a:rPr>
              <a:t>Lorem ipsum dolor sit amet, con</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sec</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etur adipis</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cing elit. </a:t>
            </a:r>
          </a:p>
        </p:txBody>
      </p:sp>
      <p:pic>
        <p:nvPicPr>
          <p:cNvPr id="41" name="Gráfico 40">
            <a:extLst>
              <a:ext uri="{FF2B5EF4-FFF2-40B4-BE49-F238E27FC236}">
                <a16:creationId xmlns:a16="http://schemas.microsoft.com/office/drawing/2014/main" id="{0E9338F2-5DA5-8FB6-8097-BEE9D4EE80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59030" y="1450724"/>
            <a:ext cx="480868" cy="480868"/>
          </a:xfrm>
          <a:prstGeom prst="rect">
            <a:avLst/>
          </a:prstGeom>
        </p:spPr>
      </p:pic>
      <p:pic>
        <p:nvPicPr>
          <p:cNvPr id="42" name="Gráfico 41">
            <a:extLst>
              <a:ext uri="{FF2B5EF4-FFF2-40B4-BE49-F238E27FC236}">
                <a16:creationId xmlns:a16="http://schemas.microsoft.com/office/drawing/2014/main" id="{FDBFB8E2-07C0-6C6C-6EB1-1AEA4C9AAF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8964" y="3220182"/>
            <a:ext cx="480868" cy="480868"/>
          </a:xfrm>
          <a:prstGeom prst="rect">
            <a:avLst/>
          </a:prstGeom>
        </p:spPr>
      </p:pic>
      <p:pic>
        <p:nvPicPr>
          <p:cNvPr id="2" name="Gráfico 1">
            <a:extLst>
              <a:ext uri="{FF2B5EF4-FFF2-40B4-BE49-F238E27FC236}">
                <a16:creationId xmlns:a16="http://schemas.microsoft.com/office/drawing/2014/main" id="{03B9FD9F-6375-614C-CDB1-0550320B7A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3816844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53075-FC4E-2CF6-69B4-AFED0D2245F8}"/>
            </a:ext>
          </a:extLst>
        </p:cNvPr>
        <p:cNvGrpSpPr/>
        <p:nvPr/>
      </p:nvGrpSpPr>
      <p:grpSpPr>
        <a:xfrm>
          <a:off x="0" y="0"/>
          <a:ext cx="0" cy="0"/>
          <a:chOff x="0" y="0"/>
          <a:chExt cx="0" cy="0"/>
        </a:xfrm>
      </p:grpSpPr>
      <p:grpSp>
        <p:nvGrpSpPr>
          <p:cNvPr id="60" name="Group 65">
            <a:extLst>
              <a:ext uri="{FF2B5EF4-FFF2-40B4-BE49-F238E27FC236}">
                <a16:creationId xmlns:a16="http://schemas.microsoft.com/office/drawing/2014/main" id="{2B5ED068-2313-5DCE-44AC-37B3DF82AC86}"/>
              </a:ext>
            </a:extLst>
          </p:cNvPr>
          <p:cNvGrpSpPr>
            <a:grpSpLocks/>
          </p:cNvGrpSpPr>
          <p:nvPr/>
        </p:nvGrpSpPr>
        <p:grpSpPr bwMode="auto">
          <a:xfrm>
            <a:off x="2645354" y="2200131"/>
            <a:ext cx="1720101" cy="1627704"/>
            <a:chOff x="1529891" y="3019595"/>
            <a:chExt cx="2294656" cy="2171183"/>
          </a:xfrm>
        </p:grpSpPr>
        <p:grpSp>
          <p:nvGrpSpPr>
            <p:cNvPr id="61" name="Group 4">
              <a:extLst>
                <a:ext uri="{FF2B5EF4-FFF2-40B4-BE49-F238E27FC236}">
                  <a16:creationId xmlns:a16="http://schemas.microsoft.com/office/drawing/2014/main" id="{8C41CFA6-95BB-E7F3-AF88-71431BAC120B}"/>
                </a:ext>
              </a:extLst>
            </p:cNvPr>
            <p:cNvGrpSpPr>
              <a:grpSpLocks/>
            </p:cNvGrpSpPr>
            <p:nvPr/>
          </p:nvGrpSpPr>
          <p:grpSpPr bwMode="auto">
            <a:xfrm rot="5400000">
              <a:off x="1603274" y="2969505"/>
              <a:ext cx="2156359" cy="2286187"/>
              <a:chOff x="1656156" y="1653429"/>
              <a:chExt cx="2679733" cy="2841071"/>
            </a:xfrm>
          </p:grpSpPr>
          <p:sp>
            <p:nvSpPr>
              <p:cNvPr id="63" name="Circle: Hollow 6">
                <a:extLst>
                  <a:ext uri="{FF2B5EF4-FFF2-40B4-BE49-F238E27FC236}">
                    <a16:creationId xmlns:a16="http://schemas.microsoft.com/office/drawing/2014/main" id="{A39F5E3A-FE75-5C8E-16AA-179737FD1040}"/>
                  </a:ext>
                </a:extLst>
              </p:cNvPr>
              <p:cNvSpPr/>
              <p:nvPr/>
            </p:nvSpPr>
            <p:spPr>
              <a:xfrm>
                <a:off x="1656156" y="2481195"/>
                <a:ext cx="2013107" cy="2013305"/>
              </a:xfrm>
              <a:prstGeom prst="donut">
                <a:avLst>
                  <a:gd name="adj" fmla="val 1036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sp>
            <p:nvSpPr>
              <p:cNvPr id="64" name="Block Arc 7">
                <a:extLst>
                  <a:ext uri="{FF2B5EF4-FFF2-40B4-BE49-F238E27FC236}">
                    <a16:creationId xmlns:a16="http://schemas.microsoft.com/office/drawing/2014/main" id="{B13A8005-05D0-B992-D3BD-30B87989A428}"/>
                  </a:ext>
                </a:extLst>
              </p:cNvPr>
              <p:cNvSpPr/>
              <p:nvPr/>
            </p:nvSpPr>
            <p:spPr>
              <a:xfrm rot="13500000">
                <a:off x="2065295" y="2872074"/>
                <a:ext cx="1234301" cy="1231547"/>
              </a:xfrm>
              <a:prstGeom prst="blockArc">
                <a:avLst>
                  <a:gd name="adj1" fmla="val 1889556"/>
                  <a:gd name="adj2" fmla="val 20856562"/>
                  <a:gd name="adj3" fmla="val 16851"/>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65" name="Rectangle 8">
                <a:extLst>
                  <a:ext uri="{FF2B5EF4-FFF2-40B4-BE49-F238E27FC236}">
                    <a16:creationId xmlns:a16="http://schemas.microsoft.com/office/drawing/2014/main" id="{E2906941-F4A9-6CC8-7921-E80D85E63D72}"/>
                  </a:ext>
                </a:extLst>
              </p:cNvPr>
              <p:cNvSpPr>
                <a:spLocks noChangeArrowheads="1"/>
              </p:cNvSpPr>
              <p:nvPr/>
            </p:nvSpPr>
            <p:spPr bwMode="auto">
              <a:xfrm rot="16200000">
                <a:off x="3942332" y="1740875"/>
                <a:ext cx="481003" cy="30611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sz="1200" b="1" dirty="0">
                    <a:solidFill>
                      <a:schemeClr val="tx2"/>
                    </a:solidFill>
                    <a:latin typeface="+mn-lt"/>
                  </a:rPr>
                  <a:t>80%</a:t>
                </a:r>
                <a:endParaRPr lang="en-US" sz="1050" b="1" dirty="0">
                  <a:solidFill>
                    <a:schemeClr val="tx2"/>
                  </a:solidFill>
                  <a:latin typeface="+mn-lt"/>
                </a:endParaRPr>
              </a:p>
            </p:txBody>
          </p:sp>
          <p:sp>
            <p:nvSpPr>
              <p:cNvPr id="66" name="Oval 9">
                <a:extLst>
                  <a:ext uri="{FF2B5EF4-FFF2-40B4-BE49-F238E27FC236}">
                    <a16:creationId xmlns:a16="http://schemas.microsoft.com/office/drawing/2014/main" id="{756DE701-2E3E-A3E2-2031-006A91BD40B4}"/>
                  </a:ext>
                </a:extLst>
              </p:cNvPr>
              <p:cNvSpPr>
                <a:spLocks noChangeArrowheads="1"/>
              </p:cNvSpPr>
              <p:nvPr/>
            </p:nvSpPr>
            <p:spPr bwMode="auto">
              <a:xfrm rot="2649902">
                <a:off x="2479821" y="3283887"/>
                <a:ext cx="405253" cy="407924"/>
              </a:xfrm>
              <a:prstGeom prst="ellipse">
                <a:avLst/>
              </a:prstGeom>
              <a:solidFill>
                <a:schemeClr val="accent1"/>
              </a:solidFill>
              <a:ln>
                <a:noFill/>
              </a:ln>
            </p:spPr>
            <p:txBody>
              <a:bodyPr lIns="68580" tIns="34290" rIns="68580" bIns="34290"/>
              <a:lstStyle/>
              <a:p>
                <a:pPr eaLnBrk="1" fontAlgn="auto" hangingPunct="1">
                  <a:spcBef>
                    <a:spcPts val="0"/>
                  </a:spcBef>
                  <a:spcAft>
                    <a:spcPts val="0"/>
                  </a:spcAft>
                  <a:defRPr/>
                </a:pPr>
                <a:endParaRPr lang="en-US" sz="1013">
                  <a:latin typeface="+mn-lt"/>
                </a:endParaRPr>
              </a:p>
            </p:txBody>
          </p:sp>
          <p:sp>
            <p:nvSpPr>
              <p:cNvPr id="67" name="Freeform 49">
                <a:extLst>
                  <a:ext uri="{FF2B5EF4-FFF2-40B4-BE49-F238E27FC236}">
                    <a16:creationId xmlns:a16="http://schemas.microsoft.com/office/drawing/2014/main" id="{898A6261-C7EA-460F-68BB-8868C8F7D4D3}"/>
                  </a:ext>
                </a:extLst>
              </p:cNvPr>
              <p:cNvSpPr>
                <a:spLocks/>
              </p:cNvSpPr>
              <p:nvPr/>
            </p:nvSpPr>
            <p:spPr bwMode="auto">
              <a:xfrm rot="2649902">
                <a:off x="3621896" y="1978528"/>
                <a:ext cx="173680" cy="634256"/>
              </a:xfrm>
              <a:custGeom>
                <a:avLst/>
                <a:gdLst>
                  <a:gd name="T0" fmla="*/ 0 w 127"/>
                  <a:gd name="T1" fmla="*/ 338 h 465"/>
                  <a:gd name="T2" fmla="*/ 127 w 127"/>
                  <a:gd name="T3" fmla="*/ 465 h 465"/>
                  <a:gd name="T4" fmla="*/ 127 w 127"/>
                  <a:gd name="T5" fmla="*/ 128 h 465"/>
                  <a:gd name="T6" fmla="*/ 0 w 127"/>
                  <a:gd name="T7" fmla="*/ 0 h 465"/>
                  <a:gd name="T8" fmla="*/ 0 w 127"/>
                  <a:gd name="T9" fmla="*/ 338 h 465"/>
                </a:gdLst>
                <a:ahLst/>
                <a:cxnLst>
                  <a:cxn ang="0">
                    <a:pos x="T0" y="T1"/>
                  </a:cxn>
                  <a:cxn ang="0">
                    <a:pos x="T2" y="T3"/>
                  </a:cxn>
                  <a:cxn ang="0">
                    <a:pos x="T4" y="T5"/>
                  </a:cxn>
                  <a:cxn ang="0">
                    <a:pos x="T6" y="T7"/>
                  </a:cxn>
                  <a:cxn ang="0">
                    <a:pos x="T8" y="T9"/>
                  </a:cxn>
                </a:cxnLst>
                <a:rect l="0" t="0" r="r" b="b"/>
                <a:pathLst>
                  <a:path w="127" h="465">
                    <a:moveTo>
                      <a:pt x="0" y="338"/>
                    </a:moveTo>
                    <a:lnTo>
                      <a:pt x="127" y="465"/>
                    </a:lnTo>
                    <a:lnTo>
                      <a:pt x="127" y="128"/>
                    </a:lnTo>
                    <a:lnTo>
                      <a:pt x="0" y="0"/>
                    </a:lnTo>
                    <a:lnTo>
                      <a:pt x="0" y="338"/>
                    </a:lnTo>
                    <a:close/>
                  </a:path>
                </a:pathLst>
              </a:custGeom>
              <a:solidFill>
                <a:schemeClr val="accent2"/>
              </a:solidFill>
              <a:ln>
                <a:noFill/>
              </a:ln>
            </p:spPr>
            <p:txBody>
              <a:bodyPr lIns="68580" tIns="34290" rIns="68580" bIns="34290"/>
              <a:lstStyle/>
              <a:p>
                <a:pPr eaLnBrk="1" fontAlgn="auto" hangingPunct="1">
                  <a:spcBef>
                    <a:spcPts val="0"/>
                  </a:spcBef>
                  <a:spcAft>
                    <a:spcPts val="0"/>
                  </a:spcAft>
                  <a:defRPr/>
                </a:pPr>
                <a:endParaRPr lang="en-US" sz="1013">
                  <a:latin typeface="+mn-lt"/>
                </a:endParaRPr>
              </a:p>
            </p:txBody>
          </p:sp>
          <p:sp>
            <p:nvSpPr>
              <p:cNvPr id="68" name="Freeform 50">
                <a:extLst>
                  <a:ext uri="{FF2B5EF4-FFF2-40B4-BE49-F238E27FC236}">
                    <a16:creationId xmlns:a16="http://schemas.microsoft.com/office/drawing/2014/main" id="{3F4FD5DF-5321-14D2-4387-B5B49D4102B6}"/>
                  </a:ext>
                </a:extLst>
              </p:cNvPr>
              <p:cNvSpPr>
                <a:spLocks/>
              </p:cNvSpPr>
              <p:nvPr/>
            </p:nvSpPr>
            <p:spPr bwMode="auto">
              <a:xfrm rot="2649902">
                <a:off x="3745576" y="2099589"/>
                <a:ext cx="173680" cy="634256"/>
              </a:xfrm>
              <a:custGeom>
                <a:avLst/>
                <a:gdLst>
                  <a:gd name="T0" fmla="*/ 128 w 128"/>
                  <a:gd name="T1" fmla="*/ 338 h 465"/>
                  <a:gd name="T2" fmla="*/ 0 w 128"/>
                  <a:gd name="T3" fmla="*/ 465 h 465"/>
                  <a:gd name="T4" fmla="*/ 0 w 128"/>
                  <a:gd name="T5" fmla="*/ 128 h 465"/>
                  <a:gd name="T6" fmla="*/ 128 w 128"/>
                  <a:gd name="T7" fmla="*/ 0 h 465"/>
                  <a:gd name="T8" fmla="*/ 128 w 128"/>
                  <a:gd name="T9" fmla="*/ 338 h 465"/>
                </a:gdLst>
                <a:ahLst/>
                <a:cxnLst>
                  <a:cxn ang="0">
                    <a:pos x="T0" y="T1"/>
                  </a:cxn>
                  <a:cxn ang="0">
                    <a:pos x="T2" y="T3"/>
                  </a:cxn>
                  <a:cxn ang="0">
                    <a:pos x="T4" y="T5"/>
                  </a:cxn>
                  <a:cxn ang="0">
                    <a:pos x="T6" y="T7"/>
                  </a:cxn>
                  <a:cxn ang="0">
                    <a:pos x="T8" y="T9"/>
                  </a:cxn>
                </a:cxnLst>
                <a:rect l="0" t="0" r="r" b="b"/>
                <a:pathLst>
                  <a:path w="128" h="465">
                    <a:moveTo>
                      <a:pt x="128" y="338"/>
                    </a:moveTo>
                    <a:lnTo>
                      <a:pt x="0" y="465"/>
                    </a:lnTo>
                    <a:lnTo>
                      <a:pt x="0" y="128"/>
                    </a:lnTo>
                    <a:lnTo>
                      <a:pt x="128" y="0"/>
                    </a:lnTo>
                    <a:lnTo>
                      <a:pt x="128" y="338"/>
                    </a:lnTo>
                    <a:close/>
                  </a:path>
                </a:pathLst>
              </a:custGeom>
              <a:solidFill>
                <a:schemeClr val="accent2"/>
              </a:solidFill>
              <a:ln>
                <a:noFill/>
              </a:ln>
            </p:spPr>
            <p:txBody>
              <a:bodyPr lIns="68580" tIns="34290" rIns="68580" bIns="34290"/>
              <a:lstStyle/>
              <a:p>
                <a:pPr eaLnBrk="1" fontAlgn="auto" hangingPunct="1">
                  <a:spcBef>
                    <a:spcPts val="0"/>
                  </a:spcBef>
                  <a:spcAft>
                    <a:spcPts val="0"/>
                  </a:spcAft>
                  <a:defRPr/>
                </a:pPr>
                <a:endParaRPr lang="en-US" sz="1013" dirty="0">
                  <a:latin typeface="+mn-lt"/>
                </a:endParaRPr>
              </a:p>
            </p:txBody>
          </p:sp>
          <p:sp>
            <p:nvSpPr>
              <p:cNvPr id="69" name="Line 51">
                <a:extLst>
                  <a:ext uri="{FF2B5EF4-FFF2-40B4-BE49-F238E27FC236}">
                    <a16:creationId xmlns:a16="http://schemas.microsoft.com/office/drawing/2014/main" id="{5A83BA36-AA81-BDF0-50BE-1DB3BE9BA11A}"/>
                  </a:ext>
                </a:extLst>
              </p:cNvPr>
              <p:cNvSpPr>
                <a:spLocks noChangeShapeType="1"/>
              </p:cNvSpPr>
              <p:nvPr/>
            </p:nvSpPr>
            <p:spPr bwMode="auto">
              <a:xfrm rot="2649902" flipV="1">
                <a:off x="3314007" y="1889047"/>
                <a:ext cx="0" cy="1868557"/>
              </a:xfrm>
              <a:prstGeom prst="line">
                <a:avLst/>
              </a:prstGeom>
              <a:noFill/>
              <a:ln w="33338" cap="rnd">
                <a:solidFill>
                  <a:schemeClr val="tx2"/>
                </a:solidFill>
                <a:prstDash val="solid"/>
                <a:miter lim="800000"/>
                <a:headEnd/>
                <a:tailEnd/>
              </a:ln>
            </p:spPr>
            <p:txBody>
              <a:bodyPr lIns="68580" tIns="34290" rIns="68580" bIns="34290"/>
              <a:lstStyle/>
              <a:p>
                <a:pPr eaLnBrk="1" fontAlgn="auto" hangingPunct="1">
                  <a:spcBef>
                    <a:spcPts val="0"/>
                  </a:spcBef>
                  <a:spcAft>
                    <a:spcPts val="0"/>
                  </a:spcAft>
                  <a:defRPr/>
                </a:pPr>
                <a:endParaRPr lang="en-US" sz="1013" dirty="0">
                  <a:latin typeface="+mn-lt"/>
                </a:endParaRPr>
              </a:p>
            </p:txBody>
          </p:sp>
        </p:grpSp>
        <p:sp>
          <p:nvSpPr>
            <p:cNvPr id="62" name="Block Arc 5">
              <a:extLst>
                <a:ext uri="{FF2B5EF4-FFF2-40B4-BE49-F238E27FC236}">
                  <a16:creationId xmlns:a16="http://schemas.microsoft.com/office/drawing/2014/main" id="{AF526CA1-5DC6-B12F-5F83-5A3B7C9386FD}"/>
                </a:ext>
              </a:extLst>
            </p:cNvPr>
            <p:cNvSpPr/>
            <p:nvPr/>
          </p:nvSpPr>
          <p:spPr>
            <a:xfrm rot="2700000">
              <a:off x="1529973" y="3019513"/>
              <a:ext cx="1649575" cy="1649739"/>
            </a:xfrm>
            <a:prstGeom prst="blockArc">
              <a:avLst>
                <a:gd name="adj1" fmla="val 2044589"/>
                <a:gd name="adj2" fmla="val 20776926"/>
                <a:gd name="adj3" fmla="val 10811"/>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grpSp>
      <p:grpSp>
        <p:nvGrpSpPr>
          <p:cNvPr id="70" name="Group 67">
            <a:extLst>
              <a:ext uri="{FF2B5EF4-FFF2-40B4-BE49-F238E27FC236}">
                <a16:creationId xmlns:a16="http://schemas.microsoft.com/office/drawing/2014/main" id="{1DB130D3-4CCF-C841-7ACF-C4FFA25D5D57}"/>
              </a:ext>
            </a:extLst>
          </p:cNvPr>
          <p:cNvGrpSpPr>
            <a:grpSpLocks/>
          </p:cNvGrpSpPr>
          <p:nvPr/>
        </p:nvGrpSpPr>
        <p:grpSpPr bwMode="auto">
          <a:xfrm>
            <a:off x="6406142" y="2200132"/>
            <a:ext cx="1723276" cy="1627708"/>
            <a:chOff x="6783268" y="3895803"/>
            <a:chExt cx="2296707" cy="2171183"/>
          </a:xfrm>
        </p:grpSpPr>
        <p:grpSp>
          <p:nvGrpSpPr>
            <p:cNvPr id="71" name="Group 24">
              <a:extLst>
                <a:ext uri="{FF2B5EF4-FFF2-40B4-BE49-F238E27FC236}">
                  <a16:creationId xmlns:a16="http://schemas.microsoft.com/office/drawing/2014/main" id="{F28A7412-C67D-91F5-A810-DB96234CD1FD}"/>
                </a:ext>
              </a:extLst>
            </p:cNvPr>
            <p:cNvGrpSpPr>
              <a:grpSpLocks/>
            </p:cNvGrpSpPr>
            <p:nvPr/>
          </p:nvGrpSpPr>
          <p:grpSpPr bwMode="auto">
            <a:xfrm rot="5400000">
              <a:off x="6859789" y="3846799"/>
              <a:ext cx="2156358" cy="2284015"/>
              <a:chOff x="1656156" y="1650881"/>
              <a:chExt cx="2679732" cy="2838370"/>
            </a:xfrm>
          </p:grpSpPr>
          <p:sp>
            <p:nvSpPr>
              <p:cNvPr id="73" name="Circle: Hollow 26">
                <a:extLst>
                  <a:ext uri="{FF2B5EF4-FFF2-40B4-BE49-F238E27FC236}">
                    <a16:creationId xmlns:a16="http://schemas.microsoft.com/office/drawing/2014/main" id="{D36B1481-6BAF-CE99-24A6-EC619444A677}"/>
                  </a:ext>
                </a:extLst>
              </p:cNvPr>
              <p:cNvSpPr/>
              <p:nvPr/>
            </p:nvSpPr>
            <p:spPr>
              <a:xfrm>
                <a:off x="1656156" y="2475231"/>
                <a:ext cx="2013104" cy="2014020"/>
              </a:xfrm>
              <a:prstGeom prst="donut">
                <a:avLst>
                  <a:gd name="adj" fmla="val 1036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sp>
            <p:nvSpPr>
              <p:cNvPr id="74" name="Block Arc 27">
                <a:extLst>
                  <a:ext uri="{FF2B5EF4-FFF2-40B4-BE49-F238E27FC236}">
                    <a16:creationId xmlns:a16="http://schemas.microsoft.com/office/drawing/2014/main" id="{C3615547-B98A-9296-1C52-428ADEDCB26F}"/>
                  </a:ext>
                </a:extLst>
              </p:cNvPr>
              <p:cNvSpPr/>
              <p:nvPr/>
            </p:nvSpPr>
            <p:spPr>
              <a:xfrm rot="13500000">
                <a:off x="2065881" y="2870414"/>
                <a:ext cx="1233128" cy="1231546"/>
              </a:xfrm>
              <a:prstGeom prst="blockArc">
                <a:avLst>
                  <a:gd name="adj1" fmla="val 1889556"/>
                  <a:gd name="adj2" fmla="val 20856562"/>
                  <a:gd name="adj3" fmla="val 1685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75" name="Rectangle 28">
                <a:extLst>
                  <a:ext uri="{FF2B5EF4-FFF2-40B4-BE49-F238E27FC236}">
                    <a16:creationId xmlns:a16="http://schemas.microsoft.com/office/drawing/2014/main" id="{6CD4FEA2-3465-7740-BDD9-A181663CFD9F}"/>
                  </a:ext>
                </a:extLst>
              </p:cNvPr>
              <p:cNvSpPr>
                <a:spLocks noChangeArrowheads="1"/>
              </p:cNvSpPr>
              <p:nvPr/>
            </p:nvSpPr>
            <p:spPr bwMode="auto">
              <a:xfrm rot="16200000">
                <a:off x="3942560" y="1738099"/>
                <a:ext cx="480545" cy="306110"/>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sz="1200" b="1" dirty="0">
                    <a:solidFill>
                      <a:schemeClr val="tx2"/>
                    </a:solidFill>
                    <a:latin typeface="+mn-lt"/>
                  </a:rPr>
                  <a:t>20%</a:t>
                </a:r>
                <a:endParaRPr lang="en-US" sz="1050" b="1" dirty="0">
                  <a:solidFill>
                    <a:schemeClr val="tx2"/>
                  </a:solidFill>
                  <a:latin typeface="+mn-lt"/>
                </a:endParaRPr>
              </a:p>
            </p:txBody>
          </p:sp>
          <p:sp>
            <p:nvSpPr>
              <p:cNvPr id="76" name="Oval 29">
                <a:extLst>
                  <a:ext uri="{FF2B5EF4-FFF2-40B4-BE49-F238E27FC236}">
                    <a16:creationId xmlns:a16="http://schemas.microsoft.com/office/drawing/2014/main" id="{17773384-AB37-4EB5-A57C-FEF62323BD67}"/>
                  </a:ext>
                </a:extLst>
              </p:cNvPr>
              <p:cNvSpPr>
                <a:spLocks noChangeArrowheads="1"/>
              </p:cNvSpPr>
              <p:nvPr/>
            </p:nvSpPr>
            <p:spPr bwMode="auto">
              <a:xfrm rot="2649902">
                <a:off x="2479820" y="3279788"/>
                <a:ext cx="405252" cy="404907"/>
              </a:xfrm>
              <a:prstGeom prst="ellipse">
                <a:avLst/>
              </a:prstGeom>
              <a:solidFill>
                <a:schemeClr val="tx2"/>
              </a:solidFill>
              <a:ln>
                <a:noFill/>
              </a:ln>
            </p:spPr>
            <p:txBody>
              <a:bodyPr lIns="68580" tIns="34290" rIns="68580" bIns="34290"/>
              <a:lstStyle/>
              <a:p>
                <a:pPr eaLnBrk="1" fontAlgn="auto" hangingPunct="1">
                  <a:spcBef>
                    <a:spcPts val="0"/>
                  </a:spcBef>
                  <a:spcAft>
                    <a:spcPts val="0"/>
                  </a:spcAft>
                  <a:defRPr/>
                </a:pPr>
                <a:endParaRPr lang="en-US" sz="1013" dirty="0">
                  <a:latin typeface="+mn-lt"/>
                </a:endParaRPr>
              </a:p>
            </p:txBody>
          </p:sp>
          <p:sp>
            <p:nvSpPr>
              <p:cNvPr id="77" name="Freeform 49">
                <a:extLst>
                  <a:ext uri="{FF2B5EF4-FFF2-40B4-BE49-F238E27FC236}">
                    <a16:creationId xmlns:a16="http://schemas.microsoft.com/office/drawing/2014/main" id="{62F38D2F-8DD5-72EF-DE76-5B10A5878D21}"/>
                  </a:ext>
                </a:extLst>
              </p:cNvPr>
              <p:cNvSpPr>
                <a:spLocks/>
              </p:cNvSpPr>
              <p:nvPr/>
            </p:nvSpPr>
            <p:spPr bwMode="auto">
              <a:xfrm rot="2649902">
                <a:off x="3621895" y="1975672"/>
                <a:ext cx="173680" cy="633655"/>
              </a:xfrm>
              <a:custGeom>
                <a:avLst/>
                <a:gdLst>
                  <a:gd name="T0" fmla="*/ 0 w 127"/>
                  <a:gd name="T1" fmla="*/ 338 h 465"/>
                  <a:gd name="T2" fmla="*/ 127 w 127"/>
                  <a:gd name="T3" fmla="*/ 465 h 465"/>
                  <a:gd name="T4" fmla="*/ 127 w 127"/>
                  <a:gd name="T5" fmla="*/ 128 h 465"/>
                  <a:gd name="T6" fmla="*/ 0 w 127"/>
                  <a:gd name="T7" fmla="*/ 0 h 465"/>
                  <a:gd name="T8" fmla="*/ 0 w 127"/>
                  <a:gd name="T9" fmla="*/ 338 h 465"/>
                </a:gdLst>
                <a:ahLst/>
                <a:cxnLst>
                  <a:cxn ang="0">
                    <a:pos x="T0" y="T1"/>
                  </a:cxn>
                  <a:cxn ang="0">
                    <a:pos x="T2" y="T3"/>
                  </a:cxn>
                  <a:cxn ang="0">
                    <a:pos x="T4" y="T5"/>
                  </a:cxn>
                  <a:cxn ang="0">
                    <a:pos x="T6" y="T7"/>
                  </a:cxn>
                  <a:cxn ang="0">
                    <a:pos x="T8" y="T9"/>
                  </a:cxn>
                </a:cxnLst>
                <a:rect l="0" t="0" r="r" b="b"/>
                <a:pathLst>
                  <a:path w="127" h="465">
                    <a:moveTo>
                      <a:pt x="0" y="338"/>
                    </a:moveTo>
                    <a:lnTo>
                      <a:pt x="127" y="465"/>
                    </a:lnTo>
                    <a:lnTo>
                      <a:pt x="127" y="128"/>
                    </a:lnTo>
                    <a:lnTo>
                      <a:pt x="0" y="0"/>
                    </a:lnTo>
                    <a:lnTo>
                      <a:pt x="0" y="338"/>
                    </a:lnTo>
                    <a:close/>
                  </a:path>
                </a:pathLst>
              </a:custGeom>
              <a:solidFill>
                <a:schemeClr val="accent2"/>
              </a:solidFill>
              <a:ln>
                <a:noFill/>
              </a:ln>
            </p:spPr>
            <p:txBody>
              <a:bodyPr lIns="68580" tIns="34290" rIns="68580" bIns="34290"/>
              <a:lstStyle/>
              <a:p>
                <a:pPr eaLnBrk="1" fontAlgn="auto" hangingPunct="1">
                  <a:spcBef>
                    <a:spcPts val="0"/>
                  </a:spcBef>
                  <a:spcAft>
                    <a:spcPts val="0"/>
                  </a:spcAft>
                  <a:defRPr/>
                </a:pPr>
                <a:endParaRPr lang="en-US" sz="1013">
                  <a:latin typeface="+mn-lt"/>
                </a:endParaRPr>
              </a:p>
            </p:txBody>
          </p:sp>
          <p:sp>
            <p:nvSpPr>
              <p:cNvPr id="78" name="Freeform 50">
                <a:extLst>
                  <a:ext uri="{FF2B5EF4-FFF2-40B4-BE49-F238E27FC236}">
                    <a16:creationId xmlns:a16="http://schemas.microsoft.com/office/drawing/2014/main" id="{2033408D-E307-F794-73A5-2D82DF7A6523}"/>
                  </a:ext>
                </a:extLst>
              </p:cNvPr>
              <p:cNvSpPr>
                <a:spLocks/>
              </p:cNvSpPr>
              <p:nvPr/>
            </p:nvSpPr>
            <p:spPr bwMode="auto">
              <a:xfrm rot="2649902">
                <a:off x="3745575" y="2096618"/>
                <a:ext cx="173680" cy="633655"/>
              </a:xfrm>
              <a:custGeom>
                <a:avLst/>
                <a:gdLst>
                  <a:gd name="T0" fmla="*/ 128 w 128"/>
                  <a:gd name="T1" fmla="*/ 338 h 465"/>
                  <a:gd name="T2" fmla="*/ 0 w 128"/>
                  <a:gd name="T3" fmla="*/ 465 h 465"/>
                  <a:gd name="T4" fmla="*/ 0 w 128"/>
                  <a:gd name="T5" fmla="*/ 128 h 465"/>
                  <a:gd name="T6" fmla="*/ 128 w 128"/>
                  <a:gd name="T7" fmla="*/ 0 h 465"/>
                  <a:gd name="T8" fmla="*/ 128 w 128"/>
                  <a:gd name="T9" fmla="*/ 338 h 465"/>
                </a:gdLst>
                <a:ahLst/>
                <a:cxnLst>
                  <a:cxn ang="0">
                    <a:pos x="T0" y="T1"/>
                  </a:cxn>
                  <a:cxn ang="0">
                    <a:pos x="T2" y="T3"/>
                  </a:cxn>
                  <a:cxn ang="0">
                    <a:pos x="T4" y="T5"/>
                  </a:cxn>
                  <a:cxn ang="0">
                    <a:pos x="T6" y="T7"/>
                  </a:cxn>
                  <a:cxn ang="0">
                    <a:pos x="T8" y="T9"/>
                  </a:cxn>
                </a:cxnLst>
                <a:rect l="0" t="0" r="r" b="b"/>
                <a:pathLst>
                  <a:path w="128" h="465">
                    <a:moveTo>
                      <a:pt x="128" y="338"/>
                    </a:moveTo>
                    <a:lnTo>
                      <a:pt x="0" y="465"/>
                    </a:lnTo>
                    <a:lnTo>
                      <a:pt x="0" y="128"/>
                    </a:lnTo>
                    <a:lnTo>
                      <a:pt x="128" y="0"/>
                    </a:lnTo>
                    <a:lnTo>
                      <a:pt x="128" y="338"/>
                    </a:lnTo>
                    <a:close/>
                  </a:path>
                </a:pathLst>
              </a:custGeom>
              <a:solidFill>
                <a:schemeClr val="accent2"/>
              </a:solidFill>
              <a:ln>
                <a:noFill/>
              </a:ln>
            </p:spPr>
            <p:txBody>
              <a:bodyPr lIns="68580" tIns="34290" rIns="68580" bIns="34290"/>
              <a:lstStyle/>
              <a:p>
                <a:pPr eaLnBrk="1" fontAlgn="auto" hangingPunct="1">
                  <a:spcBef>
                    <a:spcPts val="0"/>
                  </a:spcBef>
                  <a:spcAft>
                    <a:spcPts val="0"/>
                  </a:spcAft>
                  <a:defRPr/>
                </a:pPr>
                <a:endParaRPr lang="en-US" sz="1013" dirty="0">
                  <a:latin typeface="+mn-lt"/>
                </a:endParaRPr>
              </a:p>
            </p:txBody>
          </p:sp>
          <p:sp>
            <p:nvSpPr>
              <p:cNvPr id="79" name="Line 51">
                <a:extLst>
                  <a:ext uri="{FF2B5EF4-FFF2-40B4-BE49-F238E27FC236}">
                    <a16:creationId xmlns:a16="http://schemas.microsoft.com/office/drawing/2014/main" id="{F36904BC-E46A-75B8-3462-BF291FF51258}"/>
                  </a:ext>
                </a:extLst>
              </p:cNvPr>
              <p:cNvSpPr>
                <a:spLocks noChangeShapeType="1"/>
              </p:cNvSpPr>
              <p:nvPr/>
            </p:nvSpPr>
            <p:spPr bwMode="auto">
              <a:xfrm rot="2649902" flipV="1">
                <a:off x="3314007" y="1888906"/>
                <a:ext cx="0" cy="1869409"/>
              </a:xfrm>
              <a:prstGeom prst="line">
                <a:avLst/>
              </a:prstGeom>
              <a:noFill/>
              <a:ln w="33338" cap="rnd">
                <a:solidFill>
                  <a:schemeClr val="tx1"/>
                </a:solidFill>
                <a:prstDash val="solid"/>
                <a:miter lim="800000"/>
                <a:headEnd/>
                <a:tailEnd/>
              </a:ln>
            </p:spPr>
            <p:txBody>
              <a:bodyPr lIns="68580" tIns="34290" rIns="68580" bIns="34290"/>
              <a:lstStyle/>
              <a:p>
                <a:pPr eaLnBrk="1" fontAlgn="auto" hangingPunct="1">
                  <a:spcBef>
                    <a:spcPts val="0"/>
                  </a:spcBef>
                  <a:spcAft>
                    <a:spcPts val="0"/>
                  </a:spcAft>
                  <a:defRPr/>
                </a:pPr>
                <a:endParaRPr lang="en-US" sz="1013" dirty="0">
                  <a:latin typeface="+mn-lt"/>
                </a:endParaRPr>
              </a:p>
            </p:txBody>
          </p:sp>
        </p:grpSp>
        <p:sp>
          <p:nvSpPr>
            <p:cNvPr id="72" name="Block Arc 25">
              <a:extLst>
                <a:ext uri="{FF2B5EF4-FFF2-40B4-BE49-F238E27FC236}">
                  <a16:creationId xmlns:a16="http://schemas.microsoft.com/office/drawing/2014/main" id="{8EE07EE9-04CA-73CE-3CED-E22778209BAD}"/>
                </a:ext>
              </a:extLst>
            </p:cNvPr>
            <p:cNvSpPr/>
            <p:nvPr/>
          </p:nvSpPr>
          <p:spPr>
            <a:xfrm rot="2700000">
              <a:off x="6783625" y="3895446"/>
              <a:ext cx="1649572" cy="1650286"/>
            </a:xfrm>
            <a:prstGeom prst="blockArc">
              <a:avLst>
                <a:gd name="adj1" fmla="val 4773178"/>
                <a:gd name="adj2" fmla="val 20776926"/>
                <a:gd name="adj3" fmla="val 1081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grpSp>
      <p:grpSp>
        <p:nvGrpSpPr>
          <p:cNvPr id="80" name="Group 64">
            <a:extLst>
              <a:ext uri="{FF2B5EF4-FFF2-40B4-BE49-F238E27FC236}">
                <a16:creationId xmlns:a16="http://schemas.microsoft.com/office/drawing/2014/main" id="{B0F109CF-DBF8-54F6-B10F-295DBE4EF9C0}"/>
              </a:ext>
            </a:extLst>
          </p:cNvPr>
          <p:cNvGrpSpPr>
            <a:grpSpLocks/>
          </p:cNvGrpSpPr>
          <p:nvPr/>
        </p:nvGrpSpPr>
        <p:grpSpPr bwMode="auto">
          <a:xfrm>
            <a:off x="4526548" y="2200136"/>
            <a:ext cx="1720108" cy="1627700"/>
            <a:chOff x="4126610" y="3944107"/>
            <a:chExt cx="2294665" cy="2171175"/>
          </a:xfrm>
        </p:grpSpPr>
        <p:grpSp>
          <p:nvGrpSpPr>
            <p:cNvPr id="81" name="Group 44">
              <a:extLst>
                <a:ext uri="{FF2B5EF4-FFF2-40B4-BE49-F238E27FC236}">
                  <a16:creationId xmlns:a16="http://schemas.microsoft.com/office/drawing/2014/main" id="{74F8AA79-36FB-5C8D-A75D-BFC7FD6BB598}"/>
                </a:ext>
              </a:extLst>
            </p:cNvPr>
            <p:cNvGrpSpPr>
              <a:grpSpLocks/>
            </p:cNvGrpSpPr>
            <p:nvPr/>
          </p:nvGrpSpPr>
          <p:grpSpPr bwMode="auto">
            <a:xfrm rot="5400000">
              <a:off x="4200002" y="3894010"/>
              <a:ext cx="2156355" cy="2286190"/>
              <a:chOff x="1656155" y="1653425"/>
              <a:chExt cx="2679729" cy="2841076"/>
            </a:xfrm>
          </p:grpSpPr>
          <p:sp>
            <p:nvSpPr>
              <p:cNvPr id="83" name="Circle: Hollow 46">
                <a:extLst>
                  <a:ext uri="{FF2B5EF4-FFF2-40B4-BE49-F238E27FC236}">
                    <a16:creationId xmlns:a16="http://schemas.microsoft.com/office/drawing/2014/main" id="{99E3694F-24A8-4519-E08D-E093905A0BB7}"/>
                  </a:ext>
                </a:extLst>
              </p:cNvPr>
              <p:cNvSpPr/>
              <p:nvPr/>
            </p:nvSpPr>
            <p:spPr>
              <a:xfrm>
                <a:off x="1656155" y="2481195"/>
                <a:ext cx="2013107" cy="2013306"/>
              </a:xfrm>
              <a:prstGeom prst="donut">
                <a:avLst>
                  <a:gd name="adj" fmla="val 1036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sp>
            <p:nvSpPr>
              <p:cNvPr id="84" name="Block Arc 47">
                <a:extLst>
                  <a:ext uri="{FF2B5EF4-FFF2-40B4-BE49-F238E27FC236}">
                    <a16:creationId xmlns:a16="http://schemas.microsoft.com/office/drawing/2014/main" id="{289EFE6C-1C42-419B-ABFE-BE6D13D9D2D5}"/>
                  </a:ext>
                </a:extLst>
              </p:cNvPr>
              <p:cNvSpPr/>
              <p:nvPr/>
            </p:nvSpPr>
            <p:spPr>
              <a:xfrm rot="13500000">
                <a:off x="2065295" y="2872076"/>
                <a:ext cx="1234301" cy="1231547"/>
              </a:xfrm>
              <a:prstGeom prst="blockArc">
                <a:avLst>
                  <a:gd name="adj1" fmla="val 1889556"/>
                  <a:gd name="adj2" fmla="val 20856562"/>
                  <a:gd name="adj3" fmla="val 1685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85" name="Rectangle 48">
                <a:extLst>
                  <a:ext uri="{FF2B5EF4-FFF2-40B4-BE49-F238E27FC236}">
                    <a16:creationId xmlns:a16="http://schemas.microsoft.com/office/drawing/2014/main" id="{896B51F7-CFA6-C59B-F53A-6B523B35A2F3}"/>
                  </a:ext>
                </a:extLst>
              </p:cNvPr>
              <p:cNvSpPr>
                <a:spLocks noChangeArrowheads="1"/>
              </p:cNvSpPr>
              <p:nvPr/>
            </p:nvSpPr>
            <p:spPr bwMode="auto">
              <a:xfrm rot="16200000">
                <a:off x="3942327" y="1740872"/>
                <a:ext cx="481003" cy="306110"/>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sz="1200" b="1" dirty="0">
                    <a:solidFill>
                      <a:schemeClr val="tx2"/>
                    </a:solidFill>
                    <a:latin typeface="+mn-lt"/>
                  </a:rPr>
                  <a:t>30%</a:t>
                </a:r>
                <a:endParaRPr lang="en-US" sz="1050" b="1" dirty="0">
                  <a:solidFill>
                    <a:schemeClr val="tx2"/>
                  </a:solidFill>
                  <a:latin typeface="+mn-lt"/>
                </a:endParaRPr>
              </a:p>
            </p:txBody>
          </p:sp>
          <p:sp>
            <p:nvSpPr>
              <p:cNvPr id="86" name="Oval 49">
                <a:extLst>
                  <a:ext uri="{FF2B5EF4-FFF2-40B4-BE49-F238E27FC236}">
                    <a16:creationId xmlns:a16="http://schemas.microsoft.com/office/drawing/2014/main" id="{440ECB31-72A5-8DD7-D11A-BDFD4A4A8400}"/>
                  </a:ext>
                </a:extLst>
              </p:cNvPr>
              <p:cNvSpPr>
                <a:spLocks noChangeArrowheads="1"/>
              </p:cNvSpPr>
              <p:nvPr/>
            </p:nvSpPr>
            <p:spPr bwMode="auto">
              <a:xfrm rot="2649902">
                <a:off x="2479820" y="3283886"/>
                <a:ext cx="405253" cy="407926"/>
              </a:xfrm>
              <a:prstGeom prst="ellipse">
                <a:avLst/>
              </a:prstGeom>
              <a:solidFill>
                <a:schemeClr val="accent2"/>
              </a:solidFill>
              <a:ln>
                <a:noFill/>
              </a:ln>
            </p:spPr>
            <p:txBody>
              <a:bodyPr lIns="68580" tIns="34290" rIns="68580" bIns="34290"/>
              <a:lstStyle/>
              <a:p>
                <a:pPr eaLnBrk="1" fontAlgn="auto" hangingPunct="1">
                  <a:spcBef>
                    <a:spcPts val="0"/>
                  </a:spcBef>
                  <a:spcAft>
                    <a:spcPts val="0"/>
                  </a:spcAft>
                  <a:defRPr/>
                </a:pPr>
                <a:endParaRPr lang="en-US" sz="1013" dirty="0">
                  <a:latin typeface="+mn-lt"/>
                </a:endParaRPr>
              </a:p>
            </p:txBody>
          </p:sp>
          <p:sp>
            <p:nvSpPr>
              <p:cNvPr id="87" name="Freeform 49">
                <a:extLst>
                  <a:ext uri="{FF2B5EF4-FFF2-40B4-BE49-F238E27FC236}">
                    <a16:creationId xmlns:a16="http://schemas.microsoft.com/office/drawing/2014/main" id="{9D469A66-6714-8863-EF39-C29510F4513B}"/>
                  </a:ext>
                </a:extLst>
              </p:cNvPr>
              <p:cNvSpPr>
                <a:spLocks/>
              </p:cNvSpPr>
              <p:nvPr/>
            </p:nvSpPr>
            <p:spPr bwMode="auto">
              <a:xfrm rot="2649902">
                <a:off x="3621897" y="1978527"/>
                <a:ext cx="173680" cy="634258"/>
              </a:xfrm>
              <a:custGeom>
                <a:avLst/>
                <a:gdLst>
                  <a:gd name="T0" fmla="*/ 0 w 127"/>
                  <a:gd name="T1" fmla="*/ 338 h 465"/>
                  <a:gd name="T2" fmla="*/ 127 w 127"/>
                  <a:gd name="T3" fmla="*/ 465 h 465"/>
                  <a:gd name="T4" fmla="*/ 127 w 127"/>
                  <a:gd name="T5" fmla="*/ 128 h 465"/>
                  <a:gd name="T6" fmla="*/ 0 w 127"/>
                  <a:gd name="T7" fmla="*/ 0 h 465"/>
                  <a:gd name="T8" fmla="*/ 0 w 127"/>
                  <a:gd name="T9" fmla="*/ 338 h 465"/>
                </a:gdLst>
                <a:ahLst/>
                <a:cxnLst>
                  <a:cxn ang="0">
                    <a:pos x="T0" y="T1"/>
                  </a:cxn>
                  <a:cxn ang="0">
                    <a:pos x="T2" y="T3"/>
                  </a:cxn>
                  <a:cxn ang="0">
                    <a:pos x="T4" y="T5"/>
                  </a:cxn>
                  <a:cxn ang="0">
                    <a:pos x="T6" y="T7"/>
                  </a:cxn>
                  <a:cxn ang="0">
                    <a:pos x="T8" y="T9"/>
                  </a:cxn>
                </a:cxnLst>
                <a:rect l="0" t="0" r="r" b="b"/>
                <a:pathLst>
                  <a:path w="127" h="465">
                    <a:moveTo>
                      <a:pt x="0" y="338"/>
                    </a:moveTo>
                    <a:lnTo>
                      <a:pt x="127" y="465"/>
                    </a:lnTo>
                    <a:lnTo>
                      <a:pt x="127" y="128"/>
                    </a:lnTo>
                    <a:lnTo>
                      <a:pt x="0" y="0"/>
                    </a:lnTo>
                    <a:lnTo>
                      <a:pt x="0" y="338"/>
                    </a:lnTo>
                    <a:close/>
                  </a:path>
                </a:pathLst>
              </a:custGeom>
              <a:solidFill>
                <a:schemeClr val="accent1"/>
              </a:solidFill>
              <a:ln>
                <a:noFill/>
              </a:ln>
            </p:spPr>
            <p:txBody>
              <a:bodyPr lIns="68580" tIns="34290" rIns="68580" bIns="34290"/>
              <a:lstStyle/>
              <a:p>
                <a:pPr eaLnBrk="1" fontAlgn="auto" hangingPunct="1">
                  <a:spcBef>
                    <a:spcPts val="0"/>
                  </a:spcBef>
                  <a:spcAft>
                    <a:spcPts val="0"/>
                  </a:spcAft>
                  <a:defRPr/>
                </a:pPr>
                <a:endParaRPr lang="en-US" sz="1013">
                  <a:latin typeface="+mn-lt"/>
                </a:endParaRPr>
              </a:p>
            </p:txBody>
          </p:sp>
          <p:sp>
            <p:nvSpPr>
              <p:cNvPr id="88" name="Freeform 50">
                <a:extLst>
                  <a:ext uri="{FF2B5EF4-FFF2-40B4-BE49-F238E27FC236}">
                    <a16:creationId xmlns:a16="http://schemas.microsoft.com/office/drawing/2014/main" id="{BCC26E38-2AC8-6C93-1F85-2DF4210E4376}"/>
                  </a:ext>
                </a:extLst>
              </p:cNvPr>
              <p:cNvSpPr>
                <a:spLocks/>
              </p:cNvSpPr>
              <p:nvPr/>
            </p:nvSpPr>
            <p:spPr bwMode="auto">
              <a:xfrm rot="2649902">
                <a:off x="3745577" y="2099589"/>
                <a:ext cx="173680" cy="634258"/>
              </a:xfrm>
              <a:custGeom>
                <a:avLst/>
                <a:gdLst>
                  <a:gd name="T0" fmla="*/ 128 w 128"/>
                  <a:gd name="T1" fmla="*/ 338 h 465"/>
                  <a:gd name="T2" fmla="*/ 0 w 128"/>
                  <a:gd name="T3" fmla="*/ 465 h 465"/>
                  <a:gd name="T4" fmla="*/ 0 w 128"/>
                  <a:gd name="T5" fmla="*/ 128 h 465"/>
                  <a:gd name="T6" fmla="*/ 128 w 128"/>
                  <a:gd name="T7" fmla="*/ 0 h 465"/>
                  <a:gd name="T8" fmla="*/ 128 w 128"/>
                  <a:gd name="T9" fmla="*/ 338 h 465"/>
                </a:gdLst>
                <a:ahLst/>
                <a:cxnLst>
                  <a:cxn ang="0">
                    <a:pos x="T0" y="T1"/>
                  </a:cxn>
                  <a:cxn ang="0">
                    <a:pos x="T2" y="T3"/>
                  </a:cxn>
                  <a:cxn ang="0">
                    <a:pos x="T4" y="T5"/>
                  </a:cxn>
                  <a:cxn ang="0">
                    <a:pos x="T6" y="T7"/>
                  </a:cxn>
                  <a:cxn ang="0">
                    <a:pos x="T8" y="T9"/>
                  </a:cxn>
                </a:cxnLst>
                <a:rect l="0" t="0" r="r" b="b"/>
                <a:pathLst>
                  <a:path w="128" h="465">
                    <a:moveTo>
                      <a:pt x="128" y="338"/>
                    </a:moveTo>
                    <a:lnTo>
                      <a:pt x="0" y="465"/>
                    </a:lnTo>
                    <a:lnTo>
                      <a:pt x="0" y="128"/>
                    </a:lnTo>
                    <a:lnTo>
                      <a:pt x="128" y="0"/>
                    </a:lnTo>
                    <a:lnTo>
                      <a:pt x="128" y="338"/>
                    </a:lnTo>
                    <a:close/>
                  </a:path>
                </a:pathLst>
              </a:custGeom>
              <a:solidFill>
                <a:schemeClr val="accent1"/>
              </a:solidFill>
              <a:ln>
                <a:noFill/>
              </a:ln>
            </p:spPr>
            <p:txBody>
              <a:bodyPr lIns="68580" tIns="34290" rIns="68580" bIns="34290"/>
              <a:lstStyle/>
              <a:p>
                <a:pPr eaLnBrk="1" fontAlgn="auto" hangingPunct="1">
                  <a:spcBef>
                    <a:spcPts val="0"/>
                  </a:spcBef>
                  <a:spcAft>
                    <a:spcPts val="0"/>
                  </a:spcAft>
                  <a:defRPr/>
                </a:pPr>
                <a:endParaRPr lang="en-US" sz="1013" dirty="0">
                  <a:latin typeface="+mn-lt"/>
                </a:endParaRPr>
              </a:p>
            </p:txBody>
          </p:sp>
          <p:sp>
            <p:nvSpPr>
              <p:cNvPr id="89" name="Line 51">
                <a:extLst>
                  <a:ext uri="{FF2B5EF4-FFF2-40B4-BE49-F238E27FC236}">
                    <a16:creationId xmlns:a16="http://schemas.microsoft.com/office/drawing/2014/main" id="{1859ECE3-9F3B-3FED-CDA3-93FE2C7EB77F}"/>
                  </a:ext>
                </a:extLst>
              </p:cNvPr>
              <p:cNvSpPr>
                <a:spLocks noChangeShapeType="1"/>
              </p:cNvSpPr>
              <p:nvPr/>
            </p:nvSpPr>
            <p:spPr bwMode="auto">
              <a:xfrm rot="2649902" flipV="1">
                <a:off x="3314007" y="1889045"/>
                <a:ext cx="0" cy="1868559"/>
              </a:xfrm>
              <a:prstGeom prst="line">
                <a:avLst/>
              </a:prstGeom>
              <a:noFill/>
              <a:ln w="33338" cap="rnd">
                <a:solidFill>
                  <a:schemeClr val="tx2"/>
                </a:solidFill>
                <a:prstDash val="solid"/>
                <a:miter lim="800000"/>
                <a:headEnd/>
                <a:tailEnd/>
              </a:ln>
            </p:spPr>
            <p:txBody>
              <a:bodyPr lIns="68580" tIns="34290" rIns="68580" bIns="34290"/>
              <a:lstStyle/>
              <a:p>
                <a:pPr eaLnBrk="1" fontAlgn="auto" hangingPunct="1">
                  <a:spcBef>
                    <a:spcPts val="0"/>
                  </a:spcBef>
                  <a:spcAft>
                    <a:spcPts val="0"/>
                  </a:spcAft>
                  <a:defRPr/>
                </a:pPr>
                <a:endParaRPr lang="en-US" sz="1013" dirty="0">
                  <a:latin typeface="+mn-lt"/>
                </a:endParaRPr>
              </a:p>
            </p:txBody>
          </p:sp>
        </p:grpSp>
        <p:sp>
          <p:nvSpPr>
            <p:cNvPr id="82" name="Block Arc 45">
              <a:extLst>
                <a:ext uri="{FF2B5EF4-FFF2-40B4-BE49-F238E27FC236}">
                  <a16:creationId xmlns:a16="http://schemas.microsoft.com/office/drawing/2014/main" id="{6092E9A8-6531-C08F-D7D6-8EE6E2F659B4}"/>
                </a:ext>
              </a:extLst>
            </p:cNvPr>
            <p:cNvSpPr/>
            <p:nvPr/>
          </p:nvSpPr>
          <p:spPr>
            <a:xfrm rot="2700000">
              <a:off x="4126692" y="3944025"/>
              <a:ext cx="1649575" cy="1649739"/>
            </a:xfrm>
            <a:prstGeom prst="blockArc">
              <a:avLst>
                <a:gd name="adj1" fmla="val 4773178"/>
                <a:gd name="adj2" fmla="val 20776926"/>
                <a:gd name="adj3" fmla="val 1081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grpSp>
      <p:grpSp>
        <p:nvGrpSpPr>
          <p:cNvPr id="90" name="Group 66">
            <a:extLst>
              <a:ext uri="{FF2B5EF4-FFF2-40B4-BE49-F238E27FC236}">
                <a16:creationId xmlns:a16="http://schemas.microsoft.com/office/drawing/2014/main" id="{2AF6A26A-45B7-9BA2-F443-781737F1FFF7}"/>
              </a:ext>
            </a:extLst>
          </p:cNvPr>
          <p:cNvGrpSpPr>
            <a:grpSpLocks/>
          </p:cNvGrpSpPr>
          <p:nvPr/>
        </p:nvGrpSpPr>
        <p:grpSpPr bwMode="auto">
          <a:xfrm>
            <a:off x="8287322" y="2200132"/>
            <a:ext cx="1688355" cy="1627708"/>
            <a:chOff x="9052730" y="3004615"/>
            <a:chExt cx="2251894" cy="2170988"/>
          </a:xfrm>
        </p:grpSpPr>
        <p:grpSp>
          <p:nvGrpSpPr>
            <p:cNvPr id="91" name="Group 54">
              <a:extLst>
                <a:ext uri="{FF2B5EF4-FFF2-40B4-BE49-F238E27FC236}">
                  <a16:creationId xmlns:a16="http://schemas.microsoft.com/office/drawing/2014/main" id="{B405E195-6CBA-E82E-6AEB-B945A9A830E6}"/>
                </a:ext>
              </a:extLst>
            </p:cNvPr>
            <p:cNvGrpSpPr>
              <a:grpSpLocks/>
            </p:cNvGrpSpPr>
            <p:nvPr/>
          </p:nvGrpSpPr>
          <p:grpSpPr bwMode="auto">
            <a:xfrm rot="5400000">
              <a:off x="9105891" y="2976871"/>
              <a:ext cx="2156165" cy="2241300"/>
              <a:chOff x="1656154" y="1706577"/>
              <a:chExt cx="2679491" cy="2785293"/>
            </a:xfrm>
          </p:grpSpPr>
          <p:sp>
            <p:nvSpPr>
              <p:cNvPr id="93" name="Circle: Hollow 56">
                <a:extLst>
                  <a:ext uri="{FF2B5EF4-FFF2-40B4-BE49-F238E27FC236}">
                    <a16:creationId xmlns:a16="http://schemas.microsoft.com/office/drawing/2014/main" id="{350E09F3-3167-EF81-D0D2-E89250F37879}"/>
                  </a:ext>
                </a:extLst>
              </p:cNvPr>
              <p:cNvSpPr/>
              <p:nvPr/>
            </p:nvSpPr>
            <p:spPr>
              <a:xfrm>
                <a:off x="1656154" y="2478938"/>
                <a:ext cx="2012922" cy="2012932"/>
              </a:xfrm>
              <a:prstGeom prst="donut">
                <a:avLst>
                  <a:gd name="adj" fmla="val 1036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sp>
            <p:nvSpPr>
              <p:cNvPr id="94" name="Block Arc 57">
                <a:extLst>
                  <a:ext uri="{FF2B5EF4-FFF2-40B4-BE49-F238E27FC236}">
                    <a16:creationId xmlns:a16="http://schemas.microsoft.com/office/drawing/2014/main" id="{33975FB2-71C4-EBE5-E90C-FB5A4ECFDA28}"/>
                  </a:ext>
                </a:extLst>
              </p:cNvPr>
              <p:cNvSpPr/>
              <p:nvPr/>
            </p:nvSpPr>
            <p:spPr>
              <a:xfrm rot="13500000">
                <a:off x="2065315" y="2869688"/>
                <a:ext cx="1234072" cy="1231434"/>
              </a:xfrm>
              <a:prstGeom prst="blockArc">
                <a:avLst>
                  <a:gd name="adj1" fmla="val 1889556"/>
                  <a:gd name="adj2" fmla="val 20856562"/>
                  <a:gd name="adj3" fmla="val 168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sp>
            <p:nvSpPr>
              <p:cNvPr id="95" name="Rectangle 58">
                <a:extLst>
                  <a:ext uri="{FF2B5EF4-FFF2-40B4-BE49-F238E27FC236}">
                    <a16:creationId xmlns:a16="http://schemas.microsoft.com/office/drawing/2014/main" id="{DCC9F97C-20A4-E904-537B-2ECCDA8F97AB}"/>
                  </a:ext>
                </a:extLst>
              </p:cNvPr>
              <p:cNvSpPr>
                <a:spLocks noChangeArrowheads="1"/>
              </p:cNvSpPr>
              <p:nvPr/>
            </p:nvSpPr>
            <p:spPr bwMode="auto">
              <a:xfrm rot="16200000">
                <a:off x="3942146" y="1793994"/>
                <a:ext cx="480915" cy="306082"/>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sz="1200" b="1" dirty="0">
                    <a:solidFill>
                      <a:schemeClr val="tx2"/>
                    </a:solidFill>
                    <a:latin typeface="+mn-lt"/>
                  </a:rPr>
                  <a:t>10%</a:t>
                </a:r>
                <a:endParaRPr lang="en-US" sz="1050" b="1" dirty="0">
                  <a:solidFill>
                    <a:schemeClr val="tx2"/>
                  </a:solidFill>
                  <a:latin typeface="+mn-lt"/>
                </a:endParaRPr>
              </a:p>
            </p:txBody>
          </p:sp>
          <p:sp>
            <p:nvSpPr>
              <p:cNvPr id="96" name="Oval 59">
                <a:extLst>
                  <a:ext uri="{FF2B5EF4-FFF2-40B4-BE49-F238E27FC236}">
                    <a16:creationId xmlns:a16="http://schemas.microsoft.com/office/drawing/2014/main" id="{25921213-2E3B-F3A0-9269-278E03D6C28D}"/>
                  </a:ext>
                </a:extLst>
              </p:cNvPr>
              <p:cNvSpPr>
                <a:spLocks noChangeArrowheads="1"/>
              </p:cNvSpPr>
              <p:nvPr/>
            </p:nvSpPr>
            <p:spPr bwMode="auto">
              <a:xfrm rot="2649902">
                <a:off x="2479744" y="3281480"/>
                <a:ext cx="405216" cy="407850"/>
              </a:xfrm>
              <a:prstGeom prst="ellipse">
                <a:avLst/>
              </a:prstGeom>
              <a:solidFill>
                <a:schemeClr val="tx1"/>
              </a:solidFill>
              <a:ln>
                <a:noFill/>
              </a:ln>
            </p:spPr>
            <p:txBody>
              <a:bodyPr lIns="68580" tIns="34290" rIns="68580" bIns="34290"/>
              <a:lstStyle/>
              <a:p>
                <a:pPr eaLnBrk="1" fontAlgn="auto" hangingPunct="1">
                  <a:spcBef>
                    <a:spcPts val="0"/>
                  </a:spcBef>
                  <a:spcAft>
                    <a:spcPts val="0"/>
                  </a:spcAft>
                  <a:defRPr/>
                </a:pPr>
                <a:endParaRPr lang="en-US" sz="1013" dirty="0">
                  <a:latin typeface="+mn-lt"/>
                </a:endParaRPr>
              </a:p>
            </p:txBody>
          </p:sp>
          <p:sp>
            <p:nvSpPr>
              <p:cNvPr id="97" name="Freeform 49">
                <a:extLst>
                  <a:ext uri="{FF2B5EF4-FFF2-40B4-BE49-F238E27FC236}">
                    <a16:creationId xmlns:a16="http://schemas.microsoft.com/office/drawing/2014/main" id="{017571B7-8EE7-C3C2-C7BF-904CA0ED271C}"/>
                  </a:ext>
                </a:extLst>
              </p:cNvPr>
              <p:cNvSpPr>
                <a:spLocks/>
              </p:cNvSpPr>
              <p:nvPr/>
            </p:nvSpPr>
            <p:spPr bwMode="auto">
              <a:xfrm rot="2649902">
                <a:off x="3621715" y="1976363"/>
                <a:ext cx="173664" cy="634140"/>
              </a:xfrm>
              <a:custGeom>
                <a:avLst/>
                <a:gdLst>
                  <a:gd name="T0" fmla="*/ 0 w 127"/>
                  <a:gd name="T1" fmla="*/ 338 h 465"/>
                  <a:gd name="T2" fmla="*/ 127 w 127"/>
                  <a:gd name="T3" fmla="*/ 465 h 465"/>
                  <a:gd name="T4" fmla="*/ 127 w 127"/>
                  <a:gd name="T5" fmla="*/ 128 h 465"/>
                  <a:gd name="T6" fmla="*/ 0 w 127"/>
                  <a:gd name="T7" fmla="*/ 0 h 465"/>
                  <a:gd name="T8" fmla="*/ 0 w 127"/>
                  <a:gd name="T9" fmla="*/ 338 h 465"/>
                </a:gdLst>
                <a:ahLst/>
                <a:cxnLst>
                  <a:cxn ang="0">
                    <a:pos x="T0" y="T1"/>
                  </a:cxn>
                  <a:cxn ang="0">
                    <a:pos x="T2" y="T3"/>
                  </a:cxn>
                  <a:cxn ang="0">
                    <a:pos x="T4" y="T5"/>
                  </a:cxn>
                  <a:cxn ang="0">
                    <a:pos x="T6" y="T7"/>
                  </a:cxn>
                  <a:cxn ang="0">
                    <a:pos x="T8" y="T9"/>
                  </a:cxn>
                </a:cxnLst>
                <a:rect l="0" t="0" r="r" b="b"/>
                <a:pathLst>
                  <a:path w="127" h="465">
                    <a:moveTo>
                      <a:pt x="0" y="338"/>
                    </a:moveTo>
                    <a:lnTo>
                      <a:pt x="127" y="465"/>
                    </a:lnTo>
                    <a:lnTo>
                      <a:pt x="127" y="128"/>
                    </a:lnTo>
                    <a:lnTo>
                      <a:pt x="0" y="0"/>
                    </a:lnTo>
                    <a:lnTo>
                      <a:pt x="0" y="338"/>
                    </a:lnTo>
                    <a:close/>
                  </a:path>
                </a:pathLst>
              </a:custGeom>
              <a:solidFill>
                <a:schemeClr val="accent1"/>
              </a:solidFill>
              <a:ln>
                <a:noFill/>
              </a:ln>
            </p:spPr>
            <p:txBody>
              <a:bodyPr lIns="68580" tIns="34290" rIns="68580" bIns="34290"/>
              <a:lstStyle/>
              <a:p>
                <a:pPr eaLnBrk="1" fontAlgn="auto" hangingPunct="1">
                  <a:spcBef>
                    <a:spcPts val="0"/>
                  </a:spcBef>
                  <a:spcAft>
                    <a:spcPts val="0"/>
                  </a:spcAft>
                  <a:defRPr/>
                </a:pPr>
                <a:endParaRPr lang="en-US" sz="1013">
                  <a:latin typeface="+mn-lt"/>
                </a:endParaRPr>
              </a:p>
            </p:txBody>
          </p:sp>
          <p:sp>
            <p:nvSpPr>
              <p:cNvPr id="98" name="Freeform 50">
                <a:extLst>
                  <a:ext uri="{FF2B5EF4-FFF2-40B4-BE49-F238E27FC236}">
                    <a16:creationId xmlns:a16="http://schemas.microsoft.com/office/drawing/2014/main" id="{14F118CB-99B6-601D-CD72-1B74BBB42830}"/>
                  </a:ext>
                </a:extLst>
              </p:cNvPr>
              <p:cNvSpPr>
                <a:spLocks/>
              </p:cNvSpPr>
              <p:nvPr/>
            </p:nvSpPr>
            <p:spPr bwMode="auto">
              <a:xfrm rot="2649902">
                <a:off x="3745384" y="2097403"/>
                <a:ext cx="173664" cy="634140"/>
              </a:xfrm>
              <a:custGeom>
                <a:avLst/>
                <a:gdLst>
                  <a:gd name="T0" fmla="*/ 128 w 128"/>
                  <a:gd name="T1" fmla="*/ 338 h 465"/>
                  <a:gd name="T2" fmla="*/ 0 w 128"/>
                  <a:gd name="T3" fmla="*/ 465 h 465"/>
                  <a:gd name="T4" fmla="*/ 0 w 128"/>
                  <a:gd name="T5" fmla="*/ 128 h 465"/>
                  <a:gd name="T6" fmla="*/ 128 w 128"/>
                  <a:gd name="T7" fmla="*/ 0 h 465"/>
                  <a:gd name="T8" fmla="*/ 128 w 128"/>
                  <a:gd name="T9" fmla="*/ 338 h 465"/>
                </a:gdLst>
                <a:ahLst/>
                <a:cxnLst>
                  <a:cxn ang="0">
                    <a:pos x="T0" y="T1"/>
                  </a:cxn>
                  <a:cxn ang="0">
                    <a:pos x="T2" y="T3"/>
                  </a:cxn>
                  <a:cxn ang="0">
                    <a:pos x="T4" y="T5"/>
                  </a:cxn>
                  <a:cxn ang="0">
                    <a:pos x="T6" y="T7"/>
                  </a:cxn>
                  <a:cxn ang="0">
                    <a:pos x="T8" y="T9"/>
                  </a:cxn>
                </a:cxnLst>
                <a:rect l="0" t="0" r="r" b="b"/>
                <a:pathLst>
                  <a:path w="128" h="465">
                    <a:moveTo>
                      <a:pt x="128" y="338"/>
                    </a:moveTo>
                    <a:lnTo>
                      <a:pt x="0" y="465"/>
                    </a:lnTo>
                    <a:lnTo>
                      <a:pt x="0" y="128"/>
                    </a:lnTo>
                    <a:lnTo>
                      <a:pt x="128" y="0"/>
                    </a:lnTo>
                    <a:lnTo>
                      <a:pt x="128" y="338"/>
                    </a:lnTo>
                    <a:close/>
                  </a:path>
                </a:pathLst>
              </a:custGeom>
              <a:solidFill>
                <a:schemeClr val="accent1"/>
              </a:solidFill>
              <a:ln>
                <a:noFill/>
              </a:ln>
            </p:spPr>
            <p:txBody>
              <a:bodyPr lIns="68580" tIns="34290" rIns="68580" bIns="34290"/>
              <a:lstStyle/>
              <a:p>
                <a:pPr eaLnBrk="1" fontAlgn="auto" hangingPunct="1">
                  <a:spcBef>
                    <a:spcPts val="0"/>
                  </a:spcBef>
                  <a:spcAft>
                    <a:spcPts val="0"/>
                  </a:spcAft>
                  <a:defRPr/>
                </a:pPr>
                <a:endParaRPr lang="en-US" sz="1013" dirty="0">
                  <a:latin typeface="+mn-lt"/>
                </a:endParaRPr>
              </a:p>
            </p:txBody>
          </p:sp>
          <p:sp>
            <p:nvSpPr>
              <p:cNvPr id="99" name="Line 51">
                <a:extLst>
                  <a:ext uri="{FF2B5EF4-FFF2-40B4-BE49-F238E27FC236}">
                    <a16:creationId xmlns:a16="http://schemas.microsoft.com/office/drawing/2014/main" id="{1E3DCE94-A931-2C73-AC49-69EDEF6741B8}"/>
                  </a:ext>
                </a:extLst>
              </p:cNvPr>
              <p:cNvSpPr>
                <a:spLocks noChangeShapeType="1"/>
              </p:cNvSpPr>
              <p:nvPr/>
            </p:nvSpPr>
            <p:spPr bwMode="auto">
              <a:xfrm rot="2649902" flipV="1">
                <a:off x="3313854" y="1886898"/>
                <a:ext cx="0" cy="1868212"/>
              </a:xfrm>
              <a:prstGeom prst="line">
                <a:avLst/>
              </a:prstGeom>
              <a:noFill/>
              <a:ln w="33338" cap="rnd">
                <a:solidFill>
                  <a:schemeClr val="tx2"/>
                </a:solidFill>
                <a:prstDash val="solid"/>
                <a:miter lim="800000"/>
                <a:headEnd/>
                <a:tailEnd/>
              </a:ln>
            </p:spPr>
            <p:txBody>
              <a:bodyPr lIns="68580" tIns="34290" rIns="68580" bIns="34290"/>
              <a:lstStyle/>
              <a:p>
                <a:pPr eaLnBrk="1" fontAlgn="auto" hangingPunct="1">
                  <a:spcBef>
                    <a:spcPts val="0"/>
                  </a:spcBef>
                  <a:spcAft>
                    <a:spcPts val="0"/>
                  </a:spcAft>
                  <a:defRPr/>
                </a:pPr>
                <a:endParaRPr lang="en-US" sz="1013">
                  <a:latin typeface="+mn-lt"/>
                </a:endParaRPr>
              </a:p>
            </p:txBody>
          </p:sp>
        </p:grpSp>
        <p:sp>
          <p:nvSpPr>
            <p:cNvPr id="92" name="Block Arc 55">
              <a:extLst>
                <a:ext uri="{FF2B5EF4-FFF2-40B4-BE49-F238E27FC236}">
                  <a16:creationId xmlns:a16="http://schemas.microsoft.com/office/drawing/2014/main" id="{129E2B6D-B9A3-AA33-EFA5-447B97F4970A}"/>
                </a:ext>
              </a:extLst>
            </p:cNvPr>
            <p:cNvSpPr/>
            <p:nvPr/>
          </p:nvSpPr>
          <p:spPr>
            <a:xfrm rot="2700000">
              <a:off x="9052736" y="3004609"/>
              <a:ext cx="1649423" cy="1649435"/>
            </a:xfrm>
            <a:prstGeom prst="blockArc">
              <a:avLst>
                <a:gd name="adj1" fmla="val 4773178"/>
                <a:gd name="adj2" fmla="val 20776926"/>
                <a:gd name="adj3" fmla="val 1081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grpSp>
      <p:sp>
        <p:nvSpPr>
          <p:cNvPr id="101" name="TextBox 68">
            <a:extLst>
              <a:ext uri="{FF2B5EF4-FFF2-40B4-BE49-F238E27FC236}">
                <a16:creationId xmlns:a16="http://schemas.microsoft.com/office/drawing/2014/main" id="{F500C323-88CC-53AB-6AEA-52C97DCC3680}"/>
              </a:ext>
            </a:extLst>
          </p:cNvPr>
          <p:cNvSpPr txBox="1"/>
          <p:nvPr/>
        </p:nvSpPr>
        <p:spPr>
          <a:xfrm>
            <a:off x="2542166" y="1788305"/>
            <a:ext cx="1365250" cy="261610"/>
          </a:xfrm>
          <a:prstGeom prst="rect">
            <a:avLst/>
          </a:prstGeom>
          <a:noFill/>
        </p:spPr>
        <p:txBody>
          <a:bodyPr>
            <a:spAutoFit/>
          </a:bodyPr>
          <a:lstStyle/>
          <a:p>
            <a:pPr algn="ctr" eaLnBrk="1" fontAlgn="auto" hangingPunct="1">
              <a:spcBef>
                <a:spcPts val="0"/>
              </a:spcBef>
              <a:spcAft>
                <a:spcPts val="0"/>
              </a:spcAft>
              <a:defRPr/>
            </a:pPr>
            <a:r>
              <a:rPr lang="en-US" sz="1100" b="1" dirty="0">
                <a:solidFill>
                  <a:schemeClr val="tx2"/>
                </a:solidFill>
                <a:latin typeface="+mn-lt"/>
              </a:rPr>
              <a:t>Aspects 01</a:t>
            </a:r>
            <a:endParaRPr lang="en-ID" sz="1100" b="1" dirty="0">
              <a:solidFill>
                <a:schemeClr val="tx2"/>
              </a:solidFill>
              <a:latin typeface="+mn-lt"/>
            </a:endParaRPr>
          </a:p>
        </p:txBody>
      </p:sp>
      <p:sp>
        <p:nvSpPr>
          <p:cNvPr id="102" name="TextBox 69">
            <a:extLst>
              <a:ext uri="{FF2B5EF4-FFF2-40B4-BE49-F238E27FC236}">
                <a16:creationId xmlns:a16="http://schemas.microsoft.com/office/drawing/2014/main" id="{0568B957-7D6E-14A7-EC4B-4B8C4D5057A0}"/>
              </a:ext>
            </a:extLst>
          </p:cNvPr>
          <p:cNvSpPr txBox="1"/>
          <p:nvPr/>
        </p:nvSpPr>
        <p:spPr>
          <a:xfrm>
            <a:off x="4423353" y="1793067"/>
            <a:ext cx="1365250" cy="261610"/>
          </a:xfrm>
          <a:prstGeom prst="rect">
            <a:avLst/>
          </a:prstGeom>
          <a:noFill/>
        </p:spPr>
        <p:txBody>
          <a:bodyPr>
            <a:spAutoFit/>
          </a:bodyPr>
          <a:lstStyle/>
          <a:p>
            <a:pPr algn="ctr" eaLnBrk="1" fontAlgn="auto" hangingPunct="1">
              <a:spcBef>
                <a:spcPts val="0"/>
              </a:spcBef>
              <a:spcAft>
                <a:spcPts val="0"/>
              </a:spcAft>
              <a:defRPr/>
            </a:pPr>
            <a:r>
              <a:rPr lang="en-US" sz="1100" b="1" dirty="0">
                <a:solidFill>
                  <a:schemeClr val="tx2"/>
                </a:solidFill>
                <a:latin typeface="+mn-lt"/>
              </a:rPr>
              <a:t>Aspects 02</a:t>
            </a:r>
            <a:endParaRPr lang="en-ID" sz="1100" b="1" dirty="0">
              <a:solidFill>
                <a:schemeClr val="tx2"/>
              </a:solidFill>
              <a:latin typeface="+mn-lt"/>
            </a:endParaRPr>
          </a:p>
        </p:txBody>
      </p:sp>
      <p:sp>
        <p:nvSpPr>
          <p:cNvPr id="103" name="TextBox 70">
            <a:extLst>
              <a:ext uri="{FF2B5EF4-FFF2-40B4-BE49-F238E27FC236}">
                <a16:creationId xmlns:a16="http://schemas.microsoft.com/office/drawing/2014/main" id="{082194F4-B4D3-48A1-4ED6-962ECF11CC56}"/>
              </a:ext>
            </a:extLst>
          </p:cNvPr>
          <p:cNvSpPr txBox="1"/>
          <p:nvPr/>
        </p:nvSpPr>
        <p:spPr>
          <a:xfrm>
            <a:off x="6304541" y="1797830"/>
            <a:ext cx="1363662" cy="261610"/>
          </a:xfrm>
          <a:prstGeom prst="rect">
            <a:avLst/>
          </a:prstGeom>
          <a:noFill/>
        </p:spPr>
        <p:txBody>
          <a:bodyPr>
            <a:spAutoFit/>
          </a:bodyPr>
          <a:lstStyle/>
          <a:p>
            <a:pPr algn="ctr" eaLnBrk="1" fontAlgn="auto" hangingPunct="1">
              <a:spcBef>
                <a:spcPts val="0"/>
              </a:spcBef>
              <a:spcAft>
                <a:spcPts val="0"/>
              </a:spcAft>
              <a:defRPr/>
            </a:pPr>
            <a:r>
              <a:rPr lang="en-US" sz="1100" b="1" dirty="0">
                <a:solidFill>
                  <a:schemeClr val="tx2"/>
                </a:solidFill>
                <a:latin typeface="+mn-lt"/>
              </a:rPr>
              <a:t>Aspects 03</a:t>
            </a:r>
            <a:endParaRPr lang="en-ID" sz="1100" b="1" dirty="0">
              <a:solidFill>
                <a:schemeClr val="tx2"/>
              </a:solidFill>
              <a:latin typeface="+mn-lt"/>
            </a:endParaRPr>
          </a:p>
        </p:txBody>
      </p:sp>
      <p:sp>
        <p:nvSpPr>
          <p:cNvPr id="104" name="TextBox 71">
            <a:extLst>
              <a:ext uri="{FF2B5EF4-FFF2-40B4-BE49-F238E27FC236}">
                <a16:creationId xmlns:a16="http://schemas.microsoft.com/office/drawing/2014/main" id="{5B72FA33-6C34-BAAA-995E-90E66064621B}"/>
              </a:ext>
            </a:extLst>
          </p:cNvPr>
          <p:cNvSpPr txBox="1"/>
          <p:nvPr/>
        </p:nvSpPr>
        <p:spPr>
          <a:xfrm>
            <a:off x="8185728" y="1802592"/>
            <a:ext cx="1363663" cy="261610"/>
          </a:xfrm>
          <a:prstGeom prst="rect">
            <a:avLst/>
          </a:prstGeom>
          <a:noFill/>
        </p:spPr>
        <p:txBody>
          <a:bodyPr>
            <a:spAutoFit/>
          </a:bodyPr>
          <a:lstStyle/>
          <a:p>
            <a:pPr algn="ctr" eaLnBrk="1" fontAlgn="auto" hangingPunct="1">
              <a:spcBef>
                <a:spcPts val="0"/>
              </a:spcBef>
              <a:spcAft>
                <a:spcPts val="0"/>
              </a:spcAft>
              <a:defRPr/>
            </a:pPr>
            <a:r>
              <a:rPr lang="en-US" sz="1100" b="1" dirty="0">
                <a:solidFill>
                  <a:schemeClr val="tx2"/>
                </a:solidFill>
                <a:latin typeface="+mn-lt"/>
              </a:rPr>
              <a:t>Aspects 04</a:t>
            </a:r>
            <a:endParaRPr lang="en-ID" sz="1100" b="1" dirty="0">
              <a:solidFill>
                <a:schemeClr val="tx2"/>
              </a:solidFill>
              <a:latin typeface="+mn-lt"/>
            </a:endParaRPr>
          </a:p>
        </p:txBody>
      </p:sp>
      <p:sp>
        <p:nvSpPr>
          <p:cNvPr id="105" name="TextBox 53">
            <a:extLst>
              <a:ext uri="{FF2B5EF4-FFF2-40B4-BE49-F238E27FC236}">
                <a16:creationId xmlns:a16="http://schemas.microsoft.com/office/drawing/2014/main" id="{42BD2D9B-2417-70EE-3245-2855C7278688}"/>
              </a:ext>
            </a:extLst>
          </p:cNvPr>
          <p:cNvSpPr txBox="1"/>
          <p:nvPr/>
        </p:nvSpPr>
        <p:spPr>
          <a:xfrm>
            <a:off x="2596141" y="4760309"/>
            <a:ext cx="1416050" cy="900246"/>
          </a:xfrm>
          <a:prstGeom prst="rect">
            <a:avLst/>
          </a:prstGeom>
          <a:noFill/>
        </p:spPr>
        <p:txBody>
          <a:bodyPr>
            <a:spAutoFit/>
          </a:bodyPr>
          <a:lstStyle/>
          <a:p>
            <a:pPr eaLnBrk="1" fontAlgn="auto" hangingPunct="1">
              <a:spcBef>
                <a:spcPts val="0"/>
              </a:spcBef>
              <a:spcAft>
                <a:spcPts val="0"/>
              </a:spcAft>
              <a:defRPr/>
            </a:pPr>
            <a:r>
              <a:rPr lang="id-ID" sz="1050" dirty="0">
                <a:latin typeface="+mn-lt"/>
                <a:ea typeface="Times New Roman" panose="02020603050405020304" pitchFamily="18" charset="0"/>
              </a:rPr>
              <a:t>Lorem ipsum dolor sit amet, con</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se</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ctetur adipi</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scing el</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it. Vivamus vel euismod leo. Donec</a:t>
            </a:r>
          </a:p>
        </p:txBody>
      </p:sp>
      <p:sp>
        <p:nvSpPr>
          <p:cNvPr id="106" name="TextBox 72">
            <a:extLst>
              <a:ext uri="{FF2B5EF4-FFF2-40B4-BE49-F238E27FC236}">
                <a16:creationId xmlns:a16="http://schemas.microsoft.com/office/drawing/2014/main" id="{394950B0-00C1-6332-4381-07AB27E12D3B}"/>
              </a:ext>
            </a:extLst>
          </p:cNvPr>
          <p:cNvSpPr txBox="1">
            <a:spLocks noChangeArrowheads="1"/>
          </p:cNvSpPr>
          <p:nvPr/>
        </p:nvSpPr>
        <p:spPr bwMode="auto">
          <a:xfrm>
            <a:off x="2596141" y="4308530"/>
            <a:ext cx="1416050" cy="37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400" b="1" dirty="0">
                <a:solidFill>
                  <a:schemeClr val="tx2"/>
                </a:solidFill>
                <a:latin typeface="+mj-lt"/>
                <a:cs typeface="Times New Roman" panose="02020603050405020304" pitchFamily="18" charset="0"/>
              </a:rPr>
              <a:t>Detail Reports </a:t>
            </a:r>
            <a:endParaRPr lang="id-ID" altLang="es-CL" sz="1400" b="1" dirty="0">
              <a:solidFill>
                <a:schemeClr val="tx2"/>
              </a:solidFill>
              <a:latin typeface="+mj-lt"/>
              <a:cs typeface="Times New Roman" panose="02020603050405020304" pitchFamily="18" charset="0"/>
            </a:endParaRPr>
          </a:p>
        </p:txBody>
      </p:sp>
      <p:sp>
        <p:nvSpPr>
          <p:cNvPr id="111" name="TextBox 53">
            <a:extLst>
              <a:ext uri="{FF2B5EF4-FFF2-40B4-BE49-F238E27FC236}">
                <a16:creationId xmlns:a16="http://schemas.microsoft.com/office/drawing/2014/main" id="{DCA5A57D-AB74-41C1-83CD-258871E87333}"/>
              </a:ext>
            </a:extLst>
          </p:cNvPr>
          <p:cNvSpPr txBox="1"/>
          <p:nvPr/>
        </p:nvSpPr>
        <p:spPr>
          <a:xfrm>
            <a:off x="4436737" y="4760309"/>
            <a:ext cx="1416050" cy="900246"/>
          </a:xfrm>
          <a:prstGeom prst="rect">
            <a:avLst/>
          </a:prstGeom>
          <a:noFill/>
        </p:spPr>
        <p:txBody>
          <a:bodyPr>
            <a:spAutoFit/>
          </a:bodyPr>
          <a:lstStyle/>
          <a:p>
            <a:pPr eaLnBrk="1" fontAlgn="auto" hangingPunct="1">
              <a:spcBef>
                <a:spcPts val="0"/>
              </a:spcBef>
              <a:spcAft>
                <a:spcPts val="0"/>
              </a:spcAft>
              <a:defRPr/>
            </a:pPr>
            <a:r>
              <a:rPr lang="id-ID" sz="1050" dirty="0">
                <a:latin typeface="+mn-lt"/>
                <a:ea typeface="Times New Roman" panose="02020603050405020304" pitchFamily="18" charset="0"/>
              </a:rPr>
              <a:t>Lorem ipsum dolor sit amet, con</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se</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ctetur adipi</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scing el</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it. Vivamus vel euismod leo. Donec</a:t>
            </a:r>
          </a:p>
        </p:txBody>
      </p:sp>
      <p:sp>
        <p:nvSpPr>
          <p:cNvPr id="112" name="TextBox 72">
            <a:extLst>
              <a:ext uri="{FF2B5EF4-FFF2-40B4-BE49-F238E27FC236}">
                <a16:creationId xmlns:a16="http://schemas.microsoft.com/office/drawing/2014/main" id="{E32F764F-DB6E-3889-A487-0923F646E481}"/>
              </a:ext>
            </a:extLst>
          </p:cNvPr>
          <p:cNvSpPr txBox="1">
            <a:spLocks noChangeArrowheads="1"/>
          </p:cNvSpPr>
          <p:nvPr/>
        </p:nvSpPr>
        <p:spPr bwMode="auto">
          <a:xfrm>
            <a:off x="4436737" y="4308530"/>
            <a:ext cx="1416050" cy="37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400" b="1" dirty="0">
                <a:solidFill>
                  <a:schemeClr val="tx2"/>
                </a:solidFill>
                <a:latin typeface="+mj-lt"/>
                <a:cs typeface="Times New Roman" panose="02020603050405020304" pitchFamily="18" charset="0"/>
              </a:rPr>
              <a:t>Detail Reports </a:t>
            </a:r>
            <a:endParaRPr lang="id-ID" altLang="es-CL" sz="1400" b="1" dirty="0">
              <a:solidFill>
                <a:schemeClr val="tx2"/>
              </a:solidFill>
              <a:latin typeface="+mj-lt"/>
              <a:cs typeface="Times New Roman" panose="02020603050405020304" pitchFamily="18" charset="0"/>
            </a:endParaRPr>
          </a:p>
        </p:txBody>
      </p:sp>
      <p:sp>
        <p:nvSpPr>
          <p:cNvPr id="113" name="TextBox 53">
            <a:extLst>
              <a:ext uri="{FF2B5EF4-FFF2-40B4-BE49-F238E27FC236}">
                <a16:creationId xmlns:a16="http://schemas.microsoft.com/office/drawing/2014/main" id="{12663F7D-A4DA-B21C-6873-9E92B89326A5}"/>
              </a:ext>
            </a:extLst>
          </p:cNvPr>
          <p:cNvSpPr txBox="1"/>
          <p:nvPr/>
        </p:nvSpPr>
        <p:spPr>
          <a:xfrm>
            <a:off x="6453173" y="4760309"/>
            <a:ext cx="1416050" cy="900246"/>
          </a:xfrm>
          <a:prstGeom prst="rect">
            <a:avLst/>
          </a:prstGeom>
          <a:noFill/>
        </p:spPr>
        <p:txBody>
          <a:bodyPr>
            <a:spAutoFit/>
          </a:bodyPr>
          <a:lstStyle/>
          <a:p>
            <a:pPr eaLnBrk="1" fontAlgn="auto" hangingPunct="1">
              <a:spcBef>
                <a:spcPts val="0"/>
              </a:spcBef>
              <a:spcAft>
                <a:spcPts val="0"/>
              </a:spcAft>
              <a:defRPr/>
            </a:pPr>
            <a:r>
              <a:rPr lang="id-ID" sz="1050" dirty="0">
                <a:latin typeface="+mn-lt"/>
                <a:ea typeface="Times New Roman" panose="02020603050405020304" pitchFamily="18" charset="0"/>
              </a:rPr>
              <a:t>Lorem ipsum dolor sit amet, con</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se</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ctetur adipi</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scing el</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it. Vivamus vel euismod leo. Donec</a:t>
            </a:r>
          </a:p>
        </p:txBody>
      </p:sp>
      <p:sp>
        <p:nvSpPr>
          <p:cNvPr id="114" name="TextBox 72">
            <a:extLst>
              <a:ext uri="{FF2B5EF4-FFF2-40B4-BE49-F238E27FC236}">
                <a16:creationId xmlns:a16="http://schemas.microsoft.com/office/drawing/2014/main" id="{33F2FFE7-14CA-2881-4C7D-BE32691B636E}"/>
              </a:ext>
            </a:extLst>
          </p:cNvPr>
          <p:cNvSpPr txBox="1">
            <a:spLocks noChangeArrowheads="1"/>
          </p:cNvSpPr>
          <p:nvPr/>
        </p:nvSpPr>
        <p:spPr bwMode="auto">
          <a:xfrm>
            <a:off x="6453173" y="4308530"/>
            <a:ext cx="1416050" cy="37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400" b="1" dirty="0">
                <a:solidFill>
                  <a:schemeClr val="tx2"/>
                </a:solidFill>
                <a:latin typeface="+mj-lt"/>
                <a:cs typeface="Times New Roman" panose="02020603050405020304" pitchFamily="18" charset="0"/>
              </a:rPr>
              <a:t>Detail Reports </a:t>
            </a:r>
            <a:endParaRPr lang="id-ID" altLang="es-CL" sz="1400" b="1" dirty="0">
              <a:solidFill>
                <a:schemeClr val="tx2"/>
              </a:solidFill>
              <a:latin typeface="+mj-lt"/>
              <a:cs typeface="Times New Roman" panose="02020603050405020304" pitchFamily="18" charset="0"/>
            </a:endParaRPr>
          </a:p>
        </p:txBody>
      </p:sp>
      <p:sp>
        <p:nvSpPr>
          <p:cNvPr id="115" name="TextBox 53">
            <a:extLst>
              <a:ext uri="{FF2B5EF4-FFF2-40B4-BE49-F238E27FC236}">
                <a16:creationId xmlns:a16="http://schemas.microsoft.com/office/drawing/2014/main" id="{5FC17373-24E4-D909-0387-7B5FCAAE0365}"/>
              </a:ext>
            </a:extLst>
          </p:cNvPr>
          <p:cNvSpPr txBox="1"/>
          <p:nvPr/>
        </p:nvSpPr>
        <p:spPr>
          <a:xfrm>
            <a:off x="8269482" y="4760309"/>
            <a:ext cx="1416050" cy="900246"/>
          </a:xfrm>
          <a:prstGeom prst="rect">
            <a:avLst/>
          </a:prstGeom>
          <a:noFill/>
        </p:spPr>
        <p:txBody>
          <a:bodyPr>
            <a:spAutoFit/>
          </a:bodyPr>
          <a:lstStyle/>
          <a:p>
            <a:pPr eaLnBrk="1" fontAlgn="auto" hangingPunct="1">
              <a:spcBef>
                <a:spcPts val="0"/>
              </a:spcBef>
              <a:spcAft>
                <a:spcPts val="0"/>
              </a:spcAft>
              <a:defRPr/>
            </a:pPr>
            <a:r>
              <a:rPr lang="id-ID" sz="1050" dirty="0">
                <a:latin typeface="+mn-lt"/>
                <a:ea typeface="Times New Roman" panose="02020603050405020304" pitchFamily="18" charset="0"/>
              </a:rPr>
              <a:t>Lorem ipsum dolor sit amet, con</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se</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ctetur adipi</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scing el</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it. Vivamus vel euismod leo. Donec</a:t>
            </a:r>
          </a:p>
        </p:txBody>
      </p:sp>
      <p:sp>
        <p:nvSpPr>
          <p:cNvPr id="116" name="TextBox 72">
            <a:extLst>
              <a:ext uri="{FF2B5EF4-FFF2-40B4-BE49-F238E27FC236}">
                <a16:creationId xmlns:a16="http://schemas.microsoft.com/office/drawing/2014/main" id="{F3BD9F16-C9F9-3004-5C3E-74074D297003}"/>
              </a:ext>
            </a:extLst>
          </p:cNvPr>
          <p:cNvSpPr txBox="1">
            <a:spLocks noChangeArrowheads="1"/>
          </p:cNvSpPr>
          <p:nvPr/>
        </p:nvSpPr>
        <p:spPr bwMode="auto">
          <a:xfrm>
            <a:off x="8269482" y="4308530"/>
            <a:ext cx="1416050" cy="37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400" b="1" dirty="0">
                <a:solidFill>
                  <a:schemeClr val="tx2"/>
                </a:solidFill>
                <a:latin typeface="+mj-lt"/>
                <a:cs typeface="Times New Roman" panose="02020603050405020304" pitchFamily="18" charset="0"/>
              </a:rPr>
              <a:t>Detail Reports </a:t>
            </a:r>
            <a:endParaRPr lang="id-ID" altLang="es-CL" sz="1400" b="1" dirty="0">
              <a:solidFill>
                <a:schemeClr val="tx2"/>
              </a:solidFill>
              <a:latin typeface="+mj-lt"/>
              <a:cs typeface="Times New Roman" panose="02020603050405020304" pitchFamily="18" charset="0"/>
            </a:endParaRPr>
          </a:p>
        </p:txBody>
      </p:sp>
      <p:pic>
        <p:nvPicPr>
          <p:cNvPr id="2" name="Gráfico 1">
            <a:extLst>
              <a:ext uri="{FF2B5EF4-FFF2-40B4-BE49-F238E27FC236}">
                <a16:creationId xmlns:a16="http://schemas.microsoft.com/office/drawing/2014/main" id="{5963C6DF-3074-5E2B-52F1-BB1A6F35A3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5342045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CF0A2-52A7-FD6C-5FCB-06D16C41A35F}"/>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211B8384-22B9-8A36-E5C5-52ABA4180706}"/>
              </a:ext>
            </a:extLst>
          </p:cNvPr>
          <p:cNvSpPr/>
          <p:nvPr/>
        </p:nvSpPr>
        <p:spPr>
          <a:xfrm>
            <a:off x="2774229" y="3003550"/>
            <a:ext cx="1771650" cy="425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bg1"/>
              </a:solidFill>
            </a:endParaRPr>
          </a:p>
        </p:txBody>
      </p:sp>
      <p:sp>
        <p:nvSpPr>
          <p:cNvPr id="4" name="Rectangle 6">
            <a:extLst>
              <a:ext uri="{FF2B5EF4-FFF2-40B4-BE49-F238E27FC236}">
                <a16:creationId xmlns:a16="http://schemas.microsoft.com/office/drawing/2014/main" id="{68E26C67-7F27-3CD5-B7B5-F44660D58BE1}"/>
              </a:ext>
            </a:extLst>
          </p:cNvPr>
          <p:cNvSpPr/>
          <p:nvPr/>
        </p:nvSpPr>
        <p:spPr>
          <a:xfrm>
            <a:off x="4569374" y="3003550"/>
            <a:ext cx="989013" cy="425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bg1"/>
              </a:solidFill>
            </a:endParaRPr>
          </a:p>
        </p:txBody>
      </p:sp>
      <p:sp>
        <p:nvSpPr>
          <p:cNvPr id="5" name="Rectangle 9">
            <a:extLst>
              <a:ext uri="{FF2B5EF4-FFF2-40B4-BE49-F238E27FC236}">
                <a16:creationId xmlns:a16="http://schemas.microsoft.com/office/drawing/2014/main" id="{B07EBC0C-7419-0C0E-76DA-661875A96807}"/>
              </a:ext>
            </a:extLst>
          </p:cNvPr>
          <p:cNvSpPr/>
          <p:nvPr/>
        </p:nvSpPr>
        <p:spPr>
          <a:xfrm>
            <a:off x="5581882" y="3003550"/>
            <a:ext cx="990600" cy="425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bg1"/>
              </a:solidFill>
            </a:endParaRPr>
          </a:p>
        </p:txBody>
      </p:sp>
      <p:sp>
        <p:nvSpPr>
          <p:cNvPr id="6" name="Rectangle 10">
            <a:extLst>
              <a:ext uri="{FF2B5EF4-FFF2-40B4-BE49-F238E27FC236}">
                <a16:creationId xmlns:a16="http://schemas.microsoft.com/office/drawing/2014/main" id="{1345ED0E-634F-B9A7-947B-2604E3711885}"/>
              </a:ext>
            </a:extLst>
          </p:cNvPr>
          <p:cNvSpPr/>
          <p:nvPr/>
        </p:nvSpPr>
        <p:spPr>
          <a:xfrm>
            <a:off x="6595977" y="3003550"/>
            <a:ext cx="990600" cy="425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bg1"/>
              </a:solidFill>
            </a:endParaRPr>
          </a:p>
        </p:txBody>
      </p:sp>
      <p:sp>
        <p:nvSpPr>
          <p:cNvPr id="7" name="Rectangle 11">
            <a:extLst>
              <a:ext uri="{FF2B5EF4-FFF2-40B4-BE49-F238E27FC236}">
                <a16:creationId xmlns:a16="http://schemas.microsoft.com/office/drawing/2014/main" id="{BFA3913F-4466-5182-5385-FE9CFF831A8D}"/>
              </a:ext>
            </a:extLst>
          </p:cNvPr>
          <p:cNvSpPr/>
          <p:nvPr/>
        </p:nvSpPr>
        <p:spPr>
          <a:xfrm>
            <a:off x="7610072" y="3003550"/>
            <a:ext cx="989012" cy="425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bg1"/>
              </a:solidFill>
            </a:endParaRPr>
          </a:p>
        </p:txBody>
      </p:sp>
      <p:sp>
        <p:nvSpPr>
          <p:cNvPr id="8" name="Rectangle 12">
            <a:extLst>
              <a:ext uri="{FF2B5EF4-FFF2-40B4-BE49-F238E27FC236}">
                <a16:creationId xmlns:a16="http://schemas.microsoft.com/office/drawing/2014/main" id="{80697635-1EA3-004F-C17E-8DC2A42D79F3}"/>
              </a:ext>
            </a:extLst>
          </p:cNvPr>
          <p:cNvSpPr/>
          <p:nvPr/>
        </p:nvSpPr>
        <p:spPr>
          <a:xfrm>
            <a:off x="8622579" y="3003550"/>
            <a:ext cx="990600" cy="425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bg1"/>
              </a:solidFill>
            </a:endParaRPr>
          </a:p>
        </p:txBody>
      </p:sp>
      <p:sp>
        <p:nvSpPr>
          <p:cNvPr id="9" name="Rectangle 16">
            <a:extLst>
              <a:ext uri="{FF2B5EF4-FFF2-40B4-BE49-F238E27FC236}">
                <a16:creationId xmlns:a16="http://schemas.microsoft.com/office/drawing/2014/main" id="{D51F7D2A-215B-4699-06C5-800C0A1E2CF3}"/>
              </a:ext>
            </a:extLst>
          </p:cNvPr>
          <p:cNvSpPr/>
          <p:nvPr/>
        </p:nvSpPr>
        <p:spPr>
          <a:xfrm>
            <a:off x="2774229" y="3454400"/>
            <a:ext cx="1771650" cy="425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0" name="Rectangle 17">
            <a:extLst>
              <a:ext uri="{FF2B5EF4-FFF2-40B4-BE49-F238E27FC236}">
                <a16:creationId xmlns:a16="http://schemas.microsoft.com/office/drawing/2014/main" id="{0E061C0A-7E38-06D2-C6D7-2C2C28420E3C}"/>
              </a:ext>
            </a:extLst>
          </p:cNvPr>
          <p:cNvSpPr/>
          <p:nvPr/>
        </p:nvSpPr>
        <p:spPr>
          <a:xfrm>
            <a:off x="4569374" y="3454400"/>
            <a:ext cx="989013"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1" name="Rectangle 18">
            <a:extLst>
              <a:ext uri="{FF2B5EF4-FFF2-40B4-BE49-F238E27FC236}">
                <a16:creationId xmlns:a16="http://schemas.microsoft.com/office/drawing/2014/main" id="{0E704472-C4A8-807D-6E90-C978987F2048}"/>
              </a:ext>
            </a:extLst>
          </p:cNvPr>
          <p:cNvSpPr/>
          <p:nvPr/>
        </p:nvSpPr>
        <p:spPr>
          <a:xfrm>
            <a:off x="5581882" y="3454400"/>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2" name="Rectangle 19">
            <a:extLst>
              <a:ext uri="{FF2B5EF4-FFF2-40B4-BE49-F238E27FC236}">
                <a16:creationId xmlns:a16="http://schemas.microsoft.com/office/drawing/2014/main" id="{F08B6A8F-4B60-ACBE-D12A-66BD77343BBD}"/>
              </a:ext>
            </a:extLst>
          </p:cNvPr>
          <p:cNvSpPr/>
          <p:nvPr/>
        </p:nvSpPr>
        <p:spPr>
          <a:xfrm>
            <a:off x="6595977" y="3454400"/>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3" name="Rectangle 20">
            <a:extLst>
              <a:ext uri="{FF2B5EF4-FFF2-40B4-BE49-F238E27FC236}">
                <a16:creationId xmlns:a16="http://schemas.microsoft.com/office/drawing/2014/main" id="{D2F4426D-F28C-0EFD-11E3-082D4DE27FC3}"/>
              </a:ext>
            </a:extLst>
          </p:cNvPr>
          <p:cNvSpPr/>
          <p:nvPr/>
        </p:nvSpPr>
        <p:spPr>
          <a:xfrm>
            <a:off x="7610072" y="3454400"/>
            <a:ext cx="989012"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4" name="Rectangle 21">
            <a:extLst>
              <a:ext uri="{FF2B5EF4-FFF2-40B4-BE49-F238E27FC236}">
                <a16:creationId xmlns:a16="http://schemas.microsoft.com/office/drawing/2014/main" id="{31D4F5D4-DD6F-364A-42A8-7EB9D3F62E03}"/>
              </a:ext>
            </a:extLst>
          </p:cNvPr>
          <p:cNvSpPr/>
          <p:nvPr/>
        </p:nvSpPr>
        <p:spPr>
          <a:xfrm>
            <a:off x="8622579" y="3454400"/>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5" name="Rectangle 22">
            <a:extLst>
              <a:ext uri="{FF2B5EF4-FFF2-40B4-BE49-F238E27FC236}">
                <a16:creationId xmlns:a16="http://schemas.microsoft.com/office/drawing/2014/main" id="{17F7490D-6BF0-0844-D81B-8B2B8C392A4E}"/>
              </a:ext>
            </a:extLst>
          </p:cNvPr>
          <p:cNvSpPr/>
          <p:nvPr/>
        </p:nvSpPr>
        <p:spPr>
          <a:xfrm>
            <a:off x="2774229" y="3904853"/>
            <a:ext cx="1771650" cy="425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6" name="Rectangle 23">
            <a:extLst>
              <a:ext uri="{FF2B5EF4-FFF2-40B4-BE49-F238E27FC236}">
                <a16:creationId xmlns:a16="http://schemas.microsoft.com/office/drawing/2014/main" id="{7F52E13F-5EB0-B914-48EA-092708237148}"/>
              </a:ext>
            </a:extLst>
          </p:cNvPr>
          <p:cNvSpPr/>
          <p:nvPr/>
        </p:nvSpPr>
        <p:spPr>
          <a:xfrm>
            <a:off x="4569374" y="3905250"/>
            <a:ext cx="989013" cy="423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7" name="Rectangle 24">
            <a:extLst>
              <a:ext uri="{FF2B5EF4-FFF2-40B4-BE49-F238E27FC236}">
                <a16:creationId xmlns:a16="http://schemas.microsoft.com/office/drawing/2014/main" id="{503D477B-D5E6-E10A-DB66-396B100220FC}"/>
              </a:ext>
            </a:extLst>
          </p:cNvPr>
          <p:cNvSpPr/>
          <p:nvPr/>
        </p:nvSpPr>
        <p:spPr>
          <a:xfrm>
            <a:off x="5581882" y="3905250"/>
            <a:ext cx="990600" cy="423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8" name="Rectangle 25">
            <a:extLst>
              <a:ext uri="{FF2B5EF4-FFF2-40B4-BE49-F238E27FC236}">
                <a16:creationId xmlns:a16="http://schemas.microsoft.com/office/drawing/2014/main" id="{B7969C3C-92FB-325A-1B6F-F38EBC55D906}"/>
              </a:ext>
            </a:extLst>
          </p:cNvPr>
          <p:cNvSpPr/>
          <p:nvPr/>
        </p:nvSpPr>
        <p:spPr>
          <a:xfrm>
            <a:off x="6595977" y="3905250"/>
            <a:ext cx="990600" cy="423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9" name="Rectangle 26">
            <a:extLst>
              <a:ext uri="{FF2B5EF4-FFF2-40B4-BE49-F238E27FC236}">
                <a16:creationId xmlns:a16="http://schemas.microsoft.com/office/drawing/2014/main" id="{17696658-CADF-EDE1-E4E1-B0AC77821ED9}"/>
              </a:ext>
            </a:extLst>
          </p:cNvPr>
          <p:cNvSpPr/>
          <p:nvPr/>
        </p:nvSpPr>
        <p:spPr>
          <a:xfrm>
            <a:off x="7610072" y="3905250"/>
            <a:ext cx="989012" cy="423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0" name="Rectangle 27">
            <a:extLst>
              <a:ext uri="{FF2B5EF4-FFF2-40B4-BE49-F238E27FC236}">
                <a16:creationId xmlns:a16="http://schemas.microsoft.com/office/drawing/2014/main" id="{99AB2D9D-2679-FC8F-00BD-09BC2897766B}"/>
              </a:ext>
            </a:extLst>
          </p:cNvPr>
          <p:cNvSpPr/>
          <p:nvPr/>
        </p:nvSpPr>
        <p:spPr>
          <a:xfrm>
            <a:off x="8622579" y="3905250"/>
            <a:ext cx="990600" cy="423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1" name="Rectangle 28">
            <a:extLst>
              <a:ext uri="{FF2B5EF4-FFF2-40B4-BE49-F238E27FC236}">
                <a16:creationId xmlns:a16="http://schemas.microsoft.com/office/drawing/2014/main" id="{37C2B250-7E35-5E26-6694-6BC26121F049}"/>
              </a:ext>
            </a:extLst>
          </p:cNvPr>
          <p:cNvSpPr/>
          <p:nvPr/>
        </p:nvSpPr>
        <p:spPr>
          <a:xfrm>
            <a:off x="2774229" y="4355306"/>
            <a:ext cx="1771650" cy="425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2" name="Rectangle 29">
            <a:extLst>
              <a:ext uri="{FF2B5EF4-FFF2-40B4-BE49-F238E27FC236}">
                <a16:creationId xmlns:a16="http://schemas.microsoft.com/office/drawing/2014/main" id="{013042F0-CF4F-0748-FA44-9D51F210EC1C}"/>
              </a:ext>
            </a:extLst>
          </p:cNvPr>
          <p:cNvSpPr/>
          <p:nvPr/>
        </p:nvSpPr>
        <p:spPr>
          <a:xfrm>
            <a:off x="4569374" y="4354513"/>
            <a:ext cx="989013"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3" name="Rectangle 30">
            <a:extLst>
              <a:ext uri="{FF2B5EF4-FFF2-40B4-BE49-F238E27FC236}">
                <a16:creationId xmlns:a16="http://schemas.microsoft.com/office/drawing/2014/main" id="{A22E19A4-32A5-14EC-8742-82301BDE174D}"/>
              </a:ext>
            </a:extLst>
          </p:cNvPr>
          <p:cNvSpPr/>
          <p:nvPr/>
        </p:nvSpPr>
        <p:spPr>
          <a:xfrm>
            <a:off x="5581882" y="435451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4" name="Rectangle 31">
            <a:extLst>
              <a:ext uri="{FF2B5EF4-FFF2-40B4-BE49-F238E27FC236}">
                <a16:creationId xmlns:a16="http://schemas.microsoft.com/office/drawing/2014/main" id="{1A19F595-6A92-CCCF-412B-F7DAADA881EC}"/>
              </a:ext>
            </a:extLst>
          </p:cNvPr>
          <p:cNvSpPr/>
          <p:nvPr/>
        </p:nvSpPr>
        <p:spPr>
          <a:xfrm>
            <a:off x="6595977" y="435451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5" name="Rectangle 32">
            <a:extLst>
              <a:ext uri="{FF2B5EF4-FFF2-40B4-BE49-F238E27FC236}">
                <a16:creationId xmlns:a16="http://schemas.microsoft.com/office/drawing/2014/main" id="{81DAE012-ACF2-39BC-5B6C-F0CF8EB4E16E}"/>
              </a:ext>
            </a:extLst>
          </p:cNvPr>
          <p:cNvSpPr/>
          <p:nvPr/>
        </p:nvSpPr>
        <p:spPr>
          <a:xfrm>
            <a:off x="7610072" y="4354513"/>
            <a:ext cx="989012"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6" name="Rectangle 33">
            <a:extLst>
              <a:ext uri="{FF2B5EF4-FFF2-40B4-BE49-F238E27FC236}">
                <a16:creationId xmlns:a16="http://schemas.microsoft.com/office/drawing/2014/main" id="{5796875E-D16F-1BA0-714D-DAE8F4194B27}"/>
              </a:ext>
            </a:extLst>
          </p:cNvPr>
          <p:cNvSpPr/>
          <p:nvPr/>
        </p:nvSpPr>
        <p:spPr>
          <a:xfrm>
            <a:off x="8622579" y="435451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7" name="Rectangle 34">
            <a:extLst>
              <a:ext uri="{FF2B5EF4-FFF2-40B4-BE49-F238E27FC236}">
                <a16:creationId xmlns:a16="http://schemas.microsoft.com/office/drawing/2014/main" id="{0FD5C97E-A4D7-B737-7E86-272E3EC435D1}"/>
              </a:ext>
            </a:extLst>
          </p:cNvPr>
          <p:cNvSpPr/>
          <p:nvPr/>
        </p:nvSpPr>
        <p:spPr>
          <a:xfrm>
            <a:off x="2774229" y="4805759"/>
            <a:ext cx="1771650" cy="425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8" name="Rectangle 35">
            <a:extLst>
              <a:ext uri="{FF2B5EF4-FFF2-40B4-BE49-F238E27FC236}">
                <a16:creationId xmlns:a16="http://schemas.microsoft.com/office/drawing/2014/main" id="{8DAE346B-200B-05CB-CD53-072EE5EEEC5C}"/>
              </a:ext>
            </a:extLst>
          </p:cNvPr>
          <p:cNvSpPr/>
          <p:nvPr/>
        </p:nvSpPr>
        <p:spPr>
          <a:xfrm>
            <a:off x="4569374" y="4805363"/>
            <a:ext cx="989013"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9" name="Rectangle 36">
            <a:extLst>
              <a:ext uri="{FF2B5EF4-FFF2-40B4-BE49-F238E27FC236}">
                <a16:creationId xmlns:a16="http://schemas.microsoft.com/office/drawing/2014/main" id="{C3861840-C617-F731-4FF9-FEF756496991}"/>
              </a:ext>
            </a:extLst>
          </p:cNvPr>
          <p:cNvSpPr/>
          <p:nvPr/>
        </p:nvSpPr>
        <p:spPr>
          <a:xfrm>
            <a:off x="5581882" y="480536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0" name="Rectangle 37">
            <a:extLst>
              <a:ext uri="{FF2B5EF4-FFF2-40B4-BE49-F238E27FC236}">
                <a16:creationId xmlns:a16="http://schemas.microsoft.com/office/drawing/2014/main" id="{732C2AA0-8346-AC1C-F363-9EADCBA68513}"/>
              </a:ext>
            </a:extLst>
          </p:cNvPr>
          <p:cNvSpPr/>
          <p:nvPr/>
        </p:nvSpPr>
        <p:spPr>
          <a:xfrm>
            <a:off x="6595977" y="480536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1" name="Rectangle 38">
            <a:extLst>
              <a:ext uri="{FF2B5EF4-FFF2-40B4-BE49-F238E27FC236}">
                <a16:creationId xmlns:a16="http://schemas.microsoft.com/office/drawing/2014/main" id="{12BF182C-F006-F71C-8AB1-2FFF02CFF644}"/>
              </a:ext>
            </a:extLst>
          </p:cNvPr>
          <p:cNvSpPr/>
          <p:nvPr/>
        </p:nvSpPr>
        <p:spPr>
          <a:xfrm>
            <a:off x="7610072" y="4805363"/>
            <a:ext cx="989012"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2" name="Rectangle 39">
            <a:extLst>
              <a:ext uri="{FF2B5EF4-FFF2-40B4-BE49-F238E27FC236}">
                <a16:creationId xmlns:a16="http://schemas.microsoft.com/office/drawing/2014/main" id="{69AEE29D-B46A-02B8-FF24-88864530AE1D}"/>
              </a:ext>
            </a:extLst>
          </p:cNvPr>
          <p:cNvSpPr/>
          <p:nvPr/>
        </p:nvSpPr>
        <p:spPr>
          <a:xfrm>
            <a:off x="8622579" y="480536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3" name="Rectangle 40">
            <a:extLst>
              <a:ext uri="{FF2B5EF4-FFF2-40B4-BE49-F238E27FC236}">
                <a16:creationId xmlns:a16="http://schemas.microsoft.com/office/drawing/2014/main" id="{9CA41273-5D94-DA89-445C-EAFE3F0A49A7}"/>
              </a:ext>
            </a:extLst>
          </p:cNvPr>
          <p:cNvSpPr/>
          <p:nvPr/>
        </p:nvSpPr>
        <p:spPr>
          <a:xfrm>
            <a:off x="2774229" y="5256213"/>
            <a:ext cx="1771650" cy="425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4" name="Rectangle 41">
            <a:extLst>
              <a:ext uri="{FF2B5EF4-FFF2-40B4-BE49-F238E27FC236}">
                <a16:creationId xmlns:a16="http://schemas.microsoft.com/office/drawing/2014/main" id="{DD2ACF48-AA7A-59BE-3E11-E02A772B5F1A}"/>
              </a:ext>
            </a:extLst>
          </p:cNvPr>
          <p:cNvSpPr/>
          <p:nvPr/>
        </p:nvSpPr>
        <p:spPr>
          <a:xfrm>
            <a:off x="4569374" y="5256213"/>
            <a:ext cx="989013"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5" name="Rectangle 42">
            <a:extLst>
              <a:ext uri="{FF2B5EF4-FFF2-40B4-BE49-F238E27FC236}">
                <a16:creationId xmlns:a16="http://schemas.microsoft.com/office/drawing/2014/main" id="{ED2C76F0-5571-B27F-95E1-E952A7299D1E}"/>
              </a:ext>
            </a:extLst>
          </p:cNvPr>
          <p:cNvSpPr/>
          <p:nvPr/>
        </p:nvSpPr>
        <p:spPr>
          <a:xfrm>
            <a:off x="5581882" y="525621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6" name="Rectangle 43">
            <a:extLst>
              <a:ext uri="{FF2B5EF4-FFF2-40B4-BE49-F238E27FC236}">
                <a16:creationId xmlns:a16="http://schemas.microsoft.com/office/drawing/2014/main" id="{D6A191D3-8F23-2188-A1A3-566042E82140}"/>
              </a:ext>
            </a:extLst>
          </p:cNvPr>
          <p:cNvSpPr/>
          <p:nvPr/>
        </p:nvSpPr>
        <p:spPr>
          <a:xfrm>
            <a:off x="6595977" y="525621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7" name="Rectangle 44">
            <a:extLst>
              <a:ext uri="{FF2B5EF4-FFF2-40B4-BE49-F238E27FC236}">
                <a16:creationId xmlns:a16="http://schemas.microsoft.com/office/drawing/2014/main" id="{57AF280F-A2E3-AD1E-3BF0-1EDBD8BDEAB9}"/>
              </a:ext>
            </a:extLst>
          </p:cNvPr>
          <p:cNvSpPr/>
          <p:nvPr/>
        </p:nvSpPr>
        <p:spPr>
          <a:xfrm>
            <a:off x="7610072" y="5256213"/>
            <a:ext cx="989012"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8" name="Rectangle 45">
            <a:extLst>
              <a:ext uri="{FF2B5EF4-FFF2-40B4-BE49-F238E27FC236}">
                <a16:creationId xmlns:a16="http://schemas.microsoft.com/office/drawing/2014/main" id="{7993BBC2-47D1-8371-5816-A671AFBFA790}"/>
              </a:ext>
            </a:extLst>
          </p:cNvPr>
          <p:cNvSpPr/>
          <p:nvPr/>
        </p:nvSpPr>
        <p:spPr>
          <a:xfrm>
            <a:off x="8622579" y="525621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9" name="TextBox 52">
            <a:extLst>
              <a:ext uri="{FF2B5EF4-FFF2-40B4-BE49-F238E27FC236}">
                <a16:creationId xmlns:a16="http://schemas.microsoft.com/office/drawing/2014/main" id="{C0E14402-8B51-3E13-3550-A1C47150E468}"/>
              </a:ext>
            </a:extLst>
          </p:cNvPr>
          <p:cNvSpPr txBox="1">
            <a:spLocks noChangeArrowheads="1"/>
          </p:cNvSpPr>
          <p:nvPr/>
        </p:nvSpPr>
        <p:spPr bwMode="auto">
          <a:xfrm>
            <a:off x="2931390" y="3128963"/>
            <a:ext cx="170497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r>
              <a:rPr lang="en-US" altLang="es-CL" sz="1050" b="1" dirty="0">
                <a:solidFill>
                  <a:schemeClr val="bg1"/>
                </a:solidFill>
                <a:latin typeface="+mn-lt"/>
              </a:rPr>
              <a:t>TXT</a:t>
            </a:r>
            <a:endParaRPr lang="en-ID" altLang="es-CL" sz="1050" b="1" dirty="0">
              <a:solidFill>
                <a:schemeClr val="bg1"/>
              </a:solidFill>
              <a:latin typeface="+mn-lt"/>
            </a:endParaRPr>
          </a:p>
        </p:txBody>
      </p:sp>
      <p:sp>
        <p:nvSpPr>
          <p:cNvPr id="40" name="TextBox 53">
            <a:extLst>
              <a:ext uri="{FF2B5EF4-FFF2-40B4-BE49-F238E27FC236}">
                <a16:creationId xmlns:a16="http://schemas.microsoft.com/office/drawing/2014/main" id="{2F4F789A-17AE-7DC4-4ECD-3F0B3304DFD9}"/>
              </a:ext>
            </a:extLst>
          </p:cNvPr>
          <p:cNvSpPr txBox="1">
            <a:spLocks noChangeArrowheads="1"/>
          </p:cNvSpPr>
          <p:nvPr/>
        </p:nvSpPr>
        <p:spPr bwMode="auto">
          <a:xfrm>
            <a:off x="4742729" y="3128963"/>
            <a:ext cx="64293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algn="ctr"/>
            <a:r>
              <a:rPr lang="en-US" altLang="es-CL" sz="1050" b="1" dirty="0">
                <a:solidFill>
                  <a:schemeClr val="bg1"/>
                </a:solidFill>
              </a:rPr>
              <a:t>TXT</a:t>
            </a:r>
            <a:endParaRPr lang="en-ID" altLang="es-CL" sz="1050" b="1" dirty="0">
              <a:solidFill>
                <a:schemeClr val="bg1"/>
              </a:solidFill>
              <a:latin typeface="+mn-lt"/>
            </a:endParaRPr>
          </a:p>
        </p:txBody>
      </p:sp>
      <p:sp>
        <p:nvSpPr>
          <p:cNvPr id="41" name="TextBox 54">
            <a:extLst>
              <a:ext uri="{FF2B5EF4-FFF2-40B4-BE49-F238E27FC236}">
                <a16:creationId xmlns:a16="http://schemas.microsoft.com/office/drawing/2014/main" id="{8C368C18-CD65-8ABB-F020-F27FC5C611B1}"/>
              </a:ext>
            </a:extLst>
          </p:cNvPr>
          <p:cNvSpPr txBox="1"/>
          <p:nvPr/>
        </p:nvSpPr>
        <p:spPr>
          <a:xfrm>
            <a:off x="5755554" y="3128963"/>
            <a:ext cx="642937" cy="253916"/>
          </a:xfrm>
          <a:prstGeom prst="rect">
            <a:avLst/>
          </a:prstGeom>
          <a:noFill/>
        </p:spPr>
        <p:txBody>
          <a:bodyPr>
            <a:spAutoFit/>
          </a:bodyPr>
          <a:lstStyle/>
          <a:p>
            <a:pPr algn="ctr">
              <a:defRPr/>
            </a:pPr>
            <a:r>
              <a:rPr lang="en-US" altLang="es-CL" sz="1050" b="1" dirty="0">
                <a:solidFill>
                  <a:schemeClr val="bg1"/>
                </a:solidFill>
              </a:rPr>
              <a:t>TXT</a:t>
            </a:r>
            <a:endParaRPr lang="en-ID" sz="1050" b="1" dirty="0">
              <a:solidFill>
                <a:schemeClr val="bg1"/>
              </a:solidFill>
            </a:endParaRPr>
          </a:p>
        </p:txBody>
      </p:sp>
      <p:sp>
        <p:nvSpPr>
          <p:cNvPr id="42" name="TextBox 55">
            <a:extLst>
              <a:ext uri="{FF2B5EF4-FFF2-40B4-BE49-F238E27FC236}">
                <a16:creationId xmlns:a16="http://schemas.microsoft.com/office/drawing/2014/main" id="{755D2C7E-4E09-A772-E981-8F6CCFD4CBBD}"/>
              </a:ext>
            </a:extLst>
          </p:cNvPr>
          <p:cNvSpPr txBox="1"/>
          <p:nvPr/>
        </p:nvSpPr>
        <p:spPr>
          <a:xfrm>
            <a:off x="6635029" y="3128963"/>
            <a:ext cx="912812" cy="253916"/>
          </a:xfrm>
          <a:prstGeom prst="rect">
            <a:avLst/>
          </a:prstGeom>
          <a:noFill/>
        </p:spPr>
        <p:txBody>
          <a:bodyPr>
            <a:spAutoFit/>
          </a:bodyPr>
          <a:lstStyle/>
          <a:p>
            <a:pPr algn="ctr">
              <a:defRPr/>
            </a:pPr>
            <a:r>
              <a:rPr lang="en-US" altLang="es-CL" sz="1050" b="1" dirty="0">
                <a:solidFill>
                  <a:schemeClr val="bg1"/>
                </a:solidFill>
              </a:rPr>
              <a:t>TXT</a:t>
            </a:r>
            <a:endParaRPr lang="en-ID" sz="1050" b="1" dirty="0">
              <a:solidFill>
                <a:schemeClr val="bg1"/>
              </a:solidFill>
            </a:endParaRPr>
          </a:p>
        </p:txBody>
      </p:sp>
      <p:sp>
        <p:nvSpPr>
          <p:cNvPr id="43" name="TextBox 56">
            <a:extLst>
              <a:ext uri="{FF2B5EF4-FFF2-40B4-BE49-F238E27FC236}">
                <a16:creationId xmlns:a16="http://schemas.microsoft.com/office/drawing/2014/main" id="{3CBE95C7-EE99-3590-0831-88912A5A7403}"/>
              </a:ext>
            </a:extLst>
          </p:cNvPr>
          <p:cNvSpPr txBox="1"/>
          <p:nvPr/>
        </p:nvSpPr>
        <p:spPr>
          <a:xfrm>
            <a:off x="7782791" y="3128963"/>
            <a:ext cx="642938" cy="253916"/>
          </a:xfrm>
          <a:prstGeom prst="rect">
            <a:avLst/>
          </a:prstGeom>
          <a:noFill/>
        </p:spPr>
        <p:txBody>
          <a:bodyPr>
            <a:spAutoFit/>
          </a:bodyPr>
          <a:lstStyle/>
          <a:p>
            <a:pPr algn="ctr">
              <a:defRPr/>
            </a:pPr>
            <a:r>
              <a:rPr lang="en-US" altLang="es-CL" sz="1050" b="1" dirty="0">
                <a:solidFill>
                  <a:schemeClr val="bg1"/>
                </a:solidFill>
              </a:rPr>
              <a:t>TXT</a:t>
            </a:r>
            <a:endParaRPr lang="en-ID" sz="1050" b="1" dirty="0">
              <a:solidFill>
                <a:schemeClr val="bg1"/>
              </a:solidFill>
            </a:endParaRPr>
          </a:p>
        </p:txBody>
      </p:sp>
      <p:sp>
        <p:nvSpPr>
          <p:cNvPr id="44" name="TextBox 57">
            <a:extLst>
              <a:ext uri="{FF2B5EF4-FFF2-40B4-BE49-F238E27FC236}">
                <a16:creationId xmlns:a16="http://schemas.microsoft.com/office/drawing/2014/main" id="{A560C562-3BF3-5FFB-983D-0759C4E7F5A7}"/>
              </a:ext>
            </a:extLst>
          </p:cNvPr>
          <p:cNvSpPr txBox="1"/>
          <p:nvPr/>
        </p:nvSpPr>
        <p:spPr>
          <a:xfrm>
            <a:off x="8570191" y="3128963"/>
            <a:ext cx="1095375" cy="253916"/>
          </a:xfrm>
          <a:prstGeom prst="rect">
            <a:avLst/>
          </a:prstGeom>
          <a:noFill/>
        </p:spPr>
        <p:txBody>
          <a:bodyPr>
            <a:spAutoFit/>
          </a:bodyPr>
          <a:lstStyle/>
          <a:p>
            <a:pPr algn="ctr">
              <a:defRPr/>
            </a:pPr>
            <a:r>
              <a:rPr lang="en-US" altLang="es-CL" sz="1050" b="1" dirty="0">
                <a:solidFill>
                  <a:schemeClr val="bg1"/>
                </a:solidFill>
              </a:rPr>
              <a:t>TXT</a:t>
            </a:r>
            <a:endParaRPr lang="en-ID" sz="1050" b="1" dirty="0">
              <a:solidFill>
                <a:schemeClr val="bg1"/>
              </a:solidFill>
            </a:endParaRPr>
          </a:p>
        </p:txBody>
      </p:sp>
      <p:sp>
        <p:nvSpPr>
          <p:cNvPr id="45" name="TextBox 59">
            <a:extLst>
              <a:ext uri="{FF2B5EF4-FFF2-40B4-BE49-F238E27FC236}">
                <a16:creationId xmlns:a16="http://schemas.microsoft.com/office/drawing/2014/main" id="{A9C2F9A1-FF2D-E2CC-16CA-D69E534554F6}"/>
              </a:ext>
            </a:extLst>
          </p:cNvPr>
          <p:cNvSpPr txBox="1">
            <a:spLocks noChangeArrowheads="1"/>
          </p:cNvSpPr>
          <p:nvPr/>
        </p:nvSpPr>
        <p:spPr bwMode="auto">
          <a:xfrm>
            <a:off x="2931391" y="3546475"/>
            <a:ext cx="14573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r>
              <a:rPr lang="en-US" altLang="es-CL" sz="1050" dirty="0">
                <a:solidFill>
                  <a:schemeClr val="tx2"/>
                </a:solidFill>
                <a:latin typeface="+mn-lt"/>
              </a:rPr>
              <a:t>Simple Text 01</a:t>
            </a:r>
          </a:p>
        </p:txBody>
      </p:sp>
      <p:sp>
        <p:nvSpPr>
          <p:cNvPr id="46" name="TextBox 60">
            <a:extLst>
              <a:ext uri="{FF2B5EF4-FFF2-40B4-BE49-F238E27FC236}">
                <a16:creationId xmlns:a16="http://schemas.microsoft.com/office/drawing/2014/main" id="{0BCF31F5-FAF8-E8D9-4426-8A7FAD9EFD69}"/>
              </a:ext>
            </a:extLst>
          </p:cNvPr>
          <p:cNvSpPr txBox="1">
            <a:spLocks noChangeArrowheads="1"/>
          </p:cNvSpPr>
          <p:nvPr/>
        </p:nvSpPr>
        <p:spPr bwMode="auto">
          <a:xfrm>
            <a:off x="2931391" y="3995738"/>
            <a:ext cx="14573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r>
              <a:rPr lang="en-US" altLang="es-CL" sz="1050">
                <a:solidFill>
                  <a:schemeClr val="tx2"/>
                </a:solidFill>
                <a:latin typeface="+mn-lt"/>
              </a:rPr>
              <a:t>Simple Text 02</a:t>
            </a:r>
          </a:p>
        </p:txBody>
      </p:sp>
      <p:sp>
        <p:nvSpPr>
          <p:cNvPr id="47" name="TextBox 61">
            <a:extLst>
              <a:ext uri="{FF2B5EF4-FFF2-40B4-BE49-F238E27FC236}">
                <a16:creationId xmlns:a16="http://schemas.microsoft.com/office/drawing/2014/main" id="{87A2D0DC-6A40-072B-012C-35F6511BADAF}"/>
              </a:ext>
            </a:extLst>
          </p:cNvPr>
          <p:cNvSpPr txBox="1">
            <a:spLocks noChangeArrowheads="1"/>
          </p:cNvSpPr>
          <p:nvPr/>
        </p:nvSpPr>
        <p:spPr bwMode="auto">
          <a:xfrm>
            <a:off x="2931391" y="4445000"/>
            <a:ext cx="14573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r>
              <a:rPr lang="en-US" altLang="es-CL" sz="1050">
                <a:solidFill>
                  <a:schemeClr val="tx2"/>
                </a:solidFill>
                <a:latin typeface="+mn-lt"/>
              </a:rPr>
              <a:t>Simple Text 03</a:t>
            </a:r>
          </a:p>
        </p:txBody>
      </p:sp>
      <p:sp>
        <p:nvSpPr>
          <p:cNvPr id="48" name="TextBox 62">
            <a:extLst>
              <a:ext uri="{FF2B5EF4-FFF2-40B4-BE49-F238E27FC236}">
                <a16:creationId xmlns:a16="http://schemas.microsoft.com/office/drawing/2014/main" id="{BFE46623-8A16-F29E-F8EE-D647168B5E21}"/>
              </a:ext>
            </a:extLst>
          </p:cNvPr>
          <p:cNvSpPr txBox="1">
            <a:spLocks noChangeArrowheads="1"/>
          </p:cNvSpPr>
          <p:nvPr/>
        </p:nvSpPr>
        <p:spPr bwMode="auto">
          <a:xfrm>
            <a:off x="2931391" y="4894263"/>
            <a:ext cx="14573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r>
              <a:rPr lang="en-US" altLang="es-CL" sz="1050">
                <a:solidFill>
                  <a:schemeClr val="tx2"/>
                </a:solidFill>
                <a:latin typeface="+mn-lt"/>
              </a:rPr>
              <a:t>Simple Text 04</a:t>
            </a:r>
          </a:p>
        </p:txBody>
      </p:sp>
      <p:sp>
        <p:nvSpPr>
          <p:cNvPr id="49" name="TextBox 63">
            <a:extLst>
              <a:ext uri="{FF2B5EF4-FFF2-40B4-BE49-F238E27FC236}">
                <a16:creationId xmlns:a16="http://schemas.microsoft.com/office/drawing/2014/main" id="{2CD9A3F6-E13C-1199-AEB1-A478070BCCB4}"/>
              </a:ext>
            </a:extLst>
          </p:cNvPr>
          <p:cNvSpPr txBox="1">
            <a:spLocks noChangeArrowheads="1"/>
          </p:cNvSpPr>
          <p:nvPr/>
        </p:nvSpPr>
        <p:spPr bwMode="auto">
          <a:xfrm>
            <a:off x="2931391" y="5365750"/>
            <a:ext cx="14573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r>
              <a:rPr lang="en-US" altLang="es-CL" sz="1050">
                <a:solidFill>
                  <a:schemeClr val="tx2"/>
                </a:solidFill>
                <a:latin typeface="+mn-lt"/>
              </a:rPr>
              <a:t>Simple Text 05</a:t>
            </a:r>
          </a:p>
        </p:txBody>
      </p:sp>
      <p:sp>
        <p:nvSpPr>
          <p:cNvPr id="55" name="Oval 69">
            <a:extLst>
              <a:ext uri="{FF2B5EF4-FFF2-40B4-BE49-F238E27FC236}">
                <a16:creationId xmlns:a16="http://schemas.microsoft.com/office/drawing/2014/main" id="{9F53E3A7-91A9-6B33-B5E4-02CDB980BCCB}"/>
              </a:ext>
            </a:extLst>
          </p:cNvPr>
          <p:cNvSpPr/>
          <p:nvPr/>
        </p:nvSpPr>
        <p:spPr>
          <a:xfrm>
            <a:off x="6023841" y="3613150"/>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56" name="Oval 70">
            <a:extLst>
              <a:ext uri="{FF2B5EF4-FFF2-40B4-BE49-F238E27FC236}">
                <a16:creationId xmlns:a16="http://schemas.microsoft.com/office/drawing/2014/main" id="{031B38F6-4E69-2E06-E6A9-D9D80265F03E}"/>
              </a:ext>
            </a:extLst>
          </p:cNvPr>
          <p:cNvSpPr/>
          <p:nvPr/>
        </p:nvSpPr>
        <p:spPr>
          <a:xfrm>
            <a:off x="8051079" y="3613150"/>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57" name="Oval 71">
            <a:extLst>
              <a:ext uri="{FF2B5EF4-FFF2-40B4-BE49-F238E27FC236}">
                <a16:creationId xmlns:a16="http://schemas.microsoft.com/office/drawing/2014/main" id="{487C2741-678B-9539-273E-2FBB7C2E01C5}"/>
              </a:ext>
            </a:extLst>
          </p:cNvPr>
          <p:cNvSpPr/>
          <p:nvPr/>
        </p:nvSpPr>
        <p:spPr>
          <a:xfrm>
            <a:off x="6023841" y="4064000"/>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58" name="Oval 72">
            <a:extLst>
              <a:ext uri="{FF2B5EF4-FFF2-40B4-BE49-F238E27FC236}">
                <a16:creationId xmlns:a16="http://schemas.microsoft.com/office/drawing/2014/main" id="{1C5885A5-8456-BCD8-B75F-7A7DF4654FF9}"/>
              </a:ext>
            </a:extLst>
          </p:cNvPr>
          <p:cNvSpPr/>
          <p:nvPr/>
        </p:nvSpPr>
        <p:spPr>
          <a:xfrm>
            <a:off x="7036666" y="4064000"/>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59" name="Oval 73">
            <a:extLst>
              <a:ext uri="{FF2B5EF4-FFF2-40B4-BE49-F238E27FC236}">
                <a16:creationId xmlns:a16="http://schemas.microsoft.com/office/drawing/2014/main" id="{31B7EAF8-FFDA-86BC-006B-06397682215C}"/>
              </a:ext>
            </a:extLst>
          </p:cNvPr>
          <p:cNvSpPr/>
          <p:nvPr/>
        </p:nvSpPr>
        <p:spPr>
          <a:xfrm>
            <a:off x="8051079" y="4064000"/>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60" name="Oval 74">
            <a:extLst>
              <a:ext uri="{FF2B5EF4-FFF2-40B4-BE49-F238E27FC236}">
                <a16:creationId xmlns:a16="http://schemas.microsoft.com/office/drawing/2014/main" id="{A6977D4E-B413-65C0-62F3-2197C814CF74}"/>
              </a:ext>
            </a:extLst>
          </p:cNvPr>
          <p:cNvSpPr/>
          <p:nvPr/>
        </p:nvSpPr>
        <p:spPr>
          <a:xfrm>
            <a:off x="7033491" y="4551363"/>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61" name="Oval 75">
            <a:extLst>
              <a:ext uri="{FF2B5EF4-FFF2-40B4-BE49-F238E27FC236}">
                <a16:creationId xmlns:a16="http://schemas.microsoft.com/office/drawing/2014/main" id="{0A513CF4-4D0C-CEB6-0CD5-4AEC01A5CE5E}"/>
              </a:ext>
            </a:extLst>
          </p:cNvPr>
          <p:cNvSpPr/>
          <p:nvPr/>
        </p:nvSpPr>
        <p:spPr>
          <a:xfrm>
            <a:off x="9063904" y="4537075"/>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62" name="Oval 76">
            <a:extLst>
              <a:ext uri="{FF2B5EF4-FFF2-40B4-BE49-F238E27FC236}">
                <a16:creationId xmlns:a16="http://schemas.microsoft.com/office/drawing/2014/main" id="{2BC5E5DD-EB0B-CFC3-9F64-5FB6517A196A}"/>
              </a:ext>
            </a:extLst>
          </p:cNvPr>
          <p:cNvSpPr/>
          <p:nvPr/>
        </p:nvSpPr>
        <p:spPr>
          <a:xfrm>
            <a:off x="6023841" y="4964113"/>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63" name="Oval 77">
            <a:extLst>
              <a:ext uri="{FF2B5EF4-FFF2-40B4-BE49-F238E27FC236}">
                <a16:creationId xmlns:a16="http://schemas.microsoft.com/office/drawing/2014/main" id="{A6DE2B93-2D52-3EF6-89BD-53285D838E62}"/>
              </a:ext>
            </a:extLst>
          </p:cNvPr>
          <p:cNvSpPr/>
          <p:nvPr/>
        </p:nvSpPr>
        <p:spPr>
          <a:xfrm>
            <a:off x="9063904" y="5402221"/>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65" name="TextBox 29">
            <a:extLst>
              <a:ext uri="{FF2B5EF4-FFF2-40B4-BE49-F238E27FC236}">
                <a16:creationId xmlns:a16="http://schemas.microsoft.com/office/drawing/2014/main" id="{27E77D2F-2932-7A6A-9667-F947F11786C4}"/>
              </a:ext>
            </a:extLst>
          </p:cNvPr>
          <p:cNvSpPr txBox="1"/>
          <p:nvPr/>
        </p:nvSpPr>
        <p:spPr>
          <a:xfrm>
            <a:off x="3079822" y="1952102"/>
            <a:ext cx="6218311" cy="646331"/>
          </a:xfrm>
          <a:prstGeom prst="rect">
            <a:avLst/>
          </a:prstGeom>
          <a:noFill/>
        </p:spPr>
        <p:txBody>
          <a:bodyPr wrap="square">
            <a:spAutoFit/>
          </a:bodyPr>
          <a:lstStyle/>
          <a:p>
            <a:pPr algn="ctr" eaLnBrk="1" fontAlgn="auto" hangingPunct="1">
              <a:spcBef>
                <a:spcPts val="0"/>
              </a:spcBef>
              <a:spcAft>
                <a:spcPts val="0"/>
              </a:spcAft>
              <a:defRPr/>
            </a:pPr>
            <a:r>
              <a:rPr lang="id-ID" sz="1200" dirty="0">
                <a:latin typeface="+mn-lt"/>
                <a:ea typeface="Times New Roman" panose="02020603050405020304" pitchFamily="18" charset="0"/>
              </a:rPr>
              <a:t>Lorem ipsum dolor sit amet, consectetur adipiscing elit. Vivamus vel euismod leo. Donec commodo et urna ac semper. Mauris finibus augue id</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Vivamus vel euismod leo. Donec commodo et urna ac</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consectetur adipiscing elit. V Donec commodo et urna ac semper. </a:t>
            </a:r>
          </a:p>
        </p:txBody>
      </p:sp>
      <p:sp>
        <p:nvSpPr>
          <p:cNvPr id="66" name="TextBox 30">
            <a:extLst>
              <a:ext uri="{FF2B5EF4-FFF2-40B4-BE49-F238E27FC236}">
                <a16:creationId xmlns:a16="http://schemas.microsoft.com/office/drawing/2014/main" id="{D96CF161-33D7-19CC-86AF-59DC93D979C1}"/>
              </a:ext>
            </a:extLst>
          </p:cNvPr>
          <p:cNvSpPr txBox="1"/>
          <p:nvPr/>
        </p:nvSpPr>
        <p:spPr>
          <a:xfrm>
            <a:off x="2610643" y="1429397"/>
            <a:ext cx="6965950" cy="400110"/>
          </a:xfrm>
          <a:prstGeom prst="rect">
            <a:avLst/>
          </a:prstGeom>
          <a:noFill/>
        </p:spPr>
        <p:txBody>
          <a:bodyPr>
            <a:spAutoFit/>
          </a:bodyPr>
          <a:lstStyle/>
          <a:p>
            <a:pPr algn="ctr" eaLnBrk="1" fontAlgn="auto" hangingPunct="1">
              <a:spcBef>
                <a:spcPts val="0"/>
              </a:spcBef>
              <a:spcAft>
                <a:spcPts val="0"/>
              </a:spcAft>
              <a:defRPr/>
            </a:pPr>
            <a:r>
              <a:rPr lang="en-US" sz="2000" b="1" dirty="0">
                <a:solidFill>
                  <a:schemeClr val="tx2"/>
                </a:solidFill>
                <a:latin typeface="+mj-lt"/>
                <a:ea typeface="Times New Roman" panose="02020603050405020304" pitchFamily="18" charset="0"/>
              </a:rPr>
              <a:t>TXT</a:t>
            </a:r>
            <a:endParaRPr lang="id-ID" sz="2000" b="1" dirty="0">
              <a:solidFill>
                <a:schemeClr val="tx2"/>
              </a:solidFill>
              <a:latin typeface="+mj-lt"/>
              <a:ea typeface="Times New Roman" panose="02020603050405020304" pitchFamily="18" charset="0"/>
            </a:endParaRPr>
          </a:p>
        </p:txBody>
      </p:sp>
      <p:sp>
        <p:nvSpPr>
          <p:cNvPr id="67" name="Oval 75">
            <a:extLst>
              <a:ext uri="{FF2B5EF4-FFF2-40B4-BE49-F238E27FC236}">
                <a16:creationId xmlns:a16="http://schemas.microsoft.com/office/drawing/2014/main" id="{97416641-00A7-4CE1-B726-0AD5BF61D5D2}"/>
              </a:ext>
            </a:extLst>
          </p:cNvPr>
          <p:cNvSpPr/>
          <p:nvPr/>
        </p:nvSpPr>
        <p:spPr>
          <a:xfrm>
            <a:off x="5010222" y="4511591"/>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68" name="Oval 77">
            <a:extLst>
              <a:ext uri="{FF2B5EF4-FFF2-40B4-BE49-F238E27FC236}">
                <a16:creationId xmlns:a16="http://schemas.microsoft.com/office/drawing/2014/main" id="{58600255-AB3B-D191-88BC-21135B7F7F7A}"/>
              </a:ext>
            </a:extLst>
          </p:cNvPr>
          <p:cNvSpPr/>
          <p:nvPr/>
        </p:nvSpPr>
        <p:spPr>
          <a:xfrm>
            <a:off x="5010222" y="5402221"/>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pic>
        <p:nvPicPr>
          <p:cNvPr id="2" name="Gráfico 1">
            <a:extLst>
              <a:ext uri="{FF2B5EF4-FFF2-40B4-BE49-F238E27FC236}">
                <a16:creationId xmlns:a16="http://schemas.microsoft.com/office/drawing/2014/main" id="{C22DCEF6-98F8-3CF9-9756-DE23B03957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079323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C3B8D-706F-6A3E-EBF2-613126E740FA}"/>
            </a:ext>
          </a:extLst>
        </p:cNvPr>
        <p:cNvGrpSpPr/>
        <p:nvPr/>
      </p:nvGrpSpPr>
      <p:grpSpPr>
        <a:xfrm>
          <a:off x="0" y="0"/>
          <a:ext cx="0" cy="0"/>
          <a:chOff x="0" y="0"/>
          <a:chExt cx="0" cy="0"/>
        </a:xfrm>
      </p:grpSpPr>
      <p:cxnSp>
        <p:nvCxnSpPr>
          <p:cNvPr id="2" name="Straight Connector 4">
            <a:extLst>
              <a:ext uri="{FF2B5EF4-FFF2-40B4-BE49-F238E27FC236}">
                <a16:creationId xmlns:a16="http://schemas.microsoft.com/office/drawing/2014/main" id="{B92A917D-F7A6-E37A-6D8E-71D6E4E49CED}"/>
              </a:ext>
            </a:extLst>
          </p:cNvPr>
          <p:cNvCxnSpPr>
            <a:cxnSpLocks/>
            <a:stCxn id="9" idx="4"/>
            <a:endCxn id="4" idx="0"/>
          </p:cNvCxnSpPr>
          <p:nvPr/>
        </p:nvCxnSpPr>
        <p:spPr>
          <a:xfrm>
            <a:off x="2728913" y="2990056"/>
            <a:ext cx="0" cy="2166938"/>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 name="Straight Connector 6">
            <a:extLst>
              <a:ext uri="{FF2B5EF4-FFF2-40B4-BE49-F238E27FC236}">
                <a16:creationId xmlns:a16="http://schemas.microsoft.com/office/drawing/2014/main" id="{26831638-2B93-EBE8-1754-D43D0C99FF22}"/>
              </a:ext>
            </a:extLst>
          </p:cNvPr>
          <p:cNvCxnSpPr>
            <a:cxnSpLocks/>
          </p:cNvCxnSpPr>
          <p:nvPr/>
        </p:nvCxnSpPr>
        <p:spPr>
          <a:xfrm>
            <a:off x="2417763" y="5237956"/>
            <a:ext cx="7443787" cy="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 name="Oval 8">
            <a:extLst>
              <a:ext uri="{FF2B5EF4-FFF2-40B4-BE49-F238E27FC236}">
                <a16:creationId xmlns:a16="http://schemas.microsoft.com/office/drawing/2014/main" id="{E2D11D2D-E206-1680-5070-A3062913053C}"/>
              </a:ext>
            </a:extLst>
          </p:cNvPr>
          <p:cNvSpPr/>
          <p:nvPr/>
        </p:nvSpPr>
        <p:spPr>
          <a:xfrm>
            <a:off x="2647950" y="5156994"/>
            <a:ext cx="160338" cy="1603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5" name="Arrow: Chevron 10">
            <a:extLst>
              <a:ext uri="{FF2B5EF4-FFF2-40B4-BE49-F238E27FC236}">
                <a16:creationId xmlns:a16="http://schemas.microsoft.com/office/drawing/2014/main" id="{E03F2320-2036-94F2-AB2C-147CBA22633F}"/>
              </a:ext>
            </a:extLst>
          </p:cNvPr>
          <p:cNvSpPr/>
          <p:nvPr/>
        </p:nvSpPr>
        <p:spPr>
          <a:xfrm>
            <a:off x="2309813" y="5179219"/>
            <a:ext cx="117475" cy="117475"/>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tx1"/>
              </a:solidFill>
            </a:endParaRPr>
          </a:p>
        </p:txBody>
      </p:sp>
      <p:sp>
        <p:nvSpPr>
          <p:cNvPr id="6" name="Arrow: Chevron 11">
            <a:extLst>
              <a:ext uri="{FF2B5EF4-FFF2-40B4-BE49-F238E27FC236}">
                <a16:creationId xmlns:a16="http://schemas.microsoft.com/office/drawing/2014/main" id="{970CEDCB-EAD0-26A9-D626-A3D9C4412D33}"/>
              </a:ext>
            </a:extLst>
          </p:cNvPr>
          <p:cNvSpPr/>
          <p:nvPr/>
        </p:nvSpPr>
        <p:spPr>
          <a:xfrm>
            <a:off x="2255838" y="5204619"/>
            <a:ext cx="65087" cy="65087"/>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tx1"/>
              </a:solidFill>
            </a:endParaRPr>
          </a:p>
        </p:txBody>
      </p:sp>
      <p:sp>
        <p:nvSpPr>
          <p:cNvPr id="7" name="Isosceles Triangle 14">
            <a:extLst>
              <a:ext uri="{FF2B5EF4-FFF2-40B4-BE49-F238E27FC236}">
                <a16:creationId xmlns:a16="http://schemas.microsoft.com/office/drawing/2014/main" id="{E919C934-0AE3-3A6C-A4DE-36BEBFCC4EA1}"/>
              </a:ext>
            </a:extLst>
          </p:cNvPr>
          <p:cNvSpPr/>
          <p:nvPr/>
        </p:nvSpPr>
        <p:spPr>
          <a:xfrm rot="5400000">
            <a:off x="9863931" y="5149850"/>
            <a:ext cx="144463" cy="17462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8" name="Rectangle: Rounded Corners 22">
            <a:extLst>
              <a:ext uri="{FF2B5EF4-FFF2-40B4-BE49-F238E27FC236}">
                <a16:creationId xmlns:a16="http://schemas.microsoft.com/office/drawing/2014/main" id="{1EFF6345-77C5-BA03-179F-67775EC012D7}"/>
              </a:ext>
            </a:extLst>
          </p:cNvPr>
          <p:cNvSpPr/>
          <p:nvPr/>
        </p:nvSpPr>
        <p:spPr>
          <a:xfrm>
            <a:off x="2705100" y="3051969"/>
            <a:ext cx="1073150" cy="247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b="1" dirty="0"/>
              <a:t>Aspects 01</a:t>
            </a:r>
            <a:endParaRPr lang="en-ID" sz="1050" b="1" dirty="0"/>
          </a:p>
        </p:txBody>
      </p:sp>
      <p:sp>
        <p:nvSpPr>
          <p:cNvPr id="9" name="Oval 23">
            <a:extLst>
              <a:ext uri="{FF2B5EF4-FFF2-40B4-BE49-F238E27FC236}">
                <a16:creationId xmlns:a16="http://schemas.microsoft.com/office/drawing/2014/main" id="{E01AC703-F616-8AF1-F00C-E269091ABE59}"/>
              </a:ext>
            </a:extLst>
          </p:cNvPr>
          <p:cNvSpPr/>
          <p:nvPr/>
        </p:nvSpPr>
        <p:spPr>
          <a:xfrm>
            <a:off x="2697163" y="2924969"/>
            <a:ext cx="63500" cy="650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cxnSp>
        <p:nvCxnSpPr>
          <p:cNvPr id="10" name="Straight Connector 27">
            <a:extLst>
              <a:ext uri="{FF2B5EF4-FFF2-40B4-BE49-F238E27FC236}">
                <a16:creationId xmlns:a16="http://schemas.microsoft.com/office/drawing/2014/main" id="{503F5104-A97E-C74B-0AAD-19C0D66FBDFB}"/>
              </a:ext>
            </a:extLst>
          </p:cNvPr>
          <p:cNvCxnSpPr>
            <a:cxnSpLocks/>
            <a:stCxn id="13" idx="4"/>
            <a:endCxn id="11" idx="0"/>
          </p:cNvCxnSpPr>
          <p:nvPr/>
        </p:nvCxnSpPr>
        <p:spPr>
          <a:xfrm>
            <a:off x="4438650" y="3863181"/>
            <a:ext cx="14288" cy="1293813"/>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1" name="Oval 28">
            <a:extLst>
              <a:ext uri="{FF2B5EF4-FFF2-40B4-BE49-F238E27FC236}">
                <a16:creationId xmlns:a16="http://schemas.microsoft.com/office/drawing/2014/main" id="{D971CA62-CCC4-1524-6CDC-727D7EF97725}"/>
              </a:ext>
            </a:extLst>
          </p:cNvPr>
          <p:cNvSpPr/>
          <p:nvPr/>
        </p:nvSpPr>
        <p:spPr>
          <a:xfrm>
            <a:off x="4373563" y="5156994"/>
            <a:ext cx="158750" cy="1603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2" name="Rectangle: Rounded Corners 29">
            <a:extLst>
              <a:ext uri="{FF2B5EF4-FFF2-40B4-BE49-F238E27FC236}">
                <a16:creationId xmlns:a16="http://schemas.microsoft.com/office/drawing/2014/main" id="{D0009BFB-54A3-6ECB-6F9C-3F7F30F7AB77}"/>
              </a:ext>
            </a:extLst>
          </p:cNvPr>
          <p:cNvSpPr/>
          <p:nvPr/>
        </p:nvSpPr>
        <p:spPr>
          <a:xfrm>
            <a:off x="4416425" y="3925094"/>
            <a:ext cx="1073150" cy="2492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b="1" dirty="0"/>
              <a:t>Aspects 02</a:t>
            </a:r>
            <a:endParaRPr lang="en-ID" sz="1050" b="1" dirty="0"/>
          </a:p>
        </p:txBody>
      </p:sp>
      <p:sp>
        <p:nvSpPr>
          <p:cNvPr id="13" name="Oval 30">
            <a:extLst>
              <a:ext uri="{FF2B5EF4-FFF2-40B4-BE49-F238E27FC236}">
                <a16:creationId xmlns:a16="http://schemas.microsoft.com/office/drawing/2014/main" id="{2C6A8B17-8FFE-6935-EB3D-5D2B903C141F}"/>
              </a:ext>
            </a:extLst>
          </p:cNvPr>
          <p:cNvSpPr/>
          <p:nvPr/>
        </p:nvSpPr>
        <p:spPr>
          <a:xfrm>
            <a:off x="4406900" y="3799681"/>
            <a:ext cx="65088" cy="635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cxnSp>
        <p:nvCxnSpPr>
          <p:cNvPr id="14" name="Straight Connector 33">
            <a:extLst>
              <a:ext uri="{FF2B5EF4-FFF2-40B4-BE49-F238E27FC236}">
                <a16:creationId xmlns:a16="http://schemas.microsoft.com/office/drawing/2014/main" id="{5ABD48B4-6C12-1A11-A227-1EE69ACE54F8}"/>
              </a:ext>
            </a:extLst>
          </p:cNvPr>
          <p:cNvCxnSpPr>
            <a:cxnSpLocks/>
            <a:stCxn id="17" idx="4"/>
          </p:cNvCxnSpPr>
          <p:nvPr/>
        </p:nvCxnSpPr>
        <p:spPr>
          <a:xfrm flipH="1">
            <a:off x="6551613" y="3699669"/>
            <a:ext cx="3175" cy="144780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5" name="Oval 34">
            <a:extLst>
              <a:ext uri="{FF2B5EF4-FFF2-40B4-BE49-F238E27FC236}">
                <a16:creationId xmlns:a16="http://schemas.microsoft.com/office/drawing/2014/main" id="{20E13E0C-7BCB-5098-F26E-F0D9C0ECC024}"/>
              </a:ext>
            </a:extLst>
          </p:cNvPr>
          <p:cNvSpPr/>
          <p:nvPr/>
        </p:nvSpPr>
        <p:spPr>
          <a:xfrm>
            <a:off x="6473825" y="5156994"/>
            <a:ext cx="160338" cy="1603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6" name="Rectangle: Rounded Corners 35">
            <a:extLst>
              <a:ext uri="{FF2B5EF4-FFF2-40B4-BE49-F238E27FC236}">
                <a16:creationId xmlns:a16="http://schemas.microsoft.com/office/drawing/2014/main" id="{2B13C7B4-2A0A-6741-13AB-04976FA4B07B}"/>
              </a:ext>
            </a:extLst>
          </p:cNvPr>
          <p:cNvSpPr/>
          <p:nvPr/>
        </p:nvSpPr>
        <p:spPr>
          <a:xfrm>
            <a:off x="6523038" y="3761581"/>
            <a:ext cx="1073150" cy="24923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b="1" dirty="0"/>
              <a:t>Aspects 03</a:t>
            </a:r>
            <a:endParaRPr lang="en-ID" sz="1050" b="1" dirty="0"/>
          </a:p>
        </p:txBody>
      </p:sp>
      <p:sp>
        <p:nvSpPr>
          <p:cNvPr id="17" name="Oval 36">
            <a:extLst>
              <a:ext uri="{FF2B5EF4-FFF2-40B4-BE49-F238E27FC236}">
                <a16:creationId xmlns:a16="http://schemas.microsoft.com/office/drawing/2014/main" id="{CCF1E143-AD0C-5772-2D92-8FE200D7DFF5}"/>
              </a:ext>
            </a:extLst>
          </p:cNvPr>
          <p:cNvSpPr/>
          <p:nvPr/>
        </p:nvSpPr>
        <p:spPr>
          <a:xfrm>
            <a:off x="6523038" y="3636169"/>
            <a:ext cx="63500" cy="635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cxnSp>
        <p:nvCxnSpPr>
          <p:cNvPr id="18" name="Straight Connector 41">
            <a:extLst>
              <a:ext uri="{FF2B5EF4-FFF2-40B4-BE49-F238E27FC236}">
                <a16:creationId xmlns:a16="http://schemas.microsoft.com/office/drawing/2014/main" id="{963FBA76-C54B-7790-9EE0-AB7143228420}"/>
              </a:ext>
            </a:extLst>
          </p:cNvPr>
          <p:cNvCxnSpPr>
            <a:cxnSpLocks/>
            <a:stCxn id="21" idx="4"/>
            <a:endCxn id="19" idx="0"/>
          </p:cNvCxnSpPr>
          <p:nvPr/>
        </p:nvCxnSpPr>
        <p:spPr>
          <a:xfrm>
            <a:off x="8466138" y="3242469"/>
            <a:ext cx="0" cy="1914525"/>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9" name="Oval 42">
            <a:extLst>
              <a:ext uri="{FF2B5EF4-FFF2-40B4-BE49-F238E27FC236}">
                <a16:creationId xmlns:a16="http://schemas.microsoft.com/office/drawing/2014/main" id="{0858A961-752B-358D-D81B-C37E4A470E6A}"/>
              </a:ext>
            </a:extLst>
          </p:cNvPr>
          <p:cNvSpPr/>
          <p:nvPr/>
        </p:nvSpPr>
        <p:spPr>
          <a:xfrm>
            <a:off x="8386763" y="5156994"/>
            <a:ext cx="160337" cy="1603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0" name="Rectangle: Rounded Corners 43">
            <a:extLst>
              <a:ext uri="{FF2B5EF4-FFF2-40B4-BE49-F238E27FC236}">
                <a16:creationId xmlns:a16="http://schemas.microsoft.com/office/drawing/2014/main" id="{9489C51A-349F-41D4-2052-661745FA6216}"/>
              </a:ext>
            </a:extLst>
          </p:cNvPr>
          <p:cNvSpPr/>
          <p:nvPr/>
        </p:nvSpPr>
        <p:spPr>
          <a:xfrm>
            <a:off x="8434388" y="3304381"/>
            <a:ext cx="1073150" cy="2492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b="1" dirty="0"/>
              <a:t>Aspects 04</a:t>
            </a:r>
            <a:endParaRPr lang="en-ID" sz="1050" b="1" dirty="0"/>
          </a:p>
        </p:txBody>
      </p:sp>
      <p:sp>
        <p:nvSpPr>
          <p:cNvPr id="21" name="Oval 44">
            <a:extLst>
              <a:ext uri="{FF2B5EF4-FFF2-40B4-BE49-F238E27FC236}">
                <a16:creationId xmlns:a16="http://schemas.microsoft.com/office/drawing/2014/main" id="{CCF87925-0D38-1536-8A62-EB6C11C100A8}"/>
              </a:ext>
            </a:extLst>
          </p:cNvPr>
          <p:cNvSpPr/>
          <p:nvPr/>
        </p:nvSpPr>
        <p:spPr>
          <a:xfrm>
            <a:off x="8434388" y="3178969"/>
            <a:ext cx="65087" cy="635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2" name="TextBox 46">
            <a:extLst>
              <a:ext uri="{FF2B5EF4-FFF2-40B4-BE49-F238E27FC236}">
                <a16:creationId xmlns:a16="http://schemas.microsoft.com/office/drawing/2014/main" id="{2B339A93-F983-AA55-EEF1-90CDED5DC9E2}"/>
              </a:ext>
            </a:extLst>
          </p:cNvPr>
          <p:cNvSpPr txBox="1"/>
          <p:nvPr/>
        </p:nvSpPr>
        <p:spPr>
          <a:xfrm rot="16200000">
            <a:off x="2272507" y="4488578"/>
            <a:ext cx="706437" cy="246221"/>
          </a:xfrm>
          <a:prstGeom prst="rect">
            <a:avLst/>
          </a:prstGeom>
          <a:noFill/>
        </p:spPr>
        <p:txBody>
          <a:bodyPr>
            <a:spAutoFit/>
          </a:bodyPr>
          <a:lstStyle/>
          <a:p>
            <a:pPr eaLnBrk="1" fontAlgn="auto" hangingPunct="1">
              <a:spcBef>
                <a:spcPts val="0"/>
              </a:spcBef>
              <a:spcAft>
                <a:spcPts val="0"/>
              </a:spcAft>
              <a:defRPr/>
            </a:pPr>
            <a:r>
              <a:rPr lang="en-US" sz="1000" dirty="0">
                <a:solidFill>
                  <a:schemeClr val="accent2"/>
                </a:solidFill>
                <a:latin typeface="+mn-lt"/>
              </a:rPr>
              <a:t>2019</a:t>
            </a:r>
          </a:p>
        </p:txBody>
      </p:sp>
      <p:sp>
        <p:nvSpPr>
          <p:cNvPr id="23" name="TextBox 47">
            <a:extLst>
              <a:ext uri="{FF2B5EF4-FFF2-40B4-BE49-F238E27FC236}">
                <a16:creationId xmlns:a16="http://schemas.microsoft.com/office/drawing/2014/main" id="{9D25548F-AE5B-824F-7202-BF21546B14DB}"/>
              </a:ext>
            </a:extLst>
          </p:cNvPr>
          <p:cNvSpPr txBox="1"/>
          <p:nvPr/>
        </p:nvSpPr>
        <p:spPr>
          <a:xfrm rot="16200000">
            <a:off x="3995738" y="4544934"/>
            <a:ext cx="704850" cy="246221"/>
          </a:xfrm>
          <a:prstGeom prst="rect">
            <a:avLst/>
          </a:prstGeom>
          <a:noFill/>
        </p:spPr>
        <p:txBody>
          <a:bodyPr>
            <a:spAutoFit/>
          </a:bodyPr>
          <a:lstStyle/>
          <a:p>
            <a:pPr eaLnBrk="1" fontAlgn="auto" hangingPunct="1">
              <a:spcBef>
                <a:spcPts val="0"/>
              </a:spcBef>
              <a:spcAft>
                <a:spcPts val="0"/>
              </a:spcAft>
              <a:defRPr/>
            </a:pPr>
            <a:r>
              <a:rPr lang="en-US" sz="1000" dirty="0">
                <a:solidFill>
                  <a:schemeClr val="accent2"/>
                </a:solidFill>
                <a:latin typeface="+mn-lt"/>
              </a:rPr>
              <a:t>2020</a:t>
            </a:r>
          </a:p>
        </p:txBody>
      </p:sp>
      <p:sp>
        <p:nvSpPr>
          <p:cNvPr id="24" name="TextBox 48">
            <a:extLst>
              <a:ext uri="{FF2B5EF4-FFF2-40B4-BE49-F238E27FC236}">
                <a16:creationId xmlns:a16="http://schemas.microsoft.com/office/drawing/2014/main" id="{D8B26C50-E160-F646-FC2A-C756CEFE0118}"/>
              </a:ext>
            </a:extLst>
          </p:cNvPr>
          <p:cNvSpPr txBox="1"/>
          <p:nvPr/>
        </p:nvSpPr>
        <p:spPr>
          <a:xfrm rot="16200000">
            <a:off x="6091238" y="4544934"/>
            <a:ext cx="704850" cy="246221"/>
          </a:xfrm>
          <a:prstGeom prst="rect">
            <a:avLst/>
          </a:prstGeom>
          <a:noFill/>
        </p:spPr>
        <p:txBody>
          <a:bodyPr>
            <a:spAutoFit/>
          </a:bodyPr>
          <a:lstStyle/>
          <a:p>
            <a:pPr eaLnBrk="1" fontAlgn="auto" hangingPunct="1">
              <a:spcBef>
                <a:spcPts val="0"/>
              </a:spcBef>
              <a:spcAft>
                <a:spcPts val="0"/>
              </a:spcAft>
              <a:defRPr/>
            </a:pPr>
            <a:r>
              <a:rPr lang="en-US" sz="1000" dirty="0">
                <a:solidFill>
                  <a:schemeClr val="accent2"/>
                </a:solidFill>
                <a:latin typeface="+mn-lt"/>
              </a:rPr>
              <a:t>2020</a:t>
            </a:r>
          </a:p>
        </p:txBody>
      </p:sp>
      <p:sp>
        <p:nvSpPr>
          <p:cNvPr id="25" name="TextBox 49">
            <a:extLst>
              <a:ext uri="{FF2B5EF4-FFF2-40B4-BE49-F238E27FC236}">
                <a16:creationId xmlns:a16="http://schemas.microsoft.com/office/drawing/2014/main" id="{794DC198-590F-D350-12F9-892FF555E351}"/>
              </a:ext>
            </a:extLst>
          </p:cNvPr>
          <p:cNvSpPr txBox="1"/>
          <p:nvPr/>
        </p:nvSpPr>
        <p:spPr>
          <a:xfrm rot="16200000">
            <a:off x="8034338" y="4544934"/>
            <a:ext cx="704850" cy="246221"/>
          </a:xfrm>
          <a:prstGeom prst="rect">
            <a:avLst/>
          </a:prstGeom>
          <a:noFill/>
        </p:spPr>
        <p:txBody>
          <a:bodyPr>
            <a:spAutoFit/>
          </a:bodyPr>
          <a:lstStyle/>
          <a:p>
            <a:pPr eaLnBrk="1" fontAlgn="auto" hangingPunct="1">
              <a:spcBef>
                <a:spcPts val="0"/>
              </a:spcBef>
              <a:spcAft>
                <a:spcPts val="0"/>
              </a:spcAft>
              <a:defRPr/>
            </a:pPr>
            <a:r>
              <a:rPr lang="en-US" sz="1000" dirty="0">
                <a:solidFill>
                  <a:schemeClr val="accent2"/>
                </a:solidFill>
                <a:latin typeface="+mn-lt"/>
              </a:rPr>
              <a:t>2022</a:t>
            </a:r>
          </a:p>
        </p:txBody>
      </p:sp>
      <p:sp>
        <p:nvSpPr>
          <p:cNvPr id="28" name="TextBox 37">
            <a:extLst>
              <a:ext uri="{FF2B5EF4-FFF2-40B4-BE49-F238E27FC236}">
                <a16:creationId xmlns:a16="http://schemas.microsoft.com/office/drawing/2014/main" id="{2599EA99-AFD8-37C1-204C-76600C202003}"/>
              </a:ext>
            </a:extLst>
          </p:cNvPr>
          <p:cNvSpPr txBox="1"/>
          <p:nvPr/>
        </p:nvSpPr>
        <p:spPr>
          <a:xfrm>
            <a:off x="2843213" y="3458369"/>
            <a:ext cx="1385887" cy="861774"/>
          </a:xfrm>
          <a:prstGeom prst="rect">
            <a:avLst/>
          </a:prstGeom>
          <a:noFill/>
        </p:spPr>
        <p:txBody>
          <a:bodyPr>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consectetur adipi</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scing elit. Vivamus vel euismod leo. </a:t>
            </a:r>
          </a:p>
        </p:txBody>
      </p:sp>
      <p:sp>
        <p:nvSpPr>
          <p:cNvPr id="29" name="TextBox 38">
            <a:extLst>
              <a:ext uri="{FF2B5EF4-FFF2-40B4-BE49-F238E27FC236}">
                <a16:creationId xmlns:a16="http://schemas.microsoft.com/office/drawing/2014/main" id="{13AFD358-D5E8-03AA-DA20-E3AE49398F1A}"/>
              </a:ext>
            </a:extLst>
          </p:cNvPr>
          <p:cNvSpPr txBox="1"/>
          <p:nvPr/>
        </p:nvSpPr>
        <p:spPr>
          <a:xfrm>
            <a:off x="2843213" y="4263231"/>
            <a:ext cx="1385887" cy="400110"/>
          </a:xfrm>
          <a:prstGeom prst="rect">
            <a:avLst/>
          </a:prstGeom>
          <a:noFill/>
        </p:spPr>
        <p:txBody>
          <a:bodyPr>
            <a:spAutoFit/>
          </a:bodyPr>
          <a:lstStyle/>
          <a:p>
            <a:pPr eaLnBrk="1" fontAlgn="auto" hangingPunct="1">
              <a:spcBef>
                <a:spcPts val="0"/>
              </a:spcBef>
              <a:spcAft>
                <a:spcPts val="0"/>
              </a:spcAft>
              <a:defRPr/>
            </a:pPr>
            <a:r>
              <a:rPr lang="id-ID" sz="1000" dirty="0">
                <a:solidFill>
                  <a:schemeClr val="accent2"/>
                </a:solidFill>
                <a:latin typeface="+mn-lt"/>
                <a:ea typeface="Times New Roman" panose="02020603050405020304" pitchFamily="18" charset="0"/>
              </a:rPr>
              <a:t>Lorem ipsum dolor sit amet, consectetur</a:t>
            </a:r>
          </a:p>
        </p:txBody>
      </p:sp>
      <p:sp>
        <p:nvSpPr>
          <p:cNvPr id="30" name="TextBox 39">
            <a:extLst>
              <a:ext uri="{FF2B5EF4-FFF2-40B4-BE49-F238E27FC236}">
                <a16:creationId xmlns:a16="http://schemas.microsoft.com/office/drawing/2014/main" id="{739A42BC-C422-91AF-04EA-4F65AE6239A3}"/>
              </a:ext>
            </a:extLst>
          </p:cNvPr>
          <p:cNvSpPr txBox="1"/>
          <p:nvPr/>
        </p:nvSpPr>
        <p:spPr>
          <a:xfrm>
            <a:off x="4538663" y="4275931"/>
            <a:ext cx="1384300" cy="861774"/>
          </a:xfrm>
          <a:prstGeom prst="rect">
            <a:avLst/>
          </a:prstGeom>
          <a:noFill/>
        </p:spPr>
        <p:txBody>
          <a:bodyPr>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consectetur adipi</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scing elit. Vivamus vel euismod leo. </a:t>
            </a:r>
          </a:p>
        </p:txBody>
      </p:sp>
      <p:sp>
        <p:nvSpPr>
          <p:cNvPr id="31" name="TextBox 45">
            <a:extLst>
              <a:ext uri="{FF2B5EF4-FFF2-40B4-BE49-F238E27FC236}">
                <a16:creationId xmlns:a16="http://schemas.microsoft.com/office/drawing/2014/main" id="{05AB7213-A43A-1CD6-606A-646C340F2592}"/>
              </a:ext>
            </a:extLst>
          </p:cNvPr>
          <p:cNvSpPr txBox="1"/>
          <p:nvPr/>
        </p:nvSpPr>
        <p:spPr>
          <a:xfrm>
            <a:off x="6669088" y="4109244"/>
            <a:ext cx="1384300" cy="861774"/>
          </a:xfrm>
          <a:prstGeom prst="rect">
            <a:avLst/>
          </a:prstGeom>
          <a:noFill/>
        </p:spPr>
        <p:txBody>
          <a:bodyPr>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consectetur adipi</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scing elit. Vivamus vel euismod leo. </a:t>
            </a:r>
          </a:p>
        </p:txBody>
      </p:sp>
      <p:sp>
        <p:nvSpPr>
          <p:cNvPr id="32" name="TextBox 50">
            <a:extLst>
              <a:ext uri="{FF2B5EF4-FFF2-40B4-BE49-F238E27FC236}">
                <a16:creationId xmlns:a16="http://schemas.microsoft.com/office/drawing/2014/main" id="{A944CDFD-A801-C6AF-8069-C03276EC4FB5}"/>
              </a:ext>
            </a:extLst>
          </p:cNvPr>
          <p:cNvSpPr txBox="1"/>
          <p:nvPr/>
        </p:nvSpPr>
        <p:spPr>
          <a:xfrm>
            <a:off x="8594725" y="3718719"/>
            <a:ext cx="1384300" cy="861774"/>
          </a:xfrm>
          <a:prstGeom prst="rect">
            <a:avLst/>
          </a:prstGeom>
          <a:noFill/>
        </p:spPr>
        <p:txBody>
          <a:bodyPr>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consectetur adipi</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scing elit. Vivamus vel euismod leo. </a:t>
            </a:r>
          </a:p>
        </p:txBody>
      </p:sp>
      <p:sp>
        <p:nvSpPr>
          <p:cNvPr id="33" name="TextBox 29">
            <a:extLst>
              <a:ext uri="{FF2B5EF4-FFF2-40B4-BE49-F238E27FC236}">
                <a16:creationId xmlns:a16="http://schemas.microsoft.com/office/drawing/2014/main" id="{A1E791C5-E41C-67CF-4B48-A96998BCDB58}"/>
              </a:ext>
            </a:extLst>
          </p:cNvPr>
          <p:cNvSpPr txBox="1"/>
          <p:nvPr/>
        </p:nvSpPr>
        <p:spPr>
          <a:xfrm>
            <a:off x="3079822" y="1952102"/>
            <a:ext cx="6218311" cy="646331"/>
          </a:xfrm>
          <a:prstGeom prst="rect">
            <a:avLst/>
          </a:prstGeom>
          <a:noFill/>
        </p:spPr>
        <p:txBody>
          <a:bodyPr wrap="square">
            <a:spAutoFit/>
          </a:bodyPr>
          <a:lstStyle/>
          <a:p>
            <a:pPr algn="ctr" eaLnBrk="1" fontAlgn="auto" hangingPunct="1">
              <a:spcBef>
                <a:spcPts val="0"/>
              </a:spcBef>
              <a:spcAft>
                <a:spcPts val="0"/>
              </a:spcAft>
              <a:defRPr/>
            </a:pPr>
            <a:r>
              <a:rPr lang="id-ID" sz="1200" dirty="0">
                <a:latin typeface="+mn-lt"/>
                <a:ea typeface="Times New Roman" panose="02020603050405020304" pitchFamily="18" charset="0"/>
              </a:rPr>
              <a:t>Lorem ipsum dolor sit amet, consectetur adipiscing elit. Vivamus vel euismod leo. Donec commodo et urna ac semper. Mauris finibus augue id</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Vivamus vel euismod leo. Donec commodo et urna ac</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consectetur adipiscing elit. V Donec commodo et urna ac semper. </a:t>
            </a:r>
          </a:p>
        </p:txBody>
      </p:sp>
      <p:sp>
        <p:nvSpPr>
          <p:cNvPr id="34" name="TextBox 30">
            <a:extLst>
              <a:ext uri="{FF2B5EF4-FFF2-40B4-BE49-F238E27FC236}">
                <a16:creationId xmlns:a16="http://schemas.microsoft.com/office/drawing/2014/main" id="{7B421031-DC49-11F5-C7AF-E8DD23A60E61}"/>
              </a:ext>
            </a:extLst>
          </p:cNvPr>
          <p:cNvSpPr txBox="1"/>
          <p:nvPr/>
        </p:nvSpPr>
        <p:spPr>
          <a:xfrm>
            <a:off x="2610643" y="1429397"/>
            <a:ext cx="6965950" cy="400110"/>
          </a:xfrm>
          <a:prstGeom prst="rect">
            <a:avLst/>
          </a:prstGeom>
          <a:noFill/>
        </p:spPr>
        <p:txBody>
          <a:bodyPr>
            <a:spAutoFit/>
          </a:bodyPr>
          <a:lstStyle/>
          <a:p>
            <a:pPr algn="ctr" eaLnBrk="1" fontAlgn="auto" hangingPunct="1">
              <a:spcBef>
                <a:spcPts val="0"/>
              </a:spcBef>
              <a:spcAft>
                <a:spcPts val="0"/>
              </a:spcAft>
              <a:defRPr/>
            </a:pPr>
            <a:r>
              <a:rPr lang="en-US" sz="2000" b="1" dirty="0">
                <a:solidFill>
                  <a:schemeClr val="tx2"/>
                </a:solidFill>
                <a:latin typeface="+mj-lt"/>
                <a:ea typeface="Times New Roman" panose="02020603050405020304" pitchFamily="18" charset="0"/>
              </a:rPr>
              <a:t>TXT</a:t>
            </a:r>
            <a:endParaRPr lang="id-ID" sz="2000" b="1" dirty="0">
              <a:solidFill>
                <a:schemeClr val="tx2"/>
              </a:solidFill>
              <a:latin typeface="+mj-lt"/>
              <a:ea typeface="Times New Roman" panose="02020603050405020304" pitchFamily="18" charset="0"/>
            </a:endParaRPr>
          </a:p>
        </p:txBody>
      </p:sp>
      <p:pic>
        <p:nvPicPr>
          <p:cNvPr id="26" name="Gráfico 25">
            <a:extLst>
              <a:ext uri="{FF2B5EF4-FFF2-40B4-BE49-F238E27FC236}">
                <a16:creationId xmlns:a16="http://schemas.microsoft.com/office/drawing/2014/main" id="{12C58BA0-9FB7-453E-898E-1092E12646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9647724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1FC5E-92D8-E53E-69C7-6BF7EC6E7C72}"/>
            </a:ext>
          </a:extLst>
        </p:cNvPr>
        <p:cNvGrpSpPr/>
        <p:nvPr/>
      </p:nvGrpSpPr>
      <p:grpSpPr>
        <a:xfrm>
          <a:off x="0" y="0"/>
          <a:ext cx="0" cy="0"/>
          <a:chOff x="0" y="0"/>
          <a:chExt cx="0" cy="0"/>
        </a:xfrm>
      </p:grpSpPr>
      <p:sp>
        <p:nvSpPr>
          <p:cNvPr id="2" name="Right Triangle 7">
            <a:extLst>
              <a:ext uri="{FF2B5EF4-FFF2-40B4-BE49-F238E27FC236}">
                <a16:creationId xmlns:a16="http://schemas.microsoft.com/office/drawing/2014/main" id="{F45FAA61-C8AF-6A1B-CFC4-02E4B3367FED}"/>
              </a:ext>
            </a:extLst>
          </p:cNvPr>
          <p:cNvSpPr/>
          <p:nvPr/>
        </p:nvSpPr>
        <p:spPr>
          <a:xfrm rot="8108688">
            <a:off x="2134465" y="4969678"/>
            <a:ext cx="306388" cy="306388"/>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 name="Right Triangle 8">
            <a:extLst>
              <a:ext uri="{FF2B5EF4-FFF2-40B4-BE49-F238E27FC236}">
                <a16:creationId xmlns:a16="http://schemas.microsoft.com/office/drawing/2014/main" id="{7D118E3D-6FDB-9AAC-A86A-E28720E839C7}"/>
              </a:ext>
            </a:extLst>
          </p:cNvPr>
          <p:cNvSpPr/>
          <p:nvPr/>
        </p:nvSpPr>
        <p:spPr>
          <a:xfrm rot="8108688">
            <a:off x="4168053" y="4969678"/>
            <a:ext cx="307975" cy="306388"/>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 name="Right Triangle 12">
            <a:extLst>
              <a:ext uri="{FF2B5EF4-FFF2-40B4-BE49-F238E27FC236}">
                <a16:creationId xmlns:a16="http://schemas.microsoft.com/office/drawing/2014/main" id="{79508E41-68DA-9C19-A0A5-DD608740F2C6}"/>
              </a:ext>
            </a:extLst>
          </p:cNvPr>
          <p:cNvSpPr/>
          <p:nvPr/>
        </p:nvSpPr>
        <p:spPr>
          <a:xfrm rot="8108688">
            <a:off x="6203228" y="4969678"/>
            <a:ext cx="306387" cy="306388"/>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5" name="Right Triangle 16">
            <a:extLst>
              <a:ext uri="{FF2B5EF4-FFF2-40B4-BE49-F238E27FC236}">
                <a16:creationId xmlns:a16="http://schemas.microsoft.com/office/drawing/2014/main" id="{12DD2CA5-AA9E-A723-792A-CB9C402C0EC1}"/>
              </a:ext>
            </a:extLst>
          </p:cNvPr>
          <p:cNvSpPr/>
          <p:nvPr/>
        </p:nvSpPr>
        <p:spPr>
          <a:xfrm rot="8108688">
            <a:off x="8238403" y="4969678"/>
            <a:ext cx="306387" cy="306388"/>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grpSp>
        <p:nvGrpSpPr>
          <p:cNvPr id="6" name="Group 22">
            <a:extLst>
              <a:ext uri="{FF2B5EF4-FFF2-40B4-BE49-F238E27FC236}">
                <a16:creationId xmlns:a16="http://schemas.microsoft.com/office/drawing/2014/main" id="{57DCF543-6D9A-AF27-7417-C2C2A3C557E5}"/>
              </a:ext>
            </a:extLst>
          </p:cNvPr>
          <p:cNvGrpSpPr>
            <a:grpSpLocks/>
          </p:cNvGrpSpPr>
          <p:nvPr/>
        </p:nvGrpSpPr>
        <p:grpSpPr bwMode="auto">
          <a:xfrm>
            <a:off x="2223365" y="3245653"/>
            <a:ext cx="7699375" cy="2247900"/>
            <a:chOff x="1065223" y="2488252"/>
            <a:chExt cx="10265963" cy="2764401"/>
          </a:xfrm>
        </p:grpSpPr>
        <p:sp>
          <p:nvSpPr>
            <p:cNvPr id="7" name="Rectangle 3">
              <a:extLst>
                <a:ext uri="{FF2B5EF4-FFF2-40B4-BE49-F238E27FC236}">
                  <a16:creationId xmlns:a16="http://schemas.microsoft.com/office/drawing/2014/main" id="{3FEA2D29-D98F-73A6-939F-F97746633487}"/>
                </a:ext>
              </a:extLst>
            </p:cNvPr>
            <p:cNvSpPr/>
            <p:nvPr/>
          </p:nvSpPr>
          <p:spPr>
            <a:xfrm>
              <a:off x="1065223" y="2488252"/>
              <a:ext cx="2127278" cy="27644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8" name="Rectangle 9">
              <a:extLst>
                <a:ext uri="{FF2B5EF4-FFF2-40B4-BE49-F238E27FC236}">
                  <a16:creationId xmlns:a16="http://schemas.microsoft.com/office/drawing/2014/main" id="{748EEF67-D4D6-6B9F-8AEB-02143E53A2D9}"/>
                </a:ext>
              </a:extLst>
            </p:cNvPr>
            <p:cNvSpPr/>
            <p:nvPr/>
          </p:nvSpPr>
          <p:spPr>
            <a:xfrm>
              <a:off x="3778824" y="2488252"/>
              <a:ext cx="2127278" cy="27644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9" name="Rectangle 13">
              <a:extLst>
                <a:ext uri="{FF2B5EF4-FFF2-40B4-BE49-F238E27FC236}">
                  <a16:creationId xmlns:a16="http://schemas.microsoft.com/office/drawing/2014/main" id="{01E20EB8-E090-1B81-BF12-1EA4EAA3C1B7}"/>
                </a:ext>
              </a:extLst>
            </p:cNvPr>
            <p:cNvSpPr/>
            <p:nvPr/>
          </p:nvSpPr>
          <p:spPr>
            <a:xfrm>
              <a:off x="6490309" y="2488252"/>
              <a:ext cx="2127276" cy="27644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0" name="Rectangle 17">
              <a:extLst>
                <a:ext uri="{FF2B5EF4-FFF2-40B4-BE49-F238E27FC236}">
                  <a16:creationId xmlns:a16="http://schemas.microsoft.com/office/drawing/2014/main" id="{E456235E-C71D-BF8B-1B74-8E71C2546CB8}"/>
                </a:ext>
              </a:extLst>
            </p:cNvPr>
            <p:cNvSpPr/>
            <p:nvPr/>
          </p:nvSpPr>
          <p:spPr>
            <a:xfrm>
              <a:off x="9203910" y="2488252"/>
              <a:ext cx="2127276" cy="27644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grpSp>
      <p:sp>
        <p:nvSpPr>
          <p:cNvPr id="11" name="Oval 6">
            <a:extLst>
              <a:ext uri="{FF2B5EF4-FFF2-40B4-BE49-F238E27FC236}">
                <a16:creationId xmlns:a16="http://schemas.microsoft.com/office/drawing/2014/main" id="{FDF37640-89F5-E708-2EC4-56FDE02BAC98}"/>
              </a:ext>
            </a:extLst>
          </p:cNvPr>
          <p:cNvSpPr/>
          <p:nvPr/>
        </p:nvSpPr>
        <p:spPr>
          <a:xfrm>
            <a:off x="3288578" y="2951966"/>
            <a:ext cx="673100" cy="674687"/>
          </a:xfrm>
          <a:prstGeom prst="ellipse">
            <a:avLst/>
          </a:prstGeom>
          <a:solidFill>
            <a:schemeClr val="accent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2" name="Oval 11">
            <a:extLst>
              <a:ext uri="{FF2B5EF4-FFF2-40B4-BE49-F238E27FC236}">
                <a16:creationId xmlns:a16="http://schemas.microsoft.com/office/drawing/2014/main" id="{037B98F2-7B73-D991-3C11-6C6D6CD7AACF}"/>
              </a:ext>
            </a:extLst>
          </p:cNvPr>
          <p:cNvSpPr/>
          <p:nvPr/>
        </p:nvSpPr>
        <p:spPr>
          <a:xfrm>
            <a:off x="5322165" y="2951966"/>
            <a:ext cx="674688" cy="674687"/>
          </a:xfrm>
          <a:prstGeom prst="ellipse">
            <a:avLst/>
          </a:prstGeom>
          <a:solidFill>
            <a:schemeClr val="accent1"/>
          </a:solidFill>
          <a:ln w="28575">
            <a:solidFill>
              <a:schemeClr val="accent2"/>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3" name="Oval 15">
            <a:extLst>
              <a:ext uri="{FF2B5EF4-FFF2-40B4-BE49-F238E27FC236}">
                <a16:creationId xmlns:a16="http://schemas.microsoft.com/office/drawing/2014/main" id="{BBDBEFDA-9081-87DA-A1F9-DEF90FF9A6BA}"/>
              </a:ext>
            </a:extLst>
          </p:cNvPr>
          <p:cNvSpPr/>
          <p:nvPr/>
        </p:nvSpPr>
        <p:spPr>
          <a:xfrm>
            <a:off x="7357340" y="2951966"/>
            <a:ext cx="674688" cy="674687"/>
          </a:xfrm>
          <a:prstGeom prst="ellipse">
            <a:avLst/>
          </a:prstGeom>
          <a:solidFill>
            <a:schemeClr val="accent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grpSp>
        <p:nvGrpSpPr>
          <p:cNvPr id="14" name="Group 21">
            <a:extLst>
              <a:ext uri="{FF2B5EF4-FFF2-40B4-BE49-F238E27FC236}">
                <a16:creationId xmlns:a16="http://schemas.microsoft.com/office/drawing/2014/main" id="{01462347-DFF3-D57D-2035-DBC5936F785A}"/>
              </a:ext>
            </a:extLst>
          </p:cNvPr>
          <p:cNvGrpSpPr>
            <a:grpSpLocks/>
          </p:cNvGrpSpPr>
          <p:nvPr/>
        </p:nvGrpSpPr>
        <p:grpSpPr bwMode="auto">
          <a:xfrm>
            <a:off x="2070965" y="5123666"/>
            <a:ext cx="7658100" cy="369887"/>
            <a:chOff x="860814" y="4404292"/>
            <a:chExt cx="10210790" cy="338012"/>
          </a:xfrm>
        </p:grpSpPr>
        <p:sp>
          <p:nvSpPr>
            <p:cNvPr id="15" name="Arrow: Pentagon 4">
              <a:extLst>
                <a:ext uri="{FF2B5EF4-FFF2-40B4-BE49-F238E27FC236}">
                  <a16:creationId xmlns:a16="http://schemas.microsoft.com/office/drawing/2014/main" id="{B9177257-9CE9-BB47-483E-CE13A225F710}"/>
                </a:ext>
              </a:extLst>
            </p:cNvPr>
            <p:cNvSpPr/>
            <p:nvPr/>
          </p:nvSpPr>
          <p:spPr>
            <a:xfrm>
              <a:off x="860814" y="4404292"/>
              <a:ext cx="2072215" cy="338012"/>
            </a:xfrm>
            <a:prstGeom prst="homePlate">
              <a:avLst/>
            </a:prstGeom>
            <a:solidFill>
              <a:schemeClr val="accent2"/>
            </a:solidFill>
            <a:ln>
              <a:noFill/>
            </a:ln>
            <a:effectLst>
              <a:outerShdw blurRad="889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6" name="Arrow: Pentagon 10">
              <a:extLst>
                <a:ext uri="{FF2B5EF4-FFF2-40B4-BE49-F238E27FC236}">
                  <a16:creationId xmlns:a16="http://schemas.microsoft.com/office/drawing/2014/main" id="{602DD6A9-F0C7-C557-93B1-B65262474499}"/>
                </a:ext>
              </a:extLst>
            </p:cNvPr>
            <p:cNvSpPr/>
            <p:nvPr/>
          </p:nvSpPr>
          <p:spPr>
            <a:xfrm>
              <a:off x="3574378" y="4404292"/>
              <a:ext cx="2072215" cy="338012"/>
            </a:xfrm>
            <a:prstGeom prst="homePlate">
              <a:avLst/>
            </a:prstGeom>
            <a:solidFill>
              <a:schemeClr val="accent1"/>
            </a:solidFill>
            <a:ln>
              <a:noFill/>
            </a:ln>
            <a:effectLst>
              <a:outerShdw blurRad="889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7" name="Arrow: Pentagon 14">
              <a:extLst>
                <a:ext uri="{FF2B5EF4-FFF2-40B4-BE49-F238E27FC236}">
                  <a16:creationId xmlns:a16="http://schemas.microsoft.com/office/drawing/2014/main" id="{C871589B-1DC6-5007-973A-53C1A026F1B4}"/>
                </a:ext>
              </a:extLst>
            </p:cNvPr>
            <p:cNvSpPr/>
            <p:nvPr/>
          </p:nvSpPr>
          <p:spPr>
            <a:xfrm>
              <a:off x="6285826" y="4404292"/>
              <a:ext cx="2072214" cy="338012"/>
            </a:xfrm>
            <a:prstGeom prst="homePlate">
              <a:avLst/>
            </a:prstGeom>
            <a:solidFill>
              <a:schemeClr val="accent2"/>
            </a:solidFill>
            <a:ln>
              <a:noFill/>
            </a:ln>
            <a:effectLst>
              <a:outerShdw blurRad="889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8" name="Arrow: Pentagon 18">
              <a:extLst>
                <a:ext uri="{FF2B5EF4-FFF2-40B4-BE49-F238E27FC236}">
                  <a16:creationId xmlns:a16="http://schemas.microsoft.com/office/drawing/2014/main" id="{E63B4911-5C79-D8BB-E6A8-615CC0BF8DF9}"/>
                </a:ext>
              </a:extLst>
            </p:cNvPr>
            <p:cNvSpPr/>
            <p:nvPr/>
          </p:nvSpPr>
          <p:spPr>
            <a:xfrm>
              <a:off x="8999390" y="4404292"/>
              <a:ext cx="2072214" cy="338012"/>
            </a:xfrm>
            <a:prstGeom prst="homePlate">
              <a:avLst/>
            </a:prstGeom>
            <a:solidFill>
              <a:schemeClr val="accent1"/>
            </a:solidFill>
            <a:ln>
              <a:noFill/>
            </a:ln>
            <a:effectLst>
              <a:outerShdw blurRad="889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grpSp>
      <p:sp>
        <p:nvSpPr>
          <p:cNvPr id="19" name="Oval 19">
            <a:extLst>
              <a:ext uri="{FF2B5EF4-FFF2-40B4-BE49-F238E27FC236}">
                <a16:creationId xmlns:a16="http://schemas.microsoft.com/office/drawing/2014/main" id="{6336932D-89FF-F87D-904D-9AA94922AA14}"/>
              </a:ext>
            </a:extLst>
          </p:cNvPr>
          <p:cNvSpPr/>
          <p:nvPr/>
        </p:nvSpPr>
        <p:spPr>
          <a:xfrm>
            <a:off x="9390928" y="2951966"/>
            <a:ext cx="674687" cy="674687"/>
          </a:xfrm>
          <a:prstGeom prst="ellipse">
            <a:avLst/>
          </a:prstGeom>
          <a:solidFill>
            <a:schemeClr val="accent1"/>
          </a:solidFill>
          <a:ln w="28575">
            <a:solidFill>
              <a:schemeClr val="accent2"/>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25" name="TextBox 34">
            <a:extLst>
              <a:ext uri="{FF2B5EF4-FFF2-40B4-BE49-F238E27FC236}">
                <a16:creationId xmlns:a16="http://schemas.microsoft.com/office/drawing/2014/main" id="{A599E7D9-A5B9-1576-338C-39083E695AB6}"/>
              </a:ext>
            </a:extLst>
          </p:cNvPr>
          <p:cNvSpPr txBox="1">
            <a:spLocks noChangeArrowheads="1"/>
          </p:cNvSpPr>
          <p:nvPr/>
        </p:nvSpPr>
        <p:spPr bwMode="auto">
          <a:xfrm>
            <a:off x="2310678" y="3447266"/>
            <a:ext cx="1363662" cy="30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050" b="1" dirty="0">
                <a:solidFill>
                  <a:schemeClr val="bg1"/>
                </a:solidFill>
                <a:latin typeface="+mj-lt"/>
                <a:cs typeface="Times New Roman" panose="02020603050405020304" pitchFamily="18" charset="0"/>
              </a:rPr>
              <a:t>Packages 01</a:t>
            </a:r>
            <a:endParaRPr lang="id-ID" altLang="es-CL" sz="1050" b="1" dirty="0">
              <a:solidFill>
                <a:schemeClr val="bg1"/>
              </a:solidFill>
              <a:latin typeface="+mj-lt"/>
              <a:cs typeface="Times New Roman" panose="02020603050405020304" pitchFamily="18" charset="0"/>
            </a:endParaRPr>
          </a:p>
        </p:txBody>
      </p:sp>
      <p:sp>
        <p:nvSpPr>
          <p:cNvPr id="29" name="TextBox 42">
            <a:extLst>
              <a:ext uri="{FF2B5EF4-FFF2-40B4-BE49-F238E27FC236}">
                <a16:creationId xmlns:a16="http://schemas.microsoft.com/office/drawing/2014/main" id="{D137FDB0-35CD-817B-3C15-68EEF7E233D1}"/>
              </a:ext>
            </a:extLst>
          </p:cNvPr>
          <p:cNvSpPr txBox="1"/>
          <p:nvPr/>
        </p:nvSpPr>
        <p:spPr>
          <a:xfrm>
            <a:off x="2310678" y="3974695"/>
            <a:ext cx="1398587" cy="400110"/>
          </a:xfrm>
          <a:prstGeom prst="rect">
            <a:avLst/>
          </a:prstGeom>
          <a:noFill/>
        </p:spPr>
        <p:txBody>
          <a:bodyPr>
            <a:spAutoFit/>
          </a:bodyPr>
          <a:lstStyle/>
          <a:p>
            <a:pPr eaLnBrk="1" fontAlgn="auto" hangingPunct="1">
              <a:spcBef>
                <a:spcPts val="0"/>
              </a:spcBef>
              <a:spcAft>
                <a:spcPts val="0"/>
              </a:spcAft>
              <a:defRPr/>
            </a:pPr>
            <a:r>
              <a:rPr lang="id-ID" sz="1000" dirty="0">
                <a:solidFill>
                  <a:schemeClr val="bg1"/>
                </a:solidFill>
                <a:latin typeface="+mn-lt"/>
                <a:ea typeface="Times New Roman" panose="02020603050405020304" pitchFamily="18" charset="0"/>
              </a:rPr>
              <a:t>Lorem ipsum dolor sit amet, consec</a:t>
            </a:r>
            <a:r>
              <a:rPr lang="en-US" sz="1000" dirty="0">
                <a:solidFill>
                  <a:schemeClr val="bg1"/>
                </a:solidFill>
                <a:latin typeface="+mn-lt"/>
                <a:ea typeface="Times New Roman" panose="02020603050405020304" pitchFamily="18" charset="0"/>
              </a:rPr>
              <a:t> </a:t>
            </a:r>
            <a:r>
              <a:rPr lang="id-ID" sz="1000" dirty="0">
                <a:solidFill>
                  <a:schemeClr val="bg1"/>
                </a:solidFill>
                <a:latin typeface="+mn-lt"/>
                <a:ea typeface="Times New Roman" panose="02020603050405020304" pitchFamily="18" charset="0"/>
              </a:rPr>
              <a:t>tetur</a:t>
            </a:r>
          </a:p>
        </p:txBody>
      </p:sp>
      <p:sp>
        <p:nvSpPr>
          <p:cNvPr id="30" name="TextBox 43">
            <a:extLst>
              <a:ext uri="{FF2B5EF4-FFF2-40B4-BE49-F238E27FC236}">
                <a16:creationId xmlns:a16="http://schemas.microsoft.com/office/drawing/2014/main" id="{4C4A2D5A-6CA2-904D-1E63-705A870706B3}"/>
              </a:ext>
            </a:extLst>
          </p:cNvPr>
          <p:cNvSpPr txBox="1">
            <a:spLocks noChangeArrowheads="1"/>
          </p:cNvSpPr>
          <p:nvPr/>
        </p:nvSpPr>
        <p:spPr bwMode="auto">
          <a:xfrm>
            <a:off x="4391890" y="3498066"/>
            <a:ext cx="1362075" cy="30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050" b="1">
                <a:solidFill>
                  <a:schemeClr val="bg1"/>
                </a:solidFill>
                <a:latin typeface="+mj-lt"/>
                <a:cs typeface="Times New Roman" panose="02020603050405020304" pitchFamily="18" charset="0"/>
              </a:rPr>
              <a:t>Packages 01</a:t>
            </a:r>
            <a:endParaRPr lang="id-ID" altLang="es-CL" sz="1050" b="1">
              <a:solidFill>
                <a:schemeClr val="bg1"/>
              </a:solidFill>
              <a:latin typeface="+mj-lt"/>
              <a:cs typeface="Times New Roman" panose="02020603050405020304" pitchFamily="18" charset="0"/>
            </a:endParaRPr>
          </a:p>
        </p:txBody>
      </p:sp>
      <p:sp>
        <p:nvSpPr>
          <p:cNvPr id="34" name="TextBox 47">
            <a:extLst>
              <a:ext uri="{FF2B5EF4-FFF2-40B4-BE49-F238E27FC236}">
                <a16:creationId xmlns:a16="http://schemas.microsoft.com/office/drawing/2014/main" id="{95A55C5E-5BBD-C5CC-4142-F9962DED7404}"/>
              </a:ext>
            </a:extLst>
          </p:cNvPr>
          <p:cNvSpPr txBox="1"/>
          <p:nvPr/>
        </p:nvSpPr>
        <p:spPr>
          <a:xfrm>
            <a:off x="4391890" y="4023908"/>
            <a:ext cx="1397000" cy="400110"/>
          </a:xfrm>
          <a:prstGeom prst="rect">
            <a:avLst/>
          </a:prstGeom>
          <a:noFill/>
        </p:spPr>
        <p:txBody>
          <a:bodyPr>
            <a:spAutoFit/>
          </a:bodyPr>
          <a:lstStyle/>
          <a:p>
            <a:pPr eaLnBrk="1" fontAlgn="auto" hangingPunct="1">
              <a:spcBef>
                <a:spcPts val="0"/>
              </a:spcBef>
              <a:spcAft>
                <a:spcPts val="0"/>
              </a:spcAft>
              <a:defRPr/>
            </a:pPr>
            <a:r>
              <a:rPr lang="id-ID" sz="1000" dirty="0">
                <a:solidFill>
                  <a:schemeClr val="bg1"/>
                </a:solidFill>
                <a:latin typeface="+mn-lt"/>
                <a:ea typeface="Times New Roman" panose="02020603050405020304" pitchFamily="18" charset="0"/>
              </a:rPr>
              <a:t>Lorem ipsum dolor sit amet, consec</a:t>
            </a:r>
            <a:r>
              <a:rPr lang="en-US" sz="1000" dirty="0">
                <a:solidFill>
                  <a:schemeClr val="bg1"/>
                </a:solidFill>
                <a:latin typeface="+mn-lt"/>
                <a:ea typeface="Times New Roman" panose="02020603050405020304" pitchFamily="18" charset="0"/>
              </a:rPr>
              <a:t> </a:t>
            </a:r>
            <a:r>
              <a:rPr lang="id-ID" sz="1000" dirty="0">
                <a:solidFill>
                  <a:schemeClr val="bg1"/>
                </a:solidFill>
                <a:latin typeface="+mn-lt"/>
                <a:ea typeface="Times New Roman" panose="02020603050405020304" pitchFamily="18" charset="0"/>
              </a:rPr>
              <a:t>tetur</a:t>
            </a:r>
          </a:p>
        </p:txBody>
      </p:sp>
      <p:sp>
        <p:nvSpPr>
          <p:cNvPr id="35" name="TextBox 48">
            <a:extLst>
              <a:ext uri="{FF2B5EF4-FFF2-40B4-BE49-F238E27FC236}">
                <a16:creationId xmlns:a16="http://schemas.microsoft.com/office/drawing/2014/main" id="{06AAA221-F88E-C5CF-D82E-377A7F8A8D71}"/>
              </a:ext>
            </a:extLst>
          </p:cNvPr>
          <p:cNvSpPr txBox="1">
            <a:spLocks noChangeArrowheads="1"/>
          </p:cNvSpPr>
          <p:nvPr/>
        </p:nvSpPr>
        <p:spPr bwMode="auto">
          <a:xfrm>
            <a:off x="6393728" y="3504416"/>
            <a:ext cx="1363662" cy="30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050" b="1">
                <a:solidFill>
                  <a:schemeClr val="bg1"/>
                </a:solidFill>
                <a:latin typeface="+mj-lt"/>
                <a:cs typeface="Times New Roman" panose="02020603050405020304" pitchFamily="18" charset="0"/>
              </a:rPr>
              <a:t>Packages 01</a:t>
            </a:r>
            <a:endParaRPr lang="id-ID" altLang="es-CL" sz="1050" b="1">
              <a:solidFill>
                <a:schemeClr val="bg1"/>
              </a:solidFill>
              <a:latin typeface="+mj-lt"/>
              <a:cs typeface="Times New Roman" panose="02020603050405020304" pitchFamily="18" charset="0"/>
            </a:endParaRPr>
          </a:p>
        </p:txBody>
      </p:sp>
      <p:sp>
        <p:nvSpPr>
          <p:cNvPr id="39" name="TextBox 52">
            <a:extLst>
              <a:ext uri="{FF2B5EF4-FFF2-40B4-BE49-F238E27FC236}">
                <a16:creationId xmlns:a16="http://schemas.microsoft.com/office/drawing/2014/main" id="{1C33BFAF-92A2-BA21-717F-E0B712E59DC8}"/>
              </a:ext>
            </a:extLst>
          </p:cNvPr>
          <p:cNvSpPr txBox="1"/>
          <p:nvPr/>
        </p:nvSpPr>
        <p:spPr>
          <a:xfrm>
            <a:off x="6393728" y="4031845"/>
            <a:ext cx="1398587" cy="400110"/>
          </a:xfrm>
          <a:prstGeom prst="rect">
            <a:avLst/>
          </a:prstGeom>
          <a:noFill/>
        </p:spPr>
        <p:txBody>
          <a:bodyPr>
            <a:spAutoFit/>
          </a:bodyPr>
          <a:lstStyle/>
          <a:p>
            <a:pPr eaLnBrk="1" fontAlgn="auto" hangingPunct="1">
              <a:spcBef>
                <a:spcPts val="0"/>
              </a:spcBef>
              <a:spcAft>
                <a:spcPts val="0"/>
              </a:spcAft>
              <a:defRPr/>
            </a:pPr>
            <a:r>
              <a:rPr lang="id-ID" sz="1000" dirty="0">
                <a:solidFill>
                  <a:schemeClr val="bg1"/>
                </a:solidFill>
                <a:latin typeface="+mn-lt"/>
                <a:ea typeface="Times New Roman" panose="02020603050405020304" pitchFamily="18" charset="0"/>
              </a:rPr>
              <a:t>Lorem ipsum dolor sit amet, consec</a:t>
            </a:r>
            <a:r>
              <a:rPr lang="en-US" sz="1000" dirty="0">
                <a:solidFill>
                  <a:schemeClr val="bg1"/>
                </a:solidFill>
                <a:latin typeface="+mn-lt"/>
                <a:ea typeface="Times New Roman" panose="02020603050405020304" pitchFamily="18" charset="0"/>
              </a:rPr>
              <a:t> </a:t>
            </a:r>
            <a:r>
              <a:rPr lang="id-ID" sz="1000" dirty="0">
                <a:solidFill>
                  <a:schemeClr val="bg1"/>
                </a:solidFill>
                <a:latin typeface="+mn-lt"/>
                <a:ea typeface="Times New Roman" panose="02020603050405020304" pitchFamily="18" charset="0"/>
              </a:rPr>
              <a:t>tetur</a:t>
            </a:r>
          </a:p>
        </p:txBody>
      </p:sp>
      <p:sp>
        <p:nvSpPr>
          <p:cNvPr id="40" name="TextBox 53">
            <a:extLst>
              <a:ext uri="{FF2B5EF4-FFF2-40B4-BE49-F238E27FC236}">
                <a16:creationId xmlns:a16="http://schemas.microsoft.com/office/drawing/2014/main" id="{87C9C216-7EC1-6837-B824-5DA1528E9D24}"/>
              </a:ext>
            </a:extLst>
          </p:cNvPr>
          <p:cNvSpPr txBox="1">
            <a:spLocks noChangeArrowheads="1"/>
          </p:cNvSpPr>
          <p:nvPr/>
        </p:nvSpPr>
        <p:spPr bwMode="auto">
          <a:xfrm>
            <a:off x="8414615" y="3504416"/>
            <a:ext cx="1362075" cy="30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050" b="1">
                <a:solidFill>
                  <a:schemeClr val="bg1"/>
                </a:solidFill>
                <a:latin typeface="+mj-lt"/>
                <a:cs typeface="Times New Roman" panose="02020603050405020304" pitchFamily="18" charset="0"/>
              </a:rPr>
              <a:t>Packages 01</a:t>
            </a:r>
            <a:endParaRPr lang="id-ID" altLang="es-CL" sz="1050" b="1">
              <a:solidFill>
                <a:schemeClr val="bg1"/>
              </a:solidFill>
              <a:latin typeface="+mj-lt"/>
              <a:cs typeface="Times New Roman" panose="02020603050405020304" pitchFamily="18" charset="0"/>
            </a:endParaRPr>
          </a:p>
        </p:txBody>
      </p:sp>
      <p:sp>
        <p:nvSpPr>
          <p:cNvPr id="44" name="TextBox 57">
            <a:extLst>
              <a:ext uri="{FF2B5EF4-FFF2-40B4-BE49-F238E27FC236}">
                <a16:creationId xmlns:a16="http://schemas.microsoft.com/office/drawing/2014/main" id="{319DEAED-391F-4751-DE86-2E99B197737F}"/>
              </a:ext>
            </a:extLst>
          </p:cNvPr>
          <p:cNvSpPr txBox="1"/>
          <p:nvPr/>
        </p:nvSpPr>
        <p:spPr>
          <a:xfrm>
            <a:off x="8414615" y="4031845"/>
            <a:ext cx="1397000" cy="400110"/>
          </a:xfrm>
          <a:prstGeom prst="rect">
            <a:avLst/>
          </a:prstGeom>
          <a:noFill/>
        </p:spPr>
        <p:txBody>
          <a:bodyPr>
            <a:spAutoFit/>
          </a:bodyPr>
          <a:lstStyle/>
          <a:p>
            <a:pPr eaLnBrk="1" fontAlgn="auto" hangingPunct="1">
              <a:spcBef>
                <a:spcPts val="0"/>
              </a:spcBef>
              <a:spcAft>
                <a:spcPts val="0"/>
              </a:spcAft>
              <a:defRPr/>
            </a:pPr>
            <a:r>
              <a:rPr lang="id-ID" sz="1000" dirty="0">
                <a:solidFill>
                  <a:schemeClr val="bg1"/>
                </a:solidFill>
                <a:latin typeface="+mn-lt"/>
                <a:ea typeface="Times New Roman" panose="02020603050405020304" pitchFamily="18" charset="0"/>
              </a:rPr>
              <a:t>Lorem ipsum dolor sit amet, consec</a:t>
            </a:r>
            <a:r>
              <a:rPr lang="en-US" sz="1000" dirty="0">
                <a:solidFill>
                  <a:schemeClr val="bg1"/>
                </a:solidFill>
                <a:latin typeface="+mn-lt"/>
                <a:ea typeface="Times New Roman" panose="02020603050405020304" pitchFamily="18" charset="0"/>
              </a:rPr>
              <a:t> </a:t>
            </a:r>
            <a:r>
              <a:rPr lang="id-ID" sz="1000" dirty="0">
                <a:solidFill>
                  <a:schemeClr val="bg1"/>
                </a:solidFill>
                <a:latin typeface="+mn-lt"/>
                <a:ea typeface="Times New Roman" panose="02020603050405020304" pitchFamily="18" charset="0"/>
              </a:rPr>
              <a:t>tetur</a:t>
            </a:r>
          </a:p>
        </p:txBody>
      </p:sp>
      <p:sp>
        <p:nvSpPr>
          <p:cNvPr id="45" name="TextBox 58">
            <a:extLst>
              <a:ext uri="{FF2B5EF4-FFF2-40B4-BE49-F238E27FC236}">
                <a16:creationId xmlns:a16="http://schemas.microsoft.com/office/drawing/2014/main" id="{A6351B68-0FA4-65F6-46B1-EF7A0B3D3651}"/>
              </a:ext>
            </a:extLst>
          </p:cNvPr>
          <p:cNvSpPr txBox="1"/>
          <p:nvPr/>
        </p:nvSpPr>
        <p:spPr>
          <a:xfrm>
            <a:off x="2124940" y="5123666"/>
            <a:ext cx="1363663" cy="309562"/>
          </a:xfrm>
          <a:prstGeom prst="rect">
            <a:avLst/>
          </a:prstGeom>
          <a:noFill/>
        </p:spPr>
        <p:txBody>
          <a:bodyPr>
            <a:spAutoFit/>
          </a:bodyPr>
          <a:lstStyle/>
          <a:p>
            <a:pPr>
              <a:lnSpc>
                <a:spcPct val="150000"/>
              </a:lnSpc>
              <a:defRPr/>
            </a:pPr>
            <a:r>
              <a:rPr lang="en-US" sz="1050" b="1" dirty="0">
                <a:solidFill>
                  <a:schemeClr val="bg1"/>
                </a:solidFill>
                <a:ea typeface="Times New Roman" panose="02020603050405020304" pitchFamily="18" charset="0"/>
              </a:rPr>
              <a:t>Lorem ipsum</a:t>
            </a:r>
            <a:endParaRPr lang="id-ID" sz="1050" b="1" dirty="0">
              <a:solidFill>
                <a:schemeClr val="bg1"/>
              </a:solidFill>
              <a:ea typeface="Times New Roman" panose="02020603050405020304" pitchFamily="18" charset="0"/>
            </a:endParaRPr>
          </a:p>
        </p:txBody>
      </p:sp>
      <p:sp>
        <p:nvSpPr>
          <p:cNvPr id="46" name="TextBox 59">
            <a:extLst>
              <a:ext uri="{FF2B5EF4-FFF2-40B4-BE49-F238E27FC236}">
                <a16:creationId xmlns:a16="http://schemas.microsoft.com/office/drawing/2014/main" id="{8807E737-4B90-1A22-D706-FE9076AFA97E}"/>
              </a:ext>
            </a:extLst>
          </p:cNvPr>
          <p:cNvSpPr txBox="1"/>
          <p:nvPr/>
        </p:nvSpPr>
        <p:spPr>
          <a:xfrm>
            <a:off x="4190278" y="5123666"/>
            <a:ext cx="1362075" cy="309562"/>
          </a:xfrm>
          <a:prstGeom prst="rect">
            <a:avLst/>
          </a:prstGeom>
          <a:noFill/>
        </p:spPr>
        <p:txBody>
          <a:bodyPr>
            <a:spAutoFit/>
          </a:bodyPr>
          <a:lstStyle/>
          <a:p>
            <a:pPr>
              <a:lnSpc>
                <a:spcPct val="150000"/>
              </a:lnSpc>
              <a:defRPr/>
            </a:pPr>
            <a:r>
              <a:rPr lang="en-US" sz="1050" b="1" dirty="0">
                <a:solidFill>
                  <a:schemeClr val="bg1"/>
                </a:solidFill>
                <a:ea typeface="Times New Roman" panose="02020603050405020304" pitchFamily="18" charset="0"/>
              </a:rPr>
              <a:t>Lorem ipsum</a:t>
            </a:r>
            <a:endParaRPr lang="id-ID" sz="1050" b="1" dirty="0">
              <a:solidFill>
                <a:schemeClr val="bg1"/>
              </a:solidFill>
              <a:ea typeface="Times New Roman" panose="02020603050405020304" pitchFamily="18" charset="0"/>
            </a:endParaRPr>
          </a:p>
        </p:txBody>
      </p:sp>
      <p:sp>
        <p:nvSpPr>
          <p:cNvPr id="47" name="TextBox 60">
            <a:extLst>
              <a:ext uri="{FF2B5EF4-FFF2-40B4-BE49-F238E27FC236}">
                <a16:creationId xmlns:a16="http://schemas.microsoft.com/office/drawing/2014/main" id="{15623C6D-D310-F3C5-72AE-9635EE13C79C}"/>
              </a:ext>
            </a:extLst>
          </p:cNvPr>
          <p:cNvSpPr txBox="1"/>
          <p:nvPr/>
        </p:nvSpPr>
        <p:spPr>
          <a:xfrm>
            <a:off x="6187353" y="5123666"/>
            <a:ext cx="1363662" cy="309562"/>
          </a:xfrm>
          <a:prstGeom prst="rect">
            <a:avLst/>
          </a:prstGeom>
          <a:noFill/>
        </p:spPr>
        <p:txBody>
          <a:bodyPr>
            <a:spAutoFit/>
          </a:bodyPr>
          <a:lstStyle/>
          <a:p>
            <a:pPr>
              <a:lnSpc>
                <a:spcPct val="150000"/>
              </a:lnSpc>
              <a:defRPr/>
            </a:pPr>
            <a:r>
              <a:rPr lang="en-US" sz="1050" b="1" dirty="0">
                <a:solidFill>
                  <a:schemeClr val="bg1"/>
                </a:solidFill>
                <a:ea typeface="Times New Roman" panose="02020603050405020304" pitchFamily="18" charset="0"/>
              </a:rPr>
              <a:t>Lorem ipsum</a:t>
            </a:r>
            <a:endParaRPr lang="id-ID" sz="1050" b="1" dirty="0">
              <a:solidFill>
                <a:schemeClr val="bg1"/>
              </a:solidFill>
              <a:ea typeface="Times New Roman" panose="02020603050405020304" pitchFamily="18" charset="0"/>
            </a:endParaRPr>
          </a:p>
        </p:txBody>
      </p:sp>
      <p:sp>
        <p:nvSpPr>
          <p:cNvPr id="48" name="TextBox 61">
            <a:extLst>
              <a:ext uri="{FF2B5EF4-FFF2-40B4-BE49-F238E27FC236}">
                <a16:creationId xmlns:a16="http://schemas.microsoft.com/office/drawing/2014/main" id="{35E7F52B-0139-11BF-B008-4C53B2D1EDE7}"/>
              </a:ext>
            </a:extLst>
          </p:cNvPr>
          <p:cNvSpPr txBox="1"/>
          <p:nvPr/>
        </p:nvSpPr>
        <p:spPr>
          <a:xfrm>
            <a:off x="8186015" y="5123666"/>
            <a:ext cx="1362075" cy="309562"/>
          </a:xfrm>
          <a:prstGeom prst="rect">
            <a:avLst/>
          </a:prstGeom>
          <a:noFill/>
        </p:spPr>
        <p:txBody>
          <a:bodyPr>
            <a:spAutoFit/>
          </a:bodyPr>
          <a:lstStyle/>
          <a:p>
            <a:pPr eaLnBrk="1" fontAlgn="auto" hangingPunct="1">
              <a:lnSpc>
                <a:spcPct val="150000"/>
              </a:lnSpc>
              <a:spcBef>
                <a:spcPts val="0"/>
              </a:spcBef>
              <a:spcAft>
                <a:spcPts val="0"/>
              </a:spcAft>
              <a:defRPr/>
            </a:pPr>
            <a:r>
              <a:rPr lang="en-US" sz="1050" b="1" dirty="0">
                <a:solidFill>
                  <a:schemeClr val="bg1"/>
                </a:solidFill>
                <a:ea typeface="Times New Roman" panose="02020603050405020304" pitchFamily="18" charset="0"/>
              </a:rPr>
              <a:t>Lorem ipsum</a:t>
            </a:r>
            <a:endParaRPr lang="id-ID" sz="1050" b="1" dirty="0">
              <a:solidFill>
                <a:schemeClr val="bg1"/>
              </a:solidFill>
              <a:latin typeface="+mn-lt"/>
              <a:ea typeface="Times New Roman" panose="02020603050405020304" pitchFamily="18" charset="0"/>
            </a:endParaRPr>
          </a:p>
        </p:txBody>
      </p:sp>
      <p:sp>
        <p:nvSpPr>
          <p:cNvPr id="49" name="TextBox 29">
            <a:extLst>
              <a:ext uri="{FF2B5EF4-FFF2-40B4-BE49-F238E27FC236}">
                <a16:creationId xmlns:a16="http://schemas.microsoft.com/office/drawing/2014/main" id="{E3886CC0-FA09-3C19-13C9-474DF6C94F38}"/>
              </a:ext>
            </a:extLst>
          </p:cNvPr>
          <p:cNvSpPr txBox="1"/>
          <p:nvPr/>
        </p:nvSpPr>
        <p:spPr>
          <a:xfrm>
            <a:off x="3079822" y="1887152"/>
            <a:ext cx="6218311" cy="646331"/>
          </a:xfrm>
          <a:prstGeom prst="rect">
            <a:avLst/>
          </a:prstGeom>
          <a:noFill/>
        </p:spPr>
        <p:txBody>
          <a:bodyPr wrap="square">
            <a:spAutoFit/>
          </a:bodyPr>
          <a:lstStyle/>
          <a:p>
            <a:pPr algn="ctr" eaLnBrk="1" fontAlgn="auto" hangingPunct="1">
              <a:spcBef>
                <a:spcPts val="0"/>
              </a:spcBef>
              <a:spcAft>
                <a:spcPts val="0"/>
              </a:spcAft>
              <a:defRPr/>
            </a:pPr>
            <a:r>
              <a:rPr lang="id-ID" sz="1200" dirty="0">
                <a:latin typeface="+mn-lt"/>
                <a:ea typeface="Times New Roman" panose="02020603050405020304" pitchFamily="18" charset="0"/>
              </a:rPr>
              <a:t>Lorem ipsum dolor sit amet, consectetur adipiscing elit. Vivamus vel euismod leo. Donec commodo et urna ac semper. Mauris finibus augue id</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Vivamus vel euismod leo. Donec commodo et urna ac</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consectetur adipiscing elit. V Donec commodo et urna ac semper. </a:t>
            </a:r>
          </a:p>
        </p:txBody>
      </p:sp>
      <p:sp>
        <p:nvSpPr>
          <p:cNvPr id="50" name="TextBox 30">
            <a:extLst>
              <a:ext uri="{FF2B5EF4-FFF2-40B4-BE49-F238E27FC236}">
                <a16:creationId xmlns:a16="http://schemas.microsoft.com/office/drawing/2014/main" id="{868F7CF9-6854-B6C4-0A62-9B2F47E22FD0}"/>
              </a:ext>
            </a:extLst>
          </p:cNvPr>
          <p:cNvSpPr txBox="1"/>
          <p:nvPr/>
        </p:nvSpPr>
        <p:spPr>
          <a:xfrm>
            <a:off x="2610643" y="1364447"/>
            <a:ext cx="6965950" cy="400110"/>
          </a:xfrm>
          <a:prstGeom prst="rect">
            <a:avLst/>
          </a:prstGeom>
          <a:noFill/>
        </p:spPr>
        <p:txBody>
          <a:bodyPr>
            <a:spAutoFit/>
          </a:bodyPr>
          <a:lstStyle/>
          <a:p>
            <a:pPr algn="ctr" eaLnBrk="1" fontAlgn="auto" hangingPunct="1">
              <a:spcBef>
                <a:spcPts val="0"/>
              </a:spcBef>
              <a:spcAft>
                <a:spcPts val="0"/>
              </a:spcAft>
              <a:defRPr/>
            </a:pPr>
            <a:r>
              <a:rPr lang="en-US" sz="2000" b="1" dirty="0">
                <a:solidFill>
                  <a:schemeClr val="tx2"/>
                </a:solidFill>
                <a:latin typeface="+mj-lt"/>
                <a:ea typeface="Times New Roman" panose="02020603050405020304" pitchFamily="18" charset="0"/>
              </a:rPr>
              <a:t>TXT</a:t>
            </a:r>
            <a:endParaRPr lang="id-ID" sz="2000" b="1" dirty="0">
              <a:solidFill>
                <a:schemeClr val="tx2"/>
              </a:solidFill>
              <a:latin typeface="+mj-lt"/>
              <a:ea typeface="Times New Roman" panose="02020603050405020304" pitchFamily="18" charset="0"/>
            </a:endParaRPr>
          </a:p>
        </p:txBody>
      </p:sp>
      <p:pic>
        <p:nvPicPr>
          <p:cNvPr id="51" name="Gráfico 50">
            <a:extLst>
              <a:ext uri="{FF2B5EF4-FFF2-40B4-BE49-F238E27FC236}">
                <a16:creationId xmlns:a16="http://schemas.microsoft.com/office/drawing/2014/main" id="{36C21F7F-819B-F8A6-554A-68B74DB4D4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33112" y="3107470"/>
            <a:ext cx="435697" cy="435697"/>
          </a:xfrm>
          <a:prstGeom prst="rect">
            <a:avLst/>
          </a:prstGeom>
        </p:spPr>
      </p:pic>
      <p:pic>
        <p:nvPicPr>
          <p:cNvPr id="52" name="Gráfico 51">
            <a:extLst>
              <a:ext uri="{FF2B5EF4-FFF2-40B4-BE49-F238E27FC236}">
                <a16:creationId xmlns:a16="http://schemas.microsoft.com/office/drawing/2014/main" id="{198F55F2-9346-C93A-EF02-6DFE2614A0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52051" y="3087769"/>
            <a:ext cx="435697" cy="435697"/>
          </a:xfrm>
          <a:prstGeom prst="rect">
            <a:avLst/>
          </a:prstGeom>
        </p:spPr>
      </p:pic>
      <p:pic>
        <p:nvPicPr>
          <p:cNvPr id="53" name="Gráfico 52">
            <a:extLst>
              <a:ext uri="{FF2B5EF4-FFF2-40B4-BE49-F238E27FC236}">
                <a16:creationId xmlns:a16="http://schemas.microsoft.com/office/drawing/2014/main" id="{6424284E-B460-055C-39B7-0540862EBC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69835" y="3087768"/>
            <a:ext cx="435697" cy="435697"/>
          </a:xfrm>
          <a:prstGeom prst="rect">
            <a:avLst/>
          </a:prstGeom>
        </p:spPr>
      </p:pic>
      <p:pic>
        <p:nvPicPr>
          <p:cNvPr id="54" name="Gráfico 53">
            <a:extLst>
              <a:ext uri="{FF2B5EF4-FFF2-40B4-BE49-F238E27FC236}">
                <a16:creationId xmlns:a16="http://schemas.microsoft.com/office/drawing/2014/main" id="{AB688A97-28F9-EB7E-3138-4B7E8B8CCB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24278" y="3092979"/>
            <a:ext cx="435697" cy="435697"/>
          </a:xfrm>
          <a:prstGeom prst="rect">
            <a:avLst/>
          </a:prstGeom>
        </p:spPr>
      </p:pic>
      <p:pic>
        <p:nvPicPr>
          <p:cNvPr id="20" name="Gráfico 19">
            <a:extLst>
              <a:ext uri="{FF2B5EF4-FFF2-40B4-BE49-F238E27FC236}">
                <a16:creationId xmlns:a16="http://schemas.microsoft.com/office/drawing/2014/main" id="{97B005A0-8166-6116-7E44-B6EE64DFAF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40552252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FC3B2-D0BE-F0EF-07E5-BAA8A95732C7}"/>
            </a:ext>
          </a:extLst>
        </p:cNvPr>
        <p:cNvGrpSpPr/>
        <p:nvPr/>
      </p:nvGrpSpPr>
      <p:grpSpPr>
        <a:xfrm>
          <a:off x="0" y="0"/>
          <a:ext cx="0" cy="0"/>
          <a:chOff x="0" y="0"/>
          <a:chExt cx="0" cy="0"/>
        </a:xfrm>
      </p:grpSpPr>
      <p:sp>
        <p:nvSpPr>
          <p:cNvPr id="2" name="Rectangle: Rounded Corners 94">
            <a:extLst>
              <a:ext uri="{FF2B5EF4-FFF2-40B4-BE49-F238E27FC236}">
                <a16:creationId xmlns:a16="http://schemas.microsoft.com/office/drawing/2014/main" id="{D94A67B8-7C6E-3812-B65D-D363A36821D4}"/>
              </a:ext>
            </a:extLst>
          </p:cNvPr>
          <p:cNvSpPr/>
          <p:nvPr/>
        </p:nvSpPr>
        <p:spPr>
          <a:xfrm>
            <a:off x="2966172" y="4483245"/>
            <a:ext cx="2673350" cy="690562"/>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 name="Rectangle: Rounded Corners 95">
            <a:extLst>
              <a:ext uri="{FF2B5EF4-FFF2-40B4-BE49-F238E27FC236}">
                <a16:creationId xmlns:a16="http://schemas.microsoft.com/office/drawing/2014/main" id="{F869076B-EAE6-AC2A-B7B5-7D12942EB410}"/>
              </a:ext>
            </a:extLst>
          </p:cNvPr>
          <p:cNvSpPr/>
          <p:nvPr/>
        </p:nvSpPr>
        <p:spPr>
          <a:xfrm>
            <a:off x="2618509" y="3687907"/>
            <a:ext cx="3021013" cy="690563"/>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 name="Rectangle: Rounded Corners 90">
            <a:extLst>
              <a:ext uri="{FF2B5EF4-FFF2-40B4-BE49-F238E27FC236}">
                <a16:creationId xmlns:a16="http://schemas.microsoft.com/office/drawing/2014/main" id="{823792E7-0542-CF66-B7A3-381E29A5FE47}"/>
              </a:ext>
            </a:extLst>
          </p:cNvPr>
          <p:cNvSpPr/>
          <p:nvPr/>
        </p:nvSpPr>
        <p:spPr>
          <a:xfrm>
            <a:off x="6561859" y="2908445"/>
            <a:ext cx="2786063" cy="69056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5" name="Rectangle: Rounded Corners 89">
            <a:extLst>
              <a:ext uri="{FF2B5EF4-FFF2-40B4-BE49-F238E27FC236}">
                <a16:creationId xmlns:a16="http://schemas.microsoft.com/office/drawing/2014/main" id="{CE6D1717-3054-F3AC-4B7E-FDC970AECD9E}"/>
              </a:ext>
            </a:extLst>
          </p:cNvPr>
          <p:cNvSpPr/>
          <p:nvPr/>
        </p:nvSpPr>
        <p:spPr>
          <a:xfrm>
            <a:off x="6561859" y="2114695"/>
            <a:ext cx="2841625" cy="68897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grpSp>
        <p:nvGrpSpPr>
          <p:cNvPr id="6" name="Group 77">
            <a:extLst>
              <a:ext uri="{FF2B5EF4-FFF2-40B4-BE49-F238E27FC236}">
                <a16:creationId xmlns:a16="http://schemas.microsoft.com/office/drawing/2014/main" id="{127D9D5A-8A12-FF19-CEF3-246E3DEAA71B}"/>
              </a:ext>
            </a:extLst>
          </p:cNvPr>
          <p:cNvGrpSpPr>
            <a:grpSpLocks/>
          </p:cNvGrpSpPr>
          <p:nvPr/>
        </p:nvGrpSpPr>
        <p:grpSpPr bwMode="auto">
          <a:xfrm>
            <a:off x="5436322" y="4329257"/>
            <a:ext cx="1254125" cy="912813"/>
            <a:chOff x="1513198" y="4901230"/>
            <a:chExt cx="2985230" cy="1054099"/>
          </a:xfrm>
        </p:grpSpPr>
        <p:sp>
          <p:nvSpPr>
            <p:cNvPr id="7" name="Flowchart: Magnetic Disk 70">
              <a:extLst>
                <a:ext uri="{FF2B5EF4-FFF2-40B4-BE49-F238E27FC236}">
                  <a16:creationId xmlns:a16="http://schemas.microsoft.com/office/drawing/2014/main" id="{F456DB97-4AC5-79AC-5974-541ADC75A1D1}"/>
                </a:ext>
              </a:extLst>
            </p:cNvPr>
            <p:cNvSpPr/>
            <p:nvPr/>
          </p:nvSpPr>
          <p:spPr>
            <a:xfrm>
              <a:off x="1513198" y="4901230"/>
              <a:ext cx="2985230" cy="1054099"/>
            </a:xfrm>
            <a:prstGeom prst="flowChartMagneticDisk">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8" name="Oval 76">
              <a:extLst>
                <a:ext uri="{FF2B5EF4-FFF2-40B4-BE49-F238E27FC236}">
                  <a16:creationId xmlns:a16="http://schemas.microsoft.com/office/drawing/2014/main" id="{C4FABA0C-8C50-089C-8B46-4D5E57867D0C}"/>
                </a:ext>
              </a:extLst>
            </p:cNvPr>
            <p:cNvSpPr/>
            <p:nvPr/>
          </p:nvSpPr>
          <p:spPr>
            <a:xfrm>
              <a:off x="1513198" y="4901230"/>
              <a:ext cx="2985230" cy="34831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grpSp>
      <p:grpSp>
        <p:nvGrpSpPr>
          <p:cNvPr id="9" name="Group 81">
            <a:extLst>
              <a:ext uri="{FF2B5EF4-FFF2-40B4-BE49-F238E27FC236}">
                <a16:creationId xmlns:a16="http://schemas.microsoft.com/office/drawing/2014/main" id="{0AC5F0A0-ED49-5B83-C866-C0213AABD5B4}"/>
              </a:ext>
            </a:extLst>
          </p:cNvPr>
          <p:cNvGrpSpPr/>
          <p:nvPr/>
        </p:nvGrpSpPr>
        <p:grpSpPr>
          <a:xfrm>
            <a:off x="5436734" y="3566423"/>
            <a:ext cx="1253308" cy="913302"/>
            <a:chOff x="1513198" y="4901230"/>
            <a:chExt cx="2985230" cy="1054099"/>
          </a:xfrm>
          <a:solidFill>
            <a:schemeClr val="tx1"/>
          </a:solidFill>
        </p:grpSpPr>
        <p:sp>
          <p:nvSpPr>
            <p:cNvPr id="10" name="Flowchart: Magnetic Disk 82">
              <a:extLst>
                <a:ext uri="{FF2B5EF4-FFF2-40B4-BE49-F238E27FC236}">
                  <a16:creationId xmlns:a16="http://schemas.microsoft.com/office/drawing/2014/main" id="{7FA8ABB6-A8BA-B82C-4276-0809CBCC88FB}"/>
                </a:ext>
              </a:extLst>
            </p:cNvPr>
            <p:cNvSpPr/>
            <p:nvPr/>
          </p:nvSpPr>
          <p:spPr>
            <a:xfrm>
              <a:off x="1513198" y="4901230"/>
              <a:ext cx="2985230" cy="1054099"/>
            </a:xfrm>
            <a:prstGeom prst="flowChartMagneticDisk">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11" name="Oval 83">
              <a:extLst>
                <a:ext uri="{FF2B5EF4-FFF2-40B4-BE49-F238E27FC236}">
                  <a16:creationId xmlns:a16="http://schemas.microsoft.com/office/drawing/2014/main" id="{A713AE8C-1A5D-BF9B-AFD1-13BC37E86233}"/>
                </a:ext>
              </a:extLst>
            </p:cNvPr>
            <p:cNvSpPr/>
            <p:nvPr/>
          </p:nvSpPr>
          <p:spPr>
            <a:xfrm>
              <a:off x="1513198" y="4901230"/>
              <a:ext cx="2985230" cy="3481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grpSp>
      <p:grpSp>
        <p:nvGrpSpPr>
          <p:cNvPr id="12" name="Group 84">
            <a:extLst>
              <a:ext uri="{FF2B5EF4-FFF2-40B4-BE49-F238E27FC236}">
                <a16:creationId xmlns:a16="http://schemas.microsoft.com/office/drawing/2014/main" id="{289392BC-B834-8248-6ED7-B68E6749F063}"/>
              </a:ext>
            </a:extLst>
          </p:cNvPr>
          <p:cNvGrpSpPr/>
          <p:nvPr/>
        </p:nvGrpSpPr>
        <p:grpSpPr>
          <a:xfrm>
            <a:off x="5436734" y="2803925"/>
            <a:ext cx="1253308" cy="913302"/>
            <a:chOff x="1513198" y="4901230"/>
            <a:chExt cx="2985230" cy="1054099"/>
          </a:xfrm>
          <a:solidFill>
            <a:schemeClr val="accent2"/>
          </a:solidFill>
        </p:grpSpPr>
        <p:sp>
          <p:nvSpPr>
            <p:cNvPr id="13" name="Flowchart: Magnetic Disk 85">
              <a:extLst>
                <a:ext uri="{FF2B5EF4-FFF2-40B4-BE49-F238E27FC236}">
                  <a16:creationId xmlns:a16="http://schemas.microsoft.com/office/drawing/2014/main" id="{31F3496D-D14E-57B6-EB87-CF2D6B3ECC45}"/>
                </a:ext>
              </a:extLst>
            </p:cNvPr>
            <p:cNvSpPr/>
            <p:nvPr/>
          </p:nvSpPr>
          <p:spPr>
            <a:xfrm>
              <a:off x="1513198" y="4901230"/>
              <a:ext cx="2985230" cy="1054099"/>
            </a:xfrm>
            <a:prstGeom prst="flowChartMagneticDisk">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14" name="Oval 86">
              <a:extLst>
                <a:ext uri="{FF2B5EF4-FFF2-40B4-BE49-F238E27FC236}">
                  <a16:creationId xmlns:a16="http://schemas.microsoft.com/office/drawing/2014/main" id="{810CECD9-E967-B23A-1CEC-A9F97CF73D40}"/>
                </a:ext>
              </a:extLst>
            </p:cNvPr>
            <p:cNvSpPr/>
            <p:nvPr/>
          </p:nvSpPr>
          <p:spPr>
            <a:xfrm>
              <a:off x="1513198" y="4901230"/>
              <a:ext cx="2985230" cy="3481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grpSp>
      <p:grpSp>
        <p:nvGrpSpPr>
          <p:cNvPr id="15" name="Group 78">
            <a:extLst>
              <a:ext uri="{FF2B5EF4-FFF2-40B4-BE49-F238E27FC236}">
                <a16:creationId xmlns:a16="http://schemas.microsoft.com/office/drawing/2014/main" id="{FF6E59AD-0665-5F27-C53E-BA0E879A1D2D}"/>
              </a:ext>
            </a:extLst>
          </p:cNvPr>
          <p:cNvGrpSpPr/>
          <p:nvPr/>
        </p:nvGrpSpPr>
        <p:grpSpPr>
          <a:xfrm>
            <a:off x="5436734" y="1979756"/>
            <a:ext cx="1253308" cy="913302"/>
            <a:chOff x="1513198" y="4901230"/>
            <a:chExt cx="2985230" cy="1054099"/>
          </a:xfrm>
          <a:solidFill>
            <a:schemeClr val="accent1"/>
          </a:solidFill>
        </p:grpSpPr>
        <p:sp>
          <p:nvSpPr>
            <p:cNvPr id="16" name="Flowchart: Magnetic Disk 79">
              <a:extLst>
                <a:ext uri="{FF2B5EF4-FFF2-40B4-BE49-F238E27FC236}">
                  <a16:creationId xmlns:a16="http://schemas.microsoft.com/office/drawing/2014/main" id="{7D255BAE-DBC3-1F0B-9C98-47674B42396F}"/>
                </a:ext>
              </a:extLst>
            </p:cNvPr>
            <p:cNvSpPr/>
            <p:nvPr/>
          </p:nvSpPr>
          <p:spPr>
            <a:xfrm>
              <a:off x="1513198" y="4901230"/>
              <a:ext cx="2985230" cy="1054099"/>
            </a:xfrm>
            <a:prstGeom prst="flowChartMagneticDisk">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17" name="Oval 80">
              <a:extLst>
                <a:ext uri="{FF2B5EF4-FFF2-40B4-BE49-F238E27FC236}">
                  <a16:creationId xmlns:a16="http://schemas.microsoft.com/office/drawing/2014/main" id="{5F827D87-8CE5-5777-988E-B11ADDE2C92E}"/>
                </a:ext>
              </a:extLst>
            </p:cNvPr>
            <p:cNvSpPr/>
            <p:nvPr/>
          </p:nvSpPr>
          <p:spPr>
            <a:xfrm>
              <a:off x="1513198" y="4901230"/>
              <a:ext cx="2985230" cy="3481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grpSp>
      <p:sp>
        <p:nvSpPr>
          <p:cNvPr id="18" name="TextBox 18">
            <a:extLst>
              <a:ext uri="{FF2B5EF4-FFF2-40B4-BE49-F238E27FC236}">
                <a16:creationId xmlns:a16="http://schemas.microsoft.com/office/drawing/2014/main" id="{D2FD20ED-25CA-078C-0161-CA6056933EC4}"/>
              </a:ext>
            </a:extLst>
          </p:cNvPr>
          <p:cNvSpPr txBox="1"/>
          <p:nvPr/>
        </p:nvSpPr>
        <p:spPr>
          <a:xfrm>
            <a:off x="2535959" y="2478232"/>
            <a:ext cx="2708275" cy="553998"/>
          </a:xfrm>
          <a:prstGeom prst="rect">
            <a:avLst/>
          </a:prstGeom>
          <a:noFill/>
        </p:spPr>
        <p:txBody>
          <a:bodyPr wrap="square">
            <a:spAutoFit/>
          </a:bodyPr>
          <a:lstStyle/>
          <a:p>
            <a:pPr marL="128588" indent="-128588" eaLnBrk="1" fontAlgn="auto" hangingPunct="1">
              <a:spcBef>
                <a:spcPts val="0"/>
              </a:spcBef>
              <a:spcAft>
                <a:spcPts val="0"/>
              </a:spcAft>
              <a:buFont typeface="Wingdings" panose="05000000000000000000" pitchFamily="2" charset="2"/>
              <a:buChar char="ü"/>
              <a:defRPr/>
            </a:pPr>
            <a:r>
              <a:rPr lang="id-ID" sz="1000" dirty="0">
                <a:solidFill>
                  <a:schemeClr val="tx2"/>
                </a:solidFill>
                <a:latin typeface="+mn-lt"/>
                <a:ea typeface="Times New Roman" panose="02020603050405020304" pitchFamily="18" charset="0"/>
              </a:rPr>
              <a:t>Lorem ipsum dolor sit amet, con</a:t>
            </a:r>
            <a:r>
              <a:rPr lang="en-US" sz="1000" dirty="0">
                <a:solidFill>
                  <a:schemeClr val="tx2"/>
                </a:solidFill>
                <a:latin typeface="+mn-lt"/>
                <a:ea typeface="Times New Roman" panose="02020603050405020304" pitchFamily="18" charset="0"/>
              </a:rPr>
              <a:t> </a:t>
            </a:r>
            <a:r>
              <a:rPr lang="id-ID" sz="1000" dirty="0">
                <a:solidFill>
                  <a:schemeClr val="tx2"/>
                </a:solidFill>
                <a:latin typeface="+mn-lt"/>
                <a:ea typeface="Times New Roman" panose="02020603050405020304" pitchFamily="18" charset="0"/>
              </a:rPr>
              <a:t>sec</a:t>
            </a:r>
            <a:r>
              <a:rPr lang="en-US" sz="1000" dirty="0">
                <a:solidFill>
                  <a:schemeClr val="tx2"/>
                </a:solidFill>
                <a:latin typeface="+mn-lt"/>
                <a:ea typeface="Times New Roman" panose="02020603050405020304" pitchFamily="18" charset="0"/>
              </a:rPr>
              <a:t> </a:t>
            </a:r>
            <a:r>
              <a:rPr lang="id-ID" sz="1000" dirty="0">
                <a:solidFill>
                  <a:schemeClr val="tx2"/>
                </a:solidFill>
                <a:latin typeface="+mn-lt"/>
                <a:ea typeface="Times New Roman" panose="02020603050405020304" pitchFamily="18" charset="0"/>
              </a:rPr>
              <a:t>etur adipis</a:t>
            </a:r>
            <a:r>
              <a:rPr lang="en-US" sz="1000" dirty="0">
                <a:solidFill>
                  <a:schemeClr val="tx2"/>
                </a:solidFill>
                <a:latin typeface="+mn-lt"/>
                <a:ea typeface="Times New Roman" panose="02020603050405020304" pitchFamily="18" charset="0"/>
              </a:rPr>
              <a:t> </a:t>
            </a:r>
            <a:r>
              <a:rPr lang="id-ID" sz="1000" dirty="0">
                <a:solidFill>
                  <a:schemeClr val="tx2"/>
                </a:solidFill>
                <a:latin typeface="+mn-lt"/>
                <a:ea typeface="Times New Roman" panose="02020603050405020304" pitchFamily="18" charset="0"/>
              </a:rPr>
              <a:t>cing elit. Vivamus vel euismod leo. Donec</a:t>
            </a:r>
          </a:p>
        </p:txBody>
      </p:sp>
      <p:sp>
        <p:nvSpPr>
          <p:cNvPr id="19" name="TextBox 19">
            <a:extLst>
              <a:ext uri="{FF2B5EF4-FFF2-40B4-BE49-F238E27FC236}">
                <a16:creationId xmlns:a16="http://schemas.microsoft.com/office/drawing/2014/main" id="{A8DDEA77-913B-1B3C-18CB-B94133CF1D0E}"/>
              </a:ext>
            </a:extLst>
          </p:cNvPr>
          <p:cNvSpPr txBox="1"/>
          <p:nvPr/>
        </p:nvSpPr>
        <p:spPr>
          <a:xfrm>
            <a:off x="2535959" y="1919432"/>
            <a:ext cx="1857375" cy="583750"/>
          </a:xfrm>
          <a:prstGeom prst="rect">
            <a:avLst/>
          </a:prstGeom>
          <a:noFill/>
        </p:spPr>
        <p:txBody>
          <a:bodyPr>
            <a:spAutoFit/>
          </a:bodyPr>
          <a:lstStyle/>
          <a:p>
            <a:pPr eaLnBrk="1" fontAlgn="auto" hangingPunct="1">
              <a:lnSpc>
                <a:spcPct val="150000"/>
              </a:lnSpc>
              <a:spcBef>
                <a:spcPts val="0"/>
              </a:spcBef>
              <a:spcAft>
                <a:spcPts val="0"/>
              </a:spcAft>
              <a:defRPr/>
            </a:pPr>
            <a:r>
              <a:rPr lang="en-US" sz="2400" b="1" dirty="0">
                <a:solidFill>
                  <a:schemeClr val="accent2"/>
                </a:solidFill>
                <a:latin typeface="+mj-lt"/>
                <a:ea typeface="Times New Roman" panose="02020603050405020304" pitchFamily="18" charset="0"/>
              </a:rPr>
              <a:t>+0.12%</a:t>
            </a:r>
            <a:endParaRPr lang="id-ID" sz="2400" b="1" dirty="0">
              <a:solidFill>
                <a:schemeClr val="accent2"/>
              </a:solidFill>
              <a:latin typeface="+mj-lt"/>
              <a:ea typeface="Times New Roman" panose="02020603050405020304" pitchFamily="18" charset="0"/>
            </a:endParaRPr>
          </a:p>
        </p:txBody>
      </p:sp>
      <p:sp>
        <p:nvSpPr>
          <p:cNvPr id="20" name="TextBox 20">
            <a:extLst>
              <a:ext uri="{FF2B5EF4-FFF2-40B4-BE49-F238E27FC236}">
                <a16:creationId xmlns:a16="http://schemas.microsoft.com/office/drawing/2014/main" id="{BC71E1BF-EC69-B4D9-1674-2EC801817CA8}"/>
              </a:ext>
            </a:extLst>
          </p:cNvPr>
          <p:cNvSpPr txBox="1"/>
          <p:nvPr/>
        </p:nvSpPr>
        <p:spPr>
          <a:xfrm>
            <a:off x="2535959" y="2964007"/>
            <a:ext cx="2708275" cy="553998"/>
          </a:xfrm>
          <a:prstGeom prst="rect">
            <a:avLst/>
          </a:prstGeom>
          <a:noFill/>
        </p:spPr>
        <p:txBody>
          <a:bodyPr wrap="square">
            <a:spAutoFit/>
          </a:bodyPr>
          <a:lstStyle/>
          <a:p>
            <a:pPr marL="128588" indent="-128588" eaLnBrk="1" fontAlgn="auto" hangingPunct="1">
              <a:spcBef>
                <a:spcPts val="0"/>
              </a:spcBef>
              <a:spcAft>
                <a:spcPts val="0"/>
              </a:spcAft>
              <a:buFont typeface="Wingdings" panose="05000000000000000000" pitchFamily="2" charset="2"/>
              <a:buChar char="ü"/>
              <a:defRPr/>
            </a:pPr>
            <a:r>
              <a:rPr lang="id-ID" sz="1000" dirty="0">
                <a:solidFill>
                  <a:schemeClr val="tx2"/>
                </a:solidFill>
                <a:latin typeface="+mn-lt"/>
                <a:ea typeface="Times New Roman" panose="02020603050405020304" pitchFamily="18" charset="0"/>
              </a:rPr>
              <a:t>Lorem ipsum dolor sit amet, con</a:t>
            </a:r>
            <a:r>
              <a:rPr lang="en-US" sz="1000" dirty="0">
                <a:solidFill>
                  <a:schemeClr val="tx2"/>
                </a:solidFill>
                <a:latin typeface="+mn-lt"/>
                <a:ea typeface="Times New Roman" panose="02020603050405020304" pitchFamily="18" charset="0"/>
              </a:rPr>
              <a:t> </a:t>
            </a:r>
            <a:r>
              <a:rPr lang="id-ID" sz="1000" dirty="0">
                <a:solidFill>
                  <a:schemeClr val="tx2"/>
                </a:solidFill>
                <a:latin typeface="+mn-lt"/>
                <a:ea typeface="Times New Roman" panose="02020603050405020304" pitchFamily="18" charset="0"/>
              </a:rPr>
              <a:t>sec</a:t>
            </a:r>
            <a:r>
              <a:rPr lang="en-US" sz="1000" dirty="0">
                <a:solidFill>
                  <a:schemeClr val="tx2"/>
                </a:solidFill>
                <a:latin typeface="+mn-lt"/>
                <a:ea typeface="Times New Roman" panose="02020603050405020304" pitchFamily="18" charset="0"/>
              </a:rPr>
              <a:t> </a:t>
            </a:r>
            <a:r>
              <a:rPr lang="id-ID" sz="1000" dirty="0">
                <a:solidFill>
                  <a:schemeClr val="tx2"/>
                </a:solidFill>
                <a:latin typeface="+mn-lt"/>
                <a:ea typeface="Times New Roman" panose="02020603050405020304" pitchFamily="18" charset="0"/>
              </a:rPr>
              <a:t>etur adipis</a:t>
            </a:r>
            <a:r>
              <a:rPr lang="en-US" sz="1000" dirty="0">
                <a:solidFill>
                  <a:schemeClr val="tx2"/>
                </a:solidFill>
                <a:latin typeface="+mn-lt"/>
                <a:ea typeface="Times New Roman" panose="02020603050405020304" pitchFamily="18" charset="0"/>
              </a:rPr>
              <a:t> </a:t>
            </a:r>
            <a:r>
              <a:rPr lang="id-ID" sz="1000" dirty="0">
                <a:solidFill>
                  <a:schemeClr val="tx2"/>
                </a:solidFill>
                <a:latin typeface="+mn-lt"/>
                <a:ea typeface="Times New Roman" panose="02020603050405020304" pitchFamily="18" charset="0"/>
              </a:rPr>
              <a:t>cing elit. Vivamus vel euismod leo. Donec</a:t>
            </a:r>
          </a:p>
        </p:txBody>
      </p:sp>
      <p:sp>
        <p:nvSpPr>
          <p:cNvPr id="21" name="TextBox 21">
            <a:extLst>
              <a:ext uri="{FF2B5EF4-FFF2-40B4-BE49-F238E27FC236}">
                <a16:creationId xmlns:a16="http://schemas.microsoft.com/office/drawing/2014/main" id="{CA5AB0E5-1470-40C4-E724-F2FFB0515B81}"/>
              </a:ext>
            </a:extLst>
          </p:cNvPr>
          <p:cNvSpPr txBox="1"/>
          <p:nvPr/>
        </p:nvSpPr>
        <p:spPr>
          <a:xfrm>
            <a:off x="6955559" y="4129232"/>
            <a:ext cx="2552700" cy="1015663"/>
          </a:xfrm>
          <a:prstGeom prst="rect">
            <a:avLst/>
          </a:prstGeom>
          <a:noFill/>
        </p:spPr>
        <p:txBody>
          <a:bodyPr wrap="square">
            <a:spAutoFit/>
          </a:bodyPr>
          <a:lstStyle/>
          <a:p>
            <a:pPr eaLnBrk="1" fontAlgn="auto" hangingPunct="1">
              <a:spcBef>
                <a:spcPts val="0"/>
              </a:spcBef>
              <a:spcAft>
                <a:spcPts val="0"/>
              </a:spcAft>
              <a:defRPr/>
            </a:pPr>
            <a:r>
              <a:rPr lang="id-ID" sz="1000" dirty="0">
                <a:solidFill>
                  <a:schemeClr val="tx2"/>
                </a:solidFill>
                <a:latin typeface="+mn-lt"/>
                <a:ea typeface="Times New Roman" panose="02020603050405020304" pitchFamily="18" charset="0"/>
              </a:rPr>
              <a:t>Lorem ipsum dolor sit amet, consec</a:t>
            </a:r>
            <a:r>
              <a:rPr lang="en-US" sz="1000" dirty="0">
                <a:solidFill>
                  <a:schemeClr val="tx2"/>
                </a:solidFill>
                <a:latin typeface="+mn-lt"/>
                <a:ea typeface="Times New Roman" panose="02020603050405020304" pitchFamily="18" charset="0"/>
              </a:rPr>
              <a:t> </a:t>
            </a:r>
            <a:r>
              <a:rPr lang="id-ID" sz="1000" dirty="0">
                <a:solidFill>
                  <a:schemeClr val="tx2"/>
                </a:solidFill>
                <a:latin typeface="+mn-lt"/>
                <a:ea typeface="Times New Roman" panose="02020603050405020304" pitchFamily="18" charset="0"/>
              </a:rPr>
              <a:t>tetur adipis</a:t>
            </a:r>
            <a:r>
              <a:rPr lang="en-US" sz="1000" dirty="0">
                <a:solidFill>
                  <a:schemeClr val="tx2"/>
                </a:solidFill>
                <a:latin typeface="+mn-lt"/>
                <a:ea typeface="Times New Roman" panose="02020603050405020304" pitchFamily="18" charset="0"/>
              </a:rPr>
              <a:t> </a:t>
            </a:r>
            <a:r>
              <a:rPr lang="id-ID" sz="1000" dirty="0">
                <a:solidFill>
                  <a:schemeClr val="tx2"/>
                </a:solidFill>
                <a:latin typeface="+mn-lt"/>
                <a:ea typeface="Times New Roman" panose="02020603050405020304" pitchFamily="18" charset="0"/>
              </a:rPr>
              <a:t>cing elit. Vivamus vel euismod leo. Donec com</a:t>
            </a:r>
            <a:r>
              <a:rPr lang="en-US" sz="1000" dirty="0">
                <a:solidFill>
                  <a:schemeClr val="tx2"/>
                </a:solidFill>
                <a:latin typeface="+mn-lt"/>
                <a:ea typeface="Times New Roman" panose="02020603050405020304" pitchFamily="18" charset="0"/>
              </a:rPr>
              <a:t> </a:t>
            </a:r>
            <a:r>
              <a:rPr lang="id-ID" sz="1000" dirty="0">
                <a:solidFill>
                  <a:schemeClr val="tx2"/>
                </a:solidFill>
                <a:latin typeface="+mn-lt"/>
                <a:ea typeface="Times New Roman" panose="02020603050405020304" pitchFamily="18" charset="0"/>
              </a:rPr>
              <a:t>modoamet, consec</a:t>
            </a:r>
            <a:r>
              <a:rPr lang="en-US" sz="1000" dirty="0">
                <a:solidFill>
                  <a:schemeClr val="tx2"/>
                </a:solidFill>
                <a:latin typeface="+mn-lt"/>
                <a:ea typeface="Times New Roman" panose="02020603050405020304" pitchFamily="18" charset="0"/>
              </a:rPr>
              <a:t> </a:t>
            </a:r>
            <a:r>
              <a:rPr lang="id-ID" sz="1000" dirty="0">
                <a:solidFill>
                  <a:schemeClr val="tx2"/>
                </a:solidFill>
                <a:latin typeface="+mn-lt"/>
                <a:ea typeface="Times New Roman" panose="02020603050405020304" pitchFamily="18" charset="0"/>
              </a:rPr>
              <a:t>tetur adipiscing elit. Vivamus vel euismod leo ipsum dolor sit amet, consec</a:t>
            </a:r>
            <a:r>
              <a:rPr lang="en-US" sz="1000" dirty="0">
                <a:solidFill>
                  <a:schemeClr val="tx2"/>
                </a:solidFill>
                <a:latin typeface="+mn-lt"/>
                <a:ea typeface="Times New Roman" panose="02020603050405020304" pitchFamily="18" charset="0"/>
              </a:rPr>
              <a:t> </a:t>
            </a:r>
            <a:r>
              <a:rPr lang="id-ID" sz="1000" dirty="0">
                <a:solidFill>
                  <a:schemeClr val="tx2"/>
                </a:solidFill>
                <a:latin typeface="+mn-lt"/>
                <a:ea typeface="Times New Roman" panose="02020603050405020304" pitchFamily="18" charset="0"/>
              </a:rPr>
              <a:t>tetur adipis</a:t>
            </a:r>
            <a:r>
              <a:rPr lang="en-US" sz="1000" dirty="0">
                <a:solidFill>
                  <a:schemeClr val="tx2"/>
                </a:solidFill>
                <a:latin typeface="+mn-lt"/>
                <a:ea typeface="Times New Roman" panose="02020603050405020304" pitchFamily="18" charset="0"/>
              </a:rPr>
              <a:t> </a:t>
            </a:r>
            <a:r>
              <a:rPr lang="id-ID" sz="1000" dirty="0">
                <a:solidFill>
                  <a:schemeClr val="tx2"/>
                </a:solidFill>
                <a:latin typeface="+mn-lt"/>
                <a:ea typeface="Times New Roman" panose="02020603050405020304" pitchFamily="18" charset="0"/>
              </a:rPr>
              <a:t>cing elit. Vivamus </a:t>
            </a:r>
          </a:p>
        </p:txBody>
      </p:sp>
      <p:sp>
        <p:nvSpPr>
          <p:cNvPr id="22" name="TextBox 22">
            <a:extLst>
              <a:ext uri="{FF2B5EF4-FFF2-40B4-BE49-F238E27FC236}">
                <a16:creationId xmlns:a16="http://schemas.microsoft.com/office/drawing/2014/main" id="{B9CA7C56-CF6D-5272-27AE-388B3EADF866}"/>
              </a:ext>
            </a:extLst>
          </p:cNvPr>
          <p:cNvSpPr txBox="1"/>
          <p:nvPr/>
        </p:nvSpPr>
        <p:spPr>
          <a:xfrm>
            <a:off x="6955559" y="3891107"/>
            <a:ext cx="2009775" cy="317523"/>
          </a:xfrm>
          <a:prstGeom prst="rect">
            <a:avLst/>
          </a:prstGeom>
          <a:noFill/>
        </p:spPr>
        <p:txBody>
          <a:bodyPr>
            <a:spAutoFit/>
          </a:bodyPr>
          <a:lstStyle/>
          <a:p>
            <a:pPr eaLnBrk="1" fontAlgn="auto" hangingPunct="1">
              <a:lnSpc>
                <a:spcPct val="150000"/>
              </a:lnSpc>
              <a:spcBef>
                <a:spcPts val="0"/>
              </a:spcBef>
              <a:spcAft>
                <a:spcPts val="0"/>
              </a:spcAft>
              <a:defRPr/>
            </a:pPr>
            <a:r>
              <a:rPr lang="en-US" sz="1100" b="1" dirty="0">
                <a:solidFill>
                  <a:schemeClr val="accent2"/>
                </a:solidFill>
                <a:latin typeface="+mj-lt"/>
                <a:ea typeface="Times New Roman" panose="02020603050405020304" pitchFamily="18" charset="0"/>
              </a:rPr>
              <a:t>Simple Text Here</a:t>
            </a:r>
            <a:endParaRPr lang="id-ID" sz="1100" b="1" dirty="0">
              <a:solidFill>
                <a:schemeClr val="accent2"/>
              </a:solidFill>
              <a:latin typeface="+mj-lt"/>
              <a:ea typeface="Times New Roman" panose="02020603050405020304" pitchFamily="18" charset="0"/>
            </a:endParaRPr>
          </a:p>
        </p:txBody>
      </p:sp>
      <p:sp>
        <p:nvSpPr>
          <p:cNvPr id="39" name="TextBox 39">
            <a:extLst>
              <a:ext uri="{FF2B5EF4-FFF2-40B4-BE49-F238E27FC236}">
                <a16:creationId xmlns:a16="http://schemas.microsoft.com/office/drawing/2014/main" id="{65F58E3B-7966-7231-C180-4987F54E0DD1}"/>
              </a:ext>
            </a:extLst>
          </p:cNvPr>
          <p:cNvSpPr txBox="1"/>
          <p:nvPr/>
        </p:nvSpPr>
        <p:spPr>
          <a:xfrm>
            <a:off x="6926984" y="2309957"/>
            <a:ext cx="1363663" cy="276614"/>
          </a:xfrm>
          <a:prstGeom prst="rect">
            <a:avLst/>
          </a:prstGeom>
          <a:noFill/>
        </p:spPr>
        <p:txBody>
          <a:bodyPr>
            <a:spAutoFit/>
          </a:bodyPr>
          <a:lstStyle/>
          <a:p>
            <a:pPr eaLnBrk="1" fontAlgn="auto" hangingPunct="1">
              <a:lnSpc>
                <a:spcPct val="150000"/>
              </a:lnSpc>
              <a:spcBef>
                <a:spcPts val="0"/>
              </a:spcBef>
              <a:spcAft>
                <a:spcPts val="0"/>
              </a:spcAft>
              <a:defRPr/>
            </a:pPr>
            <a:r>
              <a:rPr lang="en-US" sz="900" b="1" dirty="0">
                <a:solidFill>
                  <a:schemeClr val="bg1"/>
                </a:solidFill>
                <a:latin typeface="+mn-lt"/>
                <a:ea typeface="Times New Roman" panose="02020603050405020304" pitchFamily="18" charset="0"/>
              </a:rPr>
              <a:t>Simple Text Here</a:t>
            </a:r>
            <a:endParaRPr lang="id-ID" sz="900" b="1" dirty="0">
              <a:solidFill>
                <a:schemeClr val="bg1"/>
              </a:solidFill>
              <a:latin typeface="+mn-lt"/>
              <a:ea typeface="Times New Roman" panose="02020603050405020304" pitchFamily="18" charset="0"/>
            </a:endParaRPr>
          </a:p>
        </p:txBody>
      </p:sp>
      <p:sp>
        <p:nvSpPr>
          <p:cNvPr id="40" name="TextBox 40">
            <a:extLst>
              <a:ext uri="{FF2B5EF4-FFF2-40B4-BE49-F238E27FC236}">
                <a16:creationId xmlns:a16="http://schemas.microsoft.com/office/drawing/2014/main" id="{2E60D4AF-F3E1-0518-50A7-5561D3B2B2F1}"/>
              </a:ext>
            </a:extLst>
          </p:cNvPr>
          <p:cNvSpPr txBox="1"/>
          <p:nvPr/>
        </p:nvSpPr>
        <p:spPr>
          <a:xfrm>
            <a:off x="6926984" y="3116407"/>
            <a:ext cx="1363663" cy="276614"/>
          </a:xfrm>
          <a:prstGeom prst="rect">
            <a:avLst/>
          </a:prstGeom>
          <a:noFill/>
        </p:spPr>
        <p:txBody>
          <a:bodyPr>
            <a:spAutoFit/>
          </a:bodyPr>
          <a:lstStyle/>
          <a:p>
            <a:pPr eaLnBrk="1" fontAlgn="auto" hangingPunct="1">
              <a:lnSpc>
                <a:spcPct val="150000"/>
              </a:lnSpc>
              <a:spcBef>
                <a:spcPts val="0"/>
              </a:spcBef>
              <a:spcAft>
                <a:spcPts val="0"/>
              </a:spcAft>
              <a:defRPr/>
            </a:pPr>
            <a:r>
              <a:rPr lang="en-US" sz="900" b="1" dirty="0">
                <a:solidFill>
                  <a:schemeClr val="bg1"/>
                </a:solidFill>
                <a:latin typeface="+mn-lt"/>
                <a:ea typeface="Times New Roman" panose="02020603050405020304" pitchFamily="18" charset="0"/>
              </a:rPr>
              <a:t>Simple Text Here</a:t>
            </a:r>
            <a:endParaRPr lang="id-ID" sz="900" b="1" dirty="0">
              <a:solidFill>
                <a:schemeClr val="bg1"/>
              </a:solidFill>
              <a:latin typeface="+mn-lt"/>
              <a:ea typeface="Times New Roman" panose="02020603050405020304" pitchFamily="18" charset="0"/>
            </a:endParaRPr>
          </a:p>
        </p:txBody>
      </p:sp>
      <p:sp>
        <p:nvSpPr>
          <p:cNvPr id="41" name="TextBox 41">
            <a:extLst>
              <a:ext uri="{FF2B5EF4-FFF2-40B4-BE49-F238E27FC236}">
                <a16:creationId xmlns:a16="http://schemas.microsoft.com/office/drawing/2014/main" id="{BF2C0DB0-ECEF-8886-EC17-52E513EB8E36}"/>
              </a:ext>
            </a:extLst>
          </p:cNvPr>
          <p:cNvSpPr txBox="1"/>
          <p:nvPr/>
        </p:nvSpPr>
        <p:spPr>
          <a:xfrm>
            <a:off x="2802659" y="3868882"/>
            <a:ext cx="1363663" cy="276614"/>
          </a:xfrm>
          <a:prstGeom prst="rect">
            <a:avLst/>
          </a:prstGeom>
          <a:noFill/>
        </p:spPr>
        <p:txBody>
          <a:bodyPr>
            <a:spAutoFit/>
          </a:bodyPr>
          <a:lstStyle/>
          <a:p>
            <a:pPr eaLnBrk="1" fontAlgn="auto" hangingPunct="1">
              <a:lnSpc>
                <a:spcPct val="150000"/>
              </a:lnSpc>
              <a:spcBef>
                <a:spcPts val="0"/>
              </a:spcBef>
              <a:spcAft>
                <a:spcPts val="0"/>
              </a:spcAft>
              <a:defRPr/>
            </a:pPr>
            <a:r>
              <a:rPr lang="en-US" sz="900" b="1" dirty="0">
                <a:solidFill>
                  <a:schemeClr val="bg1"/>
                </a:solidFill>
                <a:latin typeface="+mn-lt"/>
                <a:ea typeface="Times New Roman" panose="02020603050405020304" pitchFamily="18" charset="0"/>
              </a:rPr>
              <a:t>Simple Text Here</a:t>
            </a:r>
            <a:endParaRPr lang="id-ID" sz="900" b="1" dirty="0">
              <a:solidFill>
                <a:schemeClr val="bg1"/>
              </a:solidFill>
              <a:latin typeface="+mn-lt"/>
              <a:ea typeface="Times New Roman" panose="02020603050405020304" pitchFamily="18" charset="0"/>
            </a:endParaRPr>
          </a:p>
        </p:txBody>
      </p:sp>
      <p:sp>
        <p:nvSpPr>
          <p:cNvPr id="42" name="TextBox 42">
            <a:extLst>
              <a:ext uri="{FF2B5EF4-FFF2-40B4-BE49-F238E27FC236}">
                <a16:creationId xmlns:a16="http://schemas.microsoft.com/office/drawing/2014/main" id="{F18B136B-94F2-7243-20BE-6A3B8D69267F}"/>
              </a:ext>
            </a:extLst>
          </p:cNvPr>
          <p:cNvSpPr txBox="1"/>
          <p:nvPr/>
        </p:nvSpPr>
        <p:spPr>
          <a:xfrm>
            <a:off x="3186834" y="4684857"/>
            <a:ext cx="1363663" cy="276614"/>
          </a:xfrm>
          <a:prstGeom prst="rect">
            <a:avLst/>
          </a:prstGeom>
          <a:noFill/>
        </p:spPr>
        <p:txBody>
          <a:bodyPr>
            <a:spAutoFit/>
          </a:bodyPr>
          <a:lstStyle/>
          <a:p>
            <a:pPr eaLnBrk="1" fontAlgn="auto" hangingPunct="1">
              <a:lnSpc>
                <a:spcPct val="150000"/>
              </a:lnSpc>
              <a:spcBef>
                <a:spcPts val="0"/>
              </a:spcBef>
              <a:spcAft>
                <a:spcPts val="0"/>
              </a:spcAft>
              <a:defRPr/>
            </a:pPr>
            <a:r>
              <a:rPr lang="en-US" sz="900" b="1" dirty="0">
                <a:solidFill>
                  <a:schemeClr val="bg1"/>
                </a:solidFill>
                <a:latin typeface="+mn-lt"/>
                <a:ea typeface="Times New Roman" panose="02020603050405020304" pitchFamily="18" charset="0"/>
              </a:rPr>
              <a:t>Simple Text Here</a:t>
            </a:r>
            <a:endParaRPr lang="id-ID" sz="900" b="1" dirty="0">
              <a:solidFill>
                <a:schemeClr val="bg1"/>
              </a:solidFill>
              <a:latin typeface="+mn-lt"/>
              <a:ea typeface="Times New Roman" panose="02020603050405020304" pitchFamily="18" charset="0"/>
            </a:endParaRPr>
          </a:p>
        </p:txBody>
      </p:sp>
      <p:cxnSp>
        <p:nvCxnSpPr>
          <p:cNvPr id="43" name="Straight Connector 2">
            <a:extLst>
              <a:ext uri="{FF2B5EF4-FFF2-40B4-BE49-F238E27FC236}">
                <a16:creationId xmlns:a16="http://schemas.microsoft.com/office/drawing/2014/main" id="{CEBB7324-41D3-B35A-F5EB-30BCB5A6F979}"/>
              </a:ext>
            </a:extLst>
          </p:cNvPr>
          <p:cNvCxnSpPr/>
          <p:nvPr/>
        </p:nvCxnSpPr>
        <p:spPr>
          <a:xfrm>
            <a:off x="3991697" y="3870470"/>
            <a:ext cx="0" cy="3587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5">
            <a:extLst>
              <a:ext uri="{FF2B5EF4-FFF2-40B4-BE49-F238E27FC236}">
                <a16:creationId xmlns:a16="http://schemas.microsoft.com/office/drawing/2014/main" id="{A6577C40-0700-024D-E5CC-45E8E8E3F8D2}"/>
              </a:ext>
            </a:extLst>
          </p:cNvPr>
          <p:cNvCxnSpPr/>
          <p:nvPr/>
        </p:nvCxnSpPr>
        <p:spPr>
          <a:xfrm>
            <a:off x="4385397" y="4662632"/>
            <a:ext cx="0" cy="3587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6">
            <a:extLst>
              <a:ext uri="{FF2B5EF4-FFF2-40B4-BE49-F238E27FC236}">
                <a16:creationId xmlns:a16="http://schemas.microsoft.com/office/drawing/2014/main" id="{9FD21804-74A4-11BA-723E-E4977EA8D73E}"/>
              </a:ext>
            </a:extLst>
          </p:cNvPr>
          <p:cNvCxnSpPr/>
          <p:nvPr/>
        </p:nvCxnSpPr>
        <p:spPr>
          <a:xfrm>
            <a:off x="8065222" y="2292495"/>
            <a:ext cx="0" cy="357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8">
            <a:extLst>
              <a:ext uri="{FF2B5EF4-FFF2-40B4-BE49-F238E27FC236}">
                <a16:creationId xmlns:a16="http://schemas.microsoft.com/office/drawing/2014/main" id="{79C98144-0F9D-1BD4-1B33-725013894C17}"/>
              </a:ext>
            </a:extLst>
          </p:cNvPr>
          <p:cNvCxnSpPr/>
          <p:nvPr/>
        </p:nvCxnSpPr>
        <p:spPr>
          <a:xfrm>
            <a:off x="8101734" y="3079895"/>
            <a:ext cx="0" cy="357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9">
            <a:extLst>
              <a:ext uri="{FF2B5EF4-FFF2-40B4-BE49-F238E27FC236}">
                <a16:creationId xmlns:a16="http://schemas.microsoft.com/office/drawing/2014/main" id="{CA5B31A0-C125-02B0-3F79-44C4F450011A}"/>
              </a:ext>
            </a:extLst>
          </p:cNvPr>
          <p:cNvSpPr txBox="1"/>
          <p:nvPr/>
        </p:nvSpPr>
        <p:spPr>
          <a:xfrm>
            <a:off x="4140922" y="3860945"/>
            <a:ext cx="1362075" cy="379015"/>
          </a:xfrm>
          <a:prstGeom prst="rect">
            <a:avLst/>
          </a:prstGeom>
          <a:noFill/>
        </p:spPr>
        <p:txBody>
          <a:bodyPr>
            <a:spAutoFit/>
          </a:bodyPr>
          <a:lstStyle/>
          <a:p>
            <a:pPr eaLnBrk="1" fontAlgn="auto" hangingPunct="1">
              <a:lnSpc>
                <a:spcPct val="150000"/>
              </a:lnSpc>
              <a:spcBef>
                <a:spcPts val="0"/>
              </a:spcBef>
              <a:spcAft>
                <a:spcPts val="0"/>
              </a:spcAft>
              <a:defRPr/>
            </a:pPr>
            <a:r>
              <a:rPr lang="en-US" sz="1400" b="1" dirty="0">
                <a:solidFill>
                  <a:schemeClr val="bg1"/>
                </a:solidFill>
                <a:latin typeface="+mn-lt"/>
                <a:ea typeface="Times New Roman" panose="02020603050405020304" pitchFamily="18" charset="0"/>
              </a:rPr>
              <a:t> +0.129 %</a:t>
            </a:r>
            <a:endParaRPr lang="id-ID" sz="1400" b="1" dirty="0">
              <a:solidFill>
                <a:schemeClr val="bg1"/>
              </a:solidFill>
              <a:latin typeface="+mn-lt"/>
              <a:ea typeface="Times New Roman" panose="02020603050405020304" pitchFamily="18" charset="0"/>
            </a:endParaRPr>
          </a:p>
        </p:txBody>
      </p:sp>
      <p:sp>
        <p:nvSpPr>
          <p:cNvPr id="48" name="TextBox 50">
            <a:extLst>
              <a:ext uri="{FF2B5EF4-FFF2-40B4-BE49-F238E27FC236}">
                <a16:creationId xmlns:a16="http://schemas.microsoft.com/office/drawing/2014/main" id="{7865B6F3-4712-BCFE-C54E-A800A0D8FC69}"/>
              </a:ext>
            </a:extLst>
          </p:cNvPr>
          <p:cNvSpPr txBox="1"/>
          <p:nvPr/>
        </p:nvSpPr>
        <p:spPr>
          <a:xfrm>
            <a:off x="8192222" y="2262332"/>
            <a:ext cx="1363662" cy="379015"/>
          </a:xfrm>
          <a:prstGeom prst="rect">
            <a:avLst/>
          </a:prstGeom>
          <a:noFill/>
        </p:spPr>
        <p:txBody>
          <a:bodyPr>
            <a:spAutoFit/>
          </a:bodyPr>
          <a:lstStyle/>
          <a:p>
            <a:pPr eaLnBrk="1" fontAlgn="auto" hangingPunct="1">
              <a:lnSpc>
                <a:spcPct val="150000"/>
              </a:lnSpc>
              <a:spcBef>
                <a:spcPts val="0"/>
              </a:spcBef>
              <a:spcAft>
                <a:spcPts val="0"/>
              </a:spcAft>
              <a:defRPr/>
            </a:pPr>
            <a:r>
              <a:rPr lang="en-US" sz="1400" b="1" dirty="0">
                <a:solidFill>
                  <a:schemeClr val="bg1"/>
                </a:solidFill>
                <a:latin typeface="+mn-lt"/>
                <a:ea typeface="Times New Roman" panose="02020603050405020304" pitchFamily="18" charset="0"/>
              </a:rPr>
              <a:t> +0.129 %</a:t>
            </a:r>
            <a:endParaRPr lang="id-ID" sz="1400" b="1" dirty="0">
              <a:solidFill>
                <a:schemeClr val="bg1"/>
              </a:solidFill>
              <a:latin typeface="+mn-lt"/>
              <a:ea typeface="Times New Roman" panose="02020603050405020304" pitchFamily="18" charset="0"/>
            </a:endParaRPr>
          </a:p>
        </p:txBody>
      </p:sp>
      <p:sp>
        <p:nvSpPr>
          <p:cNvPr id="49" name="TextBox 51">
            <a:extLst>
              <a:ext uri="{FF2B5EF4-FFF2-40B4-BE49-F238E27FC236}">
                <a16:creationId xmlns:a16="http://schemas.microsoft.com/office/drawing/2014/main" id="{613E65AE-C207-9B46-F565-A5755B9A9FC4}"/>
              </a:ext>
            </a:extLst>
          </p:cNvPr>
          <p:cNvSpPr txBox="1"/>
          <p:nvPr/>
        </p:nvSpPr>
        <p:spPr>
          <a:xfrm>
            <a:off x="8192222" y="3048145"/>
            <a:ext cx="1363662" cy="379015"/>
          </a:xfrm>
          <a:prstGeom prst="rect">
            <a:avLst/>
          </a:prstGeom>
          <a:noFill/>
        </p:spPr>
        <p:txBody>
          <a:bodyPr>
            <a:spAutoFit/>
          </a:bodyPr>
          <a:lstStyle/>
          <a:p>
            <a:pPr eaLnBrk="1" fontAlgn="auto" hangingPunct="1">
              <a:lnSpc>
                <a:spcPct val="150000"/>
              </a:lnSpc>
              <a:spcBef>
                <a:spcPts val="0"/>
              </a:spcBef>
              <a:spcAft>
                <a:spcPts val="0"/>
              </a:spcAft>
              <a:defRPr/>
            </a:pPr>
            <a:r>
              <a:rPr lang="en-US" sz="1400" b="1" dirty="0">
                <a:solidFill>
                  <a:schemeClr val="bg1"/>
                </a:solidFill>
                <a:latin typeface="+mn-lt"/>
                <a:ea typeface="Times New Roman" panose="02020603050405020304" pitchFamily="18" charset="0"/>
              </a:rPr>
              <a:t> +0.129 %</a:t>
            </a:r>
            <a:endParaRPr lang="id-ID" sz="1400" b="1" dirty="0">
              <a:solidFill>
                <a:schemeClr val="bg1"/>
              </a:solidFill>
              <a:latin typeface="+mn-lt"/>
              <a:ea typeface="Times New Roman" panose="02020603050405020304" pitchFamily="18" charset="0"/>
            </a:endParaRPr>
          </a:p>
        </p:txBody>
      </p:sp>
      <p:sp>
        <p:nvSpPr>
          <p:cNvPr id="50" name="TextBox 52">
            <a:extLst>
              <a:ext uri="{FF2B5EF4-FFF2-40B4-BE49-F238E27FC236}">
                <a16:creationId xmlns:a16="http://schemas.microsoft.com/office/drawing/2014/main" id="{E97624E6-3BAB-91E2-FEA5-70EBC3B85DD7}"/>
              </a:ext>
            </a:extLst>
          </p:cNvPr>
          <p:cNvSpPr txBox="1"/>
          <p:nvPr/>
        </p:nvSpPr>
        <p:spPr>
          <a:xfrm>
            <a:off x="4442547" y="4635645"/>
            <a:ext cx="1362075" cy="379015"/>
          </a:xfrm>
          <a:prstGeom prst="rect">
            <a:avLst/>
          </a:prstGeom>
          <a:noFill/>
        </p:spPr>
        <p:txBody>
          <a:bodyPr>
            <a:spAutoFit/>
          </a:bodyPr>
          <a:lstStyle/>
          <a:p>
            <a:pPr eaLnBrk="1" fontAlgn="auto" hangingPunct="1">
              <a:lnSpc>
                <a:spcPct val="150000"/>
              </a:lnSpc>
              <a:spcBef>
                <a:spcPts val="0"/>
              </a:spcBef>
              <a:spcAft>
                <a:spcPts val="0"/>
              </a:spcAft>
              <a:defRPr/>
            </a:pPr>
            <a:r>
              <a:rPr lang="en-US" sz="1400" b="1" dirty="0">
                <a:solidFill>
                  <a:schemeClr val="bg1"/>
                </a:solidFill>
                <a:latin typeface="+mn-lt"/>
                <a:ea typeface="Times New Roman" panose="02020603050405020304" pitchFamily="18" charset="0"/>
              </a:rPr>
              <a:t> +0.129 %</a:t>
            </a:r>
            <a:endParaRPr lang="id-ID" sz="1400" b="1" dirty="0">
              <a:solidFill>
                <a:schemeClr val="bg1"/>
              </a:solidFill>
              <a:latin typeface="+mn-lt"/>
              <a:ea typeface="Times New Roman" panose="02020603050405020304" pitchFamily="18" charset="0"/>
            </a:endParaRPr>
          </a:p>
        </p:txBody>
      </p:sp>
      <p:pic>
        <p:nvPicPr>
          <p:cNvPr id="23" name="Gráfico 22">
            <a:extLst>
              <a:ext uri="{FF2B5EF4-FFF2-40B4-BE49-F238E27FC236}">
                <a16:creationId xmlns:a16="http://schemas.microsoft.com/office/drawing/2014/main" id="{8DCF07AA-9AF7-5C66-84D6-1BCAB07F7C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204599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5A366-4F76-5274-E14B-67A56336CC9F}"/>
            </a:ext>
          </a:extLst>
        </p:cNvPr>
        <p:cNvGrpSpPr/>
        <p:nvPr/>
      </p:nvGrpSpPr>
      <p:grpSpPr>
        <a:xfrm>
          <a:off x="0" y="0"/>
          <a:ext cx="0" cy="0"/>
          <a:chOff x="0" y="0"/>
          <a:chExt cx="0" cy="0"/>
        </a:xfrm>
      </p:grpSpPr>
      <p:sp>
        <p:nvSpPr>
          <p:cNvPr id="2" name="Oval 23">
            <a:extLst>
              <a:ext uri="{FF2B5EF4-FFF2-40B4-BE49-F238E27FC236}">
                <a16:creationId xmlns:a16="http://schemas.microsoft.com/office/drawing/2014/main" id="{32943AD4-F281-12FC-6E50-A87DBA369DEC}"/>
              </a:ext>
            </a:extLst>
          </p:cNvPr>
          <p:cNvSpPr/>
          <p:nvPr/>
        </p:nvSpPr>
        <p:spPr>
          <a:xfrm>
            <a:off x="6485082" y="2031711"/>
            <a:ext cx="207963" cy="2079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 name="Oval 24">
            <a:extLst>
              <a:ext uri="{FF2B5EF4-FFF2-40B4-BE49-F238E27FC236}">
                <a16:creationId xmlns:a16="http://schemas.microsoft.com/office/drawing/2014/main" id="{1DF6C7CF-8931-6FDF-D35C-F15B218522F2}"/>
              </a:ext>
            </a:extLst>
          </p:cNvPr>
          <p:cNvSpPr/>
          <p:nvPr/>
        </p:nvSpPr>
        <p:spPr>
          <a:xfrm>
            <a:off x="6485082" y="2922299"/>
            <a:ext cx="207963" cy="20796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 name="Oval 25">
            <a:extLst>
              <a:ext uri="{FF2B5EF4-FFF2-40B4-BE49-F238E27FC236}">
                <a16:creationId xmlns:a16="http://schemas.microsoft.com/office/drawing/2014/main" id="{8E9EBB7E-B914-934B-9A18-0036C9385A9A}"/>
              </a:ext>
            </a:extLst>
          </p:cNvPr>
          <p:cNvSpPr/>
          <p:nvPr/>
        </p:nvSpPr>
        <p:spPr>
          <a:xfrm>
            <a:off x="6485082" y="3787486"/>
            <a:ext cx="207963" cy="20796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5" name="Oval 26">
            <a:extLst>
              <a:ext uri="{FF2B5EF4-FFF2-40B4-BE49-F238E27FC236}">
                <a16:creationId xmlns:a16="http://schemas.microsoft.com/office/drawing/2014/main" id="{9880001F-7F42-95DE-3FCA-6A7026F6D6C2}"/>
              </a:ext>
            </a:extLst>
          </p:cNvPr>
          <p:cNvSpPr/>
          <p:nvPr/>
        </p:nvSpPr>
        <p:spPr>
          <a:xfrm>
            <a:off x="6485082" y="4652674"/>
            <a:ext cx="207963" cy="2079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6" name="Arrow: Chevron 27">
            <a:extLst>
              <a:ext uri="{FF2B5EF4-FFF2-40B4-BE49-F238E27FC236}">
                <a16:creationId xmlns:a16="http://schemas.microsoft.com/office/drawing/2014/main" id="{3CFEDFCA-C2B3-AACA-3F43-ADC5889F5228}"/>
              </a:ext>
            </a:extLst>
          </p:cNvPr>
          <p:cNvSpPr/>
          <p:nvPr/>
        </p:nvSpPr>
        <p:spPr>
          <a:xfrm>
            <a:off x="5708795" y="1850736"/>
            <a:ext cx="658812" cy="568325"/>
          </a:xfrm>
          <a:prstGeom prst="chevron">
            <a:avLst>
              <a:gd name="adj" fmla="val 3703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7" name="Oval 28">
            <a:extLst>
              <a:ext uri="{FF2B5EF4-FFF2-40B4-BE49-F238E27FC236}">
                <a16:creationId xmlns:a16="http://schemas.microsoft.com/office/drawing/2014/main" id="{8C82C298-89F5-BD3A-329C-AE67359326DA}"/>
              </a:ext>
            </a:extLst>
          </p:cNvPr>
          <p:cNvSpPr/>
          <p:nvPr/>
        </p:nvSpPr>
        <p:spPr>
          <a:xfrm>
            <a:off x="5488132" y="1926936"/>
            <a:ext cx="417513" cy="417513"/>
          </a:xfrm>
          <a:prstGeom prst="ellipse">
            <a:avLst/>
          </a:prstGeom>
          <a:solidFill>
            <a:schemeClr val="accent1"/>
          </a:solidFill>
          <a:ln w="28575">
            <a:solidFill>
              <a:schemeClr val="tx2"/>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8" name="Arrow: Chevron 38">
            <a:extLst>
              <a:ext uri="{FF2B5EF4-FFF2-40B4-BE49-F238E27FC236}">
                <a16:creationId xmlns:a16="http://schemas.microsoft.com/office/drawing/2014/main" id="{E68E867C-7E03-F8DE-0CF9-A13DC185AF44}"/>
              </a:ext>
            </a:extLst>
          </p:cNvPr>
          <p:cNvSpPr/>
          <p:nvPr/>
        </p:nvSpPr>
        <p:spPr>
          <a:xfrm>
            <a:off x="5708795" y="2741324"/>
            <a:ext cx="658812" cy="568325"/>
          </a:xfrm>
          <a:prstGeom prst="chevron">
            <a:avLst>
              <a:gd name="adj" fmla="val 3703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9" name="Oval 39">
            <a:extLst>
              <a:ext uri="{FF2B5EF4-FFF2-40B4-BE49-F238E27FC236}">
                <a16:creationId xmlns:a16="http://schemas.microsoft.com/office/drawing/2014/main" id="{7A723F74-4B9C-2BBB-2203-A6C0D7D6D824}"/>
              </a:ext>
            </a:extLst>
          </p:cNvPr>
          <p:cNvSpPr/>
          <p:nvPr/>
        </p:nvSpPr>
        <p:spPr>
          <a:xfrm>
            <a:off x="5488132" y="2817524"/>
            <a:ext cx="417513" cy="417512"/>
          </a:xfrm>
          <a:prstGeom prst="ellipse">
            <a:avLst/>
          </a:prstGeom>
          <a:solidFill>
            <a:schemeClr val="accent2"/>
          </a:solidFill>
          <a:ln w="28575">
            <a:solidFill>
              <a:schemeClr val="tx2"/>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0" name="Arrow: Chevron 41">
            <a:extLst>
              <a:ext uri="{FF2B5EF4-FFF2-40B4-BE49-F238E27FC236}">
                <a16:creationId xmlns:a16="http://schemas.microsoft.com/office/drawing/2014/main" id="{4D519058-90CF-C7B1-1B8A-A88C3AEE4AAF}"/>
              </a:ext>
            </a:extLst>
          </p:cNvPr>
          <p:cNvSpPr/>
          <p:nvPr/>
        </p:nvSpPr>
        <p:spPr>
          <a:xfrm>
            <a:off x="5708795" y="3606511"/>
            <a:ext cx="658812" cy="568325"/>
          </a:xfrm>
          <a:prstGeom prst="chevron">
            <a:avLst>
              <a:gd name="adj" fmla="val 3703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1" name="Oval 42">
            <a:extLst>
              <a:ext uri="{FF2B5EF4-FFF2-40B4-BE49-F238E27FC236}">
                <a16:creationId xmlns:a16="http://schemas.microsoft.com/office/drawing/2014/main" id="{0B7BECC0-798B-573F-132E-B137DC2F198A}"/>
              </a:ext>
            </a:extLst>
          </p:cNvPr>
          <p:cNvSpPr/>
          <p:nvPr/>
        </p:nvSpPr>
        <p:spPr>
          <a:xfrm>
            <a:off x="5488132" y="3682711"/>
            <a:ext cx="417513" cy="417513"/>
          </a:xfrm>
          <a:prstGeom prst="ellipse">
            <a:avLst/>
          </a:prstGeom>
          <a:solidFill>
            <a:schemeClr val="tx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2" name="Arrow: Chevron 44">
            <a:extLst>
              <a:ext uri="{FF2B5EF4-FFF2-40B4-BE49-F238E27FC236}">
                <a16:creationId xmlns:a16="http://schemas.microsoft.com/office/drawing/2014/main" id="{09BAC336-AA22-6DB5-70F2-68777F8F6726}"/>
              </a:ext>
            </a:extLst>
          </p:cNvPr>
          <p:cNvSpPr/>
          <p:nvPr/>
        </p:nvSpPr>
        <p:spPr>
          <a:xfrm>
            <a:off x="5708795" y="4471699"/>
            <a:ext cx="658812" cy="568325"/>
          </a:xfrm>
          <a:prstGeom prst="chevron">
            <a:avLst>
              <a:gd name="adj" fmla="val 3703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3" name="Oval 45">
            <a:extLst>
              <a:ext uri="{FF2B5EF4-FFF2-40B4-BE49-F238E27FC236}">
                <a16:creationId xmlns:a16="http://schemas.microsoft.com/office/drawing/2014/main" id="{E9A153CA-B30B-E124-BE79-D058536B79BE}"/>
              </a:ext>
            </a:extLst>
          </p:cNvPr>
          <p:cNvSpPr/>
          <p:nvPr/>
        </p:nvSpPr>
        <p:spPr>
          <a:xfrm>
            <a:off x="5488132" y="4547899"/>
            <a:ext cx="417513" cy="417512"/>
          </a:xfrm>
          <a:prstGeom prst="ellipse">
            <a:avLst/>
          </a:prstGeom>
          <a:solidFill>
            <a:schemeClr val="tx1"/>
          </a:solidFill>
          <a:ln w="28575">
            <a:solidFill>
              <a:schemeClr val="accent2"/>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4" name="Rectangle: Rounded Corners 49">
            <a:extLst>
              <a:ext uri="{FF2B5EF4-FFF2-40B4-BE49-F238E27FC236}">
                <a16:creationId xmlns:a16="http://schemas.microsoft.com/office/drawing/2014/main" id="{925213BC-B295-4978-1FA2-B9EFF5AE5F9D}"/>
              </a:ext>
            </a:extLst>
          </p:cNvPr>
          <p:cNvSpPr/>
          <p:nvPr/>
        </p:nvSpPr>
        <p:spPr>
          <a:xfrm>
            <a:off x="3029095" y="1795174"/>
            <a:ext cx="2165350" cy="677862"/>
          </a:xfrm>
          <a:prstGeom prst="roundRect">
            <a:avLst>
              <a:gd name="adj" fmla="val 1134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5" name="Rectangle: Rounded Corners 50">
            <a:extLst>
              <a:ext uri="{FF2B5EF4-FFF2-40B4-BE49-F238E27FC236}">
                <a16:creationId xmlns:a16="http://schemas.microsoft.com/office/drawing/2014/main" id="{965CB67D-325B-F65C-41A2-62663D7FCD04}"/>
              </a:ext>
            </a:extLst>
          </p:cNvPr>
          <p:cNvSpPr/>
          <p:nvPr/>
        </p:nvSpPr>
        <p:spPr>
          <a:xfrm>
            <a:off x="3029095" y="2650836"/>
            <a:ext cx="2165350" cy="677863"/>
          </a:xfrm>
          <a:prstGeom prst="roundRect">
            <a:avLst>
              <a:gd name="adj" fmla="val 1134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6" name="Rectangle: Rounded Corners 51">
            <a:extLst>
              <a:ext uri="{FF2B5EF4-FFF2-40B4-BE49-F238E27FC236}">
                <a16:creationId xmlns:a16="http://schemas.microsoft.com/office/drawing/2014/main" id="{2DCE3374-1550-5919-09FC-3B46C05891E0}"/>
              </a:ext>
            </a:extLst>
          </p:cNvPr>
          <p:cNvSpPr/>
          <p:nvPr/>
        </p:nvSpPr>
        <p:spPr>
          <a:xfrm>
            <a:off x="3027507" y="3508086"/>
            <a:ext cx="2165350" cy="677863"/>
          </a:xfrm>
          <a:prstGeom prst="roundRect">
            <a:avLst>
              <a:gd name="adj" fmla="val 1134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7" name="Rectangle: Rounded Corners 52">
            <a:extLst>
              <a:ext uri="{FF2B5EF4-FFF2-40B4-BE49-F238E27FC236}">
                <a16:creationId xmlns:a16="http://schemas.microsoft.com/office/drawing/2014/main" id="{10C47A62-9673-D2A3-4F71-2DA95F1D078A}"/>
              </a:ext>
            </a:extLst>
          </p:cNvPr>
          <p:cNvSpPr/>
          <p:nvPr/>
        </p:nvSpPr>
        <p:spPr>
          <a:xfrm>
            <a:off x="3027507" y="4363749"/>
            <a:ext cx="2165350" cy="677862"/>
          </a:xfrm>
          <a:prstGeom prst="roundRect">
            <a:avLst>
              <a:gd name="adj" fmla="val 1134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8" name="TextBox 22">
            <a:extLst>
              <a:ext uri="{FF2B5EF4-FFF2-40B4-BE49-F238E27FC236}">
                <a16:creationId xmlns:a16="http://schemas.microsoft.com/office/drawing/2014/main" id="{9557F726-FA3D-7DB3-A643-77A648577CD4}"/>
              </a:ext>
            </a:extLst>
          </p:cNvPr>
          <p:cNvSpPr txBox="1"/>
          <p:nvPr/>
        </p:nvSpPr>
        <p:spPr>
          <a:xfrm>
            <a:off x="6826395" y="1771361"/>
            <a:ext cx="2336510" cy="307777"/>
          </a:xfrm>
          <a:prstGeom prst="rect">
            <a:avLst/>
          </a:prstGeom>
          <a:noFill/>
        </p:spPr>
        <p:txBody>
          <a:bodyPr wrap="square">
            <a:spAutoFit/>
          </a:bodyPr>
          <a:lstStyle/>
          <a:p>
            <a:pPr eaLnBrk="1" fontAlgn="auto" hangingPunct="1">
              <a:spcBef>
                <a:spcPts val="0"/>
              </a:spcBef>
              <a:spcAft>
                <a:spcPts val="0"/>
              </a:spcAft>
              <a:defRPr/>
            </a:pPr>
            <a:r>
              <a:rPr lang="en-US" sz="1400" b="1" dirty="0">
                <a:solidFill>
                  <a:schemeClr val="tx2"/>
                </a:solidFill>
                <a:latin typeface="+mj-lt"/>
              </a:rPr>
              <a:t>Description Here</a:t>
            </a:r>
          </a:p>
        </p:txBody>
      </p:sp>
      <p:sp>
        <p:nvSpPr>
          <p:cNvPr id="19" name="TextBox 29">
            <a:extLst>
              <a:ext uri="{FF2B5EF4-FFF2-40B4-BE49-F238E27FC236}">
                <a16:creationId xmlns:a16="http://schemas.microsoft.com/office/drawing/2014/main" id="{C2F72CA4-B13D-50BD-F84F-09882F133526}"/>
              </a:ext>
            </a:extLst>
          </p:cNvPr>
          <p:cNvSpPr txBox="1"/>
          <p:nvPr/>
        </p:nvSpPr>
        <p:spPr>
          <a:xfrm>
            <a:off x="6826395" y="2026949"/>
            <a:ext cx="3736830" cy="415498"/>
          </a:xfrm>
          <a:prstGeom prst="rect">
            <a:avLst/>
          </a:prstGeom>
          <a:noFill/>
        </p:spPr>
        <p:txBody>
          <a:bodyPr wrap="square">
            <a:spAutoFit/>
          </a:bodyPr>
          <a:lstStyle/>
          <a:p>
            <a:pPr eaLnBrk="1" fontAlgn="auto" hangingPunct="1">
              <a:spcBef>
                <a:spcPts val="0"/>
              </a:spcBef>
              <a:spcAft>
                <a:spcPts val="0"/>
              </a:spcAft>
              <a:defRPr/>
            </a:pPr>
            <a:r>
              <a:rPr lang="id-ID" sz="1050" dirty="0">
                <a:solidFill>
                  <a:schemeClr val="tx2"/>
                </a:solidFill>
                <a:latin typeface="+mn-lt"/>
                <a:ea typeface="Times New Roman" panose="02020603050405020304" pitchFamily="18" charset="0"/>
              </a:rPr>
              <a:t>Lorem ipsum dolor sit amet, consec</a:t>
            </a:r>
            <a:r>
              <a:rPr lang="en-US" sz="1050" dirty="0">
                <a:solidFill>
                  <a:schemeClr val="tx2"/>
                </a:solidFill>
                <a:latin typeface="+mn-lt"/>
                <a:ea typeface="Times New Roman" panose="02020603050405020304" pitchFamily="18" charset="0"/>
              </a:rPr>
              <a:t> </a:t>
            </a:r>
            <a:r>
              <a:rPr lang="id-ID" sz="1050" dirty="0">
                <a:solidFill>
                  <a:schemeClr val="tx2"/>
                </a:solidFill>
                <a:latin typeface="+mn-lt"/>
                <a:ea typeface="Times New Roman" panose="02020603050405020304" pitchFamily="18" charset="0"/>
              </a:rPr>
              <a:t>tetur adipiscing elit. Vivamus vel euis</a:t>
            </a:r>
            <a:r>
              <a:rPr lang="en-US" sz="1050" dirty="0">
                <a:solidFill>
                  <a:schemeClr val="tx2"/>
                </a:solidFill>
                <a:latin typeface="+mn-lt"/>
                <a:ea typeface="Times New Roman" panose="02020603050405020304" pitchFamily="18" charset="0"/>
              </a:rPr>
              <a:t> </a:t>
            </a:r>
            <a:r>
              <a:rPr lang="id-ID" sz="1050" dirty="0">
                <a:solidFill>
                  <a:schemeClr val="tx2"/>
                </a:solidFill>
                <a:latin typeface="+mn-lt"/>
                <a:ea typeface="Times New Roman" panose="02020603050405020304" pitchFamily="18" charset="0"/>
              </a:rPr>
              <a:t>mod leo. Donec commodoam</a:t>
            </a:r>
          </a:p>
        </p:txBody>
      </p:sp>
      <p:sp>
        <p:nvSpPr>
          <p:cNvPr id="20" name="TextBox 30">
            <a:extLst>
              <a:ext uri="{FF2B5EF4-FFF2-40B4-BE49-F238E27FC236}">
                <a16:creationId xmlns:a16="http://schemas.microsoft.com/office/drawing/2014/main" id="{B99E1DD1-D71E-A18C-0B9A-40DBA51EB64F}"/>
              </a:ext>
            </a:extLst>
          </p:cNvPr>
          <p:cNvSpPr txBox="1"/>
          <p:nvPr/>
        </p:nvSpPr>
        <p:spPr>
          <a:xfrm>
            <a:off x="6826395" y="2680999"/>
            <a:ext cx="2336510" cy="307777"/>
          </a:xfrm>
          <a:prstGeom prst="rect">
            <a:avLst/>
          </a:prstGeom>
          <a:noFill/>
        </p:spPr>
        <p:txBody>
          <a:bodyPr wrap="square">
            <a:spAutoFit/>
          </a:bodyPr>
          <a:lstStyle/>
          <a:p>
            <a:pPr eaLnBrk="1" fontAlgn="auto" hangingPunct="1">
              <a:spcBef>
                <a:spcPts val="0"/>
              </a:spcBef>
              <a:spcAft>
                <a:spcPts val="0"/>
              </a:spcAft>
              <a:defRPr/>
            </a:pPr>
            <a:r>
              <a:rPr lang="en-US" sz="1400" b="1" dirty="0" err="1">
                <a:solidFill>
                  <a:schemeClr val="tx2"/>
                </a:solidFill>
                <a:latin typeface="+mj-lt"/>
              </a:rPr>
              <a:t>Discription</a:t>
            </a:r>
            <a:r>
              <a:rPr lang="en-US" sz="1400" b="1" dirty="0">
                <a:solidFill>
                  <a:schemeClr val="tx2"/>
                </a:solidFill>
                <a:latin typeface="+mj-lt"/>
              </a:rPr>
              <a:t> Here</a:t>
            </a:r>
          </a:p>
        </p:txBody>
      </p:sp>
      <p:sp>
        <p:nvSpPr>
          <p:cNvPr id="21" name="TextBox 31">
            <a:extLst>
              <a:ext uri="{FF2B5EF4-FFF2-40B4-BE49-F238E27FC236}">
                <a16:creationId xmlns:a16="http://schemas.microsoft.com/office/drawing/2014/main" id="{D4F6AC95-76DC-C216-D798-2F5F52985532}"/>
              </a:ext>
            </a:extLst>
          </p:cNvPr>
          <p:cNvSpPr txBox="1"/>
          <p:nvPr/>
        </p:nvSpPr>
        <p:spPr>
          <a:xfrm>
            <a:off x="6826395" y="2936586"/>
            <a:ext cx="3736830" cy="415498"/>
          </a:xfrm>
          <a:prstGeom prst="rect">
            <a:avLst/>
          </a:prstGeom>
          <a:noFill/>
        </p:spPr>
        <p:txBody>
          <a:bodyPr wrap="square">
            <a:spAutoFit/>
          </a:bodyPr>
          <a:lstStyle/>
          <a:p>
            <a:pPr eaLnBrk="1" fontAlgn="auto" hangingPunct="1">
              <a:spcBef>
                <a:spcPts val="0"/>
              </a:spcBef>
              <a:spcAft>
                <a:spcPts val="0"/>
              </a:spcAft>
              <a:defRPr/>
            </a:pPr>
            <a:r>
              <a:rPr lang="id-ID" sz="1050" dirty="0">
                <a:solidFill>
                  <a:schemeClr val="tx2"/>
                </a:solidFill>
                <a:latin typeface="+mn-lt"/>
                <a:ea typeface="Times New Roman" panose="02020603050405020304" pitchFamily="18" charset="0"/>
              </a:rPr>
              <a:t>Lorem ipsum dolor sit amet, consec</a:t>
            </a:r>
            <a:r>
              <a:rPr lang="en-US" sz="1050" dirty="0">
                <a:solidFill>
                  <a:schemeClr val="tx2"/>
                </a:solidFill>
                <a:latin typeface="+mn-lt"/>
                <a:ea typeface="Times New Roman" panose="02020603050405020304" pitchFamily="18" charset="0"/>
              </a:rPr>
              <a:t> </a:t>
            </a:r>
            <a:r>
              <a:rPr lang="id-ID" sz="1050" dirty="0">
                <a:solidFill>
                  <a:schemeClr val="tx2"/>
                </a:solidFill>
                <a:latin typeface="+mn-lt"/>
                <a:ea typeface="Times New Roman" panose="02020603050405020304" pitchFamily="18" charset="0"/>
              </a:rPr>
              <a:t>tetur adipiscing elit. Vivamus vel euis</a:t>
            </a:r>
            <a:r>
              <a:rPr lang="en-US" sz="1050" dirty="0">
                <a:solidFill>
                  <a:schemeClr val="tx2"/>
                </a:solidFill>
                <a:latin typeface="+mn-lt"/>
                <a:ea typeface="Times New Roman" panose="02020603050405020304" pitchFamily="18" charset="0"/>
              </a:rPr>
              <a:t> </a:t>
            </a:r>
            <a:r>
              <a:rPr lang="id-ID" sz="1050" dirty="0">
                <a:solidFill>
                  <a:schemeClr val="tx2"/>
                </a:solidFill>
                <a:latin typeface="+mn-lt"/>
                <a:ea typeface="Times New Roman" panose="02020603050405020304" pitchFamily="18" charset="0"/>
              </a:rPr>
              <a:t>mod leo. Donec commodoam</a:t>
            </a:r>
          </a:p>
        </p:txBody>
      </p:sp>
      <p:sp>
        <p:nvSpPr>
          <p:cNvPr id="22" name="TextBox 32">
            <a:extLst>
              <a:ext uri="{FF2B5EF4-FFF2-40B4-BE49-F238E27FC236}">
                <a16:creationId xmlns:a16="http://schemas.microsoft.com/office/drawing/2014/main" id="{C0065937-FBA7-1D55-3F6C-B5AEDB0D8D65}"/>
              </a:ext>
            </a:extLst>
          </p:cNvPr>
          <p:cNvSpPr txBox="1"/>
          <p:nvPr/>
        </p:nvSpPr>
        <p:spPr>
          <a:xfrm>
            <a:off x="6826395" y="3546186"/>
            <a:ext cx="2336510" cy="307777"/>
          </a:xfrm>
          <a:prstGeom prst="rect">
            <a:avLst/>
          </a:prstGeom>
          <a:noFill/>
        </p:spPr>
        <p:txBody>
          <a:bodyPr wrap="square">
            <a:spAutoFit/>
          </a:bodyPr>
          <a:lstStyle/>
          <a:p>
            <a:pPr eaLnBrk="1" fontAlgn="auto" hangingPunct="1">
              <a:spcBef>
                <a:spcPts val="0"/>
              </a:spcBef>
              <a:spcAft>
                <a:spcPts val="0"/>
              </a:spcAft>
              <a:defRPr/>
            </a:pPr>
            <a:r>
              <a:rPr lang="en-US" sz="1400" b="1" dirty="0">
                <a:solidFill>
                  <a:schemeClr val="tx2"/>
                </a:solidFill>
                <a:latin typeface="+mj-lt"/>
              </a:rPr>
              <a:t>Description Here</a:t>
            </a:r>
          </a:p>
        </p:txBody>
      </p:sp>
      <p:sp>
        <p:nvSpPr>
          <p:cNvPr id="23" name="TextBox 33">
            <a:extLst>
              <a:ext uri="{FF2B5EF4-FFF2-40B4-BE49-F238E27FC236}">
                <a16:creationId xmlns:a16="http://schemas.microsoft.com/office/drawing/2014/main" id="{AC813CB8-A09C-27C0-150B-CF17D4936617}"/>
              </a:ext>
            </a:extLst>
          </p:cNvPr>
          <p:cNvSpPr txBox="1"/>
          <p:nvPr/>
        </p:nvSpPr>
        <p:spPr>
          <a:xfrm>
            <a:off x="6826395" y="3800186"/>
            <a:ext cx="3736830" cy="415498"/>
          </a:xfrm>
          <a:prstGeom prst="rect">
            <a:avLst/>
          </a:prstGeom>
          <a:noFill/>
        </p:spPr>
        <p:txBody>
          <a:bodyPr wrap="square">
            <a:spAutoFit/>
          </a:bodyPr>
          <a:lstStyle/>
          <a:p>
            <a:pPr eaLnBrk="1" fontAlgn="auto" hangingPunct="1">
              <a:spcBef>
                <a:spcPts val="0"/>
              </a:spcBef>
              <a:spcAft>
                <a:spcPts val="0"/>
              </a:spcAft>
              <a:defRPr/>
            </a:pPr>
            <a:r>
              <a:rPr lang="id-ID" sz="1050" dirty="0">
                <a:solidFill>
                  <a:schemeClr val="tx2"/>
                </a:solidFill>
                <a:latin typeface="+mn-lt"/>
                <a:ea typeface="Times New Roman" panose="02020603050405020304" pitchFamily="18" charset="0"/>
              </a:rPr>
              <a:t>Lorem ipsum dolor sit amet, consec</a:t>
            </a:r>
            <a:r>
              <a:rPr lang="en-US" sz="1050" dirty="0">
                <a:solidFill>
                  <a:schemeClr val="tx2"/>
                </a:solidFill>
                <a:latin typeface="+mn-lt"/>
                <a:ea typeface="Times New Roman" panose="02020603050405020304" pitchFamily="18" charset="0"/>
              </a:rPr>
              <a:t> </a:t>
            </a:r>
            <a:r>
              <a:rPr lang="id-ID" sz="1050" dirty="0">
                <a:solidFill>
                  <a:schemeClr val="tx2"/>
                </a:solidFill>
                <a:latin typeface="+mn-lt"/>
                <a:ea typeface="Times New Roman" panose="02020603050405020304" pitchFamily="18" charset="0"/>
              </a:rPr>
              <a:t>tetur adipiscing elit. Vivamus vel euis</a:t>
            </a:r>
            <a:r>
              <a:rPr lang="en-US" sz="1050" dirty="0">
                <a:solidFill>
                  <a:schemeClr val="tx2"/>
                </a:solidFill>
                <a:latin typeface="+mn-lt"/>
                <a:ea typeface="Times New Roman" panose="02020603050405020304" pitchFamily="18" charset="0"/>
              </a:rPr>
              <a:t> </a:t>
            </a:r>
            <a:r>
              <a:rPr lang="id-ID" sz="1050" dirty="0">
                <a:solidFill>
                  <a:schemeClr val="tx2"/>
                </a:solidFill>
                <a:latin typeface="+mn-lt"/>
                <a:ea typeface="Times New Roman" panose="02020603050405020304" pitchFamily="18" charset="0"/>
              </a:rPr>
              <a:t>mod leo. Donec commodoam</a:t>
            </a:r>
          </a:p>
        </p:txBody>
      </p:sp>
      <p:sp>
        <p:nvSpPr>
          <p:cNvPr id="24" name="TextBox 34">
            <a:extLst>
              <a:ext uri="{FF2B5EF4-FFF2-40B4-BE49-F238E27FC236}">
                <a16:creationId xmlns:a16="http://schemas.microsoft.com/office/drawing/2014/main" id="{07A7F8D5-07CA-2F93-C815-4C8688CCECAA}"/>
              </a:ext>
            </a:extLst>
          </p:cNvPr>
          <p:cNvSpPr txBox="1"/>
          <p:nvPr/>
        </p:nvSpPr>
        <p:spPr>
          <a:xfrm>
            <a:off x="6826395" y="4409786"/>
            <a:ext cx="2336510" cy="307777"/>
          </a:xfrm>
          <a:prstGeom prst="rect">
            <a:avLst/>
          </a:prstGeom>
          <a:noFill/>
        </p:spPr>
        <p:txBody>
          <a:bodyPr wrap="square">
            <a:spAutoFit/>
          </a:bodyPr>
          <a:lstStyle/>
          <a:p>
            <a:pPr eaLnBrk="1" fontAlgn="auto" hangingPunct="1">
              <a:spcBef>
                <a:spcPts val="0"/>
              </a:spcBef>
              <a:spcAft>
                <a:spcPts val="0"/>
              </a:spcAft>
              <a:defRPr/>
            </a:pPr>
            <a:r>
              <a:rPr lang="en-US" sz="1400" b="1" dirty="0">
                <a:solidFill>
                  <a:schemeClr val="tx2"/>
                </a:solidFill>
                <a:latin typeface="+mj-lt"/>
              </a:rPr>
              <a:t>Description Here</a:t>
            </a:r>
          </a:p>
        </p:txBody>
      </p:sp>
      <p:sp>
        <p:nvSpPr>
          <p:cNvPr id="25" name="TextBox 35">
            <a:extLst>
              <a:ext uri="{FF2B5EF4-FFF2-40B4-BE49-F238E27FC236}">
                <a16:creationId xmlns:a16="http://schemas.microsoft.com/office/drawing/2014/main" id="{C563F97B-3593-9675-8EC0-368CDEF1C1FA}"/>
              </a:ext>
            </a:extLst>
          </p:cNvPr>
          <p:cNvSpPr txBox="1"/>
          <p:nvPr/>
        </p:nvSpPr>
        <p:spPr>
          <a:xfrm>
            <a:off x="6826395" y="4665374"/>
            <a:ext cx="3736830" cy="415498"/>
          </a:xfrm>
          <a:prstGeom prst="rect">
            <a:avLst/>
          </a:prstGeom>
          <a:noFill/>
        </p:spPr>
        <p:txBody>
          <a:bodyPr wrap="square">
            <a:spAutoFit/>
          </a:bodyPr>
          <a:lstStyle/>
          <a:p>
            <a:pPr eaLnBrk="1" fontAlgn="auto" hangingPunct="1">
              <a:spcBef>
                <a:spcPts val="0"/>
              </a:spcBef>
              <a:spcAft>
                <a:spcPts val="0"/>
              </a:spcAft>
              <a:defRPr/>
            </a:pPr>
            <a:r>
              <a:rPr lang="id-ID" sz="1050" dirty="0">
                <a:solidFill>
                  <a:schemeClr val="tx2"/>
                </a:solidFill>
                <a:latin typeface="+mn-lt"/>
                <a:ea typeface="Times New Roman" panose="02020603050405020304" pitchFamily="18" charset="0"/>
              </a:rPr>
              <a:t>Lorem ipsum dolor sit amet, consec</a:t>
            </a:r>
            <a:r>
              <a:rPr lang="en-US" sz="1050" dirty="0">
                <a:solidFill>
                  <a:schemeClr val="tx2"/>
                </a:solidFill>
                <a:latin typeface="+mn-lt"/>
                <a:ea typeface="Times New Roman" panose="02020603050405020304" pitchFamily="18" charset="0"/>
              </a:rPr>
              <a:t> </a:t>
            </a:r>
            <a:r>
              <a:rPr lang="id-ID" sz="1050" dirty="0">
                <a:solidFill>
                  <a:schemeClr val="tx2"/>
                </a:solidFill>
                <a:latin typeface="+mn-lt"/>
                <a:ea typeface="Times New Roman" panose="02020603050405020304" pitchFamily="18" charset="0"/>
              </a:rPr>
              <a:t>tetur adipiscing elit. Vivamus vel euis</a:t>
            </a:r>
            <a:r>
              <a:rPr lang="en-US" sz="1050" dirty="0">
                <a:solidFill>
                  <a:schemeClr val="tx2"/>
                </a:solidFill>
                <a:latin typeface="+mn-lt"/>
                <a:ea typeface="Times New Roman" panose="02020603050405020304" pitchFamily="18" charset="0"/>
              </a:rPr>
              <a:t> </a:t>
            </a:r>
            <a:r>
              <a:rPr lang="id-ID" sz="1050" dirty="0">
                <a:solidFill>
                  <a:schemeClr val="tx2"/>
                </a:solidFill>
                <a:latin typeface="+mn-lt"/>
                <a:ea typeface="Times New Roman" panose="02020603050405020304" pitchFamily="18" charset="0"/>
              </a:rPr>
              <a:t>mod leo. Donec commodoam</a:t>
            </a:r>
          </a:p>
        </p:txBody>
      </p:sp>
      <p:sp>
        <p:nvSpPr>
          <p:cNvPr id="49" name="TextBox 74">
            <a:extLst>
              <a:ext uri="{FF2B5EF4-FFF2-40B4-BE49-F238E27FC236}">
                <a16:creationId xmlns:a16="http://schemas.microsoft.com/office/drawing/2014/main" id="{39883756-D4E1-91FC-6682-BCF020825099}"/>
              </a:ext>
            </a:extLst>
          </p:cNvPr>
          <p:cNvSpPr txBox="1"/>
          <p:nvPr/>
        </p:nvSpPr>
        <p:spPr>
          <a:xfrm>
            <a:off x="5848495" y="2017424"/>
            <a:ext cx="503238" cy="261610"/>
          </a:xfrm>
          <a:prstGeom prst="rect">
            <a:avLst/>
          </a:prstGeom>
          <a:noFill/>
        </p:spPr>
        <p:txBody>
          <a:bodyPr wrap="square">
            <a:spAutoFit/>
          </a:bodyPr>
          <a:lstStyle/>
          <a:p>
            <a:pPr algn="ctr" eaLnBrk="1" fontAlgn="auto" hangingPunct="1">
              <a:spcBef>
                <a:spcPts val="0"/>
              </a:spcBef>
              <a:spcAft>
                <a:spcPts val="0"/>
              </a:spcAft>
              <a:defRPr/>
            </a:pPr>
            <a:r>
              <a:rPr lang="en-US" sz="1100" b="1" dirty="0">
                <a:solidFill>
                  <a:schemeClr val="bg1"/>
                </a:solidFill>
                <a:latin typeface="+mj-lt"/>
              </a:rPr>
              <a:t>124</a:t>
            </a:r>
          </a:p>
        </p:txBody>
      </p:sp>
      <p:sp>
        <p:nvSpPr>
          <p:cNvPr id="50" name="TextBox 75">
            <a:extLst>
              <a:ext uri="{FF2B5EF4-FFF2-40B4-BE49-F238E27FC236}">
                <a16:creationId xmlns:a16="http://schemas.microsoft.com/office/drawing/2014/main" id="{B137A5DE-92D5-B268-1D52-B3230308914C}"/>
              </a:ext>
            </a:extLst>
          </p:cNvPr>
          <p:cNvSpPr txBox="1"/>
          <p:nvPr/>
        </p:nvSpPr>
        <p:spPr>
          <a:xfrm>
            <a:off x="5848495" y="2885786"/>
            <a:ext cx="503238" cy="261610"/>
          </a:xfrm>
          <a:prstGeom prst="rect">
            <a:avLst/>
          </a:prstGeom>
          <a:noFill/>
        </p:spPr>
        <p:txBody>
          <a:bodyPr wrap="square">
            <a:spAutoFit/>
          </a:bodyPr>
          <a:lstStyle/>
          <a:p>
            <a:pPr algn="ctr" eaLnBrk="1" fontAlgn="auto" hangingPunct="1">
              <a:spcBef>
                <a:spcPts val="0"/>
              </a:spcBef>
              <a:spcAft>
                <a:spcPts val="0"/>
              </a:spcAft>
              <a:defRPr/>
            </a:pPr>
            <a:r>
              <a:rPr lang="en-US" sz="1100" b="1" dirty="0">
                <a:solidFill>
                  <a:schemeClr val="bg1"/>
                </a:solidFill>
                <a:latin typeface="+mj-lt"/>
              </a:rPr>
              <a:t>512</a:t>
            </a:r>
          </a:p>
        </p:txBody>
      </p:sp>
      <p:sp>
        <p:nvSpPr>
          <p:cNvPr id="51" name="TextBox 76">
            <a:extLst>
              <a:ext uri="{FF2B5EF4-FFF2-40B4-BE49-F238E27FC236}">
                <a16:creationId xmlns:a16="http://schemas.microsoft.com/office/drawing/2014/main" id="{2FDCEDCA-C4DC-C7D2-CF9F-BF5D35C8C1E5}"/>
              </a:ext>
            </a:extLst>
          </p:cNvPr>
          <p:cNvSpPr txBox="1"/>
          <p:nvPr/>
        </p:nvSpPr>
        <p:spPr>
          <a:xfrm>
            <a:off x="5848495" y="3758911"/>
            <a:ext cx="503238" cy="261610"/>
          </a:xfrm>
          <a:prstGeom prst="rect">
            <a:avLst/>
          </a:prstGeom>
          <a:noFill/>
        </p:spPr>
        <p:txBody>
          <a:bodyPr wrap="square">
            <a:spAutoFit/>
          </a:bodyPr>
          <a:lstStyle/>
          <a:p>
            <a:pPr algn="ctr" eaLnBrk="1" fontAlgn="auto" hangingPunct="1">
              <a:spcBef>
                <a:spcPts val="0"/>
              </a:spcBef>
              <a:spcAft>
                <a:spcPts val="0"/>
              </a:spcAft>
              <a:defRPr/>
            </a:pPr>
            <a:r>
              <a:rPr lang="en-US" sz="1100" b="1" dirty="0">
                <a:solidFill>
                  <a:schemeClr val="bg1"/>
                </a:solidFill>
                <a:latin typeface="+mj-lt"/>
              </a:rPr>
              <a:t>411</a:t>
            </a:r>
          </a:p>
        </p:txBody>
      </p:sp>
      <p:sp>
        <p:nvSpPr>
          <p:cNvPr id="52" name="TextBox 77">
            <a:extLst>
              <a:ext uri="{FF2B5EF4-FFF2-40B4-BE49-F238E27FC236}">
                <a16:creationId xmlns:a16="http://schemas.microsoft.com/office/drawing/2014/main" id="{0CDB4F73-7208-FB1E-45F3-9BC1798898AC}"/>
              </a:ext>
            </a:extLst>
          </p:cNvPr>
          <p:cNvSpPr txBox="1"/>
          <p:nvPr/>
        </p:nvSpPr>
        <p:spPr>
          <a:xfrm>
            <a:off x="5848495" y="4630449"/>
            <a:ext cx="453330" cy="261610"/>
          </a:xfrm>
          <a:prstGeom prst="rect">
            <a:avLst/>
          </a:prstGeom>
          <a:noFill/>
        </p:spPr>
        <p:txBody>
          <a:bodyPr wrap="square">
            <a:spAutoFit/>
          </a:bodyPr>
          <a:lstStyle/>
          <a:p>
            <a:pPr algn="ctr" eaLnBrk="1" fontAlgn="auto" hangingPunct="1">
              <a:spcBef>
                <a:spcPts val="0"/>
              </a:spcBef>
              <a:spcAft>
                <a:spcPts val="0"/>
              </a:spcAft>
              <a:defRPr/>
            </a:pPr>
            <a:r>
              <a:rPr lang="en-US" sz="1100" b="1" dirty="0">
                <a:solidFill>
                  <a:schemeClr val="bg1"/>
                </a:solidFill>
                <a:latin typeface="+mj-lt"/>
              </a:rPr>
              <a:t>72</a:t>
            </a:r>
          </a:p>
        </p:txBody>
      </p:sp>
      <p:sp>
        <p:nvSpPr>
          <p:cNvPr id="53" name="TextBox 78">
            <a:extLst>
              <a:ext uri="{FF2B5EF4-FFF2-40B4-BE49-F238E27FC236}">
                <a16:creationId xmlns:a16="http://schemas.microsoft.com/office/drawing/2014/main" id="{7821B59B-7BFC-2198-DA60-1700A809C6EF}"/>
              </a:ext>
            </a:extLst>
          </p:cNvPr>
          <p:cNvSpPr txBox="1"/>
          <p:nvPr/>
        </p:nvSpPr>
        <p:spPr>
          <a:xfrm>
            <a:off x="3141807" y="1847561"/>
            <a:ext cx="2044700" cy="577081"/>
          </a:xfrm>
          <a:prstGeom prst="rect">
            <a:avLst/>
          </a:prstGeom>
          <a:noFill/>
        </p:spPr>
        <p:txBody>
          <a:bodyPr>
            <a:spAutoFit/>
          </a:bodyPr>
          <a:lstStyle/>
          <a:p>
            <a:pPr eaLnBrk="1" fontAlgn="auto" hangingPunct="1">
              <a:spcBef>
                <a:spcPts val="0"/>
              </a:spcBef>
              <a:spcAft>
                <a:spcPts val="0"/>
              </a:spcAft>
              <a:defRPr/>
            </a:pPr>
            <a:r>
              <a:rPr lang="id-ID" sz="1050" b="1" dirty="0">
                <a:solidFill>
                  <a:schemeClr val="bg1"/>
                </a:solidFill>
                <a:latin typeface="+mn-lt"/>
                <a:ea typeface="Times New Roman" panose="02020603050405020304" pitchFamily="18" charset="0"/>
              </a:rPr>
              <a:t>Lorem ipsum </a:t>
            </a:r>
            <a:r>
              <a:rPr lang="id-ID" sz="1050" dirty="0">
                <a:solidFill>
                  <a:schemeClr val="bg1"/>
                </a:solidFill>
                <a:latin typeface="+mn-lt"/>
                <a:ea typeface="Times New Roman" panose="02020603050405020304" pitchFamily="18" charset="0"/>
              </a:rPr>
              <a:t>dolor sit amet, conse</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ctetur adipiscing elit. Vivamus vel</a:t>
            </a:r>
          </a:p>
        </p:txBody>
      </p:sp>
      <p:sp>
        <p:nvSpPr>
          <p:cNvPr id="54" name="TextBox 79">
            <a:extLst>
              <a:ext uri="{FF2B5EF4-FFF2-40B4-BE49-F238E27FC236}">
                <a16:creationId xmlns:a16="http://schemas.microsoft.com/office/drawing/2014/main" id="{C1D2D89A-3F37-C5DE-C65A-B3E6E4F168D3}"/>
              </a:ext>
            </a:extLst>
          </p:cNvPr>
          <p:cNvSpPr txBox="1"/>
          <p:nvPr/>
        </p:nvSpPr>
        <p:spPr>
          <a:xfrm>
            <a:off x="3143395" y="2704811"/>
            <a:ext cx="2046287" cy="577081"/>
          </a:xfrm>
          <a:prstGeom prst="rect">
            <a:avLst/>
          </a:prstGeom>
          <a:noFill/>
        </p:spPr>
        <p:txBody>
          <a:bodyPr>
            <a:spAutoFit/>
          </a:bodyPr>
          <a:lstStyle/>
          <a:p>
            <a:pPr eaLnBrk="1" fontAlgn="auto" hangingPunct="1">
              <a:spcBef>
                <a:spcPts val="0"/>
              </a:spcBef>
              <a:spcAft>
                <a:spcPts val="0"/>
              </a:spcAft>
              <a:defRPr/>
            </a:pPr>
            <a:r>
              <a:rPr lang="id-ID" sz="1050" b="1" dirty="0">
                <a:solidFill>
                  <a:schemeClr val="bg1"/>
                </a:solidFill>
                <a:latin typeface="+mn-lt"/>
                <a:ea typeface="Times New Roman" panose="02020603050405020304" pitchFamily="18" charset="0"/>
              </a:rPr>
              <a:t>Lorem ipsum </a:t>
            </a:r>
            <a:r>
              <a:rPr lang="id-ID" sz="1050" dirty="0">
                <a:solidFill>
                  <a:schemeClr val="bg1"/>
                </a:solidFill>
                <a:latin typeface="+mn-lt"/>
                <a:ea typeface="Times New Roman" panose="02020603050405020304" pitchFamily="18" charset="0"/>
              </a:rPr>
              <a:t>dolor sit amet, conse</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ctetur adipiscing elit. Vivamus vel</a:t>
            </a:r>
          </a:p>
        </p:txBody>
      </p:sp>
      <p:sp>
        <p:nvSpPr>
          <p:cNvPr id="55" name="TextBox 80">
            <a:extLst>
              <a:ext uri="{FF2B5EF4-FFF2-40B4-BE49-F238E27FC236}">
                <a16:creationId xmlns:a16="http://schemas.microsoft.com/office/drawing/2014/main" id="{68C0D7B6-F064-CBDD-04F6-F4B908A4AAF7}"/>
              </a:ext>
            </a:extLst>
          </p:cNvPr>
          <p:cNvSpPr txBox="1"/>
          <p:nvPr/>
        </p:nvSpPr>
        <p:spPr>
          <a:xfrm>
            <a:off x="3146570" y="3563649"/>
            <a:ext cx="2044700" cy="577081"/>
          </a:xfrm>
          <a:prstGeom prst="rect">
            <a:avLst/>
          </a:prstGeom>
          <a:noFill/>
        </p:spPr>
        <p:txBody>
          <a:bodyPr>
            <a:spAutoFit/>
          </a:bodyPr>
          <a:lstStyle/>
          <a:p>
            <a:pPr eaLnBrk="1" fontAlgn="auto" hangingPunct="1">
              <a:spcBef>
                <a:spcPts val="0"/>
              </a:spcBef>
              <a:spcAft>
                <a:spcPts val="0"/>
              </a:spcAft>
              <a:defRPr/>
            </a:pPr>
            <a:r>
              <a:rPr lang="id-ID" sz="1050" b="1" dirty="0">
                <a:solidFill>
                  <a:schemeClr val="bg1"/>
                </a:solidFill>
                <a:latin typeface="+mn-lt"/>
                <a:ea typeface="Times New Roman" panose="02020603050405020304" pitchFamily="18" charset="0"/>
              </a:rPr>
              <a:t>Lorem ipsum </a:t>
            </a:r>
            <a:r>
              <a:rPr lang="id-ID" sz="1050" dirty="0">
                <a:solidFill>
                  <a:schemeClr val="bg1"/>
                </a:solidFill>
                <a:latin typeface="+mn-lt"/>
                <a:ea typeface="Times New Roman" panose="02020603050405020304" pitchFamily="18" charset="0"/>
              </a:rPr>
              <a:t>dolor sit amet, conse</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ctetur adipiscing elit. Vivamus vel</a:t>
            </a:r>
          </a:p>
        </p:txBody>
      </p:sp>
      <p:sp>
        <p:nvSpPr>
          <p:cNvPr id="56" name="TextBox 81">
            <a:extLst>
              <a:ext uri="{FF2B5EF4-FFF2-40B4-BE49-F238E27FC236}">
                <a16:creationId xmlns:a16="http://schemas.microsoft.com/office/drawing/2014/main" id="{08E2C104-9896-1377-DC37-8DB1472CF4CD}"/>
              </a:ext>
            </a:extLst>
          </p:cNvPr>
          <p:cNvSpPr txBox="1"/>
          <p:nvPr/>
        </p:nvSpPr>
        <p:spPr>
          <a:xfrm>
            <a:off x="3148157" y="4420899"/>
            <a:ext cx="2046288" cy="577081"/>
          </a:xfrm>
          <a:prstGeom prst="rect">
            <a:avLst/>
          </a:prstGeom>
          <a:noFill/>
        </p:spPr>
        <p:txBody>
          <a:bodyPr>
            <a:spAutoFit/>
          </a:bodyPr>
          <a:lstStyle/>
          <a:p>
            <a:pPr eaLnBrk="1" fontAlgn="auto" hangingPunct="1">
              <a:spcBef>
                <a:spcPts val="0"/>
              </a:spcBef>
              <a:spcAft>
                <a:spcPts val="0"/>
              </a:spcAft>
              <a:defRPr/>
            </a:pPr>
            <a:r>
              <a:rPr lang="id-ID" sz="1050" b="1" dirty="0">
                <a:solidFill>
                  <a:schemeClr val="bg1"/>
                </a:solidFill>
                <a:latin typeface="+mn-lt"/>
                <a:ea typeface="Times New Roman" panose="02020603050405020304" pitchFamily="18" charset="0"/>
              </a:rPr>
              <a:t>Lorem ipsum </a:t>
            </a:r>
            <a:r>
              <a:rPr lang="id-ID" sz="1050" dirty="0">
                <a:solidFill>
                  <a:schemeClr val="bg1"/>
                </a:solidFill>
                <a:latin typeface="+mn-lt"/>
                <a:ea typeface="Times New Roman" panose="02020603050405020304" pitchFamily="18" charset="0"/>
              </a:rPr>
              <a:t>dolor sit amet, conse</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ctetur adipiscing elit. Vivamus vel</a:t>
            </a:r>
          </a:p>
        </p:txBody>
      </p:sp>
      <p:pic>
        <p:nvPicPr>
          <p:cNvPr id="57" name="Gráfico 56">
            <a:extLst>
              <a:ext uri="{FF2B5EF4-FFF2-40B4-BE49-F238E27FC236}">
                <a16:creationId xmlns:a16="http://schemas.microsoft.com/office/drawing/2014/main" id="{0118382A-5BD4-0F0A-A480-8C032E343F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42108" y="1984881"/>
            <a:ext cx="313204" cy="313204"/>
          </a:xfrm>
          <a:prstGeom prst="rect">
            <a:avLst/>
          </a:prstGeom>
        </p:spPr>
      </p:pic>
      <p:pic>
        <p:nvPicPr>
          <p:cNvPr id="58" name="Gráfico 57">
            <a:extLst>
              <a:ext uri="{FF2B5EF4-FFF2-40B4-BE49-F238E27FC236}">
                <a16:creationId xmlns:a16="http://schemas.microsoft.com/office/drawing/2014/main" id="{6034C8B6-560C-0625-8583-487660BF82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42108" y="2880231"/>
            <a:ext cx="313204" cy="313204"/>
          </a:xfrm>
          <a:prstGeom prst="rect">
            <a:avLst/>
          </a:prstGeom>
        </p:spPr>
      </p:pic>
      <p:pic>
        <p:nvPicPr>
          <p:cNvPr id="59" name="Gráfico 58">
            <a:extLst>
              <a:ext uri="{FF2B5EF4-FFF2-40B4-BE49-F238E27FC236}">
                <a16:creationId xmlns:a16="http://schemas.microsoft.com/office/drawing/2014/main" id="{9F0D13D6-8CEA-78AF-A399-FE75DFD94A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42108" y="3747006"/>
            <a:ext cx="313204" cy="313204"/>
          </a:xfrm>
          <a:prstGeom prst="rect">
            <a:avLst/>
          </a:prstGeom>
        </p:spPr>
      </p:pic>
      <p:pic>
        <p:nvPicPr>
          <p:cNvPr id="60" name="Gráfico 59">
            <a:extLst>
              <a:ext uri="{FF2B5EF4-FFF2-40B4-BE49-F238E27FC236}">
                <a16:creationId xmlns:a16="http://schemas.microsoft.com/office/drawing/2014/main" id="{F235789A-8686-A581-03D0-34438BBB17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42108" y="4613781"/>
            <a:ext cx="313204" cy="313204"/>
          </a:xfrm>
          <a:prstGeom prst="rect">
            <a:avLst/>
          </a:prstGeom>
        </p:spPr>
      </p:pic>
      <p:pic>
        <p:nvPicPr>
          <p:cNvPr id="26" name="Gráfico 25">
            <a:extLst>
              <a:ext uri="{FF2B5EF4-FFF2-40B4-BE49-F238E27FC236}">
                <a16:creationId xmlns:a16="http://schemas.microsoft.com/office/drawing/2014/main" id="{4472385B-D7C6-D9D1-5B0A-098216E6B3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41530846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1BF47-A114-0426-101C-A51568CEE46C}"/>
            </a:ext>
          </a:extLst>
        </p:cNvPr>
        <p:cNvGrpSpPr/>
        <p:nvPr/>
      </p:nvGrpSpPr>
      <p:grpSpPr>
        <a:xfrm>
          <a:off x="0" y="0"/>
          <a:ext cx="0" cy="0"/>
          <a:chOff x="0" y="0"/>
          <a:chExt cx="0" cy="0"/>
        </a:xfrm>
      </p:grpSpPr>
      <p:sp>
        <p:nvSpPr>
          <p:cNvPr id="748" name="Elipse 747">
            <a:extLst>
              <a:ext uri="{FF2B5EF4-FFF2-40B4-BE49-F238E27FC236}">
                <a16:creationId xmlns:a16="http://schemas.microsoft.com/office/drawing/2014/main" id="{CE1627C5-6DB9-A3FA-9CAB-25E8451EC33D}"/>
              </a:ext>
            </a:extLst>
          </p:cNvPr>
          <p:cNvSpPr/>
          <p:nvPr/>
        </p:nvSpPr>
        <p:spPr>
          <a:xfrm>
            <a:off x="846853" y="1163207"/>
            <a:ext cx="891600" cy="891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9" name="Elipse 748">
            <a:extLst>
              <a:ext uri="{FF2B5EF4-FFF2-40B4-BE49-F238E27FC236}">
                <a16:creationId xmlns:a16="http://schemas.microsoft.com/office/drawing/2014/main" id="{B21C7067-5470-443F-FD57-399FA8505FBA}"/>
              </a:ext>
            </a:extLst>
          </p:cNvPr>
          <p:cNvSpPr/>
          <p:nvPr/>
        </p:nvSpPr>
        <p:spPr>
          <a:xfrm>
            <a:off x="1967794" y="1163207"/>
            <a:ext cx="891600" cy="891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0" name="Elipse 749">
            <a:extLst>
              <a:ext uri="{FF2B5EF4-FFF2-40B4-BE49-F238E27FC236}">
                <a16:creationId xmlns:a16="http://schemas.microsoft.com/office/drawing/2014/main" id="{8D836E6F-2519-85B0-E0C6-4D315B950E3B}"/>
              </a:ext>
            </a:extLst>
          </p:cNvPr>
          <p:cNvSpPr/>
          <p:nvPr/>
        </p:nvSpPr>
        <p:spPr>
          <a:xfrm>
            <a:off x="3088735" y="1163207"/>
            <a:ext cx="891600" cy="891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1" name="Elipse 750">
            <a:extLst>
              <a:ext uri="{FF2B5EF4-FFF2-40B4-BE49-F238E27FC236}">
                <a16:creationId xmlns:a16="http://schemas.microsoft.com/office/drawing/2014/main" id="{7E15C867-2E3D-AEFC-EC3D-0F320E1CC66D}"/>
              </a:ext>
            </a:extLst>
          </p:cNvPr>
          <p:cNvSpPr/>
          <p:nvPr/>
        </p:nvSpPr>
        <p:spPr>
          <a:xfrm>
            <a:off x="4209676" y="1163207"/>
            <a:ext cx="891600" cy="8916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2" name="Elipse 751">
            <a:extLst>
              <a:ext uri="{FF2B5EF4-FFF2-40B4-BE49-F238E27FC236}">
                <a16:creationId xmlns:a16="http://schemas.microsoft.com/office/drawing/2014/main" id="{543FA7EE-1840-27F3-0BA7-794B3FFD7FA2}"/>
              </a:ext>
            </a:extLst>
          </p:cNvPr>
          <p:cNvSpPr/>
          <p:nvPr/>
        </p:nvSpPr>
        <p:spPr>
          <a:xfrm>
            <a:off x="5330615" y="1163207"/>
            <a:ext cx="891600" cy="8916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95" name="Gráfico 594">
            <a:extLst>
              <a:ext uri="{FF2B5EF4-FFF2-40B4-BE49-F238E27FC236}">
                <a16:creationId xmlns:a16="http://schemas.microsoft.com/office/drawing/2014/main" id="{9C5F60B9-548C-7739-2069-A25033F32D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7382" y="4826069"/>
            <a:ext cx="690418" cy="690418"/>
          </a:xfrm>
          <a:prstGeom prst="rect">
            <a:avLst/>
          </a:prstGeom>
        </p:spPr>
      </p:pic>
      <p:pic>
        <p:nvPicPr>
          <p:cNvPr id="598" name="Gráfico 597">
            <a:extLst>
              <a:ext uri="{FF2B5EF4-FFF2-40B4-BE49-F238E27FC236}">
                <a16:creationId xmlns:a16="http://schemas.microsoft.com/office/drawing/2014/main" id="{523902FF-A675-BAC7-69CC-7B1B06D051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0701" y="4826069"/>
            <a:ext cx="690418" cy="690418"/>
          </a:xfrm>
          <a:prstGeom prst="rect">
            <a:avLst/>
          </a:prstGeom>
        </p:spPr>
      </p:pic>
      <p:pic>
        <p:nvPicPr>
          <p:cNvPr id="601" name="Gráfico 600">
            <a:extLst>
              <a:ext uri="{FF2B5EF4-FFF2-40B4-BE49-F238E27FC236}">
                <a16:creationId xmlns:a16="http://schemas.microsoft.com/office/drawing/2014/main" id="{5544713D-87A3-C315-CBB3-4D3EE2A83C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64020" y="4826069"/>
            <a:ext cx="690418" cy="690418"/>
          </a:xfrm>
          <a:prstGeom prst="rect">
            <a:avLst/>
          </a:prstGeom>
        </p:spPr>
      </p:pic>
      <p:pic>
        <p:nvPicPr>
          <p:cNvPr id="604" name="Gráfico 603">
            <a:extLst>
              <a:ext uri="{FF2B5EF4-FFF2-40B4-BE49-F238E27FC236}">
                <a16:creationId xmlns:a16="http://schemas.microsoft.com/office/drawing/2014/main" id="{6B3C23F0-90AB-8EB7-1B1A-EE0439D441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17339" y="4826069"/>
            <a:ext cx="690418" cy="690418"/>
          </a:xfrm>
          <a:prstGeom prst="rect">
            <a:avLst/>
          </a:prstGeom>
        </p:spPr>
      </p:pic>
      <p:pic>
        <p:nvPicPr>
          <p:cNvPr id="607" name="Gráfico 606">
            <a:extLst>
              <a:ext uri="{FF2B5EF4-FFF2-40B4-BE49-F238E27FC236}">
                <a16:creationId xmlns:a16="http://schemas.microsoft.com/office/drawing/2014/main" id="{CE883509-3C27-1B64-0671-8629810BECD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70658" y="4826069"/>
            <a:ext cx="690418" cy="690418"/>
          </a:xfrm>
          <a:prstGeom prst="rect">
            <a:avLst/>
          </a:prstGeom>
        </p:spPr>
      </p:pic>
      <p:pic>
        <p:nvPicPr>
          <p:cNvPr id="610" name="Gráfico 609">
            <a:extLst>
              <a:ext uri="{FF2B5EF4-FFF2-40B4-BE49-F238E27FC236}">
                <a16:creationId xmlns:a16="http://schemas.microsoft.com/office/drawing/2014/main" id="{099B2CEE-84F5-8586-C62E-B4601369852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023977" y="4826069"/>
            <a:ext cx="690418" cy="690418"/>
          </a:xfrm>
          <a:prstGeom prst="rect">
            <a:avLst/>
          </a:prstGeom>
        </p:spPr>
      </p:pic>
      <p:pic>
        <p:nvPicPr>
          <p:cNvPr id="613" name="Gráfico 612">
            <a:extLst>
              <a:ext uri="{FF2B5EF4-FFF2-40B4-BE49-F238E27FC236}">
                <a16:creationId xmlns:a16="http://schemas.microsoft.com/office/drawing/2014/main" id="{5D05401D-D2AD-136A-8CF4-08AC8EFD969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77296" y="4826069"/>
            <a:ext cx="690418" cy="690418"/>
          </a:xfrm>
          <a:prstGeom prst="rect">
            <a:avLst/>
          </a:prstGeom>
        </p:spPr>
      </p:pic>
      <p:pic>
        <p:nvPicPr>
          <p:cNvPr id="616" name="Gráfico 615">
            <a:extLst>
              <a:ext uri="{FF2B5EF4-FFF2-40B4-BE49-F238E27FC236}">
                <a16:creationId xmlns:a16="http://schemas.microsoft.com/office/drawing/2014/main" id="{BA2FA113-3C19-61F7-055C-9931B812B06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330615" y="4826069"/>
            <a:ext cx="690418" cy="690418"/>
          </a:xfrm>
          <a:prstGeom prst="rect">
            <a:avLst/>
          </a:prstGeom>
        </p:spPr>
      </p:pic>
      <p:pic>
        <p:nvPicPr>
          <p:cNvPr id="619" name="Gráfico 618">
            <a:extLst>
              <a:ext uri="{FF2B5EF4-FFF2-40B4-BE49-F238E27FC236}">
                <a16:creationId xmlns:a16="http://schemas.microsoft.com/office/drawing/2014/main" id="{8CCB784A-AB9F-361C-93D9-79355EF16C2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983934" y="4826069"/>
            <a:ext cx="690418" cy="690418"/>
          </a:xfrm>
          <a:prstGeom prst="rect">
            <a:avLst/>
          </a:prstGeom>
        </p:spPr>
      </p:pic>
      <p:pic>
        <p:nvPicPr>
          <p:cNvPr id="622" name="Gráfico 621">
            <a:extLst>
              <a:ext uri="{FF2B5EF4-FFF2-40B4-BE49-F238E27FC236}">
                <a16:creationId xmlns:a16="http://schemas.microsoft.com/office/drawing/2014/main" id="{907A5520-F2E4-0F90-2690-267B048DFEB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637253" y="4826069"/>
            <a:ext cx="690418" cy="690418"/>
          </a:xfrm>
          <a:prstGeom prst="rect">
            <a:avLst/>
          </a:prstGeom>
        </p:spPr>
      </p:pic>
      <p:pic>
        <p:nvPicPr>
          <p:cNvPr id="625" name="Gráfico 624">
            <a:extLst>
              <a:ext uri="{FF2B5EF4-FFF2-40B4-BE49-F238E27FC236}">
                <a16:creationId xmlns:a16="http://schemas.microsoft.com/office/drawing/2014/main" id="{D2F130E5-27F1-73A7-07BD-6806A635080F}"/>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290572" y="4826069"/>
            <a:ext cx="690418" cy="690418"/>
          </a:xfrm>
          <a:prstGeom prst="rect">
            <a:avLst/>
          </a:prstGeom>
        </p:spPr>
      </p:pic>
      <p:pic>
        <p:nvPicPr>
          <p:cNvPr id="628" name="Gráfico 627">
            <a:extLst>
              <a:ext uri="{FF2B5EF4-FFF2-40B4-BE49-F238E27FC236}">
                <a16:creationId xmlns:a16="http://schemas.microsoft.com/office/drawing/2014/main" id="{06A4F456-A5F4-29E6-86F4-E663E893CB9A}"/>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943891" y="4826069"/>
            <a:ext cx="690418" cy="690418"/>
          </a:xfrm>
          <a:prstGeom prst="rect">
            <a:avLst/>
          </a:prstGeom>
        </p:spPr>
      </p:pic>
      <p:pic>
        <p:nvPicPr>
          <p:cNvPr id="631" name="Gráfico 630">
            <a:extLst>
              <a:ext uri="{FF2B5EF4-FFF2-40B4-BE49-F238E27FC236}">
                <a16:creationId xmlns:a16="http://schemas.microsoft.com/office/drawing/2014/main" id="{637189E7-B59A-9E67-CB93-124D3C97811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597210" y="4826069"/>
            <a:ext cx="690418" cy="690418"/>
          </a:xfrm>
          <a:prstGeom prst="rect">
            <a:avLst/>
          </a:prstGeom>
        </p:spPr>
      </p:pic>
      <p:pic>
        <p:nvPicPr>
          <p:cNvPr id="634" name="Gráfico 633">
            <a:extLst>
              <a:ext uri="{FF2B5EF4-FFF2-40B4-BE49-F238E27FC236}">
                <a16:creationId xmlns:a16="http://schemas.microsoft.com/office/drawing/2014/main" id="{83333D07-CA7D-49CE-D683-EA05603AE61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0557164" y="4826069"/>
            <a:ext cx="690418" cy="690418"/>
          </a:xfrm>
          <a:prstGeom prst="rect">
            <a:avLst/>
          </a:prstGeom>
        </p:spPr>
      </p:pic>
      <p:pic>
        <p:nvPicPr>
          <p:cNvPr id="637" name="Gráfico 636">
            <a:extLst>
              <a:ext uri="{FF2B5EF4-FFF2-40B4-BE49-F238E27FC236}">
                <a16:creationId xmlns:a16="http://schemas.microsoft.com/office/drawing/2014/main" id="{E504F17B-0967-FBCE-AA68-4D2E78ED3C2E}"/>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250529" y="4826069"/>
            <a:ext cx="690418" cy="690418"/>
          </a:xfrm>
          <a:prstGeom prst="rect">
            <a:avLst/>
          </a:prstGeom>
        </p:spPr>
      </p:pic>
      <p:pic>
        <p:nvPicPr>
          <p:cNvPr id="704" name="Gráfico 703">
            <a:extLst>
              <a:ext uri="{FF2B5EF4-FFF2-40B4-BE49-F238E27FC236}">
                <a16:creationId xmlns:a16="http://schemas.microsoft.com/office/drawing/2014/main" id="{207145CC-553C-FDCA-3678-C88F9CBBBF68}"/>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9903848" y="4826069"/>
            <a:ext cx="690418" cy="690418"/>
          </a:xfrm>
          <a:prstGeom prst="rect">
            <a:avLst/>
          </a:prstGeom>
        </p:spPr>
      </p:pic>
      <p:pic>
        <p:nvPicPr>
          <p:cNvPr id="773" name="Gráfico 772">
            <a:extLst>
              <a:ext uri="{FF2B5EF4-FFF2-40B4-BE49-F238E27FC236}">
                <a16:creationId xmlns:a16="http://schemas.microsoft.com/office/drawing/2014/main" id="{8F790721-3C59-EA7B-4C83-7CCA93F3C0C0}"/>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052145" y="2960325"/>
            <a:ext cx="580737" cy="580737"/>
          </a:xfrm>
          <a:prstGeom prst="rect">
            <a:avLst/>
          </a:prstGeom>
        </p:spPr>
      </p:pic>
      <p:pic>
        <p:nvPicPr>
          <p:cNvPr id="775" name="Gráfico 774">
            <a:extLst>
              <a:ext uri="{FF2B5EF4-FFF2-40B4-BE49-F238E27FC236}">
                <a16:creationId xmlns:a16="http://schemas.microsoft.com/office/drawing/2014/main" id="{2AD0BAD2-9152-396A-129C-198F35B64B08}"/>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921223" y="2960325"/>
            <a:ext cx="580737" cy="580737"/>
          </a:xfrm>
          <a:prstGeom prst="rect">
            <a:avLst/>
          </a:prstGeom>
        </p:spPr>
      </p:pic>
      <p:pic>
        <p:nvPicPr>
          <p:cNvPr id="777" name="Gráfico 776">
            <a:extLst>
              <a:ext uri="{FF2B5EF4-FFF2-40B4-BE49-F238E27FC236}">
                <a16:creationId xmlns:a16="http://schemas.microsoft.com/office/drawing/2014/main" id="{F36C0E18-AB7C-CF2F-0252-0F455EA767EA}"/>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2790301" y="2960325"/>
            <a:ext cx="580737" cy="580737"/>
          </a:xfrm>
          <a:prstGeom prst="rect">
            <a:avLst/>
          </a:prstGeom>
        </p:spPr>
      </p:pic>
      <p:pic>
        <p:nvPicPr>
          <p:cNvPr id="779" name="Gráfico 778">
            <a:extLst>
              <a:ext uri="{FF2B5EF4-FFF2-40B4-BE49-F238E27FC236}">
                <a16:creationId xmlns:a16="http://schemas.microsoft.com/office/drawing/2014/main" id="{13014C17-232A-AA42-6451-8C0ABD3B932C}"/>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3659379" y="2960325"/>
            <a:ext cx="580737" cy="580737"/>
          </a:xfrm>
          <a:prstGeom prst="rect">
            <a:avLst/>
          </a:prstGeom>
        </p:spPr>
      </p:pic>
      <p:pic>
        <p:nvPicPr>
          <p:cNvPr id="781" name="Gráfico 780">
            <a:extLst>
              <a:ext uri="{FF2B5EF4-FFF2-40B4-BE49-F238E27FC236}">
                <a16:creationId xmlns:a16="http://schemas.microsoft.com/office/drawing/2014/main" id="{54DFC5FC-5A42-43A2-75AF-9C2AA82A7323}"/>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4528457" y="2960325"/>
            <a:ext cx="580737" cy="580737"/>
          </a:xfrm>
          <a:prstGeom prst="rect">
            <a:avLst/>
          </a:prstGeom>
        </p:spPr>
      </p:pic>
      <p:pic>
        <p:nvPicPr>
          <p:cNvPr id="783" name="Gráfico 782">
            <a:extLst>
              <a:ext uri="{FF2B5EF4-FFF2-40B4-BE49-F238E27FC236}">
                <a16:creationId xmlns:a16="http://schemas.microsoft.com/office/drawing/2014/main" id="{46C9EA9C-496D-150E-D997-ECA095DB9E22}"/>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5397535" y="2960325"/>
            <a:ext cx="580737" cy="580737"/>
          </a:xfrm>
          <a:prstGeom prst="rect">
            <a:avLst/>
          </a:prstGeom>
        </p:spPr>
      </p:pic>
      <p:pic>
        <p:nvPicPr>
          <p:cNvPr id="785" name="Gráfico 784">
            <a:extLst>
              <a:ext uri="{FF2B5EF4-FFF2-40B4-BE49-F238E27FC236}">
                <a16:creationId xmlns:a16="http://schemas.microsoft.com/office/drawing/2014/main" id="{015BD49F-4BF9-75DD-0E37-04DB684573FD}"/>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6266613" y="2960325"/>
            <a:ext cx="580737" cy="580737"/>
          </a:xfrm>
          <a:prstGeom prst="rect">
            <a:avLst/>
          </a:prstGeom>
        </p:spPr>
      </p:pic>
      <p:pic>
        <p:nvPicPr>
          <p:cNvPr id="787" name="Gráfico 786">
            <a:extLst>
              <a:ext uri="{FF2B5EF4-FFF2-40B4-BE49-F238E27FC236}">
                <a16:creationId xmlns:a16="http://schemas.microsoft.com/office/drawing/2014/main" id="{5D68F7D4-EFA4-D343-8FD6-5BA63D89317F}"/>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135691" y="2960325"/>
            <a:ext cx="580737" cy="580737"/>
          </a:xfrm>
          <a:prstGeom prst="rect">
            <a:avLst/>
          </a:prstGeom>
        </p:spPr>
      </p:pic>
      <p:pic>
        <p:nvPicPr>
          <p:cNvPr id="789" name="Gráfico 788">
            <a:extLst>
              <a:ext uri="{FF2B5EF4-FFF2-40B4-BE49-F238E27FC236}">
                <a16:creationId xmlns:a16="http://schemas.microsoft.com/office/drawing/2014/main" id="{CC974E6F-AF4C-F6C9-BA07-3199A37FE64B}"/>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8004769" y="2960325"/>
            <a:ext cx="580737" cy="580737"/>
          </a:xfrm>
          <a:prstGeom prst="rect">
            <a:avLst/>
          </a:prstGeom>
        </p:spPr>
      </p:pic>
      <p:pic>
        <p:nvPicPr>
          <p:cNvPr id="791" name="Gráfico 790">
            <a:extLst>
              <a:ext uri="{FF2B5EF4-FFF2-40B4-BE49-F238E27FC236}">
                <a16:creationId xmlns:a16="http://schemas.microsoft.com/office/drawing/2014/main" id="{203BE401-D798-E6D3-EECF-2FB590BF9403}"/>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8873847" y="2960325"/>
            <a:ext cx="580737" cy="580737"/>
          </a:xfrm>
          <a:prstGeom prst="rect">
            <a:avLst/>
          </a:prstGeom>
        </p:spPr>
      </p:pic>
      <p:pic>
        <p:nvPicPr>
          <p:cNvPr id="793" name="Gráfico 792">
            <a:extLst>
              <a:ext uri="{FF2B5EF4-FFF2-40B4-BE49-F238E27FC236}">
                <a16:creationId xmlns:a16="http://schemas.microsoft.com/office/drawing/2014/main" id="{021A3488-8670-B9ED-A89A-04599903D8C0}"/>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9742925" y="2960325"/>
            <a:ext cx="580737" cy="580737"/>
          </a:xfrm>
          <a:prstGeom prst="rect">
            <a:avLst/>
          </a:prstGeom>
        </p:spPr>
      </p:pic>
      <p:pic>
        <p:nvPicPr>
          <p:cNvPr id="795" name="Gráfico 794">
            <a:extLst>
              <a:ext uri="{FF2B5EF4-FFF2-40B4-BE49-F238E27FC236}">
                <a16:creationId xmlns:a16="http://schemas.microsoft.com/office/drawing/2014/main" id="{EE72374E-AC61-92B9-BC54-86A51BE12207}"/>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0612004" y="2960325"/>
            <a:ext cx="580737" cy="580737"/>
          </a:xfrm>
          <a:prstGeom prst="rect">
            <a:avLst/>
          </a:prstGeom>
        </p:spPr>
      </p:pic>
      <p:pic>
        <p:nvPicPr>
          <p:cNvPr id="797" name="Gráfico 796">
            <a:extLst>
              <a:ext uri="{FF2B5EF4-FFF2-40B4-BE49-F238E27FC236}">
                <a16:creationId xmlns:a16="http://schemas.microsoft.com/office/drawing/2014/main" id="{BEA6D975-7C1D-2936-7EEC-66DBA552BF96}"/>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044862" y="3893197"/>
            <a:ext cx="580737" cy="580737"/>
          </a:xfrm>
          <a:prstGeom prst="rect">
            <a:avLst/>
          </a:prstGeom>
        </p:spPr>
      </p:pic>
      <p:pic>
        <p:nvPicPr>
          <p:cNvPr id="799" name="Gráfico 798">
            <a:extLst>
              <a:ext uri="{FF2B5EF4-FFF2-40B4-BE49-F238E27FC236}">
                <a16:creationId xmlns:a16="http://schemas.microsoft.com/office/drawing/2014/main" id="{D294120B-3443-D0A9-D200-909AA5D5EA53}"/>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840646" y="3893197"/>
            <a:ext cx="580737" cy="580737"/>
          </a:xfrm>
          <a:prstGeom prst="rect">
            <a:avLst/>
          </a:prstGeom>
        </p:spPr>
      </p:pic>
      <p:pic>
        <p:nvPicPr>
          <p:cNvPr id="801" name="Gráfico 800">
            <a:extLst>
              <a:ext uri="{FF2B5EF4-FFF2-40B4-BE49-F238E27FC236}">
                <a16:creationId xmlns:a16="http://schemas.microsoft.com/office/drawing/2014/main" id="{5580CC09-4D22-5FF4-4FA2-4B17AD8C3E5B}"/>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2636430" y="3893197"/>
            <a:ext cx="580737" cy="580737"/>
          </a:xfrm>
          <a:prstGeom prst="rect">
            <a:avLst/>
          </a:prstGeom>
        </p:spPr>
      </p:pic>
      <p:pic>
        <p:nvPicPr>
          <p:cNvPr id="803" name="Gráfico 802">
            <a:extLst>
              <a:ext uri="{FF2B5EF4-FFF2-40B4-BE49-F238E27FC236}">
                <a16:creationId xmlns:a16="http://schemas.microsoft.com/office/drawing/2014/main" id="{5E35CB3E-2F75-C28A-5BB2-FE9126ECE315}"/>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3432214" y="3893197"/>
            <a:ext cx="580737" cy="580737"/>
          </a:xfrm>
          <a:prstGeom prst="rect">
            <a:avLst/>
          </a:prstGeom>
        </p:spPr>
      </p:pic>
      <p:pic>
        <p:nvPicPr>
          <p:cNvPr id="805" name="Gráfico 804">
            <a:extLst>
              <a:ext uri="{FF2B5EF4-FFF2-40B4-BE49-F238E27FC236}">
                <a16:creationId xmlns:a16="http://schemas.microsoft.com/office/drawing/2014/main" id="{97EC39E9-650D-D701-540C-9EDD3CD0142E}"/>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4227998" y="3893197"/>
            <a:ext cx="580737" cy="580737"/>
          </a:xfrm>
          <a:prstGeom prst="rect">
            <a:avLst/>
          </a:prstGeom>
        </p:spPr>
      </p:pic>
      <p:pic>
        <p:nvPicPr>
          <p:cNvPr id="807" name="Gráfico 806">
            <a:extLst>
              <a:ext uri="{FF2B5EF4-FFF2-40B4-BE49-F238E27FC236}">
                <a16:creationId xmlns:a16="http://schemas.microsoft.com/office/drawing/2014/main" id="{6CE3C878-208F-CF96-386F-9A7F5B3CDA66}"/>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5023782" y="3893197"/>
            <a:ext cx="580737" cy="580737"/>
          </a:xfrm>
          <a:prstGeom prst="rect">
            <a:avLst/>
          </a:prstGeom>
        </p:spPr>
      </p:pic>
      <p:pic>
        <p:nvPicPr>
          <p:cNvPr id="809" name="Gráfico 808">
            <a:extLst>
              <a:ext uri="{FF2B5EF4-FFF2-40B4-BE49-F238E27FC236}">
                <a16:creationId xmlns:a16="http://schemas.microsoft.com/office/drawing/2014/main" id="{360774DC-9079-07EF-3487-FEBE7DBD7DA3}"/>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025159" y="1341513"/>
            <a:ext cx="534987" cy="534987"/>
          </a:xfrm>
          <a:prstGeom prst="rect">
            <a:avLst/>
          </a:prstGeom>
        </p:spPr>
      </p:pic>
      <p:pic>
        <p:nvPicPr>
          <p:cNvPr id="811" name="Gráfico 810">
            <a:extLst>
              <a:ext uri="{FF2B5EF4-FFF2-40B4-BE49-F238E27FC236}">
                <a16:creationId xmlns:a16="http://schemas.microsoft.com/office/drawing/2014/main" id="{B8A7DE93-E9F9-ECC0-C44B-FCB1C838FB46}"/>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6615350" y="3893197"/>
            <a:ext cx="580737" cy="580737"/>
          </a:xfrm>
          <a:prstGeom prst="rect">
            <a:avLst/>
          </a:prstGeom>
        </p:spPr>
      </p:pic>
      <p:pic>
        <p:nvPicPr>
          <p:cNvPr id="813" name="Gráfico 812">
            <a:extLst>
              <a:ext uri="{FF2B5EF4-FFF2-40B4-BE49-F238E27FC236}">
                <a16:creationId xmlns:a16="http://schemas.microsoft.com/office/drawing/2014/main" id="{7B755EF1-C05E-7DFB-05A7-99B814762D6B}"/>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0594266" y="3893197"/>
            <a:ext cx="580737" cy="580737"/>
          </a:xfrm>
          <a:prstGeom prst="rect">
            <a:avLst/>
          </a:prstGeom>
        </p:spPr>
      </p:pic>
      <p:pic>
        <p:nvPicPr>
          <p:cNvPr id="815" name="Gráfico 814">
            <a:extLst>
              <a:ext uri="{FF2B5EF4-FFF2-40B4-BE49-F238E27FC236}">
                <a16:creationId xmlns:a16="http://schemas.microsoft.com/office/drawing/2014/main" id="{89CF7164-4BD2-0177-348E-3A6948DE3954}"/>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7411134" y="3893197"/>
            <a:ext cx="580737" cy="580737"/>
          </a:xfrm>
          <a:prstGeom prst="rect">
            <a:avLst/>
          </a:prstGeom>
        </p:spPr>
      </p:pic>
      <p:pic>
        <p:nvPicPr>
          <p:cNvPr id="817" name="Gráfico 816">
            <a:extLst>
              <a:ext uri="{FF2B5EF4-FFF2-40B4-BE49-F238E27FC236}">
                <a16:creationId xmlns:a16="http://schemas.microsoft.com/office/drawing/2014/main" id="{7809DF87-2320-E9CF-F91F-63569164E806}"/>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8206918" y="3893197"/>
            <a:ext cx="580737" cy="580737"/>
          </a:xfrm>
          <a:prstGeom prst="rect">
            <a:avLst/>
          </a:prstGeom>
        </p:spPr>
      </p:pic>
      <p:pic>
        <p:nvPicPr>
          <p:cNvPr id="819" name="Gráfico 818">
            <a:extLst>
              <a:ext uri="{FF2B5EF4-FFF2-40B4-BE49-F238E27FC236}">
                <a16:creationId xmlns:a16="http://schemas.microsoft.com/office/drawing/2014/main" id="{7D8B5CB6-CA52-7FD0-4AE6-54DD3E682308}"/>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9002702" y="3893197"/>
            <a:ext cx="580737" cy="580737"/>
          </a:xfrm>
          <a:prstGeom prst="rect">
            <a:avLst/>
          </a:prstGeom>
        </p:spPr>
      </p:pic>
      <p:pic>
        <p:nvPicPr>
          <p:cNvPr id="821" name="Gráfico 820">
            <a:extLst>
              <a:ext uri="{FF2B5EF4-FFF2-40B4-BE49-F238E27FC236}">
                <a16:creationId xmlns:a16="http://schemas.microsoft.com/office/drawing/2014/main" id="{CE5CFACE-3B33-212E-8E03-A6525DBACC68}"/>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9798486" y="3893197"/>
            <a:ext cx="580737" cy="580737"/>
          </a:xfrm>
          <a:prstGeom prst="rect">
            <a:avLst/>
          </a:prstGeom>
        </p:spPr>
      </p:pic>
      <p:pic>
        <p:nvPicPr>
          <p:cNvPr id="822" name="Gráfico 821">
            <a:extLst>
              <a:ext uri="{FF2B5EF4-FFF2-40B4-BE49-F238E27FC236}">
                <a16:creationId xmlns:a16="http://schemas.microsoft.com/office/drawing/2014/main" id="{70C17263-29E3-63F7-FC04-4F78C4753422}"/>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5971966" y="4045597"/>
            <a:ext cx="580737" cy="580737"/>
          </a:xfrm>
          <a:prstGeom prst="rect">
            <a:avLst/>
          </a:prstGeom>
        </p:spPr>
      </p:pic>
      <p:pic>
        <p:nvPicPr>
          <p:cNvPr id="823" name="Gráfico 822">
            <a:extLst>
              <a:ext uri="{FF2B5EF4-FFF2-40B4-BE49-F238E27FC236}">
                <a16:creationId xmlns:a16="http://schemas.microsoft.com/office/drawing/2014/main" id="{5FAF4276-8428-FF62-19CE-D2EE98071508}"/>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2141735" y="1341512"/>
            <a:ext cx="534987" cy="534987"/>
          </a:xfrm>
          <a:prstGeom prst="rect">
            <a:avLst/>
          </a:prstGeom>
        </p:spPr>
      </p:pic>
      <p:pic>
        <p:nvPicPr>
          <p:cNvPr id="824" name="Gráfico 823">
            <a:extLst>
              <a:ext uri="{FF2B5EF4-FFF2-40B4-BE49-F238E27FC236}">
                <a16:creationId xmlns:a16="http://schemas.microsoft.com/office/drawing/2014/main" id="{2157251E-306F-48B5-73AA-9B85DCA1B7E4}"/>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3267041" y="1341511"/>
            <a:ext cx="534987" cy="534987"/>
          </a:xfrm>
          <a:prstGeom prst="rect">
            <a:avLst/>
          </a:prstGeom>
        </p:spPr>
      </p:pic>
      <p:pic>
        <p:nvPicPr>
          <p:cNvPr id="825" name="Gráfico 824">
            <a:extLst>
              <a:ext uri="{FF2B5EF4-FFF2-40B4-BE49-F238E27FC236}">
                <a16:creationId xmlns:a16="http://schemas.microsoft.com/office/drawing/2014/main" id="{3DE08136-426E-41EE-EC22-170BE29EEFF6}"/>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4391638" y="1341510"/>
            <a:ext cx="534987" cy="534987"/>
          </a:xfrm>
          <a:prstGeom prst="rect">
            <a:avLst/>
          </a:prstGeom>
        </p:spPr>
      </p:pic>
      <p:pic>
        <p:nvPicPr>
          <p:cNvPr id="826" name="Gráfico 825">
            <a:extLst>
              <a:ext uri="{FF2B5EF4-FFF2-40B4-BE49-F238E27FC236}">
                <a16:creationId xmlns:a16="http://schemas.microsoft.com/office/drawing/2014/main" id="{C9FDFEC9-B24A-B9DD-B167-FCCE33CDE627}"/>
              </a:ext>
            </a:extLst>
          </p:cNvPr>
          <p:cNvPicPr>
            <a:picLocks noChangeAspect="1"/>
          </p:cNvPicPr>
          <p:nvPr/>
        </p:nvPicPr>
        <p:blipFill>
          <a:blip r:embed="rId87">
            <a:extLst>
              <a:ext uri="{96DAC541-7B7A-43D3-8B79-37D633B846F1}">
                <asvg:svgBlip xmlns:asvg="http://schemas.microsoft.com/office/drawing/2016/SVG/main" r:embed="rId89"/>
              </a:ext>
            </a:extLst>
          </a:blip>
          <a:stretch>
            <a:fillRect/>
          </a:stretch>
        </p:blipFill>
        <p:spPr>
          <a:xfrm>
            <a:off x="5508921" y="1341510"/>
            <a:ext cx="534987" cy="534987"/>
          </a:xfrm>
          <a:prstGeom prst="rect">
            <a:avLst/>
          </a:prstGeom>
        </p:spPr>
      </p:pic>
      <p:pic>
        <p:nvPicPr>
          <p:cNvPr id="2" name="Gráfico 1">
            <a:extLst>
              <a:ext uri="{FF2B5EF4-FFF2-40B4-BE49-F238E27FC236}">
                <a16:creationId xmlns:a16="http://schemas.microsoft.com/office/drawing/2014/main" id="{5FC4F659-8A50-8557-68F8-967A7FBE3985}"/>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0213451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 name="Gráfico 597">
            <a:extLst>
              <a:ext uri="{FF2B5EF4-FFF2-40B4-BE49-F238E27FC236}">
                <a16:creationId xmlns:a16="http://schemas.microsoft.com/office/drawing/2014/main" id="{5FA8F7DC-147B-AC3E-CBDC-ADFE606583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0383" y="2485704"/>
            <a:ext cx="609600" cy="609600"/>
          </a:xfrm>
          <a:prstGeom prst="rect">
            <a:avLst/>
          </a:prstGeom>
        </p:spPr>
      </p:pic>
      <p:pic>
        <p:nvPicPr>
          <p:cNvPr id="600" name="Gráfico 599">
            <a:extLst>
              <a:ext uri="{FF2B5EF4-FFF2-40B4-BE49-F238E27FC236}">
                <a16:creationId xmlns:a16="http://schemas.microsoft.com/office/drawing/2014/main" id="{9BAB454E-C787-9A43-B33E-B70D7E9835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30383" y="3308664"/>
            <a:ext cx="609600" cy="609600"/>
          </a:xfrm>
          <a:prstGeom prst="rect">
            <a:avLst/>
          </a:prstGeom>
        </p:spPr>
      </p:pic>
      <p:pic>
        <p:nvPicPr>
          <p:cNvPr id="602" name="Gráfico 601">
            <a:extLst>
              <a:ext uri="{FF2B5EF4-FFF2-40B4-BE49-F238E27FC236}">
                <a16:creationId xmlns:a16="http://schemas.microsoft.com/office/drawing/2014/main" id="{3F5F5FA5-1B70-1B66-88E7-24571F7062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73584" y="3308664"/>
            <a:ext cx="609600" cy="609600"/>
          </a:xfrm>
          <a:prstGeom prst="rect">
            <a:avLst/>
          </a:prstGeom>
        </p:spPr>
      </p:pic>
      <p:pic>
        <p:nvPicPr>
          <p:cNvPr id="604" name="Gráfico 603">
            <a:extLst>
              <a:ext uri="{FF2B5EF4-FFF2-40B4-BE49-F238E27FC236}">
                <a16:creationId xmlns:a16="http://schemas.microsoft.com/office/drawing/2014/main" id="{A5597283-EFEF-1DC5-C9E0-2A646CE42D9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07071" y="2485704"/>
            <a:ext cx="609600" cy="609600"/>
          </a:xfrm>
          <a:prstGeom prst="rect">
            <a:avLst/>
          </a:prstGeom>
        </p:spPr>
      </p:pic>
      <p:pic>
        <p:nvPicPr>
          <p:cNvPr id="606" name="Gráfico 605">
            <a:extLst>
              <a:ext uri="{FF2B5EF4-FFF2-40B4-BE49-F238E27FC236}">
                <a16:creationId xmlns:a16="http://schemas.microsoft.com/office/drawing/2014/main" id="{2912ABAD-4718-59B4-1899-4DD27D2CC2B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16785" y="3308664"/>
            <a:ext cx="609600" cy="609600"/>
          </a:xfrm>
          <a:prstGeom prst="rect">
            <a:avLst/>
          </a:prstGeom>
        </p:spPr>
      </p:pic>
      <p:pic>
        <p:nvPicPr>
          <p:cNvPr id="608" name="Gráfico 607">
            <a:extLst>
              <a:ext uri="{FF2B5EF4-FFF2-40B4-BE49-F238E27FC236}">
                <a16:creationId xmlns:a16="http://schemas.microsoft.com/office/drawing/2014/main" id="{A0173B46-2246-0D93-C929-53F4FC38918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783759" y="2485704"/>
            <a:ext cx="609600" cy="609600"/>
          </a:xfrm>
          <a:prstGeom prst="rect">
            <a:avLst/>
          </a:prstGeom>
        </p:spPr>
      </p:pic>
      <p:pic>
        <p:nvPicPr>
          <p:cNvPr id="610" name="Gráfico 609">
            <a:extLst>
              <a:ext uri="{FF2B5EF4-FFF2-40B4-BE49-F238E27FC236}">
                <a16:creationId xmlns:a16="http://schemas.microsoft.com/office/drawing/2014/main" id="{97713BA5-ED86-EC24-04EC-6506A2F1E1A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59986" y="3304344"/>
            <a:ext cx="609600" cy="609600"/>
          </a:xfrm>
          <a:prstGeom prst="rect">
            <a:avLst/>
          </a:prstGeom>
        </p:spPr>
      </p:pic>
      <p:pic>
        <p:nvPicPr>
          <p:cNvPr id="612" name="Gráfico 611">
            <a:extLst>
              <a:ext uri="{FF2B5EF4-FFF2-40B4-BE49-F238E27FC236}">
                <a16:creationId xmlns:a16="http://schemas.microsoft.com/office/drawing/2014/main" id="{865F5711-4AFD-36FD-AE74-54CBF85B7FA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560447" y="2485704"/>
            <a:ext cx="609600" cy="609600"/>
          </a:xfrm>
          <a:prstGeom prst="rect">
            <a:avLst/>
          </a:prstGeom>
        </p:spPr>
      </p:pic>
      <p:pic>
        <p:nvPicPr>
          <p:cNvPr id="614" name="Gráfico 613">
            <a:extLst>
              <a:ext uri="{FF2B5EF4-FFF2-40B4-BE49-F238E27FC236}">
                <a16:creationId xmlns:a16="http://schemas.microsoft.com/office/drawing/2014/main" id="{9F91C17D-0883-03C4-EF58-E580307FC3C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603187" y="3304344"/>
            <a:ext cx="609600" cy="609600"/>
          </a:xfrm>
          <a:prstGeom prst="rect">
            <a:avLst/>
          </a:prstGeom>
        </p:spPr>
      </p:pic>
      <p:pic>
        <p:nvPicPr>
          <p:cNvPr id="616" name="Gráfico 615">
            <a:extLst>
              <a:ext uri="{FF2B5EF4-FFF2-40B4-BE49-F238E27FC236}">
                <a16:creationId xmlns:a16="http://schemas.microsoft.com/office/drawing/2014/main" id="{2D0528D1-2BB8-0684-D764-DB21BB09666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337135" y="2485704"/>
            <a:ext cx="609600" cy="609600"/>
          </a:xfrm>
          <a:prstGeom prst="rect">
            <a:avLst/>
          </a:prstGeom>
        </p:spPr>
      </p:pic>
      <p:pic>
        <p:nvPicPr>
          <p:cNvPr id="618" name="Gráfico 617">
            <a:extLst>
              <a:ext uri="{FF2B5EF4-FFF2-40B4-BE49-F238E27FC236}">
                <a16:creationId xmlns:a16="http://schemas.microsoft.com/office/drawing/2014/main" id="{9E8457B2-A622-C550-27B7-8A8082ED1A3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113823" y="2485704"/>
            <a:ext cx="609600" cy="609600"/>
          </a:xfrm>
          <a:prstGeom prst="rect">
            <a:avLst/>
          </a:prstGeom>
        </p:spPr>
      </p:pic>
      <p:pic>
        <p:nvPicPr>
          <p:cNvPr id="620" name="Gráfico 619">
            <a:extLst>
              <a:ext uri="{FF2B5EF4-FFF2-40B4-BE49-F238E27FC236}">
                <a16:creationId xmlns:a16="http://schemas.microsoft.com/office/drawing/2014/main" id="{E8638FA7-9BE7-F443-F17C-42375CEA94EC}"/>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890511" y="2485704"/>
            <a:ext cx="609600" cy="609600"/>
          </a:xfrm>
          <a:prstGeom prst="rect">
            <a:avLst/>
          </a:prstGeom>
        </p:spPr>
      </p:pic>
      <p:pic>
        <p:nvPicPr>
          <p:cNvPr id="622" name="Gráfico 621">
            <a:extLst>
              <a:ext uri="{FF2B5EF4-FFF2-40B4-BE49-F238E27FC236}">
                <a16:creationId xmlns:a16="http://schemas.microsoft.com/office/drawing/2014/main" id="{08085947-53DC-DF11-2E7B-C47004780502}"/>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5446388" y="3304344"/>
            <a:ext cx="609600" cy="609600"/>
          </a:xfrm>
          <a:prstGeom prst="rect">
            <a:avLst/>
          </a:prstGeom>
        </p:spPr>
      </p:pic>
      <p:pic>
        <p:nvPicPr>
          <p:cNvPr id="624" name="Gráfico 623">
            <a:extLst>
              <a:ext uri="{FF2B5EF4-FFF2-40B4-BE49-F238E27FC236}">
                <a16:creationId xmlns:a16="http://schemas.microsoft.com/office/drawing/2014/main" id="{15005392-44F0-4CDC-1EFF-F4348197FAD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667199" y="2485704"/>
            <a:ext cx="609600" cy="609600"/>
          </a:xfrm>
          <a:prstGeom prst="rect">
            <a:avLst/>
          </a:prstGeom>
        </p:spPr>
      </p:pic>
      <p:pic>
        <p:nvPicPr>
          <p:cNvPr id="626" name="Gráfico 625">
            <a:extLst>
              <a:ext uri="{FF2B5EF4-FFF2-40B4-BE49-F238E27FC236}">
                <a16:creationId xmlns:a16="http://schemas.microsoft.com/office/drawing/2014/main" id="{F11FFAB3-FB41-7A17-A053-8111642C6879}"/>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289589" y="3304344"/>
            <a:ext cx="609600" cy="609600"/>
          </a:xfrm>
          <a:prstGeom prst="rect">
            <a:avLst/>
          </a:prstGeom>
        </p:spPr>
      </p:pic>
      <p:pic>
        <p:nvPicPr>
          <p:cNvPr id="628" name="Gráfico 627">
            <a:extLst>
              <a:ext uri="{FF2B5EF4-FFF2-40B4-BE49-F238E27FC236}">
                <a16:creationId xmlns:a16="http://schemas.microsoft.com/office/drawing/2014/main" id="{522454BE-1B53-80CF-9022-103DC7B4B27C}"/>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7975991" y="3304344"/>
            <a:ext cx="609600" cy="609600"/>
          </a:xfrm>
          <a:prstGeom prst="rect">
            <a:avLst/>
          </a:prstGeom>
        </p:spPr>
      </p:pic>
      <p:pic>
        <p:nvPicPr>
          <p:cNvPr id="630" name="Gráfico 629">
            <a:extLst>
              <a:ext uri="{FF2B5EF4-FFF2-40B4-BE49-F238E27FC236}">
                <a16:creationId xmlns:a16="http://schemas.microsoft.com/office/drawing/2014/main" id="{10F1B3AB-BE26-6312-6D8A-D1D2F105ED59}"/>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443887" y="2485704"/>
            <a:ext cx="609600" cy="609600"/>
          </a:xfrm>
          <a:prstGeom prst="rect">
            <a:avLst/>
          </a:prstGeom>
        </p:spPr>
      </p:pic>
      <p:pic>
        <p:nvPicPr>
          <p:cNvPr id="632" name="Gráfico 631">
            <a:extLst>
              <a:ext uri="{FF2B5EF4-FFF2-40B4-BE49-F238E27FC236}">
                <a16:creationId xmlns:a16="http://schemas.microsoft.com/office/drawing/2014/main" id="{61A0969B-F54B-7A48-93E1-4C8F93EA9C78}"/>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8220575" y="2485704"/>
            <a:ext cx="609600" cy="609600"/>
          </a:xfrm>
          <a:prstGeom prst="rect">
            <a:avLst/>
          </a:prstGeom>
        </p:spPr>
      </p:pic>
      <p:pic>
        <p:nvPicPr>
          <p:cNvPr id="634" name="Gráfico 633">
            <a:extLst>
              <a:ext uri="{FF2B5EF4-FFF2-40B4-BE49-F238E27FC236}">
                <a16:creationId xmlns:a16="http://schemas.microsoft.com/office/drawing/2014/main" id="{BFE01030-8560-A4FA-9C15-A37180184C6D}"/>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0505591" y="3304344"/>
            <a:ext cx="609600" cy="609600"/>
          </a:xfrm>
          <a:prstGeom prst="rect">
            <a:avLst/>
          </a:prstGeom>
        </p:spPr>
      </p:pic>
      <p:pic>
        <p:nvPicPr>
          <p:cNvPr id="636" name="Gráfico 635">
            <a:extLst>
              <a:ext uri="{FF2B5EF4-FFF2-40B4-BE49-F238E27FC236}">
                <a16:creationId xmlns:a16="http://schemas.microsoft.com/office/drawing/2014/main" id="{8B747151-7581-9ED5-DA2E-9061586EE023}"/>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8819192" y="3304344"/>
            <a:ext cx="609600" cy="609600"/>
          </a:xfrm>
          <a:prstGeom prst="rect">
            <a:avLst/>
          </a:prstGeom>
        </p:spPr>
      </p:pic>
      <p:pic>
        <p:nvPicPr>
          <p:cNvPr id="638" name="Gráfico 637">
            <a:extLst>
              <a:ext uri="{FF2B5EF4-FFF2-40B4-BE49-F238E27FC236}">
                <a16:creationId xmlns:a16="http://schemas.microsoft.com/office/drawing/2014/main" id="{9BA37B17-1509-A65C-A61A-F1EB5BAB1617}"/>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8997263" y="2485704"/>
            <a:ext cx="609600" cy="609600"/>
          </a:xfrm>
          <a:prstGeom prst="rect">
            <a:avLst/>
          </a:prstGeom>
        </p:spPr>
      </p:pic>
      <p:pic>
        <p:nvPicPr>
          <p:cNvPr id="640" name="Gráfico 639">
            <a:extLst>
              <a:ext uri="{FF2B5EF4-FFF2-40B4-BE49-F238E27FC236}">
                <a16:creationId xmlns:a16="http://schemas.microsoft.com/office/drawing/2014/main" id="{3451176B-0267-C2C4-5206-BC719D21E0A3}"/>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7132790" y="3304344"/>
            <a:ext cx="609600" cy="609600"/>
          </a:xfrm>
          <a:prstGeom prst="rect">
            <a:avLst/>
          </a:prstGeom>
        </p:spPr>
      </p:pic>
      <p:pic>
        <p:nvPicPr>
          <p:cNvPr id="642" name="Gráfico 641">
            <a:extLst>
              <a:ext uri="{FF2B5EF4-FFF2-40B4-BE49-F238E27FC236}">
                <a16:creationId xmlns:a16="http://schemas.microsoft.com/office/drawing/2014/main" id="{6BE0AFD1-CE51-6424-C094-8E323AA9F98D}"/>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9662393" y="3304344"/>
            <a:ext cx="609600" cy="609600"/>
          </a:xfrm>
          <a:prstGeom prst="rect">
            <a:avLst/>
          </a:prstGeom>
        </p:spPr>
      </p:pic>
      <p:pic>
        <p:nvPicPr>
          <p:cNvPr id="644" name="Gráfico 643">
            <a:extLst>
              <a:ext uri="{FF2B5EF4-FFF2-40B4-BE49-F238E27FC236}">
                <a16:creationId xmlns:a16="http://schemas.microsoft.com/office/drawing/2014/main" id="{C052BB0F-2C3C-C160-CBC3-777873F31C78}"/>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9773951" y="2485704"/>
            <a:ext cx="609600" cy="609600"/>
          </a:xfrm>
          <a:prstGeom prst="rect">
            <a:avLst/>
          </a:prstGeom>
        </p:spPr>
      </p:pic>
      <p:pic>
        <p:nvPicPr>
          <p:cNvPr id="646" name="Gráfico 645">
            <a:extLst>
              <a:ext uri="{FF2B5EF4-FFF2-40B4-BE49-F238E27FC236}">
                <a16:creationId xmlns:a16="http://schemas.microsoft.com/office/drawing/2014/main" id="{56E70E81-1AD6-4273-1D07-12B6F6C7BAFA}"/>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0550639" y="2485704"/>
            <a:ext cx="609600" cy="609600"/>
          </a:xfrm>
          <a:prstGeom prst="rect">
            <a:avLst/>
          </a:prstGeom>
        </p:spPr>
      </p:pic>
      <p:pic>
        <p:nvPicPr>
          <p:cNvPr id="698" name="Gráfico 697">
            <a:extLst>
              <a:ext uri="{FF2B5EF4-FFF2-40B4-BE49-F238E27FC236}">
                <a16:creationId xmlns:a16="http://schemas.microsoft.com/office/drawing/2014/main" id="{0BF34766-67D9-7DB6-3B10-1E9B89FB5A31}"/>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1219027" y="4429944"/>
            <a:ext cx="609600" cy="609600"/>
          </a:xfrm>
          <a:prstGeom prst="rect">
            <a:avLst/>
          </a:prstGeom>
        </p:spPr>
      </p:pic>
      <p:pic>
        <p:nvPicPr>
          <p:cNvPr id="700" name="Gráfico 699">
            <a:extLst>
              <a:ext uri="{FF2B5EF4-FFF2-40B4-BE49-F238E27FC236}">
                <a16:creationId xmlns:a16="http://schemas.microsoft.com/office/drawing/2014/main" id="{51BF055C-B890-FB7C-E338-32D290722D2D}"/>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148106" y="5248584"/>
            <a:ext cx="609600" cy="609600"/>
          </a:xfrm>
          <a:prstGeom prst="rect">
            <a:avLst/>
          </a:prstGeom>
        </p:spPr>
      </p:pic>
      <p:pic>
        <p:nvPicPr>
          <p:cNvPr id="702" name="Gráfico 701">
            <a:extLst>
              <a:ext uri="{FF2B5EF4-FFF2-40B4-BE49-F238E27FC236}">
                <a16:creationId xmlns:a16="http://schemas.microsoft.com/office/drawing/2014/main" id="{3D85A294-C63D-A0AC-4021-096BFE00DB14}"/>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998786" y="5248584"/>
            <a:ext cx="609600" cy="609600"/>
          </a:xfrm>
          <a:prstGeom prst="rect">
            <a:avLst/>
          </a:prstGeom>
        </p:spPr>
      </p:pic>
      <p:pic>
        <p:nvPicPr>
          <p:cNvPr id="704" name="Gráfico 703">
            <a:extLst>
              <a:ext uri="{FF2B5EF4-FFF2-40B4-BE49-F238E27FC236}">
                <a16:creationId xmlns:a16="http://schemas.microsoft.com/office/drawing/2014/main" id="{C3986961-C67A-0B83-8AD9-886B019DD0E5}"/>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994781" y="4429944"/>
            <a:ext cx="609600" cy="609600"/>
          </a:xfrm>
          <a:prstGeom prst="rect">
            <a:avLst/>
          </a:prstGeom>
        </p:spPr>
      </p:pic>
      <p:pic>
        <p:nvPicPr>
          <p:cNvPr id="706" name="Gráfico 705">
            <a:extLst>
              <a:ext uri="{FF2B5EF4-FFF2-40B4-BE49-F238E27FC236}">
                <a16:creationId xmlns:a16="http://schemas.microsoft.com/office/drawing/2014/main" id="{0AA6A822-9E32-123E-7CC3-C678CE77B01E}"/>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2849466" y="5248584"/>
            <a:ext cx="609600" cy="609600"/>
          </a:xfrm>
          <a:prstGeom prst="rect">
            <a:avLst/>
          </a:prstGeom>
        </p:spPr>
      </p:pic>
      <p:pic>
        <p:nvPicPr>
          <p:cNvPr id="708" name="Gráfico 707">
            <a:extLst>
              <a:ext uri="{FF2B5EF4-FFF2-40B4-BE49-F238E27FC236}">
                <a16:creationId xmlns:a16="http://schemas.microsoft.com/office/drawing/2014/main" id="{EDECB53F-03FD-3645-0FA4-26713D489825}"/>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2770535" y="4429944"/>
            <a:ext cx="609600" cy="609600"/>
          </a:xfrm>
          <a:prstGeom prst="rect">
            <a:avLst/>
          </a:prstGeom>
        </p:spPr>
      </p:pic>
      <p:pic>
        <p:nvPicPr>
          <p:cNvPr id="710" name="Gráfico 709">
            <a:extLst>
              <a:ext uri="{FF2B5EF4-FFF2-40B4-BE49-F238E27FC236}">
                <a16:creationId xmlns:a16="http://schemas.microsoft.com/office/drawing/2014/main" id="{B2E2944D-CD09-EFBB-638C-FF4F9D9DABBA}"/>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3700146" y="5248584"/>
            <a:ext cx="609600" cy="609600"/>
          </a:xfrm>
          <a:prstGeom prst="rect">
            <a:avLst/>
          </a:prstGeom>
        </p:spPr>
      </p:pic>
      <p:pic>
        <p:nvPicPr>
          <p:cNvPr id="712" name="Gráfico 711">
            <a:extLst>
              <a:ext uri="{FF2B5EF4-FFF2-40B4-BE49-F238E27FC236}">
                <a16:creationId xmlns:a16="http://schemas.microsoft.com/office/drawing/2014/main" id="{A9A86D51-D3E2-6458-B5F4-FC88DE24483C}"/>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3546289" y="4429944"/>
            <a:ext cx="609600" cy="609600"/>
          </a:xfrm>
          <a:prstGeom prst="rect">
            <a:avLst/>
          </a:prstGeom>
        </p:spPr>
      </p:pic>
      <p:pic>
        <p:nvPicPr>
          <p:cNvPr id="714" name="Gráfico 713">
            <a:extLst>
              <a:ext uri="{FF2B5EF4-FFF2-40B4-BE49-F238E27FC236}">
                <a16:creationId xmlns:a16="http://schemas.microsoft.com/office/drawing/2014/main" id="{F6E4E2BC-1351-8114-55F9-04E9BC64F791}"/>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4550826" y="5248584"/>
            <a:ext cx="609600" cy="609600"/>
          </a:xfrm>
          <a:prstGeom prst="rect">
            <a:avLst/>
          </a:prstGeom>
        </p:spPr>
      </p:pic>
      <p:pic>
        <p:nvPicPr>
          <p:cNvPr id="716" name="Gráfico 715">
            <a:extLst>
              <a:ext uri="{FF2B5EF4-FFF2-40B4-BE49-F238E27FC236}">
                <a16:creationId xmlns:a16="http://schemas.microsoft.com/office/drawing/2014/main" id="{3FEEAE03-1024-4A46-8EA5-E442EFBF5DE5}"/>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4322043" y="4429944"/>
            <a:ext cx="609600" cy="609600"/>
          </a:xfrm>
          <a:prstGeom prst="rect">
            <a:avLst/>
          </a:prstGeom>
        </p:spPr>
      </p:pic>
      <p:pic>
        <p:nvPicPr>
          <p:cNvPr id="718" name="Gráfico 717">
            <a:extLst>
              <a:ext uri="{FF2B5EF4-FFF2-40B4-BE49-F238E27FC236}">
                <a16:creationId xmlns:a16="http://schemas.microsoft.com/office/drawing/2014/main" id="{A26D9261-B4F7-3A96-4575-D61E26E8EB97}"/>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5097797" y="4429944"/>
            <a:ext cx="609600" cy="609600"/>
          </a:xfrm>
          <a:prstGeom prst="rect">
            <a:avLst/>
          </a:prstGeom>
        </p:spPr>
      </p:pic>
      <p:pic>
        <p:nvPicPr>
          <p:cNvPr id="720" name="Gráfico 719">
            <a:extLst>
              <a:ext uri="{FF2B5EF4-FFF2-40B4-BE49-F238E27FC236}">
                <a16:creationId xmlns:a16="http://schemas.microsoft.com/office/drawing/2014/main" id="{C58C67EF-10F9-DBE0-0FAA-3C36227FACA9}"/>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5873551" y="4429944"/>
            <a:ext cx="609600" cy="609600"/>
          </a:xfrm>
          <a:prstGeom prst="rect">
            <a:avLst/>
          </a:prstGeom>
        </p:spPr>
      </p:pic>
      <p:pic>
        <p:nvPicPr>
          <p:cNvPr id="722" name="Gráfico 721">
            <a:extLst>
              <a:ext uri="{FF2B5EF4-FFF2-40B4-BE49-F238E27FC236}">
                <a16:creationId xmlns:a16="http://schemas.microsoft.com/office/drawing/2014/main" id="{3B9B73E9-FECC-1AC1-76DE-B154D26E2ECF}"/>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5401506" y="5248584"/>
            <a:ext cx="609600" cy="609600"/>
          </a:xfrm>
          <a:prstGeom prst="rect">
            <a:avLst/>
          </a:prstGeom>
        </p:spPr>
      </p:pic>
      <p:pic>
        <p:nvPicPr>
          <p:cNvPr id="724" name="Gráfico 723">
            <a:extLst>
              <a:ext uri="{FF2B5EF4-FFF2-40B4-BE49-F238E27FC236}">
                <a16:creationId xmlns:a16="http://schemas.microsoft.com/office/drawing/2014/main" id="{BCE73497-5E58-9DB1-C825-7273711D735D}"/>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6649305" y="4429944"/>
            <a:ext cx="609600" cy="609600"/>
          </a:xfrm>
          <a:prstGeom prst="rect">
            <a:avLst/>
          </a:prstGeom>
        </p:spPr>
      </p:pic>
      <p:pic>
        <p:nvPicPr>
          <p:cNvPr id="726" name="Gráfico 725">
            <a:extLst>
              <a:ext uri="{FF2B5EF4-FFF2-40B4-BE49-F238E27FC236}">
                <a16:creationId xmlns:a16="http://schemas.microsoft.com/office/drawing/2014/main" id="{EFF3B186-E5E5-54A2-7EE3-D93FD69626B6}"/>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6252186" y="5248584"/>
            <a:ext cx="609600" cy="609600"/>
          </a:xfrm>
          <a:prstGeom prst="rect">
            <a:avLst/>
          </a:prstGeom>
        </p:spPr>
      </p:pic>
      <p:pic>
        <p:nvPicPr>
          <p:cNvPr id="728" name="Gráfico 727">
            <a:extLst>
              <a:ext uri="{FF2B5EF4-FFF2-40B4-BE49-F238E27FC236}">
                <a16:creationId xmlns:a16="http://schemas.microsoft.com/office/drawing/2014/main" id="{7C6FC8AA-ADF2-0796-382C-F795DE7B77D6}"/>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7953546" y="5248584"/>
            <a:ext cx="609600" cy="609600"/>
          </a:xfrm>
          <a:prstGeom prst="rect">
            <a:avLst/>
          </a:prstGeom>
        </p:spPr>
      </p:pic>
      <p:pic>
        <p:nvPicPr>
          <p:cNvPr id="730" name="Gráfico 729">
            <a:extLst>
              <a:ext uri="{FF2B5EF4-FFF2-40B4-BE49-F238E27FC236}">
                <a16:creationId xmlns:a16="http://schemas.microsoft.com/office/drawing/2014/main" id="{F38C7E83-BDAA-7AA0-B537-21A994AE80D5}"/>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7425059" y="4429944"/>
            <a:ext cx="609600" cy="609600"/>
          </a:xfrm>
          <a:prstGeom prst="rect">
            <a:avLst/>
          </a:prstGeom>
        </p:spPr>
      </p:pic>
      <p:pic>
        <p:nvPicPr>
          <p:cNvPr id="732" name="Gráfico 731">
            <a:extLst>
              <a:ext uri="{FF2B5EF4-FFF2-40B4-BE49-F238E27FC236}">
                <a16:creationId xmlns:a16="http://schemas.microsoft.com/office/drawing/2014/main" id="{5F6BFFB2-C5E8-788B-1187-E92BEC3CB505}"/>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8200813" y="4429944"/>
            <a:ext cx="609600" cy="609600"/>
          </a:xfrm>
          <a:prstGeom prst="rect">
            <a:avLst/>
          </a:prstGeom>
        </p:spPr>
      </p:pic>
      <p:pic>
        <p:nvPicPr>
          <p:cNvPr id="734" name="Gráfico 733">
            <a:extLst>
              <a:ext uri="{FF2B5EF4-FFF2-40B4-BE49-F238E27FC236}">
                <a16:creationId xmlns:a16="http://schemas.microsoft.com/office/drawing/2014/main" id="{9DA9830F-6441-88EB-579E-B8042A5C21F9}"/>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10505591" y="5248584"/>
            <a:ext cx="609600" cy="609600"/>
          </a:xfrm>
          <a:prstGeom prst="rect">
            <a:avLst/>
          </a:prstGeom>
        </p:spPr>
      </p:pic>
      <p:pic>
        <p:nvPicPr>
          <p:cNvPr id="736" name="Gráfico 735">
            <a:extLst>
              <a:ext uri="{FF2B5EF4-FFF2-40B4-BE49-F238E27FC236}">
                <a16:creationId xmlns:a16="http://schemas.microsoft.com/office/drawing/2014/main" id="{9C84B348-B56A-9CD4-5089-C644B49382E8}"/>
              </a:ext>
            </a:extLst>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8804226" y="5248584"/>
            <a:ext cx="609600" cy="609600"/>
          </a:xfrm>
          <a:prstGeom prst="rect">
            <a:avLst/>
          </a:prstGeom>
        </p:spPr>
      </p:pic>
      <p:pic>
        <p:nvPicPr>
          <p:cNvPr id="738" name="Gráfico 737">
            <a:extLst>
              <a:ext uri="{FF2B5EF4-FFF2-40B4-BE49-F238E27FC236}">
                <a16:creationId xmlns:a16="http://schemas.microsoft.com/office/drawing/2014/main" id="{C61EC716-A5B3-19BC-3AA6-1D648D6AD716}"/>
              </a:ext>
            </a:extLst>
          </p:cNvPr>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8976567" y="4429944"/>
            <a:ext cx="609600" cy="609600"/>
          </a:xfrm>
          <a:prstGeom prst="rect">
            <a:avLst/>
          </a:prstGeom>
        </p:spPr>
      </p:pic>
      <p:pic>
        <p:nvPicPr>
          <p:cNvPr id="740" name="Gráfico 739">
            <a:extLst>
              <a:ext uri="{FF2B5EF4-FFF2-40B4-BE49-F238E27FC236}">
                <a16:creationId xmlns:a16="http://schemas.microsoft.com/office/drawing/2014/main" id="{61DCB24F-F8EE-CEE1-EE8F-A2E0031271D9}"/>
              </a:ext>
            </a:extLst>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7102866" y="5248584"/>
            <a:ext cx="609600" cy="609600"/>
          </a:xfrm>
          <a:prstGeom prst="rect">
            <a:avLst/>
          </a:prstGeom>
        </p:spPr>
      </p:pic>
      <p:pic>
        <p:nvPicPr>
          <p:cNvPr id="742" name="Gráfico 741">
            <a:extLst>
              <a:ext uri="{FF2B5EF4-FFF2-40B4-BE49-F238E27FC236}">
                <a16:creationId xmlns:a16="http://schemas.microsoft.com/office/drawing/2014/main" id="{F8166599-0450-6DD6-DFFB-8D55ECBA5412}"/>
              </a:ext>
            </a:extLst>
          </p:cNvPr>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9654906" y="5248584"/>
            <a:ext cx="609600" cy="609600"/>
          </a:xfrm>
          <a:prstGeom prst="rect">
            <a:avLst/>
          </a:prstGeom>
        </p:spPr>
      </p:pic>
      <p:pic>
        <p:nvPicPr>
          <p:cNvPr id="744" name="Gráfico 743">
            <a:extLst>
              <a:ext uri="{FF2B5EF4-FFF2-40B4-BE49-F238E27FC236}">
                <a16:creationId xmlns:a16="http://schemas.microsoft.com/office/drawing/2014/main" id="{986C0D39-7932-8B44-D0BF-10C157F9BD2D}"/>
              </a:ext>
            </a:extLst>
          </p:cNvPr>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9752321" y="4429944"/>
            <a:ext cx="609600" cy="609600"/>
          </a:xfrm>
          <a:prstGeom prst="rect">
            <a:avLst/>
          </a:prstGeom>
        </p:spPr>
      </p:pic>
      <p:pic>
        <p:nvPicPr>
          <p:cNvPr id="746" name="Gráfico 745">
            <a:extLst>
              <a:ext uri="{FF2B5EF4-FFF2-40B4-BE49-F238E27FC236}">
                <a16:creationId xmlns:a16="http://schemas.microsoft.com/office/drawing/2014/main" id="{C92D45A3-D321-F963-1D8A-488AC1CA339C}"/>
              </a:ext>
            </a:extLst>
          </p:cNvPr>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0528075" y="4429944"/>
            <a:ext cx="609600" cy="609600"/>
          </a:xfrm>
          <a:prstGeom prst="rect">
            <a:avLst/>
          </a:prstGeom>
        </p:spPr>
      </p:pic>
      <p:sp>
        <p:nvSpPr>
          <p:cNvPr id="748" name="Elipse 747">
            <a:extLst>
              <a:ext uri="{FF2B5EF4-FFF2-40B4-BE49-F238E27FC236}">
                <a16:creationId xmlns:a16="http://schemas.microsoft.com/office/drawing/2014/main" id="{88F58121-104A-F82C-DF3C-A5ADF7E5145F}"/>
              </a:ext>
            </a:extLst>
          </p:cNvPr>
          <p:cNvSpPr/>
          <p:nvPr/>
        </p:nvSpPr>
        <p:spPr>
          <a:xfrm>
            <a:off x="1219027" y="1033464"/>
            <a:ext cx="891600" cy="891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9" name="Elipse 748">
            <a:extLst>
              <a:ext uri="{FF2B5EF4-FFF2-40B4-BE49-F238E27FC236}">
                <a16:creationId xmlns:a16="http://schemas.microsoft.com/office/drawing/2014/main" id="{68BE515F-22D5-067B-19FF-24D140D6BAF5}"/>
              </a:ext>
            </a:extLst>
          </p:cNvPr>
          <p:cNvSpPr/>
          <p:nvPr/>
        </p:nvSpPr>
        <p:spPr>
          <a:xfrm>
            <a:off x="2339968" y="1033464"/>
            <a:ext cx="891600" cy="891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0" name="Elipse 749">
            <a:extLst>
              <a:ext uri="{FF2B5EF4-FFF2-40B4-BE49-F238E27FC236}">
                <a16:creationId xmlns:a16="http://schemas.microsoft.com/office/drawing/2014/main" id="{DD160DCC-679D-6CDC-ADF0-CFB2A3E23EC9}"/>
              </a:ext>
            </a:extLst>
          </p:cNvPr>
          <p:cNvSpPr/>
          <p:nvPr/>
        </p:nvSpPr>
        <p:spPr>
          <a:xfrm>
            <a:off x="3460909" y="1033464"/>
            <a:ext cx="891600" cy="891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1" name="Elipse 750">
            <a:extLst>
              <a:ext uri="{FF2B5EF4-FFF2-40B4-BE49-F238E27FC236}">
                <a16:creationId xmlns:a16="http://schemas.microsoft.com/office/drawing/2014/main" id="{8B1EA8D1-621B-8B7A-D46B-CD0A315347DC}"/>
              </a:ext>
            </a:extLst>
          </p:cNvPr>
          <p:cNvSpPr/>
          <p:nvPr/>
        </p:nvSpPr>
        <p:spPr>
          <a:xfrm>
            <a:off x="4581850" y="1033464"/>
            <a:ext cx="891600" cy="8916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2" name="Elipse 751">
            <a:extLst>
              <a:ext uri="{FF2B5EF4-FFF2-40B4-BE49-F238E27FC236}">
                <a16:creationId xmlns:a16="http://schemas.microsoft.com/office/drawing/2014/main" id="{7E6E2D6C-ADC4-6EC4-406C-00AD3302350D}"/>
              </a:ext>
            </a:extLst>
          </p:cNvPr>
          <p:cNvSpPr/>
          <p:nvPr/>
        </p:nvSpPr>
        <p:spPr>
          <a:xfrm>
            <a:off x="5702789" y="1033464"/>
            <a:ext cx="891600" cy="8916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753" name="Gráfico 752">
            <a:extLst>
              <a:ext uri="{FF2B5EF4-FFF2-40B4-BE49-F238E27FC236}">
                <a16:creationId xmlns:a16="http://schemas.microsoft.com/office/drawing/2014/main" id="{68E18E7D-DF8D-E5E2-347E-CA06EDFC5480}"/>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88327" y="1151760"/>
            <a:ext cx="530736" cy="530736"/>
          </a:xfrm>
          <a:prstGeom prst="rect">
            <a:avLst/>
          </a:prstGeom>
        </p:spPr>
      </p:pic>
      <p:pic>
        <p:nvPicPr>
          <p:cNvPr id="754" name="Gráfico 753">
            <a:extLst>
              <a:ext uri="{FF2B5EF4-FFF2-40B4-BE49-F238E27FC236}">
                <a16:creationId xmlns:a16="http://schemas.microsoft.com/office/drawing/2014/main" id="{BB1812B9-E2FD-2244-E442-24D20EE7DEC4}"/>
              </a:ext>
            </a:extLst>
          </p:cNvPr>
          <p:cNvPicPr>
            <a:picLocks noChangeAspect="1"/>
          </p:cNvPicPr>
          <p:nvPr/>
        </p:nvPicPr>
        <p:blipFill>
          <a:blip r:embed="rId103">
            <a:extLst>
              <a:ext uri="{96DAC541-7B7A-43D3-8B79-37D633B846F1}">
                <asvg:svgBlip xmlns:asvg="http://schemas.microsoft.com/office/drawing/2016/SVG/main" r:embed="rId105"/>
              </a:ext>
            </a:extLst>
          </a:blip>
          <a:stretch>
            <a:fillRect/>
          </a:stretch>
        </p:blipFill>
        <p:spPr>
          <a:xfrm>
            <a:off x="2518391" y="1151760"/>
            <a:ext cx="530736" cy="530736"/>
          </a:xfrm>
          <a:prstGeom prst="rect">
            <a:avLst/>
          </a:prstGeom>
        </p:spPr>
      </p:pic>
      <p:pic>
        <p:nvPicPr>
          <p:cNvPr id="755" name="Gráfico 754">
            <a:extLst>
              <a:ext uri="{FF2B5EF4-FFF2-40B4-BE49-F238E27FC236}">
                <a16:creationId xmlns:a16="http://schemas.microsoft.com/office/drawing/2014/main" id="{EEC8FDFB-6833-243F-ED4B-00A64FC17359}"/>
              </a:ext>
            </a:extLst>
          </p:cNvPr>
          <p:cNvPicPr>
            <a:picLocks noChangeAspect="1"/>
          </p:cNvPicPr>
          <p:nvPr/>
        </p:nvPicPr>
        <p:blipFill>
          <a:blip r:embed="rId103">
            <a:extLst>
              <a:ext uri="{96DAC541-7B7A-43D3-8B79-37D633B846F1}">
                <asvg:svgBlip xmlns:asvg="http://schemas.microsoft.com/office/drawing/2016/SVG/main" r:embed="rId105"/>
              </a:ext>
            </a:extLst>
          </a:blip>
          <a:stretch>
            <a:fillRect/>
          </a:stretch>
        </p:blipFill>
        <p:spPr>
          <a:xfrm>
            <a:off x="3644993" y="1151064"/>
            <a:ext cx="530736" cy="530736"/>
          </a:xfrm>
          <a:prstGeom prst="rect">
            <a:avLst/>
          </a:prstGeom>
        </p:spPr>
      </p:pic>
      <p:pic>
        <p:nvPicPr>
          <p:cNvPr id="756" name="Gráfico 755">
            <a:extLst>
              <a:ext uri="{FF2B5EF4-FFF2-40B4-BE49-F238E27FC236}">
                <a16:creationId xmlns:a16="http://schemas.microsoft.com/office/drawing/2014/main" id="{BB1812B9-E2FD-2244-E442-24D20EE7DEC4}"/>
              </a:ext>
            </a:extLst>
          </p:cNvPr>
          <p:cNvPicPr>
            <a:picLocks noChangeAspect="1"/>
          </p:cNvPicPr>
          <p:nvPr/>
        </p:nvPicPr>
        <p:blipFill>
          <a:blip r:embed="rId106">
            <a:extLst>
              <a:ext uri="{96DAC541-7B7A-43D3-8B79-37D633B846F1}">
                <asvg:svgBlip xmlns:asvg="http://schemas.microsoft.com/office/drawing/2016/SVG/main" r:embed="rId107"/>
              </a:ext>
            </a:extLst>
          </a:blip>
          <a:stretch>
            <a:fillRect/>
          </a:stretch>
        </p:blipFill>
        <p:spPr>
          <a:xfrm>
            <a:off x="4762282" y="1151064"/>
            <a:ext cx="530736" cy="530736"/>
          </a:xfrm>
          <a:prstGeom prst="rect">
            <a:avLst/>
          </a:prstGeom>
        </p:spPr>
      </p:pic>
      <p:pic>
        <p:nvPicPr>
          <p:cNvPr id="757" name="Gráfico 756">
            <a:extLst>
              <a:ext uri="{FF2B5EF4-FFF2-40B4-BE49-F238E27FC236}">
                <a16:creationId xmlns:a16="http://schemas.microsoft.com/office/drawing/2014/main" id="{E9BF1D0F-7F3C-ED44-0CDE-13E9B1C7DC8B}"/>
              </a:ext>
            </a:extLst>
          </p:cNvPr>
          <p:cNvPicPr>
            <a:picLocks noChangeAspect="1"/>
          </p:cNvPicPr>
          <p:nvPr/>
        </p:nvPicPr>
        <p:blipFill>
          <a:blip r:embed="rId106">
            <a:extLst>
              <a:ext uri="{96DAC541-7B7A-43D3-8B79-37D633B846F1}">
                <asvg:svgBlip xmlns:asvg="http://schemas.microsoft.com/office/drawing/2016/SVG/main" r:embed="rId108"/>
              </a:ext>
            </a:extLst>
          </a:blip>
          <a:stretch>
            <a:fillRect/>
          </a:stretch>
        </p:blipFill>
        <p:spPr>
          <a:xfrm>
            <a:off x="5883221" y="1151064"/>
            <a:ext cx="530736" cy="530736"/>
          </a:xfrm>
          <a:prstGeom prst="rect">
            <a:avLst/>
          </a:prstGeom>
        </p:spPr>
      </p:pic>
      <p:pic>
        <p:nvPicPr>
          <p:cNvPr id="2" name="Gráfico 1">
            <a:extLst>
              <a:ext uri="{FF2B5EF4-FFF2-40B4-BE49-F238E27FC236}">
                <a16:creationId xmlns:a16="http://schemas.microsoft.com/office/drawing/2014/main" id="{ECE43774-4833-7ED1-66A7-1947C8B9B8C7}"/>
              </a:ext>
            </a:extLst>
          </p:cNvPr>
          <p:cNvPicPr>
            <a:picLocks noChangeAspect="1"/>
          </p:cNvPicPr>
          <p:nvPr/>
        </p:nvPicPr>
        <p:blipFill>
          <a:blip r:embed="rId109">
            <a:extLst>
              <a:ext uri="{96DAC541-7B7A-43D3-8B79-37D633B846F1}">
                <asvg:svgBlip xmlns:asvg="http://schemas.microsoft.com/office/drawing/2016/SVG/main" r:embed="rId110"/>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8451147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754F7-A2CA-85EF-BB3C-9A6674F308E5}"/>
            </a:ext>
          </a:extLst>
        </p:cNvPr>
        <p:cNvGrpSpPr/>
        <p:nvPr/>
      </p:nvGrpSpPr>
      <p:grpSpPr>
        <a:xfrm>
          <a:off x="0" y="0"/>
          <a:ext cx="0" cy="0"/>
          <a:chOff x="0" y="0"/>
          <a:chExt cx="0" cy="0"/>
        </a:xfrm>
      </p:grpSpPr>
      <p:sp>
        <p:nvSpPr>
          <p:cNvPr id="748" name="Elipse 747">
            <a:extLst>
              <a:ext uri="{FF2B5EF4-FFF2-40B4-BE49-F238E27FC236}">
                <a16:creationId xmlns:a16="http://schemas.microsoft.com/office/drawing/2014/main" id="{152017BE-24F9-AE32-4CDE-0861BBDE1540}"/>
              </a:ext>
            </a:extLst>
          </p:cNvPr>
          <p:cNvSpPr/>
          <p:nvPr/>
        </p:nvSpPr>
        <p:spPr>
          <a:xfrm>
            <a:off x="1219027" y="1033464"/>
            <a:ext cx="891600" cy="891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9" name="Elipse 748">
            <a:extLst>
              <a:ext uri="{FF2B5EF4-FFF2-40B4-BE49-F238E27FC236}">
                <a16:creationId xmlns:a16="http://schemas.microsoft.com/office/drawing/2014/main" id="{9D53BF25-55D0-662A-D05B-89225089A32A}"/>
              </a:ext>
            </a:extLst>
          </p:cNvPr>
          <p:cNvSpPr/>
          <p:nvPr/>
        </p:nvSpPr>
        <p:spPr>
          <a:xfrm>
            <a:off x="2339968" y="1033464"/>
            <a:ext cx="891600" cy="891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0" name="Elipse 749">
            <a:extLst>
              <a:ext uri="{FF2B5EF4-FFF2-40B4-BE49-F238E27FC236}">
                <a16:creationId xmlns:a16="http://schemas.microsoft.com/office/drawing/2014/main" id="{41FBF554-D38A-0EFA-4DA7-42C46223E05F}"/>
              </a:ext>
            </a:extLst>
          </p:cNvPr>
          <p:cNvSpPr/>
          <p:nvPr/>
        </p:nvSpPr>
        <p:spPr>
          <a:xfrm>
            <a:off x="3460909" y="1033464"/>
            <a:ext cx="891600" cy="891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1" name="Elipse 750">
            <a:extLst>
              <a:ext uri="{FF2B5EF4-FFF2-40B4-BE49-F238E27FC236}">
                <a16:creationId xmlns:a16="http://schemas.microsoft.com/office/drawing/2014/main" id="{BD91D765-9B34-08FB-3414-92C1EC948D7C}"/>
              </a:ext>
            </a:extLst>
          </p:cNvPr>
          <p:cNvSpPr/>
          <p:nvPr/>
        </p:nvSpPr>
        <p:spPr>
          <a:xfrm>
            <a:off x="4581850" y="1033464"/>
            <a:ext cx="891600" cy="8916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2" name="Elipse 751">
            <a:extLst>
              <a:ext uri="{FF2B5EF4-FFF2-40B4-BE49-F238E27FC236}">
                <a16:creationId xmlns:a16="http://schemas.microsoft.com/office/drawing/2014/main" id="{86E8B910-98CF-4A75-D574-9324B30BC47B}"/>
              </a:ext>
            </a:extLst>
          </p:cNvPr>
          <p:cNvSpPr/>
          <p:nvPr/>
        </p:nvSpPr>
        <p:spPr>
          <a:xfrm>
            <a:off x="5702789" y="1033464"/>
            <a:ext cx="891600" cy="8916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 name="Gráfico 2">
            <a:extLst>
              <a:ext uri="{FF2B5EF4-FFF2-40B4-BE49-F238E27FC236}">
                <a16:creationId xmlns:a16="http://schemas.microsoft.com/office/drawing/2014/main" id="{DA0F6B2B-E7A4-98CD-96AE-102CA2A4DD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8616" y="3429000"/>
            <a:ext cx="609600" cy="609600"/>
          </a:xfrm>
          <a:prstGeom prst="rect">
            <a:avLst/>
          </a:prstGeom>
        </p:spPr>
      </p:pic>
      <p:pic>
        <p:nvPicPr>
          <p:cNvPr id="5" name="Gráfico 4">
            <a:extLst>
              <a:ext uri="{FF2B5EF4-FFF2-40B4-BE49-F238E27FC236}">
                <a16:creationId xmlns:a16="http://schemas.microsoft.com/office/drawing/2014/main" id="{FEE509D3-9E4C-4E8A-AA46-82801F164D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76489" y="3429000"/>
            <a:ext cx="609600" cy="609600"/>
          </a:xfrm>
          <a:prstGeom prst="rect">
            <a:avLst/>
          </a:prstGeom>
        </p:spPr>
      </p:pic>
      <p:pic>
        <p:nvPicPr>
          <p:cNvPr id="7" name="Gráfico 6">
            <a:extLst>
              <a:ext uri="{FF2B5EF4-FFF2-40B4-BE49-F238E27FC236}">
                <a16:creationId xmlns:a16="http://schemas.microsoft.com/office/drawing/2014/main" id="{ACA7EDEE-53C6-E3D6-F2BA-502860FB78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34362" y="3429000"/>
            <a:ext cx="609600" cy="609600"/>
          </a:xfrm>
          <a:prstGeom prst="rect">
            <a:avLst/>
          </a:prstGeom>
        </p:spPr>
      </p:pic>
      <p:pic>
        <p:nvPicPr>
          <p:cNvPr id="9" name="Gráfico 8">
            <a:extLst>
              <a:ext uri="{FF2B5EF4-FFF2-40B4-BE49-F238E27FC236}">
                <a16:creationId xmlns:a16="http://schemas.microsoft.com/office/drawing/2014/main" id="{6FD27C64-1705-25A1-C3E0-95BFB47B812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92235" y="3429000"/>
            <a:ext cx="609600" cy="609600"/>
          </a:xfrm>
          <a:prstGeom prst="rect">
            <a:avLst/>
          </a:prstGeom>
        </p:spPr>
      </p:pic>
      <p:pic>
        <p:nvPicPr>
          <p:cNvPr id="11" name="Gráfico 10">
            <a:extLst>
              <a:ext uri="{FF2B5EF4-FFF2-40B4-BE49-F238E27FC236}">
                <a16:creationId xmlns:a16="http://schemas.microsoft.com/office/drawing/2014/main" id="{83A2C79A-BB3A-AD25-D765-64B3879C93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50108" y="3429000"/>
            <a:ext cx="609600" cy="609600"/>
          </a:xfrm>
          <a:prstGeom prst="rect">
            <a:avLst/>
          </a:prstGeom>
        </p:spPr>
      </p:pic>
      <p:pic>
        <p:nvPicPr>
          <p:cNvPr id="13" name="Gráfico 12">
            <a:extLst>
              <a:ext uri="{FF2B5EF4-FFF2-40B4-BE49-F238E27FC236}">
                <a16:creationId xmlns:a16="http://schemas.microsoft.com/office/drawing/2014/main" id="{FCDCF5E3-43D2-4C93-280A-A64E28B1FA0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07981" y="3429000"/>
            <a:ext cx="609600" cy="609600"/>
          </a:xfrm>
          <a:prstGeom prst="rect">
            <a:avLst/>
          </a:prstGeom>
        </p:spPr>
      </p:pic>
      <p:pic>
        <p:nvPicPr>
          <p:cNvPr id="15" name="Gráfico 14">
            <a:extLst>
              <a:ext uri="{FF2B5EF4-FFF2-40B4-BE49-F238E27FC236}">
                <a16:creationId xmlns:a16="http://schemas.microsoft.com/office/drawing/2014/main" id="{5BC32B93-0109-16E8-3BF2-E6F3F49A52D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65854" y="3429000"/>
            <a:ext cx="609600" cy="609600"/>
          </a:xfrm>
          <a:prstGeom prst="rect">
            <a:avLst/>
          </a:prstGeom>
        </p:spPr>
      </p:pic>
      <p:pic>
        <p:nvPicPr>
          <p:cNvPr id="17" name="Gráfico 16">
            <a:extLst>
              <a:ext uri="{FF2B5EF4-FFF2-40B4-BE49-F238E27FC236}">
                <a16:creationId xmlns:a16="http://schemas.microsoft.com/office/drawing/2014/main" id="{3C6166F2-8226-B2FC-0091-81239A43D5C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123727" y="3429000"/>
            <a:ext cx="609600" cy="609600"/>
          </a:xfrm>
          <a:prstGeom prst="rect">
            <a:avLst/>
          </a:prstGeom>
        </p:spPr>
      </p:pic>
      <p:pic>
        <p:nvPicPr>
          <p:cNvPr id="19" name="Gráfico 18">
            <a:extLst>
              <a:ext uri="{FF2B5EF4-FFF2-40B4-BE49-F238E27FC236}">
                <a16:creationId xmlns:a16="http://schemas.microsoft.com/office/drawing/2014/main" id="{08298D70-2250-7D13-430B-9255CE3A585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981600" y="3429000"/>
            <a:ext cx="609600" cy="609600"/>
          </a:xfrm>
          <a:prstGeom prst="rect">
            <a:avLst/>
          </a:prstGeom>
        </p:spPr>
      </p:pic>
      <p:pic>
        <p:nvPicPr>
          <p:cNvPr id="21" name="Gráfico 20">
            <a:extLst>
              <a:ext uri="{FF2B5EF4-FFF2-40B4-BE49-F238E27FC236}">
                <a16:creationId xmlns:a16="http://schemas.microsoft.com/office/drawing/2014/main" id="{188D5363-9DFA-21F7-1A0D-FA58BD36DDC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839473" y="3429000"/>
            <a:ext cx="609600" cy="609600"/>
          </a:xfrm>
          <a:prstGeom prst="rect">
            <a:avLst/>
          </a:prstGeom>
        </p:spPr>
      </p:pic>
      <p:pic>
        <p:nvPicPr>
          <p:cNvPr id="23" name="Gráfico 22">
            <a:extLst>
              <a:ext uri="{FF2B5EF4-FFF2-40B4-BE49-F238E27FC236}">
                <a16:creationId xmlns:a16="http://schemas.microsoft.com/office/drawing/2014/main" id="{E3B69E32-E575-E6BE-075B-92F8E311C7C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697346" y="3429000"/>
            <a:ext cx="609600" cy="609600"/>
          </a:xfrm>
          <a:prstGeom prst="rect">
            <a:avLst/>
          </a:prstGeom>
        </p:spPr>
      </p:pic>
      <p:pic>
        <p:nvPicPr>
          <p:cNvPr id="25" name="Gráfico 24">
            <a:extLst>
              <a:ext uri="{FF2B5EF4-FFF2-40B4-BE49-F238E27FC236}">
                <a16:creationId xmlns:a16="http://schemas.microsoft.com/office/drawing/2014/main" id="{1801C00E-265A-A9D7-D883-57EF5B0C763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555224" y="3429000"/>
            <a:ext cx="609600" cy="609600"/>
          </a:xfrm>
          <a:prstGeom prst="rect">
            <a:avLst/>
          </a:prstGeom>
        </p:spPr>
      </p:pic>
      <p:pic>
        <p:nvPicPr>
          <p:cNvPr id="27" name="Gráfico 26">
            <a:extLst>
              <a:ext uri="{FF2B5EF4-FFF2-40B4-BE49-F238E27FC236}">
                <a16:creationId xmlns:a16="http://schemas.microsoft.com/office/drawing/2014/main" id="{FEA930F1-ABC9-163A-84F5-7AFE785EDD90}"/>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115568" y="2557272"/>
            <a:ext cx="609600" cy="609600"/>
          </a:xfrm>
          <a:prstGeom prst="rect">
            <a:avLst/>
          </a:prstGeom>
        </p:spPr>
      </p:pic>
      <p:pic>
        <p:nvPicPr>
          <p:cNvPr id="29" name="Gráfico 28">
            <a:extLst>
              <a:ext uri="{FF2B5EF4-FFF2-40B4-BE49-F238E27FC236}">
                <a16:creationId xmlns:a16="http://schemas.microsoft.com/office/drawing/2014/main" id="{A9FC8144-DB72-2DC9-9188-31465B1BFD09}"/>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902206" y="2557272"/>
            <a:ext cx="609600" cy="609600"/>
          </a:xfrm>
          <a:prstGeom prst="rect">
            <a:avLst/>
          </a:prstGeom>
        </p:spPr>
      </p:pic>
      <p:pic>
        <p:nvPicPr>
          <p:cNvPr id="31" name="Gráfico 30">
            <a:extLst>
              <a:ext uri="{FF2B5EF4-FFF2-40B4-BE49-F238E27FC236}">
                <a16:creationId xmlns:a16="http://schemas.microsoft.com/office/drawing/2014/main" id="{860E0E08-15A0-17C9-0DC7-433F7960C929}"/>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2688844" y="2557272"/>
            <a:ext cx="609600" cy="609600"/>
          </a:xfrm>
          <a:prstGeom prst="rect">
            <a:avLst/>
          </a:prstGeom>
        </p:spPr>
      </p:pic>
      <p:pic>
        <p:nvPicPr>
          <p:cNvPr id="33" name="Gráfico 32">
            <a:extLst>
              <a:ext uri="{FF2B5EF4-FFF2-40B4-BE49-F238E27FC236}">
                <a16:creationId xmlns:a16="http://schemas.microsoft.com/office/drawing/2014/main" id="{BA4C441C-C170-9797-FE4D-E905233B9F91}"/>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475482" y="2557272"/>
            <a:ext cx="609600" cy="609600"/>
          </a:xfrm>
          <a:prstGeom prst="rect">
            <a:avLst/>
          </a:prstGeom>
        </p:spPr>
      </p:pic>
      <p:pic>
        <p:nvPicPr>
          <p:cNvPr id="35" name="Gráfico 34">
            <a:extLst>
              <a:ext uri="{FF2B5EF4-FFF2-40B4-BE49-F238E27FC236}">
                <a16:creationId xmlns:a16="http://schemas.microsoft.com/office/drawing/2014/main" id="{83933464-4E3F-D202-D322-CC12D317450C}"/>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262120" y="2557272"/>
            <a:ext cx="609600" cy="609600"/>
          </a:xfrm>
          <a:prstGeom prst="rect">
            <a:avLst/>
          </a:prstGeom>
        </p:spPr>
      </p:pic>
      <p:pic>
        <p:nvPicPr>
          <p:cNvPr id="37" name="Gráfico 36">
            <a:extLst>
              <a:ext uri="{FF2B5EF4-FFF2-40B4-BE49-F238E27FC236}">
                <a16:creationId xmlns:a16="http://schemas.microsoft.com/office/drawing/2014/main" id="{BE5944C6-0E92-44D5-7B6E-00B08247A52D}"/>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5048758" y="2557272"/>
            <a:ext cx="609600" cy="609600"/>
          </a:xfrm>
          <a:prstGeom prst="rect">
            <a:avLst/>
          </a:prstGeom>
        </p:spPr>
      </p:pic>
      <p:pic>
        <p:nvPicPr>
          <p:cNvPr id="39" name="Gráfico 38">
            <a:extLst>
              <a:ext uri="{FF2B5EF4-FFF2-40B4-BE49-F238E27FC236}">
                <a16:creationId xmlns:a16="http://schemas.microsoft.com/office/drawing/2014/main" id="{68A2A4CD-195F-E7AA-14B2-A9C3A6205856}"/>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5835396" y="2557272"/>
            <a:ext cx="609600" cy="609600"/>
          </a:xfrm>
          <a:prstGeom prst="rect">
            <a:avLst/>
          </a:prstGeom>
        </p:spPr>
      </p:pic>
      <p:pic>
        <p:nvPicPr>
          <p:cNvPr id="41" name="Gráfico 40">
            <a:extLst>
              <a:ext uri="{FF2B5EF4-FFF2-40B4-BE49-F238E27FC236}">
                <a16:creationId xmlns:a16="http://schemas.microsoft.com/office/drawing/2014/main" id="{8D792CB1-FF2F-03AE-2A3E-73D06491391F}"/>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6622034" y="2557272"/>
            <a:ext cx="609600" cy="609600"/>
          </a:xfrm>
          <a:prstGeom prst="rect">
            <a:avLst/>
          </a:prstGeom>
        </p:spPr>
      </p:pic>
      <p:pic>
        <p:nvPicPr>
          <p:cNvPr id="43" name="Gráfico 42">
            <a:extLst>
              <a:ext uri="{FF2B5EF4-FFF2-40B4-BE49-F238E27FC236}">
                <a16:creationId xmlns:a16="http://schemas.microsoft.com/office/drawing/2014/main" id="{DD5A43FB-DDAF-0F37-AC47-0EF1177D17ED}"/>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408672" y="2557272"/>
            <a:ext cx="609600" cy="609600"/>
          </a:xfrm>
          <a:prstGeom prst="rect">
            <a:avLst/>
          </a:prstGeom>
        </p:spPr>
      </p:pic>
      <p:pic>
        <p:nvPicPr>
          <p:cNvPr id="45" name="Gráfico 44">
            <a:extLst>
              <a:ext uri="{FF2B5EF4-FFF2-40B4-BE49-F238E27FC236}">
                <a16:creationId xmlns:a16="http://schemas.microsoft.com/office/drawing/2014/main" id="{A7283B30-B599-3BCF-24CE-38AD6799ECC0}"/>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8195310" y="2557272"/>
            <a:ext cx="609600" cy="609600"/>
          </a:xfrm>
          <a:prstGeom prst="rect">
            <a:avLst/>
          </a:prstGeom>
        </p:spPr>
      </p:pic>
      <p:pic>
        <p:nvPicPr>
          <p:cNvPr id="47" name="Gráfico 46">
            <a:extLst>
              <a:ext uri="{FF2B5EF4-FFF2-40B4-BE49-F238E27FC236}">
                <a16:creationId xmlns:a16="http://schemas.microsoft.com/office/drawing/2014/main" id="{A0AACE7F-089A-BEDE-E298-E5A86C2C69B4}"/>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8981948" y="2557272"/>
            <a:ext cx="609600" cy="609600"/>
          </a:xfrm>
          <a:prstGeom prst="rect">
            <a:avLst/>
          </a:prstGeom>
        </p:spPr>
      </p:pic>
      <p:pic>
        <p:nvPicPr>
          <p:cNvPr id="49" name="Gráfico 48">
            <a:extLst>
              <a:ext uri="{FF2B5EF4-FFF2-40B4-BE49-F238E27FC236}">
                <a16:creationId xmlns:a16="http://schemas.microsoft.com/office/drawing/2014/main" id="{56B07469-47D5-6BB9-750F-0F2864BA45CB}"/>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9768586" y="2557272"/>
            <a:ext cx="609600" cy="609600"/>
          </a:xfrm>
          <a:prstGeom prst="rect">
            <a:avLst/>
          </a:prstGeom>
        </p:spPr>
      </p:pic>
      <p:pic>
        <p:nvPicPr>
          <p:cNvPr id="51" name="Gráfico 50">
            <a:extLst>
              <a:ext uri="{FF2B5EF4-FFF2-40B4-BE49-F238E27FC236}">
                <a16:creationId xmlns:a16="http://schemas.microsoft.com/office/drawing/2014/main" id="{DBA35A97-1F38-92C6-6969-E23DDC5DA79D}"/>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0555224" y="2557272"/>
            <a:ext cx="609600" cy="609600"/>
          </a:xfrm>
          <a:prstGeom prst="rect">
            <a:avLst/>
          </a:prstGeom>
        </p:spPr>
      </p:pic>
      <p:pic>
        <p:nvPicPr>
          <p:cNvPr id="53" name="Gráfico 52">
            <a:extLst>
              <a:ext uri="{FF2B5EF4-FFF2-40B4-BE49-F238E27FC236}">
                <a16:creationId xmlns:a16="http://schemas.microsoft.com/office/drawing/2014/main" id="{1B4A7C3F-EFE7-09DF-BD0C-EBAD8E8B5252}"/>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8240479" y="4550664"/>
            <a:ext cx="609600" cy="609600"/>
          </a:xfrm>
          <a:prstGeom prst="rect">
            <a:avLst/>
          </a:prstGeom>
        </p:spPr>
      </p:pic>
      <p:pic>
        <p:nvPicPr>
          <p:cNvPr id="55" name="Gráfico 54">
            <a:extLst>
              <a:ext uri="{FF2B5EF4-FFF2-40B4-BE49-F238E27FC236}">
                <a16:creationId xmlns:a16="http://schemas.microsoft.com/office/drawing/2014/main" id="{07D2C912-ABAE-347B-17CB-729F5B099D7C}"/>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9027723" y="4550664"/>
            <a:ext cx="609600" cy="609600"/>
          </a:xfrm>
          <a:prstGeom prst="rect">
            <a:avLst/>
          </a:prstGeom>
        </p:spPr>
      </p:pic>
      <p:pic>
        <p:nvPicPr>
          <p:cNvPr id="57" name="Gráfico 56">
            <a:extLst>
              <a:ext uri="{FF2B5EF4-FFF2-40B4-BE49-F238E27FC236}">
                <a16:creationId xmlns:a16="http://schemas.microsoft.com/office/drawing/2014/main" id="{7DF580DE-679C-FFC1-4A87-1A4EF4AAB4DE}"/>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9814967" y="4550664"/>
            <a:ext cx="609600" cy="609600"/>
          </a:xfrm>
          <a:prstGeom prst="rect">
            <a:avLst/>
          </a:prstGeom>
        </p:spPr>
      </p:pic>
      <p:pic>
        <p:nvPicPr>
          <p:cNvPr id="59" name="Gráfico 58">
            <a:extLst>
              <a:ext uri="{FF2B5EF4-FFF2-40B4-BE49-F238E27FC236}">
                <a16:creationId xmlns:a16="http://schemas.microsoft.com/office/drawing/2014/main" id="{50015F6E-BE7A-8519-7A82-6A85BD8AC195}"/>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0602214" y="4550664"/>
            <a:ext cx="609600" cy="609600"/>
          </a:xfrm>
          <a:prstGeom prst="rect">
            <a:avLst/>
          </a:prstGeom>
        </p:spPr>
      </p:pic>
      <p:pic>
        <p:nvPicPr>
          <p:cNvPr id="61" name="Gráfico 60">
            <a:extLst>
              <a:ext uri="{FF2B5EF4-FFF2-40B4-BE49-F238E27FC236}">
                <a16:creationId xmlns:a16="http://schemas.microsoft.com/office/drawing/2014/main" id="{3F8771AF-CE46-679E-EEDA-1AA74C20FE24}"/>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146556" y="5367528"/>
            <a:ext cx="609600" cy="609600"/>
          </a:xfrm>
          <a:prstGeom prst="rect">
            <a:avLst/>
          </a:prstGeom>
        </p:spPr>
      </p:pic>
      <p:pic>
        <p:nvPicPr>
          <p:cNvPr id="63" name="Gráfico 62">
            <a:extLst>
              <a:ext uri="{FF2B5EF4-FFF2-40B4-BE49-F238E27FC236}">
                <a16:creationId xmlns:a16="http://schemas.microsoft.com/office/drawing/2014/main" id="{E09D29DB-87F1-6085-966A-44E59BC481AB}"/>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2001889" y="5367528"/>
            <a:ext cx="609600" cy="609600"/>
          </a:xfrm>
          <a:prstGeom prst="rect">
            <a:avLst/>
          </a:prstGeom>
        </p:spPr>
      </p:pic>
      <p:pic>
        <p:nvPicPr>
          <p:cNvPr id="577" name="Gráfico 576">
            <a:extLst>
              <a:ext uri="{FF2B5EF4-FFF2-40B4-BE49-F238E27FC236}">
                <a16:creationId xmlns:a16="http://schemas.microsoft.com/office/drawing/2014/main" id="{7D522583-E494-43A6-2963-32F1BD641E30}"/>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2857222" y="5367528"/>
            <a:ext cx="609600" cy="609600"/>
          </a:xfrm>
          <a:prstGeom prst="rect">
            <a:avLst/>
          </a:prstGeom>
        </p:spPr>
      </p:pic>
      <p:pic>
        <p:nvPicPr>
          <p:cNvPr id="579" name="Gráfico 578">
            <a:extLst>
              <a:ext uri="{FF2B5EF4-FFF2-40B4-BE49-F238E27FC236}">
                <a16:creationId xmlns:a16="http://schemas.microsoft.com/office/drawing/2014/main" id="{E521B39D-841B-F057-ABA6-E9A352853F15}"/>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3712555" y="5367528"/>
            <a:ext cx="609600" cy="609600"/>
          </a:xfrm>
          <a:prstGeom prst="rect">
            <a:avLst/>
          </a:prstGeom>
        </p:spPr>
      </p:pic>
      <p:pic>
        <p:nvPicPr>
          <p:cNvPr id="581" name="Gráfico 580">
            <a:extLst>
              <a:ext uri="{FF2B5EF4-FFF2-40B4-BE49-F238E27FC236}">
                <a16:creationId xmlns:a16="http://schemas.microsoft.com/office/drawing/2014/main" id="{620584E2-B619-BB3E-27C4-9AB4BCEF0785}"/>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4567888" y="5367528"/>
            <a:ext cx="609600" cy="609600"/>
          </a:xfrm>
          <a:prstGeom prst="rect">
            <a:avLst/>
          </a:prstGeom>
        </p:spPr>
      </p:pic>
      <p:pic>
        <p:nvPicPr>
          <p:cNvPr id="583" name="Gráfico 582">
            <a:extLst>
              <a:ext uri="{FF2B5EF4-FFF2-40B4-BE49-F238E27FC236}">
                <a16:creationId xmlns:a16="http://schemas.microsoft.com/office/drawing/2014/main" id="{2561040C-9AFC-8719-F36E-3970E3C382C2}"/>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5423221" y="5367528"/>
            <a:ext cx="609600" cy="609600"/>
          </a:xfrm>
          <a:prstGeom prst="rect">
            <a:avLst/>
          </a:prstGeom>
        </p:spPr>
      </p:pic>
      <p:pic>
        <p:nvPicPr>
          <p:cNvPr id="585" name="Gráfico 584">
            <a:extLst>
              <a:ext uri="{FF2B5EF4-FFF2-40B4-BE49-F238E27FC236}">
                <a16:creationId xmlns:a16="http://schemas.microsoft.com/office/drawing/2014/main" id="{FE1B6986-5214-04DF-E1A9-0FC3BE87881E}"/>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6278554" y="5367528"/>
            <a:ext cx="609600" cy="609600"/>
          </a:xfrm>
          <a:prstGeom prst="rect">
            <a:avLst/>
          </a:prstGeom>
        </p:spPr>
      </p:pic>
      <p:pic>
        <p:nvPicPr>
          <p:cNvPr id="587" name="Gráfico 586">
            <a:extLst>
              <a:ext uri="{FF2B5EF4-FFF2-40B4-BE49-F238E27FC236}">
                <a16:creationId xmlns:a16="http://schemas.microsoft.com/office/drawing/2014/main" id="{8666267D-D45E-8648-3340-4D9F744FA39C}"/>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7133887" y="5367528"/>
            <a:ext cx="609600" cy="609600"/>
          </a:xfrm>
          <a:prstGeom prst="rect">
            <a:avLst/>
          </a:prstGeom>
        </p:spPr>
      </p:pic>
      <p:pic>
        <p:nvPicPr>
          <p:cNvPr id="589" name="Gráfico 588">
            <a:extLst>
              <a:ext uri="{FF2B5EF4-FFF2-40B4-BE49-F238E27FC236}">
                <a16:creationId xmlns:a16="http://schemas.microsoft.com/office/drawing/2014/main" id="{A0321472-6823-0174-3212-AB3B259F7007}"/>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7989220" y="5367528"/>
            <a:ext cx="609600" cy="609600"/>
          </a:xfrm>
          <a:prstGeom prst="rect">
            <a:avLst/>
          </a:prstGeom>
        </p:spPr>
      </p:pic>
      <p:pic>
        <p:nvPicPr>
          <p:cNvPr id="591" name="Gráfico 590">
            <a:extLst>
              <a:ext uri="{FF2B5EF4-FFF2-40B4-BE49-F238E27FC236}">
                <a16:creationId xmlns:a16="http://schemas.microsoft.com/office/drawing/2014/main" id="{E9E6E629-FB28-B6A8-CA04-DE340C000231}"/>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8844553" y="5367528"/>
            <a:ext cx="609600" cy="609600"/>
          </a:xfrm>
          <a:prstGeom prst="rect">
            <a:avLst/>
          </a:prstGeom>
        </p:spPr>
      </p:pic>
      <p:pic>
        <p:nvPicPr>
          <p:cNvPr id="593" name="Gráfico 592">
            <a:extLst>
              <a:ext uri="{FF2B5EF4-FFF2-40B4-BE49-F238E27FC236}">
                <a16:creationId xmlns:a16="http://schemas.microsoft.com/office/drawing/2014/main" id="{64CE672A-FC59-1BC9-4C64-CE63B778BFE7}"/>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9699886" y="5367528"/>
            <a:ext cx="609600" cy="609600"/>
          </a:xfrm>
          <a:prstGeom prst="rect">
            <a:avLst/>
          </a:prstGeom>
        </p:spPr>
      </p:pic>
      <p:pic>
        <p:nvPicPr>
          <p:cNvPr id="595" name="Gráfico 594">
            <a:extLst>
              <a:ext uri="{FF2B5EF4-FFF2-40B4-BE49-F238E27FC236}">
                <a16:creationId xmlns:a16="http://schemas.microsoft.com/office/drawing/2014/main" id="{D8B70817-4CCC-9A0C-1DC5-E11178D0DF45}"/>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10555224" y="5291328"/>
            <a:ext cx="609600" cy="609600"/>
          </a:xfrm>
          <a:prstGeom prst="rect">
            <a:avLst/>
          </a:prstGeom>
        </p:spPr>
      </p:pic>
      <p:pic>
        <p:nvPicPr>
          <p:cNvPr id="597" name="Gráfico 596">
            <a:extLst>
              <a:ext uri="{FF2B5EF4-FFF2-40B4-BE49-F238E27FC236}">
                <a16:creationId xmlns:a16="http://schemas.microsoft.com/office/drawing/2014/main" id="{D5660151-1B6B-1444-D09F-4A254B2B0108}"/>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1155283" y="4550664"/>
            <a:ext cx="609600" cy="609600"/>
          </a:xfrm>
          <a:prstGeom prst="rect">
            <a:avLst/>
          </a:prstGeom>
        </p:spPr>
      </p:pic>
      <p:pic>
        <p:nvPicPr>
          <p:cNvPr id="601" name="Gráfico 600">
            <a:extLst>
              <a:ext uri="{FF2B5EF4-FFF2-40B4-BE49-F238E27FC236}">
                <a16:creationId xmlns:a16="http://schemas.microsoft.com/office/drawing/2014/main" id="{AB9F9514-6D08-868E-6189-8A5756C74CBB}"/>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942527" y="4550664"/>
            <a:ext cx="609600" cy="609600"/>
          </a:xfrm>
          <a:prstGeom prst="rect">
            <a:avLst/>
          </a:prstGeom>
        </p:spPr>
      </p:pic>
      <p:pic>
        <p:nvPicPr>
          <p:cNvPr id="605" name="Gráfico 604">
            <a:extLst>
              <a:ext uri="{FF2B5EF4-FFF2-40B4-BE49-F238E27FC236}">
                <a16:creationId xmlns:a16="http://schemas.microsoft.com/office/drawing/2014/main" id="{59560FFD-601E-1306-1C93-BE33F22FCD16}"/>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2729771" y="4550664"/>
            <a:ext cx="609600" cy="609600"/>
          </a:xfrm>
          <a:prstGeom prst="rect">
            <a:avLst/>
          </a:prstGeom>
        </p:spPr>
      </p:pic>
      <p:pic>
        <p:nvPicPr>
          <p:cNvPr id="609" name="Gráfico 608">
            <a:extLst>
              <a:ext uri="{FF2B5EF4-FFF2-40B4-BE49-F238E27FC236}">
                <a16:creationId xmlns:a16="http://schemas.microsoft.com/office/drawing/2014/main" id="{C648A448-20F8-1A4C-CC04-569565187B4F}"/>
              </a:ext>
            </a:extLst>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3517015" y="4550664"/>
            <a:ext cx="609600" cy="609600"/>
          </a:xfrm>
          <a:prstGeom prst="rect">
            <a:avLst/>
          </a:prstGeom>
        </p:spPr>
      </p:pic>
      <p:pic>
        <p:nvPicPr>
          <p:cNvPr id="613" name="Gráfico 612">
            <a:extLst>
              <a:ext uri="{FF2B5EF4-FFF2-40B4-BE49-F238E27FC236}">
                <a16:creationId xmlns:a16="http://schemas.microsoft.com/office/drawing/2014/main" id="{C0465D99-BC83-9858-EAB7-CC522A095339}"/>
              </a:ext>
            </a:extLst>
          </p:cNvPr>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4304259" y="4550664"/>
            <a:ext cx="609600" cy="609600"/>
          </a:xfrm>
          <a:prstGeom prst="rect">
            <a:avLst/>
          </a:prstGeom>
        </p:spPr>
      </p:pic>
      <p:pic>
        <p:nvPicPr>
          <p:cNvPr id="617" name="Gráfico 616">
            <a:extLst>
              <a:ext uri="{FF2B5EF4-FFF2-40B4-BE49-F238E27FC236}">
                <a16:creationId xmlns:a16="http://schemas.microsoft.com/office/drawing/2014/main" id="{B0DA17C0-9863-C554-8CA2-CB11C66938FD}"/>
              </a:ext>
            </a:extLst>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5091503" y="4550664"/>
            <a:ext cx="609600" cy="609600"/>
          </a:xfrm>
          <a:prstGeom prst="rect">
            <a:avLst/>
          </a:prstGeom>
        </p:spPr>
      </p:pic>
      <p:pic>
        <p:nvPicPr>
          <p:cNvPr id="621" name="Gráfico 620">
            <a:extLst>
              <a:ext uri="{FF2B5EF4-FFF2-40B4-BE49-F238E27FC236}">
                <a16:creationId xmlns:a16="http://schemas.microsoft.com/office/drawing/2014/main" id="{3580AF7D-F0C8-9E11-EA2C-A5031FB8556A}"/>
              </a:ext>
            </a:extLst>
          </p:cNvPr>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5878747" y="4550664"/>
            <a:ext cx="609600" cy="609600"/>
          </a:xfrm>
          <a:prstGeom prst="rect">
            <a:avLst/>
          </a:prstGeom>
        </p:spPr>
      </p:pic>
      <p:pic>
        <p:nvPicPr>
          <p:cNvPr id="625" name="Gráfico 624">
            <a:extLst>
              <a:ext uri="{FF2B5EF4-FFF2-40B4-BE49-F238E27FC236}">
                <a16:creationId xmlns:a16="http://schemas.microsoft.com/office/drawing/2014/main" id="{7FD5029A-4493-76E4-CE50-197314844C8E}"/>
              </a:ext>
            </a:extLst>
          </p:cNvPr>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6665991" y="4550664"/>
            <a:ext cx="609600" cy="609600"/>
          </a:xfrm>
          <a:prstGeom prst="rect">
            <a:avLst/>
          </a:prstGeom>
        </p:spPr>
      </p:pic>
      <p:pic>
        <p:nvPicPr>
          <p:cNvPr id="629" name="Gráfico 628">
            <a:extLst>
              <a:ext uri="{FF2B5EF4-FFF2-40B4-BE49-F238E27FC236}">
                <a16:creationId xmlns:a16="http://schemas.microsoft.com/office/drawing/2014/main" id="{704E325F-CFA4-2514-B5D3-F990AA1ECAF9}"/>
              </a:ext>
            </a:extLst>
          </p:cNvPr>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7453235" y="4550664"/>
            <a:ext cx="609600" cy="609600"/>
          </a:xfrm>
          <a:prstGeom prst="rect">
            <a:avLst/>
          </a:prstGeom>
        </p:spPr>
      </p:pic>
      <p:pic>
        <p:nvPicPr>
          <p:cNvPr id="631" name="Gráfico 630">
            <a:extLst>
              <a:ext uri="{FF2B5EF4-FFF2-40B4-BE49-F238E27FC236}">
                <a16:creationId xmlns:a16="http://schemas.microsoft.com/office/drawing/2014/main" id="{A47D0924-AB03-63DC-D61F-2683F7CD5F82}"/>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66889" y="1173480"/>
            <a:ext cx="609600" cy="609600"/>
          </a:xfrm>
          <a:prstGeom prst="rect">
            <a:avLst/>
          </a:prstGeom>
        </p:spPr>
      </p:pic>
      <p:pic>
        <p:nvPicPr>
          <p:cNvPr id="633" name="Gráfico 632">
            <a:extLst>
              <a:ext uri="{FF2B5EF4-FFF2-40B4-BE49-F238E27FC236}">
                <a16:creationId xmlns:a16="http://schemas.microsoft.com/office/drawing/2014/main" id="{CE3D9069-C8D4-976C-B314-5046ADF850A7}"/>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2502590" y="1173480"/>
            <a:ext cx="609600" cy="609600"/>
          </a:xfrm>
          <a:prstGeom prst="rect">
            <a:avLst/>
          </a:prstGeom>
        </p:spPr>
      </p:pic>
      <p:pic>
        <p:nvPicPr>
          <p:cNvPr id="635" name="Gráfico 634">
            <a:extLst>
              <a:ext uri="{FF2B5EF4-FFF2-40B4-BE49-F238E27FC236}">
                <a16:creationId xmlns:a16="http://schemas.microsoft.com/office/drawing/2014/main" id="{35ECF559-1454-2FA5-676A-B4C50E6AA01D}"/>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3601909" y="1160940"/>
            <a:ext cx="609600" cy="609600"/>
          </a:xfrm>
          <a:prstGeom prst="rect">
            <a:avLst/>
          </a:prstGeom>
        </p:spPr>
      </p:pic>
      <p:pic>
        <p:nvPicPr>
          <p:cNvPr id="637" name="Gráfico 636">
            <a:extLst>
              <a:ext uri="{FF2B5EF4-FFF2-40B4-BE49-F238E27FC236}">
                <a16:creationId xmlns:a16="http://schemas.microsoft.com/office/drawing/2014/main" id="{F9FD4BB9-34A9-92D1-FC6D-5B9A2B27887F}"/>
              </a:ext>
            </a:extLst>
          </p:cNvPr>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4743958" y="1173480"/>
            <a:ext cx="609600" cy="609600"/>
          </a:xfrm>
          <a:prstGeom prst="rect">
            <a:avLst/>
          </a:prstGeom>
        </p:spPr>
      </p:pic>
      <p:pic>
        <p:nvPicPr>
          <p:cNvPr id="639" name="Gráfico 638">
            <a:extLst>
              <a:ext uri="{FF2B5EF4-FFF2-40B4-BE49-F238E27FC236}">
                <a16:creationId xmlns:a16="http://schemas.microsoft.com/office/drawing/2014/main" id="{658BA574-9C70-296A-6060-3D026DB80D51}"/>
              </a:ext>
            </a:extLst>
          </p:cNvPr>
          <p:cNvPicPr>
            <a:picLocks noChangeAspect="1"/>
          </p:cNvPicPr>
          <p:nvPr/>
        </p:nvPicPr>
        <p:blipFill>
          <a:blip r:embed="rId105">
            <a:extLst>
              <a:ext uri="{96DAC541-7B7A-43D3-8B79-37D633B846F1}">
                <asvg:svgBlip xmlns:asvg="http://schemas.microsoft.com/office/drawing/2016/SVG/main" r:embed="rId107"/>
              </a:ext>
            </a:extLst>
          </a:blip>
          <a:stretch>
            <a:fillRect/>
          </a:stretch>
        </p:blipFill>
        <p:spPr>
          <a:xfrm>
            <a:off x="5843789" y="1166872"/>
            <a:ext cx="609600" cy="609600"/>
          </a:xfrm>
          <a:prstGeom prst="rect">
            <a:avLst/>
          </a:prstGeom>
        </p:spPr>
      </p:pic>
      <p:pic>
        <p:nvPicPr>
          <p:cNvPr id="2" name="Gráfico 1">
            <a:extLst>
              <a:ext uri="{FF2B5EF4-FFF2-40B4-BE49-F238E27FC236}">
                <a16:creationId xmlns:a16="http://schemas.microsoft.com/office/drawing/2014/main" id="{D2B90D77-4809-5FC3-445A-53E2137F1B1D}"/>
              </a:ext>
            </a:extLst>
          </p:cNvPr>
          <p:cNvPicPr>
            <a:picLocks noChangeAspect="1"/>
          </p:cNvPicPr>
          <p:nvPr/>
        </p:nvPicPr>
        <p:blipFill>
          <a:blip r:embed="rId108">
            <a:extLst>
              <a:ext uri="{96DAC541-7B7A-43D3-8B79-37D633B846F1}">
                <asvg:svgBlip xmlns:asvg="http://schemas.microsoft.com/office/drawing/2016/SVG/main" r:embed="rId109"/>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259328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E86F1-9AAF-FD12-E9D1-2A664726FF76}"/>
            </a:ext>
          </a:extLst>
        </p:cNvPr>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5BE1BC40-3C50-9A5C-6535-CF9FC8034E73}"/>
              </a:ext>
            </a:extLst>
          </p:cNvPr>
          <p:cNvSpPr/>
          <p:nvPr/>
        </p:nvSpPr>
        <p:spPr>
          <a:xfrm rot="5400000">
            <a:off x="2052521" y="-678489"/>
            <a:ext cx="461665" cy="4566706"/>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2" name="CuadroTexto 1">
            <a:extLst>
              <a:ext uri="{FF2B5EF4-FFF2-40B4-BE49-F238E27FC236}">
                <a16:creationId xmlns:a16="http://schemas.microsoft.com/office/drawing/2014/main" id="{8D5B7B99-085F-0499-6810-5EE9B4BB39E4}"/>
              </a:ext>
            </a:extLst>
          </p:cNvPr>
          <p:cNvSpPr txBox="1"/>
          <p:nvPr/>
        </p:nvSpPr>
        <p:spPr>
          <a:xfrm>
            <a:off x="504826" y="2293359"/>
            <a:ext cx="4685242" cy="2677656"/>
          </a:xfrm>
          <a:prstGeom prst="rect">
            <a:avLst/>
          </a:prstGeom>
          <a:noFill/>
        </p:spPr>
        <p:txBody>
          <a:bodyPr wrap="square" rtlCol="0">
            <a:spAutoFit/>
          </a:bodyPr>
          <a:lstStyle/>
          <a:p>
            <a:r>
              <a:rPr lang="es-MX" sz="1400" dirty="0">
                <a:solidFill>
                  <a:srgbClr val="002147"/>
                </a:solidFill>
              </a:rPr>
              <a:t>Al cambiar el diseño de una diapositiva:</a:t>
            </a:r>
          </a:p>
          <a:p>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Si usas los espacios definidos por la plantilla para agregar contenidos, los textos e imágenes existentes se reubican automáticamente en los nuevos contenedores. </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Si algún elemento no se ajusta, puedes moverlo manualmente dentro de la diapositiva.</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Se recomienda revisar títulos y textos después del cambio para asegurar una correcta jerarquía visual.</a:t>
            </a:r>
            <a:endParaRPr lang="es-CL" dirty="0">
              <a:solidFill>
                <a:srgbClr val="002147"/>
              </a:solidFill>
            </a:endParaRPr>
          </a:p>
        </p:txBody>
      </p:sp>
      <p:sp>
        <p:nvSpPr>
          <p:cNvPr id="5" name="CuadroTexto 4">
            <a:extLst>
              <a:ext uri="{FF2B5EF4-FFF2-40B4-BE49-F238E27FC236}">
                <a16:creationId xmlns:a16="http://schemas.microsoft.com/office/drawing/2014/main" id="{74B58E6D-4BCF-6CFE-2043-C1BF261BE326}"/>
              </a:ext>
            </a:extLst>
          </p:cNvPr>
          <p:cNvSpPr txBox="1"/>
          <p:nvPr/>
        </p:nvSpPr>
        <p:spPr>
          <a:xfrm>
            <a:off x="504827" y="1458583"/>
            <a:ext cx="3884081" cy="307777"/>
          </a:xfrm>
          <a:prstGeom prst="rect">
            <a:avLst/>
          </a:prstGeom>
          <a:noFill/>
        </p:spPr>
        <p:txBody>
          <a:bodyPr wrap="square">
            <a:spAutoFit/>
          </a:bodyPr>
          <a:lstStyle/>
          <a:p>
            <a:r>
              <a:rPr lang="es-MX" sz="1400" b="1" dirty="0">
                <a:solidFill>
                  <a:schemeClr val="bg1"/>
                </a:solidFill>
              </a:rPr>
              <a:t>CAMBIO DE DISEÑO SIN PERDER CONTENIDO</a:t>
            </a:r>
          </a:p>
        </p:txBody>
      </p:sp>
      <p:pic>
        <p:nvPicPr>
          <p:cNvPr id="6" name="Imagen 5" descr="Interfaz de usuario gráfica&#10;&#10;El contenido generado por IA puede ser incorrecto.">
            <a:extLst>
              <a:ext uri="{FF2B5EF4-FFF2-40B4-BE49-F238E27FC236}">
                <a16:creationId xmlns:a16="http://schemas.microsoft.com/office/drawing/2014/main" id="{8F43A4A9-B412-6B5A-724D-8583C23414FA}"/>
              </a:ext>
            </a:extLst>
          </p:cNvPr>
          <p:cNvPicPr>
            <a:picLocks noChangeAspect="1"/>
          </p:cNvPicPr>
          <p:nvPr/>
        </p:nvPicPr>
        <p:blipFill>
          <a:blip r:embed="rId2"/>
          <a:stretch>
            <a:fillRect/>
          </a:stretch>
        </p:blipFill>
        <p:spPr>
          <a:xfrm>
            <a:off x="6646771" y="1374031"/>
            <a:ext cx="4473485" cy="2519442"/>
          </a:xfrm>
          <a:prstGeom prst="rect">
            <a:avLst/>
          </a:prstGeom>
        </p:spPr>
      </p:pic>
      <p:cxnSp>
        <p:nvCxnSpPr>
          <p:cNvPr id="11" name="Conector recto de flecha 10">
            <a:extLst>
              <a:ext uri="{FF2B5EF4-FFF2-40B4-BE49-F238E27FC236}">
                <a16:creationId xmlns:a16="http://schemas.microsoft.com/office/drawing/2014/main" id="{4FE2CE1E-4CAE-78FC-2284-5793075CB99B}"/>
              </a:ext>
            </a:extLst>
          </p:cNvPr>
          <p:cNvCxnSpPr/>
          <p:nvPr/>
        </p:nvCxnSpPr>
        <p:spPr>
          <a:xfrm>
            <a:off x="9470563" y="1037155"/>
            <a:ext cx="0" cy="673752"/>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ector recto de flecha 13">
            <a:extLst>
              <a:ext uri="{FF2B5EF4-FFF2-40B4-BE49-F238E27FC236}">
                <a16:creationId xmlns:a16="http://schemas.microsoft.com/office/drawing/2014/main" id="{E3994F8A-D5A3-4D81-8366-182EB2CB4862}"/>
              </a:ext>
            </a:extLst>
          </p:cNvPr>
          <p:cNvCxnSpPr>
            <a:cxnSpLocks/>
          </p:cNvCxnSpPr>
          <p:nvPr/>
        </p:nvCxnSpPr>
        <p:spPr>
          <a:xfrm>
            <a:off x="5853639" y="2633752"/>
            <a:ext cx="631828"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10" name="Imagen 9" descr="Imagen que contiene Interfaz de usuario gráfica&#10;&#10;El contenido generado por IA puede ser incorrecto.">
            <a:extLst>
              <a:ext uri="{FF2B5EF4-FFF2-40B4-BE49-F238E27FC236}">
                <a16:creationId xmlns:a16="http://schemas.microsoft.com/office/drawing/2014/main" id="{B679D82E-E2C6-74E0-3D2C-1E9E7EAFAF87}"/>
              </a:ext>
            </a:extLst>
          </p:cNvPr>
          <p:cNvPicPr>
            <a:picLocks noChangeAspect="1"/>
          </p:cNvPicPr>
          <p:nvPr/>
        </p:nvPicPr>
        <p:blipFill>
          <a:blip r:embed="rId3"/>
          <a:stretch>
            <a:fillRect/>
          </a:stretch>
        </p:blipFill>
        <p:spPr>
          <a:xfrm>
            <a:off x="6672171" y="4025885"/>
            <a:ext cx="4452594" cy="2154398"/>
          </a:xfrm>
          <a:prstGeom prst="rect">
            <a:avLst/>
          </a:prstGeom>
        </p:spPr>
      </p:pic>
      <p:cxnSp>
        <p:nvCxnSpPr>
          <p:cNvPr id="13" name="Conector recto de flecha 12">
            <a:extLst>
              <a:ext uri="{FF2B5EF4-FFF2-40B4-BE49-F238E27FC236}">
                <a16:creationId xmlns:a16="http://schemas.microsoft.com/office/drawing/2014/main" id="{78913A71-3FB6-2ED8-80F1-8A9B959E506F}"/>
              </a:ext>
            </a:extLst>
          </p:cNvPr>
          <p:cNvCxnSpPr>
            <a:cxnSpLocks/>
          </p:cNvCxnSpPr>
          <p:nvPr/>
        </p:nvCxnSpPr>
        <p:spPr>
          <a:xfrm>
            <a:off x="5853639" y="5103084"/>
            <a:ext cx="631828"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ector recto de flecha 11">
            <a:extLst>
              <a:ext uri="{FF2B5EF4-FFF2-40B4-BE49-F238E27FC236}">
                <a16:creationId xmlns:a16="http://schemas.microsoft.com/office/drawing/2014/main" id="{10330BBA-34F2-873A-690F-F4DF907F7C3D}"/>
              </a:ext>
            </a:extLst>
          </p:cNvPr>
          <p:cNvCxnSpPr>
            <a:cxnSpLocks/>
          </p:cNvCxnSpPr>
          <p:nvPr/>
        </p:nvCxnSpPr>
        <p:spPr>
          <a:xfrm>
            <a:off x="5853639" y="4557651"/>
            <a:ext cx="2293418"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4" name="Gráfico 3">
            <a:extLst>
              <a:ext uri="{FF2B5EF4-FFF2-40B4-BE49-F238E27FC236}">
                <a16:creationId xmlns:a16="http://schemas.microsoft.com/office/drawing/2014/main" id="{49218823-1B0A-C371-D26C-8CF2E44C66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890482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E01EE-7224-0F81-764C-BD687DEBBD6C}"/>
            </a:ext>
          </a:extLst>
        </p:cNvPr>
        <p:cNvGrpSpPr/>
        <p:nvPr/>
      </p:nvGrpSpPr>
      <p:grpSpPr>
        <a:xfrm>
          <a:off x="0" y="0"/>
          <a:ext cx="0" cy="0"/>
          <a:chOff x="0" y="0"/>
          <a:chExt cx="0" cy="0"/>
        </a:xfrm>
      </p:grpSpPr>
      <p:sp>
        <p:nvSpPr>
          <p:cNvPr id="748" name="Elipse 747">
            <a:extLst>
              <a:ext uri="{FF2B5EF4-FFF2-40B4-BE49-F238E27FC236}">
                <a16:creationId xmlns:a16="http://schemas.microsoft.com/office/drawing/2014/main" id="{C894F221-CA24-56C4-C317-9F5609F132B0}"/>
              </a:ext>
            </a:extLst>
          </p:cNvPr>
          <p:cNvSpPr/>
          <p:nvPr/>
        </p:nvSpPr>
        <p:spPr>
          <a:xfrm>
            <a:off x="1219027" y="1033464"/>
            <a:ext cx="891600" cy="891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9" name="Elipse 748">
            <a:extLst>
              <a:ext uri="{FF2B5EF4-FFF2-40B4-BE49-F238E27FC236}">
                <a16:creationId xmlns:a16="http://schemas.microsoft.com/office/drawing/2014/main" id="{34823073-7E42-6CEE-8369-5C900F75BA27}"/>
              </a:ext>
            </a:extLst>
          </p:cNvPr>
          <p:cNvSpPr/>
          <p:nvPr/>
        </p:nvSpPr>
        <p:spPr>
          <a:xfrm>
            <a:off x="2339968" y="1033464"/>
            <a:ext cx="891600" cy="891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0" name="Elipse 749">
            <a:extLst>
              <a:ext uri="{FF2B5EF4-FFF2-40B4-BE49-F238E27FC236}">
                <a16:creationId xmlns:a16="http://schemas.microsoft.com/office/drawing/2014/main" id="{4EAD257A-298C-D2DF-19D6-B7616B088884}"/>
              </a:ext>
            </a:extLst>
          </p:cNvPr>
          <p:cNvSpPr/>
          <p:nvPr/>
        </p:nvSpPr>
        <p:spPr>
          <a:xfrm>
            <a:off x="3460909" y="1033464"/>
            <a:ext cx="891600" cy="891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1" name="Elipse 750">
            <a:extLst>
              <a:ext uri="{FF2B5EF4-FFF2-40B4-BE49-F238E27FC236}">
                <a16:creationId xmlns:a16="http://schemas.microsoft.com/office/drawing/2014/main" id="{9A11F2A9-707E-F18D-D205-029C1435078B}"/>
              </a:ext>
            </a:extLst>
          </p:cNvPr>
          <p:cNvSpPr/>
          <p:nvPr/>
        </p:nvSpPr>
        <p:spPr>
          <a:xfrm>
            <a:off x="4581850" y="1033464"/>
            <a:ext cx="891600" cy="8916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2" name="Elipse 751">
            <a:extLst>
              <a:ext uri="{FF2B5EF4-FFF2-40B4-BE49-F238E27FC236}">
                <a16:creationId xmlns:a16="http://schemas.microsoft.com/office/drawing/2014/main" id="{999B8CF8-E55D-7DF6-1F89-C6C3E1B0E482}"/>
              </a:ext>
            </a:extLst>
          </p:cNvPr>
          <p:cNvSpPr/>
          <p:nvPr/>
        </p:nvSpPr>
        <p:spPr>
          <a:xfrm>
            <a:off x="5702789" y="1033464"/>
            <a:ext cx="891600" cy="8916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Gráfico 3">
            <a:extLst>
              <a:ext uri="{FF2B5EF4-FFF2-40B4-BE49-F238E27FC236}">
                <a16:creationId xmlns:a16="http://schemas.microsoft.com/office/drawing/2014/main" id="{9A4E0DFB-417C-8D44-086D-789F99B03A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227" y="3281219"/>
            <a:ext cx="609600" cy="609600"/>
          </a:xfrm>
          <a:prstGeom prst="rect">
            <a:avLst/>
          </a:prstGeom>
        </p:spPr>
      </p:pic>
      <p:pic>
        <p:nvPicPr>
          <p:cNvPr id="8" name="Gráfico 7">
            <a:extLst>
              <a:ext uri="{FF2B5EF4-FFF2-40B4-BE49-F238E27FC236}">
                <a16:creationId xmlns:a16="http://schemas.microsoft.com/office/drawing/2014/main" id="{419F0CE5-E8BC-3089-5789-38F7FB4279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0949" y="3281219"/>
            <a:ext cx="609600" cy="609600"/>
          </a:xfrm>
          <a:prstGeom prst="rect">
            <a:avLst/>
          </a:prstGeom>
        </p:spPr>
      </p:pic>
      <p:pic>
        <p:nvPicPr>
          <p:cNvPr id="12" name="Gráfico 11">
            <a:extLst>
              <a:ext uri="{FF2B5EF4-FFF2-40B4-BE49-F238E27FC236}">
                <a16:creationId xmlns:a16="http://schemas.microsoft.com/office/drawing/2014/main" id="{275F0E64-7EBD-A393-B986-35E6F04082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87671" y="3281219"/>
            <a:ext cx="609600" cy="609600"/>
          </a:xfrm>
          <a:prstGeom prst="rect">
            <a:avLst/>
          </a:prstGeom>
        </p:spPr>
      </p:pic>
      <p:pic>
        <p:nvPicPr>
          <p:cNvPr id="16" name="Gráfico 15">
            <a:extLst>
              <a:ext uri="{FF2B5EF4-FFF2-40B4-BE49-F238E27FC236}">
                <a16:creationId xmlns:a16="http://schemas.microsoft.com/office/drawing/2014/main" id="{74786BEB-1617-A3C0-C649-E4F1BB686E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74393" y="3281219"/>
            <a:ext cx="609600" cy="609600"/>
          </a:xfrm>
          <a:prstGeom prst="rect">
            <a:avLst/>
          </a:prstGeom>
        </p:spPr>
      </p:pic>
      <p:pic>
        <p:nvPicPr>
          <p:cNvPr id="20" name="Gráfico 19">
            <a:extLst>
              <a:ext uri="{FF2B5EF4-FFF2-40B4-BE49-F238E27FC236}">
                <a16:creationId xmlns:a16="http://schemas.microsoft.com/office/drawing/2014/main" id="{E6FF41AD-EEB7-8D61-80FF-247EB466C32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61115" y="3281219"/>
            <a:ext cx="609600" cy="609600"/>
          </a:xfrm>
          <a:prstGeom prst="rect">
            <a:avLst/>
          </a:prstGeom>
        </p:spPr>
      </p:pic>
      <p:pic>
        <p:nvPicPr>
          <p:cNvPr id="24" name="Gráfico 23">
            <a:extLst>
              <a:ext uri="{FF2B5EF4-FFF2-40B4-BE49-F238E27FC236}">
                <a16:creationId xmlns:a16="http://schemas.microsoft.com/office/drawing/2014/main" id="{5A8E403A-1FF8-5041-6770-618685E8F2D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47837" y="3281219"/>
            <a:ext cx="609600" cy="609600"/>
          </a:xfrm>
          <a:prstGeom prst="rect">
            <a:avLst/>
          </a:prstGeom>
        </p:spPr>
      </p:pic>
      <p:pic>
        <p:nvPicPr>
          <p:cNvPr id="28" name="Gráfico 27">
            <a:extLst>
              <a:ext uri="{FF2B5EF4-FFF2-40B4-BE49-F238E27FC236}">
                <a16:creationId xmlns:a16="http://schemas.microsoft.com/office/drawing/2014/main" id="{45C5F039-13D3-F457-EC32-DBC3258DF83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34559" y="3281219"/>
            <a:ext cx="609600" cy="609600"/>
          </a:xfrm>
          <a:prstGeom prst="rect">
            <a:avLst/>
          </a:prstGeom>
        </p:spPr>
      </p:pic>
      <p:pic>
        <p:nvPicPr>
          <p:cNvPr id="32" name="Gráfico 31">
            <a:extLst>
              <a:ext uri="{FF2B5EF4-FFF2-40B4-BE49-F238E27FC236}">
                <a16:creationId xmlns:a16="http://schemas.microsoft.com/office/drawing/2014/main" id="{4140B102-2CC7-F400-14D3-E9B1679069B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121281" y="3281219"/>
            <a:ext cx="609600" cy="609600"/>
          </a:xfrm>
          <a:prstGeom prst="rect">
            <a:avLst/>
          </a:prstGeom>
        </p:spPr>
      </p:pic>
      <p:pic>
        <p:nvPicPr>
          <p:cNvPr id="36" name="Gráfico 35">
            <a:extLst>
              <a:ext uri="{FF2B5EF4-FFF2-40B4-BE49-F238E27FC236}">
                <a16:creationId xmlns:a16="http://schemas.microsoft.com/office/drawing/2014/main" id="{C11986CC-978F-0632-F8D0-E1A2E67FECD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008003" y="3281219"/>
            <a:ext cx="609600" cy="609600"/>
          </a:xfrm>
          <a:prstGeom prst="rect">
            <a:avLst/>
          </a:prstGeom>
        </p:spPr>
      </p:pic>
      <p:pic>
        <p:nvPicPr>
          <p:cNvPr id="40" name="Gráfico 39">
            <a:extLst>
              <a:ext uri="{FF2B5EF4-FFF2-40B4-BE49-F238E27FC236}">
                <a16:creationId xmlns:a16="http://schemas.microsoft.com/office/drawing/2014/main" id="{731C7C09-0C8D-E9D2-7B72-1841DA05D09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894725" y="3281219"/>
            <a:ext cx="609600" cy="609600"/>
          </a:xfrm>
          <a:prstGeom prst="rect">
            <a:avLst/>
          </a:prstGeom>
        </p:spPr>
      </p:pic>
      <p:pic>
        <p:nvPicPr>
          <p:cNvPr id="44" name="Gráfico 43">
            <a:extLst>
              <a:ext uri="{FF2B5EF4-FFF2-40B4-BE49-F238E27FC236}">
                <a16:creationId xmlns:a16="http://schemas.microsoft.com/office/drawing/2014/main" id="{5669AFCF-4E53-EEEE-2A15-12E0DF72ACF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781447" y="3281219"/>
            <a:ext cx="609600" cy="609600"/>
          </a:xfrm>
          <a:prstGeom prst="rect">
            <a:avLst/>
          </a:prstGeom>
        </p:spPr>
      </p:pic>
      <p:pic>
        <p:nvPicPr>
          <p:cNvPr id="48" name="Gráfico 47">
            <a:extLst>
              <a:ext uri="{FF2B5EF4-FFF2-40B4-BE49-F238E27FC236}">
                <a16:creationId xmlns:a16="http://schemas.microsoft.com/office/drawing/2014/main" id="{32626EE7-8505-CC5F-2A60-6BC6EC598F90}"/>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668173" y="3281219"/>
            <a:ext cx="609600" cy="609600"/>
          </a:xfrm>
          <a:prstGeom prst="rect">
            <a:avLst/>
          </a:prstGeom>
        </p:spPr>
      </p:pic>
      <p:pic>
        <p:nvPicPr>
          <p:cNvPr id="52" name="Gráfico 51">
            <a:extLst>
              <a:ext uri="{FF2B5EF4-FFF2-40B4-BE49-F238E27FC236}">
                <a16:creationId xmlns:a16="http://schemas.microsoft.com/office/drawing/2014/main" id="{C0A940E9-D3EF-EFCA-EF12-6C35309BB62F}"/>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95754" y="2468418"/>
            <a:ext cx="609600" cy="609600"/>
          </a:xfrm>
          <a:prstGeom prst="rect">
            <a:avLst/>
          </a:prstGeom>
        </p:spPr>
      </p:pic>
      <p:pic>
        <p:nvPicPr>
          <p:cNvPr id="56" name="Gráfico 55">
            <a:extLst>
              <a:ext uri="{FF2B5EF4-FFF2-40B4-BE49-F238E27FC236}">
                <a16:creationId xmlns:a16="http://schemas.microsoft.com/office/drawing/2014/main" id="{0799F74A-6C47-99A2-9A8E-872C4FD0430C}"/>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710122" y="2468418"/>
            <a:ext cx="609600" cy="609600"/>
          </a:xfrm>
          <a:prstGeom prst="rect">
            <a:avLst/>
          </a:prstGeom>
        </p:spPr>
      </p:pic>
      <p:pic>
        <p:nvPicPr>
          <p:cNvPr id="60" name="Gráfico 59">
            <a:extLst>
              <a:ext uri="{FF2B5EF4-FFF2-40B4-BE49-F238E27FC236}">
                <a16:creationId xmlns:a16="http://schemas.microsoft.com/office/drawing/2014/main" id="{05A1AB2E-DC4C-0935-2545-A1F8E978DB52}"/>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2524490" y="2468418"/>
            <a:ext cx="609600" cy="609600"/>
          </a:xfrm>
          <a:prstGeom prst="rect">
            <a:avLst/>
          </a:prstGeom>
        </p:spPr>
      </p:pic>
      <p:pic>
        <p:nvPicPr>
          <p:cNvPr id="576" name="Gráfico 575">
            <a:extLst>
              <a:ext uri="{FF2B5EF4-FFF2-40B4-BE49-F238E27FC236}">
                <a16:creationId xmlns:a16="http://schemas.microsoft.com/office/drawing/2014/main" id="{7438588A-D157-2714-97FD-5D2828B8412C}"/>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338858" y="2468418"/>
            <a:ext cx="609600" cy="609600"/>
          </a:xfrm>
          <a:prstGeom prst="rect">
            <a:avLst/>
          </a:prstGeom>
        </p:spPr>
      </p:pic>
      <p:pic>
        <p:nvPicPr>
          <p:cNvPr id="580" name="Gráfico 579">
            <a:extLst>
              <a:ext uri="{FF2B5EF4-FFF2-40B4-BE49-F238E27FC236}">
                <a16:creationId xmlns:a16="http://schemas.microsoft.com/office/drawing/2014/main" id="{B322A2C3-DA94-6DE1-3768-7A8FA24E4A4B}"/>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153226" y="2468418"/>
            <a:ext cx="609600" cy="609600"/>
          </a:xfrm>
          <a:prstGeom prst="rect">
            <a:avLst/>
          </a:prstGeom>
        </p:spPr>
      </p:pic>
      <p:pic>
        <p:nvPicPr>
          <p:cNvPr id="584" name="Gráfico 583">
            <a:extLst>
              <a:ext uri="{FF2B5EF4-FFF2-40B4-BE49-F238E27FC236}">
                <a16:creationId xmlns:a16="http://schemas.microsoft.com/office/drawing/2014/main" id="{8A8C2204-E966-DF03-41C8-20F595B854C4}"/>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967594" y="2468418"/>
            <a:ext cx="609600" cy="609600"/>
          </a:xfrm>
          <a:prstGeom prst="rect">
            <a:avLst/>
          </a:prstGeom>
        </p:spPr>
      </p:pic>
      <p:pic>
        <p:nvPicPr>
          <p:cNvPr id="588" name="Gráfico 587">
            <a:extLst>
              <a:ext uri="{FF2B5EF4-FFF2-40B4-BE49-F238E27FC236}">
                <a16:creationId xmlns:a16="http://schemas.microsoft.com/office/drawing/2014/main" id="{0E45AC50-2960-55DC-FF91-6F1D98F9BFE7}"/>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5781962" y="2468418"/>
            <a:ext cx="609600" cy="609600"/>
          </a:xfrm>
          <a:prstGeom prst="rect">
            <a:avLst/>
          </a:prstGeom>
        </p:spPr>
      </p:pic>
      <p:pic>
        <p:nvPicPr>
          <p:cNvPr id="592" name="Gráfico 591">
            <a:extLst>
              <a:ext uri="{FF2B5EF4-FFF2-40B4-BE49-F238E27FC236}">
                <a16:creationId xmlns:a16="http://schemas.microsoft.com/office/drawing/2014/main" id="{561ECFE1-B1D5-7FE5-F837-6546B6B39E7D}"/>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6596330" y="2468418"/>
            <a:ext cx="609600" cy="609600"/>
          </a:xfrm>
          <a:prstGeom prst="rect">
            <a:avLst/>
          </a:prstGeom>
        </p:spPr>
      </p:pic>
      <p:pic>
        <p:nvPicPr>
          <p:cNvPr id="596" name="Gráfico 595">
            <a:extLst>
              <a:ext uri="{FF2B5EF4-FFF2-40B4-BE49-F238E27FC236}">
                <a16:creationId xmlns:a16="http://schemas.microsoft.com/office/drawing/2014/main" id="{8B03F958-C0EB-CE5C-C338-998F1531B1FB}"/>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410698" y="2468418"/>
            <a:ext cx="609600" cy="609600"/>
          </a:xfrm>
          <a:prstGeom prst="rect">
            <a:avLst/>
          </a:prstGeom>
        </p:spPr>
      </p:pic>
      <p:pic>
        <p:nvPicPr>
          <p:cNvPr id="599" name="Gráfico 598">
            <a:extLst>
              <a:ext uri="{FF2B5EF4-FFF2-40B4-BE49-F238E27FC236}">
                <a16:creationId xmlns:a16="http://schemas.microsoft.com/office/drawing/2014/main" id="{1F0E83B1-D3BE-B01D-3AF6-F81D0F024927}"/>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0668173" y="2468418"/>
            <a:ext cx="609600" cy="609600"/>
          </a:xfrm>
          <a:prstGeom prst="rect">
            <a:avLst/>
          </a:prstGeom>
        </p:spPr>
      </p:pic>
      <p:pic>
        <p:nvPicPr>
          <p:cNvPr id="602" name="Gráfico 601">
            <a:extLst>
              <a:ext uri="{FF2B5EF4-FFF2-40B4-BE49-F238E27FC236}">
                <a16:creationId xmlns:a16="http://schemas.microsoft.com/office/drawing/2014/main" id="{32B7EFE0-513A-FEA7-4E09-4BEFCF6E2236}"/>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8225066" y="2468418"/>
            <a:ext cx="609600" cy="609600"/>
          </a:xfrm>
          <a:prstGeom prst="rect">
            <a:avLst/>
          </a:prstGeom>
        </p:spPr>
      </p:pic>
      <p:pic>
        <p:nvPicPr>
          <p:cNvPr id="604" name="Gráfico 603">
            <a:extLst>
              <a:ext uri="{FF2B5EF4-FFF2-40B4-BE49-F238E27FC236}">
                <a16:creationId xmlns:a16="http://schemas.microsoft.com/office/drawing/2014/main" id="{E402C97F-C2B2-1B61-349E-56EF818B8CC6}"/>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9039434" y="2468418"/>
            <a:ext cx="609600" cy="609600"/>
          </a:xfrm>
          <a:prstGeom prst="rect">
            <a:avLst/>
          </a:prstGeom>
        </p:spPr>
      </p:pic>
      <p:pic>
        <p:nvPicPr>
          <p:cNvPr id="607" name="Gráfico 606">
            <a:extLst>
              <a:ext uri="{FF2B5EF4-FFF2-40B4-BE49-F238E27FC236}">
                <a16:creationId xmlns:a16="http://schemas.microsoft.com/office/drawing/2014/main" id="{E6662FBD-F80E-999C-2AB3-3BA60C81763F}"/>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9853802" y="2468418"/>
            <a:ext cx="609600" cy="609600"/>
          </a:xfrm>
          <a:prstGeom prst="rect">
            <a:avLst/>
          </a:prstGeom>
        </p:spPr>
      </p:pic>
      <p:pic>
        <p:nvPicPr>
          <p:cNvPr id="610" name="Gráfico 609">
            <a:extLst>
              <a:ext uri="{FF2B5EF4-FFF2-40B4-BE49-F238E27FC236}">
                <a16:creationId xmlns:a16="http://schemas.microsoft.com/office/drawing/2014/main" id="{3F46909B-AB16-7ACA-1697-CC568A3742DE}"/>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4449362" y="5141116"/>
            <a:ext cx="609600" cy="609600"/>
          </a:xfrm>
          <a:prstGeom prst="rect">
            <a:avLst/>
          </a:prstGeom>
        </p:spPr>
      </p:pic>
      <p:pic>
        <p:nvPicPr>
          <p:cNvPr id="612" name="Gráfico 611">
            <a:extLst>
              <a:ext uri="{FF2B5EF4-FFF2-40B4-BE49-F238E27FC236}">
                <a16:creationId xmlns:a16="http://schemas.microsoft.com/office/drawing/2014/main" id="{ED9CB14E-4943-184B-9378-5BF052514305}"/>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5337764" y="5141116"/>
            <a:ext cx="609600" cy="609600"/>
          </a:xfrm>
          <a:prstGeom prst="rect">
            <a:avLst/>
          </a:prstGeom>
        </p:spPr>
      </p:pic>
      <p:pic>
        <p:nvPicPr>
          <p:cNvPr id="615" name="Gráfico 614">
            <a:extLst>
              <a:ext uri="{FF2B5EF4-FFF2-40B4-BE49-F238E27FC236}">
                <a16:creationId xmlns:a16="http://schemas.microsoft.com/office/drawing/2014/main" id="{9D7B729E-6227-2814-074D-60DF589C2E9F}"/>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6226166" y="5141116"/>
            <a:ext cx="609600" cy="609600"/>
          </a:xfrm>
          <a:prstGeom prst="rect">
            <a:avLst/>
          </a:prstGeom>
        </p:spPr>
      </p:pic>
      <p:pic>
        <p:nvPicPr>
          <p:cNvPr id="618" name="Gráfico 617">
            <a:extLst>
              <a:ext uri="{FF2B5EF4-FFF2-40B4-BE49-F238E27FC236}">
                <a16:creationId xmlns:a16="http://schemas.microsoft.com/office/drawing/2014/main" id="{825A7CE9-5116-9F41-450A-BA1DB19D4E64}"/>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7114568" y="5141116"/>
            <a:ext cx="609600" cy="609600"/>
          </a:xfrm>
          <a:prstGeom prst="rect">
            <a:avLst/>
          </a:prstGeom>
        </p:spPr>
      </p:pic>
      <p:pic>
        <p:nvPicPr>
          <p:cNvPr id="620" name="Gráfico 619">
            <a:extLst>
              <a:ext uri="{FF2B5EF4-FFF2-40B4-BE49-F238E27FC236}">
                <a16:creationId xmlns:a16="http://schemas.microsoft.com/office/drawing/2014/main" id="{173BFE00-B607-A905-E4BC-9D58239E7EF9}"/>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8002970" y="5141116"/>
            <a:ext cx="609600" cy="609600"/>
          </a:xfrm>
          <a:prstGeom prst="rect">
            <a:avLst/>
          </a:prstGeom>
        </p:spPr>
      </p:pic>
      <p:pic>
        <p:nvPicPr>
          <p:cNvPr id="623" name="Gráfico 622">
            <a:extLst>
              <a:ext uri="{FF2B5EF4-FFF2-40B4-BE49-F238E27FC236}">
                <a16:creationId xmlns:a16="http://schemas.microsoft.com/office/drawing/2014/main" id="{1D19B9BE-01D1-2133-FA6B-E53C259138D4}"/>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8891372" y="5141116"/>
            <a:ext cx="609600" cy="609600"/>
          </a:xfrm>
          <a:prstGeom prst="rect">
            <a:avLst/>
          </a:prstGeom>
        </p:spPr>
      </p:pic>
      <p:pic>
        <p:nvPicPr>
          <p:cNvPr id="626" name="Gráfico 625">
            <a:extLst>
              <a:ext uri="{FF2B5EF4-FFF2-40B4-BE49-F238E27FC236}">
                <a16:creationId xmlns:a16="http://schemas.microsoft.com/office/drawing/2014/main" id="{38DD1806-A902-5772-A5EB-EA3DFE27549D}"/>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9779774" y="5141116"/>
            <a:ext cx="609600" cy="609600"/>
          </a:xfrm>
          <a:prstGeom prst="rect">
            <a:avLst/>
          </a:prstGeom>
        </p:spPr>
      </p:pic>
      <p:pic>
        <p:nvPicPr>
          <p:cNvPr id="628" name="Gráfico 627">
            <a:extLst>
              <a:ext uri="{FF2B5EF4-FFF2-40B4-BE49-F238E27FC236}">
                <a16:creationId xmlns:a16="http://schemas.microsoft.com/office/drawing/2014/main" id="{1B523449-9E28-A086-A73C-136C928C46C2}"/>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0668173" y="5141116"/>
            <a:ext cx="609600" cy="609600"/>
          </a:xfrm>
          <a:prstGeom prst="rect">
            <a:avLst/>
          </a:prstGeom>
        </p:spPr>
      </p:pic>
      <p:pic>
        <p:nvPicPr>
          <p:cNvPr id="632" name="Gráfico 631">
            <a:extLst>
              <a:ext uri="{FF2B5EF4-FFF2-40B4-BE49-F238E27FC236}">
                <a16:creationId xmlns:a16="http://schemas.microsoft.com/office/drawing/2014/main" id="{C9E52916-8390-E1C4-7CC3-D683900426D1}"/>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895754" y="4286393"/>
            <a:ext cx="609600" cy="609600"/>
          </a:xfrm>
          <a:prstGeom prst="rect">
            <a:avLst/>
          </a:prstGeom>
        </p:spPr>
      </p:pic>
      <p:pic>
        <p:nvPicPr>
          <p:cNvPr id="636" name="Gráfico 635">
            <a:extLst>
              <a:ext uri="{FF2B5EF4-FFF2-40B4-BE49-F238E27FC236}">
                <a16:creationId xmlns:a16="http://schemas.microsoft.com/office/drawing/2014/main" id="{56A652E3-3300-8A46-751D-085D95C746C5}"/>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710122" y="4286393"/>
            <a:ext cx="609600" cy="609600"/>
          </a:xfrm>
          <a:prstGeom prst="rect">
            <a:avLst/>
          </a:prstGeom>
        </p:spPr>
      </p:pic>
      <p:pic>
        <p:nvPicPr>
          <p:cNvPr id="704" name="Gráfico 703">
            <a:extLst>
              <a:ext uri="{FF2B5EF4-FFF2-40B4-BE49-F238E27FC236}">
                <a16:creationId xmlns:a16="http://schemas.microsoft.com/office/drawing/2014/main" id="{820C0EF0-A46C-BC9A-8C5C-4BAEE17F8771}"/>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2524490" y="4286393"/>
            <a:ext cx="609600" cy="609600"/>
          </a:xfrm>
          <a:prstGeom prst="rect">
            <a:avLst/>
          </a:prstGeom>
        </p:spPr>
      </p:pic>
      <p:pic>
        <p:nvPicPr>
          <p:cNvPr id="706" name="Gráfico 705">
            <a:extLst>
              <a:ext uri="{FF2B5EF4-FFF2-40B4-BE49-F238E27FC236}">
                <a16:creationId xmlns:a16="http://schemas.microsoft.com/office/drawing/2014/main" id="{3A39A56B-F1B7-B6B7-B5D0-031D19018AA5}"/>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3338858" y="4286393"/>
            <a:ext cx="609600" cy="609600"/>
          </a:xfrm>
          <a:prstGeom prst="rect">
            <a:avLst/>
          </a:prstGeom>
        </p:spPr>
      </p:pic>
      <p:pic>
        <p:nvPicPr>
          <p:cNvPr id="708" name="Gráfico 707">
            <a:extLst>
              <a:ext uri="{FF2B5EF4-FFF2-40B4-BE49-F238E27FC236}">
                <a16:creationId xmlns:a16="http://schemas.microsoft.com/office/drawing/2014/main" id="{A6F6F087-FDA4-886E-141D-9904FC3E7A88}"/>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4153226" y="4286393"/>
            <a:ext cx="609600" cy="609600"/>
          </a:xfrm>
          <a:prstGeom prst="rect">
            <a:avLst/>
          </a:prstGeom>
        </p:spPr>
      </p:pic>
      <p:pic>
        <p:nvPicPr>
          <p:cNvPr id="710" name="Gráfico 709">
            <a:extLst>
              <a:ext uri="{FF2B5EF4-FFF2-40B4-BE49-F238E27FC236}">
                <a16:creationId xmlns:a16="http://schemas.microsoft.com/office/drawing/2014/main" id="{16D6E2F2-FB5E-BA6E-CE9E-36AB25F5E4F9}"/>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4967594" y="4286393"/>
            <a:ext cx="609600" cy="609600"/>
          </a:xfrm>
          <a:prstGeom prst="rect">
            <a:avLst/>
          </a:prstGeom>
        </p:spPr>
      </p:pic>
      <p:pic>
        <p:nvPicPr>
          <p:cNvPr id="712" name="Gráfico 711">
            <a:extLst>
              <a:ext uri="{FF2B5EF4-FFF2-40B4-BE49-F238E27FC236}">
                <a16:creationId xmlns:a16="http://schemas.microsoft.com/office/drawing/2014/main" id="{BD414586-84C7-52F9-EFF4-3F448A2A7B32}"/>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5781962" y="4286393"/>
            <a:ext cx="609600" cy="609600"/>
          </a:xfrm>
          <a:prstGeom prst="rect">
            <a:avLst/>
          </a:prstGeom>
        </p:spPr>
      </p:pic>
      <p:pic>
        <p:nvPicPr>
          <p:cNvPr id="714" name="Gráfico 713">
            <a:extLst>
              <a:ext uri="{FF2B5EF4-FFF2-40B4-BE49-F238E27FC236}">
                <a16:creationId xmlns:a16="http://schemas.microsoft.com/office/drawing/2014/main" id="{A9AFBD9A-AA9E-72F2-315F-C24D96816563}"/>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6596330" y="4286393"/>
            <a:ext cx="609600" cy="609600"/>
          </a:xfrm>
          <a:prstGeom prst="rect">
            <a:avLst/>
          </a:prstGeom>
        </p:spPr>
      </p:pic>
      <p:pic>
        <p:nvPicPr>
          <p:cNvPr id="716" name="Gráfico 715">
            <a:extLst>
              <a:ext uri="{FF2B5EF4-FFF2-40B4-BE49-F238E27FC236}">
                <a16:creationId xmlns:a16="http://schemas.microsoft.com/office/drawing/2014/main" id="{AA583CF6-1990-C72E-8C54-2C3FFC19E9DB}"/>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7410698" y="4286393"/>
            <a:ext cx="609600" cy="609600"/>
          </a:xfrm>
          <a:prstGeom prst="rect">
            <a:avLst/>
          </a:prstGeom>
        </p:spPr>
      </p:pic>
      <p:pic>
        <p:nvPicPr>
          <p:cNvPr id="718" name="Gráfico 717">
            <a:extLst>
              <a:ext uri="{FF2B5EF4-FFF2-40B4-BE49-F238E27FC236}">
                <a16:creationId xmlns:a16="http://schemas.microsoft.com/office/drawing/2014/main" id="{BF5ACBBC-8AAD-8632-1069-F364CE9916E0}"/>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0668173" y="4286393"/>
            <a:ext cx="609600" cy="609600"/>
          </a:xfrm>
          <a:prstGeom prst="rect">
            <a:avLst/>
          </a:prstGeom>
        </p:spPr>
      </p:pic>
      <p:pic>
        <p:nvPicPr>
          <p:cNvPr id="720" name="Gráfico 719">
            <a:extLst>
              <a:ext uri="{FF2B5EF4-FFF2-40B4-BE49-F238E27FC236}">
                <a16:creationId xmlns:a16="http://schemas.microsoft.com/office/drawing/2014/main" id="{EA02B531-99C5-520E-79D8-50D4784635DA}"/>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8225066" y="4286393"/>
            <a:ext cx="609600" cy="609600"/>
          </a:xfrm>
          <a:prstGeom prst="rect">
            <a:avLst/>
          </a:prstGeom>
        </p:spPr>
      </p:pic>
      <p:pic>
        <p:nvPicPr>
          <p:cNvPr id="722" name="Gráfico 721">
            <a:extLst>
              <a:ext uri="{FF2B5EF4-FFF2-40B4-BE49-F238E27FC236}">
                <a16:creationId xmlns:a16="http://schemas.microsoft.com/office/drawing/2014/main" id="{D1A566E2-6E31-4BE7-5873-97CD559C0620}"/>
              </a:ext>
            </a:extLst>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9039434" y="4286393"/>
            <a:ext cx="609600" cy="609600"/>
          </a:xfrm>
          <a:prstGeom prst="rect">
            <a:avLst/>
          </a:prstGeom>
        </p:spPr>
      </p:pic>
      <p:pic>
        <p:nvPicPr>
          <p:cNvPr id="724" name="Gráfico 723">
            <a:extLst>
              <a:ext uri="{FF2B5EF4-FFF2-40B4-BE49-F238E27FC236}">
                <a16:creationId xmlns:a16="http://schemas.microsoft.com/office/drawing/2014/main" id="{2F01E8D7-A4D4-A96F-C434-F903D4B5B131}"/>
              </a:ext>
            </a:extLst>
          </p:cNvPr>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9853802" y="4286393"/>
            <a:ext cx="609600" cy="609600"/>
          </a:xfrm>
          <a:prstGeom prst="rect">
            <a:avLst/>
          </a:prstGeom>
        </p:spPr>
      </p:pic>
      <p:pic>
        <p:nvPicPr>
          <p:cNvPr id="726" name="Gráfico 725">
            <a:extLst>
              <a:ext uri="{FF2B5EF4-FFF2-40B4-BE49-F238E27FC236}">
                <a16:creationId xmlns:a16="http://schemas.microsoft.com/office/drawing/2014/main" id="{659A8106-8DF8-6A94-D39D-F5D1F828E075}"/>
              </a:ext>
            </a:extLst>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895754" y="5141116"/>
            <a:ext cx="609600" cy="609600"/>
          </a:xfrm>
          <a:prstGeom prst="rect">
            <a:avLst/>
          </a:prstGeom>
        </p:spPr>
      </p:pic>
      <p:pic>
        <p:nvPicPr>
          <p:cNvPr id="728" name="Gráfico 727">
            <a:extLst>
              <a:ext uri="{FF2B5EF4-FFF2-40B4-BE49-F238E27FC236}">
                <a16:creationId xmlns:a16="http://schemas.microsoft.com/office/drawing/2014/main" id="{A72B147C-70E7-879A-BBB3-20E3A70421AD}"/>
              </a:ext>
            </a:extLst>
          </p:cNvPr>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1784156" y="5141116"/>
            <a:ext cx="609600" cy="609600"/>
          </a:xfrm>
          <a:prstGeom prst="rect">
            <a:avLst/>
          </a:prstGeom>
        </p:spPr>
      </p:pic>
      <p:pic>
        <p:nvPicPr>
          <p:cNvPr id="730" name="Gráfico 729">
            <a:extLst>
              <a:ext uri="{FF2B5EF4-FFF2-40B4-BE49-F238E27FC236}">
                <a16:creationId xmlns:a16="http://schemas.microsoft.com/office/drawing/2014/main" id="{A6E769E0-4F86-A8F1-47FE-3778590C0D16}"/>
              </a:ext>
            </a:extLst>
          </p:cNvPr>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2672558" y="5141116"/>
            <a:ext cx="609600" cy="609600"/>
          </a:xfrm>
          <a:prstGeom prst="rect">
            <a:avLst/>
          </a:prstGeom>
        </p:spPr>
      </p:pic>
      <p:pic>
        <p:nvPicPr>
          <p:cNvPr id="732" name="Gráfico 731">
            <a:extLst>
              <a:ext uri="{FF2B5EF4-FFF2-40B4-BE49-F238E27FC236}">
                <a16:creationId xmlns:a16="http://schemas.microsoft.com/office/drawing/2014/main" id="{427F23E8-C09A-E24E-004E-E3055BEB2826}"/>
              </a:ext>
            </a:extLst>
          </p:cNvPr>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3560960" y="5141116"/>
            <a:ext cx="609600" cy="609600"/>
          </a:xfrm>
          <a:prstGeom prst="rect">
            <a:avLst/>
          </a:prstGeom>
        </p:spPr>
      </p:pic>
      <p:pic>
        <p:nvPicPr>
          <p:cNvPr id="733" name="Gráfico 732">
            <a:extLst>
              <a:ext uri="{FF2B5EF4-FFF2-40B4-BE49-F238E27FC236}">
                <a16:creationId xmlns:a16="http://schemas.microsoft.com/office/drawing/2014/main" id="{E4906E4A-4288-432E-CE39-6BED4718BBD8}"/>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77614" y="1162271"/>
            <a:ext cx="609600" cy="609600"/>
          </a:xfrm>
          <a:prstGeom prst="rect">
            <a:avLst/>
          </a:prstGeom>
        </p:spPr>
      </p:pic>
      <p:pic>
        <p:nvPicPr>
          <p:cNvPr id="734" name="Gráfico 733">
            <a:extLst>
              <a:ext uri="{FF2B5EF4-FFF2-40B4-BE49-F238E27FC236}">
                <a16:creationId xmlns:a16="http://schemas.microsoft.com/office/drawing/2014/main" id="{045A1C7B-E5D9-5EBE-DF23-B0757B044CE4}"/>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2525884" y="1180743"/>
            <a:ext cx="609600" cy="609600"/>
          </a:xfrm>
          <a:prstGeom prst="rect">
            <a:avLst/>
          </a:prstGeom>
        </p:spPr>
      </p:pic>
      <p:pic>
        <p:nvPicPr>
          <p:cNvPr id="735" name="Gráfico 734">
            <a:extLst>
              <a:ext uri="{FF2B5EF4-FFF2-40B4-BE49-F238E27FC236}">
                <a16:creationId xmlns:a16="http://schemas.microsoft.com/office/drawing/2014/main" id="{7CA4E196-0CE9-D1A7-DB5D-A0FBC83CA71E}"/>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3634422" y="1174464"/>
            <a:ext cx="609600" cy="609600"/>
          </a:xfrm>
          <a:prstGeom prst="rect">
            <a:avLst/>
          </a:prstGeom>
        </p:spPr>
      </p:pic>
      <p:pic>
        <p:nvPicPr>
          <p:cNvPr id="736" name="Gráfico 735">
            <a:extLst>
              <a:ext uri="{FF2B5EF4-FFF2-40B4-BE49-F238E27FC236}">
                <a16:creationId xmlns:a16="http://schemas.microsoft.com/office/drawing/2014/main" id="{927A5173-1105-E770-0DE5-A07FF22300EA}"/>
              </a:ext>
            </a:extLst>
          </p:cNvPr>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4756679" y="1160757"/>
            <a:ext cx="609600" cy="609600"/>
          </a:xfrm>
          <a:prstGeom prst="rect">
            <a:avLst/>
          </a:prstGeom>
        </p:spPr>
      </p:pic>
      <p:pic>
        <p:nvPicPr>
          <p:cNvPr id="737" name="Gráfico 736">
            <a:extLst>
              <a:ext uri="{FF2B5EF4-FFF2-40B4-BE49-F238E27FC236}">
                <a16:creationId xmlns:a16="http://schemas.microsoft.com/office/drawing/2014/main" id="{544D03A9-D9D9-2C5D-E1E9-61EE0A47E55E}"/>
              </a:ext>
            </a:extLst>
          </p:cNvPr>
          <p:cNvPicPr>
            <a:picLocks noChangeAspect="1"/>
          </p:cNvPicPr>
          <p:nvPr/>
        </p:nvPicPr>
        <p:blipFill>
          <a:blip r:embed="rId105">
            <a:extLst>
              <a:ext uri="{96DAC541-7B7A-43D3-8B79-37D633B846F1}">
                <asvg:svgBlip xmlns:asvg="http://schemas.microsoft.com/office/drawing/2016/SVG/main" r:embed="rId107"/>
              </a:ext>
            </a:extLst>
          </a:blip>
          <a:stretch>
            <a:fillRect/>
          </a:stretch>
        </p:blipFill>
        <p:spPr>
          <a:xfrm>
            <a:off x="5853025" y="1174464"/>
            <a:ext cx="609600" cy="609600"/>
          </a:xfrm>
          <a:prstGeom prst="rect">
            <a:avLst/>
          </a:prstGeom>
        </p:spPr>
      </p:pic>
      <p:pic>
        <p:nvPicPr>
          <p:cNvPr id="2" name="Gráfico 1">
            <a:extLst>
              <a:ext uri="{FF2B5EF4-FFF2-40B4-BE49-F238E27FC236}">
                <a16:creationId xmlns:a16="http://schemas.microsoft.com/office/drawing/2014/main" id="{3E1A84F0-FE5F-7E01-C3A9-F1AD5E4E2A87}"/>
              </a:ext>
            </a:extLst>
          </p:cNvPr>
          <p:cNvPicPr>
            <a:picLocks noChangeAspect="1"/>
          </p:cNvPicPr>
          <p:nvPr/>
        </p:nvPicPr>
        <p:blipFill>
          <a:blip r:embed="rId108">
            <a:extLst>
              <a:ext uri="{96DAC541-7B7A-43D3-8B79-37D633B846F1}">
                <asvg:svgBlip xmlns:asvg="http://schemas.microsoft.com/office/drawing/2016/SVG/main" r:embed="rId109"/>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3117575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DEEDE-9E94-30EE-A73A-029733589E01}"/>
            </a:ext>
          </a:extLst>
        </p:cNvPr>
        <p:cNvGrpSpPr/>
        <p:nvPr/>
      </p:nvGrpSpPr>
      <p:grpSpPr>
        <a:xfrm>
          <a:off x="0" y="0"/>
          <a:ext cx="0" cy="0"/>
          <a:chOff x="0" y="0"/>
          <a:chExt cx="0" cy="0"/>
        </a:xfrm>
      </p:grpSpPr>
      <p:sp>
        <p:nvSpPr>
          <p:cNvPr id="748" name="Elipse 747">
            <a:extLst>
              <a:ext uri="{FF2B5EF4-FFF2-40B4-BE49-F238E27FC236}">
                <a16:creationId xmlns:a16="http://schemas.microsoft.com/office/drawing/2014/main" id="{4A67094A-6449-2834-F877-106C847BE95A}"/>
              </a:ext>
            </a:extLst>
          </p:cNvPr>
          <p:cNvSpPr/>
          <p:nvPr/>
        </p:nvSpPr>
        <p:spPr>
          <a:xfrm>
            <a:off x="1219027" y="1033464"/>
            <a:ext cx="891600" cy="891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9" name="Elipse 748">
            <a:extLst>
              <a:ext uri="{FF2B5EF4-FFF2-40B4-BE49-F238E27FC236}">
                <a16:creationId xmlns:a16="http://schemas.microsoft.com/office/drawing/2014/main" id="{974EC739-291E-54F0-0AA4-3DF0998B6708}"/>
              </a:ext>
            </a:extLst>
          </p:cNvPr>
          <p:cNvSpPr/>
          <p:nvPr/>
        </p:nvSpPr>
        <p:spPr>
          <a:xfrm>
            <a:off x="2339968" y="1033464"/>
            <a:ext cx="891600" cy="891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0" name="Elipse 749">
            <a:extLst>
              <a:ext uri="{FF2B5EF4-FFF2-40B4-BE49-F238E27FC236}">
                <a16:creationId xmlns:a16="http://schemas.microsoft.com/office/drawing/2014/main" id="{30BAFE64-3261-2762-FE47-61C5F9602FBF}"/>
              </a:ext>
            </a:extLst>
          </p:cNvPr>
          <p:cNvSpPr/>
          <p:nvPr/>
        </p:nvSpPr>
        <p:spPr>
          <a:xfrm>
            <a:off x="3460909" y="1033464"/>
            <a:ext cx="891600" cy="891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1" name="Elipse 750">
            <a:extLst>
              <a:ext uri="{FF2B5EF4-FFF2-40B4-BE49-F238E27FC236}">
                <a16:creationId xmlns:a16="http://schemas.microsoft.com/office/drawing/2014/main" id="{2814E182-CFEE-D476-E7A3-2389B5041063}"/>
              </a:ext>
            </a:extLst>
          </p:cNvPr>
          <p:cNvSpPr/>
          <p:nvPr/>
        </p:nvSpPr>
        <p:spPr>
          <a:xfrm>
            <a:off x="4581850" y="1033464"/>
            <a:ext cx="891600" cy="8916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2" name="Elipse 751">
            <a:extLst>
              <a:ext uri="{FF2B5EF4-FFF2-40B4-BE49-F238E27FC236}">
                <a16:creationId xmlns:a16="http://schemas.microsoft.com/office/drawing/2014/main" id="{40B5B60D-5770-589F-A5D2-E4C883EF7EA7}"/>
              </a:ext>
            </a:extLst>
          </p:cNvPr>
          <p:cNvSpPr/>
          <p:nvPr/>
        </p:nvSpPr>
        <p:spPr>
          <a:xfrm>
            <a:off x="5702789" y="1033464"/>
            <a:ext cx="891600" cy="8916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 name="Gráfico 2">
            <a:extLst>
              <a:ext uri="{FF2B5EF4-FFF2-40B4-BE49-F238E27FC236}">
                <a16:creationId xmlns:a16="http://schemas.microsoft.com/office/drawing/2014/main" id="{82F0D48D-C5B1-D4E8-9932-0B1E6AD603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42247" y="3438240"/>
            <a:ext cx="609600" cy="609600"/>
          </a:xfrm>
          <a:prstGeom prst="rect">
            <a:avLst/>
          </a:prstGeom>
        </p:spPr>
      </p:pic>
      <p:pic>
        <p:nvPicPr>
          <p:cNvPr id="6" name="Gráfico 5">
            <a:extLst>
              <a:ext uri="{FF2B5EF4-FFF2-40B4-BE49-F238E27FC236}">
                <a16:creationId xmlns:a16="http://schemas.microsoft.com/office/drawing/2014/main" id="{BC3F7ECD-DDE5-39F5-A983-F3996A20C9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29267" y="3438240"/>
            <a:ext cx="609600" cy="609600"/>
          </a:xfrm>
          <a:prstGeom prst="rect">
            <a:avLst/>
          </a:prstGeom>
        </p:spPr>
      </p:pic>
      <p:pic>
        <p:nvPicPr>
          <p:cNvPr id="9" name="Gráfico 8">
            <a:extLst>
              <a:ext uri="{FF2B5EF4-FFF2-40B4-BE49-F238E27FC236}">
                <a16:creationId xmlns:a16="http://schemas.microsoft.com/office/drawing/2014/main" id="{5C7DCA75-1654-E4D8-236E-9B250727CD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6287" y="3438240"/>
            <a:ext cx="609600" cy="609600"/>
          </a:xfrm>
          <a:prstGeom prst="rect">
            <a:avLst/>
          </a:prstGeom>
        </p:spPr>
      </p:pic>
      <p:pic>
        <p:nvPicPr>
          <p:cNvPr id="11" name="Gráfico 10">
            <a:extLst>
              <a:ext uri="{FF2B5EF4-FFF2-40B4-BE49-F238E27FC236}">
                <a16:creationId xmlns:a16="http://schemas.microsoft.com/office/drawing/2014/main" id="{A0C5050C-0606-267F-AB4C-8FEA13B0F9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03307" y="3438240"/>
            <a:ext cx="609600" cy="609600"/>
          </a:xfrm>
          <a:prstGeom prst="rect">
            <a:avLst/>
          </a:prstGeom>
        </p:spPr>
      </p:pic>
      <p:pic>
        <p:nvPicPr>
          <p:cNvPr id="14" name="Gráfico 13">
            <a:extLst>
              <a:ext uri="{FF2B5EF4-FFF2-40B4-BE49-F238E27FC236}">
                <a16:creationId xmlns:a16="http://schemas.microsoft.com/office/drawing/2014/main" id="{26B533E6-808E-C646-2937-0A049050E85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90327" y="3438240"/>
            <a:ext cx="609600" cy="609600"/>
          </a:xfrm>
          <a:prstGeom prst="rect">
            <a:avLst/>
          </a:prstGeom>
        </p:spPr>
      </p:pic>
      <p:pic>
        <p:nvPicPr>
          <p:cNvPr id="17" name="Gráfico 16">
            <a:extLst>
              <a:ext uri="{FF2B5EF4-FFF2-40B4-BE49-F238E27FC236}">
                <a16:creationId xmlns:a16="http://schemas.microsoft.com/office/drawing/2014/main" id="{197FB5DC-3957-1671-213E-FF00D1AF62F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777347" y="3438240"/>
            <a:ext cx="609600" cy="609600"/>
          </a:xfrm>
          <a:prstGeom prst="rect">
            <a:avLst/>
          </a:prstGeom>
        </p:spPr>
      </p:pic>
      <p:pic>
        <p:nvPicPr>
          <p:cNvPr id="19" name="Gráfico 18">
            <a:extLst>
              <a:ext uri="{FF2B5EF4-FFF2-40B4-BE49-F238E27FC236}">
                <a16:creationId xmlns:a16="http://schemas.microsoft.com/office/drawing/2014/main" id="{97580905-E7BB-42A3-4656-FB2A5A858A6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64367" y="3438240"/>
            <a:ext cx="609600" cy="609600"/>
          </a:xfrm>
          <a:prstGeom prst="rect">
            <a:avLst/>
          </a:prstGeom>
        </p:spPr>
      </p:pic>
      <p:pic>
        <p:nvPicPr>
          <p:cNvPr id="22" name="Gráfico 21">
            <a:extLst>
              <a:ext uri="{FF2B5EF4-FFF2-40B4-BE49-F238E27FC236}">
                <a16:creationId xmlns:a16="http://schemas.microsoft.com/office/drawing/2014/main" id="{8ADCDA6E-E9D3-B0A5-484B-C58C1A7C5BB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351387" y="3438240"/>
            <a:ext cx="609600" cy="609600"/>
          </a:xfrm>
          <a:prstGeom prst="rect">
            <a:avLst/>
          </a:prstGeom>
        </p:spPr>
      </p:pic>
      <p:pic>
        <p:nvPicPr>
          <p:cNvPr id="25" name="Gráfico 24">
            <a:extLst>
              <a:ext uri="{FF2B5EF4-FFF2-40B4-BE49-F238E27FC236}">
                <a16:creationId xmlns:a16="http://schemas.microsoft.com/office/drawing/2014/main" id="{417EF8D0-840D-1336-5D7B-4CBC36DB49E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138407" y="3438240"/>
            <a:ext cx="609600" cy="609600"/>
          </a:xfrm>
          <a:prstGeom prst="rect">
            <a:avLst/>
          </a:prstGeom>
        </p:spPr>
      </p:pic>
      <p:pic>
        <p:nvPicPr>
          <p:cNvPr id="27" name="Gráfico 26">
            <a:extLst>
              <a:ext uri="{FF2B5EF4-FFF2-40B4-BE49-F238E27FC236}">
                <a16:creationId xmlns:a16="http://schemas.microsoft.com/office/drawing/2014/main" id="{F5022305-7A67-4283-E3C0-CB1898425FC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925427" y="3438240"/>
            <a:ext cx="609600" cy="609600"/>
          </a:xfrm>
          <a:prstGeom prst="rect">
            <a:avLst/>
          </a:prstGeom>
        </p:spPr>
      </p:pic>
      <p:pic>
        <p:nvPicPr>
          <p:cNvPr id="30" name="Gráfico 29">
            <a:extLst>
              <a:ext uri="{FF2B5EF4-FFF2-40B4-BE49-F238E27FC236}">
                <a16:creationId xmlns:a16="http://schemas.microsoft.com/office/drawing/2014/main" id="{66D54FDF-0D29-1876-3A46-C27274982D8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712447" y="3438240"/>
            <a:ext cx="609600" cy="609600"/>
          </a:xfrm>
          <a:prstGeom prst="rect">
            <a:avLst/>
          </a:prstGeom>
        </p:spPr>
      </p:pic>
      <p:pic>
        <p:nvPicPr>
          <p:cNvPr id="33" name="Gráfico 32">
            <a:extLst>
              <a:ext uri="{FF2B5EF4-FFF2-40B4-BE49-F238E27FC236}">
                <a16:creationId xmlns:a16="http://schemas.microsoft.com/office/drawing/2014/main" id="{A3D5AFB7-D638-52B7-DA77-3C4CF648A4FB}"/>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499464" y="3438240"/>
            <a:ext cx="609600" cy="609600"/>
          </a:xfrm>
          <a:prstGeom prst="rect">
            <a:avLst/>
          </a:prstGeom>
        </p:spPr>
      </p:pic>
      <p:pic>
        <p:nvPicPr>
          <p:cNvPr id="35" name="Gráfico 34">
            <a:extLst>
              <a:ext uri="{FF2B5EF4-FFF2-40B4-BE49-F238E27FC236}">
                <a16:creationId xmlns:a16="http://schemas.microsoft.com/office/drawing/2014/main" id="{58FAABF5-68F8-E5D8-30AE-04E2C06680A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508700" y="2662380"/>
            <a:ext cx="609600" cy="609600"/>
          </a:xfrm>
          <a:prstGeom prst="rect">
            <a:avLst/>
          </a:prstGeom>
        </p:spPr>
      </p:pic>
      <p:pic>
        <p:nvPicPr>
          <p:cNvPr id="38" name="Gráfico 37">
            <a:extLst>
              <a:ext uri="{FF2B5EF4-FFF2-40B4-BE49-F238E27FC236}">
                <a16:creationId xmlns:a16="http://schemas.microsoft.com/office/drawing/2014/main" id="{8211E88C-5BBC-918C-D732-3882549AF8C4}"/>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055227" y="2662380"/>
            <a:ext cx="609600" cy="609600"/>
          </a:xfrm>
          <a:prstGeom prst="rect">
            <a:avLst/>
          </a:prstGeom>
        </p:spPr>
      </p:pic>
      <p:pic>
        <p:nvPicPr>
          <p:cNvPr id="41" name="Gráfico 40">
            <a:extLst>
              <a:ext uri="{FF2B5EF4-FFF2-40B4-BE49-F238E27FC236}">
                <a16:creationId xmlns:a16="http://schemas.microsoft.com/office/drawing/2014/main" id="{20507B21-9B82-0C19-5699-F634BEE81115}"/>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914634" y="2662380"/>
            <a:ext cx="609600" cy="609600"/>
          </a:xfrm>
          <a:prstGeom prst="rect">
            <a:avLst/>
          </a:prstGeom>
        </p:spPr>
      </p:pic>
      <p:pic>
        <p:nvPicPr>
          <p:cNvPr id="43" name="Gráfico 42">
            <a:extLst>
              <a:ext uri="{FF2B5EF4-FFF2-40B4-BE49-F238E27FC236}">
                <a16:creationId xmlns:a16="http://schemas.microsoft.com/office/drawing/2014/main" id="{DFA92491-DDEE-AF02-E05A-4CF89097F1AE}"/>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2774041" y="2662380"/>
            <a:ext cx="609600" cy="609600"/>
          </a:xfrm>
          <a:prstGeom prst="rect">
            <a:avLst/>
          </a:prstGeom>
        </p:spPr>
      </p:pic>
      <p:pic>
        <p:nvPicPr>
          <p:cNvPr id="46" name="Gráfico 45">
            <a:extLst>
              <a:ext uri="{FF2B5EF4-FFF2-40B4-BE49-F238E27FC236}">
                <a16:creationId xmlns:a16="http://schemas.microsoft.com/office/drawing/2014/main" id="{A487E3E6-66CA-D978-9E19-719FB01CA037}"/>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3633448" y="2662380"/>
            <a:ext cx="609600" cy="609600"/>
          </a:xfrm>
          <a:prstGeom prst="rect">
            <a:avLst/>
          </a:prstGeom>
        </p:spPr>
      </p:pic>
      <p:pic>
        <p:nvPicPr>
          <p:cNvPr id="49" name="Gráfico 48">
            <a:extLst>
              <a:ext uri="{FF2B5EF4-FFF2-40B4-BE49-F238E27FC236}">
                <a16:creationId xmlns:a16="http://schemas.microsoft.com/office/drawing/2014/main" id="{43BAE234-F4A9-02F5-EB15-C8E1E4D2018C}"/>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492855" y="2662380"/>
            <a:ext cx="609600" cy="609600"/>
          </a:xfrm>
          <a:prstGeom prst="rect">
            <a:avLst/>
          </a:prstGeom>
        </p:spPr>
      </p:pic>
      <p:pic>
        <p:nvPicPr>
          <p:cNvPr id="51" name="Gráfico 50">
            <a:extLst>
              <a:ext uri="{FF2B5EF4-FFF2-40B4-BE49-F238E27FC236}">
                <a16:creationId xmlns:a16="http://schemas.microsoft.com/office/drawing/2014/main" id="{AD44D4DB-3EE7-74CD-7BC7-957D4405178D}"/>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5352262" y="2662380"/>
            <a:ext cx="609600" cy="609600"/>
          </a:xfrm>
          <a:prstGeom prst="rect">
            <a:avLst/>
          </a:prstGeom>
        </p:spPr>
      </p:pic>
      <p:pic>
        <p:nvPicPr>
          <p:cNvPr id="54" name="Gráfico 53">
            <a:extLst>
              <a:ext uri="{FF2B5EF4-FFF2-40B4-BE49-F238E27FC236}">
                <a16:creationId xmlns:a16="http://schemas.microsoft.com/office/drawing/2014/main" id="{AF74839F-39FB-F607-55A7-249384DAA849}"/>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6211669" y="2662380"/>
            <a:ext cx="609600" cy="609600"/>
          </a:xfrm>
          <a:prstGeom prst="rect">
            <a:avLst/>
          </a:prstGeom>
        </p:spPr>
      </p:pic>
      <p:pic>
        <p:nvPicPr>
          <p:cNvPr id="57" name="Gráfico 56">
            <a:extLst>
              <a:ext uri="{FF2B5EF4-FFF2-40B4-BE49-F238E27FC236}">
                <a16:creationId xmlns:a16="http://schemas.microsoft.com/office/drawing/2014/main" id="{8835AE70-D45B-0F2A-93C3-1754899689DC}"/>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071076" y="2662380"/>
            <a:ext cx="609600" cy="609600"/>
          </a:xfrm>
          <a:prstGeom prst="rect">
            <a:avLst/>
          </a:prstGeom>
        </p:spPr>
      </p:pic>
      <p:pic>
        <p:nvPicPr>
          <p:cNvPr id="59" name="Gráfico 58">
            <a:extLst>
              <a:ext uri="{FF2B5EF4-FFF2-40B4-BE49-F238E27FC236}">
                <a16:creationId xmlns:a16="http://schemas.microsoft.com/office/drawing/2014/main" id="{4EA7ADC4-C91A-899A-B5C7-EF369D9ECE14}"/>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055227" y="3438240"/>
            <a:ext cx="609600" cy="609600"/>
          </a:xfrm>
          <a:prstGeom prst="rect">
            <a:avLst/>
          </a:prstGeom>
        </p:spPr>
      </p:pic>
      <p:pic>
        <p:nvPicPr>
          <p:cNvPr id="62" name="Gráfico 61">
            <a:extLst>
              <a:ext uri="{FF2B5EF4-FFF2-40B4-BE49-F238E27FC236}">
                <a16:creationId xmlns:a16="http://schemas.microsoft.com/office/drawing/2014/main" id="{E2B63462-C8B7-E80E-DA5F-0617CF95AE51}"/>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7930483" y="2662380"/>
            <a:ext cx="609600" cy="609600"/>
          </a:xfrm>
          <a:prstGeom prst="rect">
            <a:avLst/>
          </a:prstGeom>
        </p:spPr>
      </p:pic>
      <p:pic>
        <p:nvPicPr>
          <p:cNvPr id="577" name="Gráfico 576">
            <a:extLst>
              <a:ext uri="{FF2B5EF4-FFF2-40B4-BE49-F238E27FC236}">
                <a16:creationId xmlns:a16="http://schemas.microsoft.com/office/drawing/2014/main" id="{15840D41-5EAB-DB92-8E19-F57D3E37E9BD}"/>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8789890" y="2662380"/>
            <a:ext cx="609600" cy="609600"/>
          </a:xfrm>
          <a:prstGeom prst="rect">
            <a:avLst/>
          </a:prstGeom>
        </p:spPr>
      </p:pic>
      <p:pic>
        <p:nvPicPr>
          <p:cNvPr id="579" name="Gráfico 578">
            <a:extLst>
              <a:ext uri="{FF2B5EF4-FFF2-40B4-BE49-F238E27FC236}">
                <a16:creationId xmlns:a16="http://schemas.microsoft.com/office/drawing/2014/main" id="{D7D52FAE-4194-CF05-5FD2-1EDFFA1B87E4}"/>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9649297" y="2662380"/>
            <a:ext cx="609600" cy="609600"/>
          </a:xfrm>
          <a:prstGeom prst="rect">
            <a:avLst/>
          </a:prstGeom>
        </p:spPr>
      </p:pic>
      <p:pic>
        <p:nvPicPr>
          <p:cNvPr id="582" name="Gráfico 581">
            <a:extLst>
              <a:ext uri="{FF2B5EF4-FFF2-40B4-BE49-F238E27FC236}">
                <a16:creationId xmlns:a16="http://schemas.microsoft.com/office/drawing/2014/main" id="{81C38990-DD02-41ED-A2D8-97E3AF808089}"/>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7920867" y="4372760"/>
            <a:ext cx="609600" cy="609600"/>
          </a:xfrm>
          <a:prstGeom prst="rect">
            <a:avLst/>
          </a:prstGeom>
        </p:spPr>
      </p:pic>
      <p:pic>
        <p:nvPicPr>
          <p:cNvPr id="585" name="Gráfico 584">
            <a:extLst>
              <a:ext uri="{FF2B5EF4-FFF2-40B4-BE49-F238E27FC236}">
                <a16:creationId xmlns:a16="http://schemas.microsoft.com/office/drawing/2014/main" id="{9DDC2C0D-4160-3549-BDC3-27F457EA3D46}"/>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8779072" y="4372760"/>
            <a:ext cx="609600" cy="609600"/>
          </a:xfrm>
          <a:prstGeom prst="rect">
            <a:avLst/>
          </a:prstGeom>
        </p:spPr>
      </p:pic>
      <p:pic>
        <p:nvPicPr>
          <p:cNvPr id="587" name="Gráfico 586">
            <a:extLst>
              <a:ext uri="{FF2B5EF4-FFF2-40B4-BE49-F238E27FC236}">
                <a16:creationId xmlns:a16="http://schemas.microsoft.com/office/drawing/2014/main" id="{334335D4-71AC-E5A2-16EB-0DE3B9153D59}"/>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9637277" y="4372760"/>
            <a:ext cx="609600" cy="609600"/>
          </a:xfrm>
          <a:prstGeom prst="rect">
            <a:avLst/>
          </a:prstGeom>
        </p:spPr>
      </p:pic>
      <p:pic>
        <p:nvPicPr>
          <p:cNvPr id="590" name="Gráfico 589">
            <a:extLst>
              <a:ext uri="{FF2B5EF4-FFF2-40B4-BE49-F238E27FC236}">
                <a16:creationId xmlns:a16="http://schemas.microsoft.com/office/drawing/2014/main" id="{35354871-1C1F-D260-85C1-BC3CD52A6342}"/>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841915" y="5150276"/>
            <a:ext cx="609600" cy="609600"/>
          </a:xfrm>
          <a:prstGeom prst="rect">
            <a:avLst/>
          </a:prstGeom>
        </p:spPr>
      </p:pic>
      <p:pic>
        <p:nvPicPr>
          <p:cNvPr id="593" name="Gráfico 592">
            <a:extLst>
              <a:ext uri="{FF2B5EF4-FFF2-40B4-BE49-F238E27FC236}">
                <a16:creationId xmlns:a16="http://schemas.microsoft.com/office/drawing/2014/main" id="{A24A61CE-EA68-3CCA-8CD5-4261FF9A2DEE}"/>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2628603" y="5150276"/>
            <a:ext cx="609600" cy="609600"/>
          </a:xfrm>
          <a:prstGeom prst="rect">
            <a:avLst/>
          </a:prstGeom>
        </p:spPr>
      </p:pic>
      <p:pic>
        <p:nvPicPr>
          <p:cNvPr id="595" name="Gráfico 594">
            <a:extLst>
              <a:ext uri="{FF2B5EF4-FFF2-40B4-BE49-F238E27FC236}">
                <a16:creationId xmlns:a16="http://schemas.microsoft.com/office/drawing/2014/main" id="{91AA841A-9508-43D8-DF02-3C7DC20369A6}"/>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3415291" y="5150276"/>
            <a:ext cx="609600" cy="609600"/>
          </a:xfrm>
          <a:prstGeom prst="rect">
            <a:avLst/>
          </a:prstGeom>
        </p:spPr>
      </p:pic>
      <p:pic>
        <p:nvPicPr>
          <p:cNvPr id="598" name="Gráfico 597">
            <a:extLst>
              <a:ext uri="{FF2B5EF4-FFF2-40B4-BE49-F238E27FC236}">
                <a16:creationId xmlns:a16="http://schemas.microsoft.com/office/drawing/2014/main" id="{158FE84A-1D9D-3E41-C65B-E34C5EFE24B2}"/>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4201979" y="5150276"/>
            <a:ext cx="609600" cy="609600"/>
          </a:xfrm>
          <a:prstGeom prst="rect">
            <a:avLst/>
          </a:prstGeom>
        </p:spPr>
      </p:pic>
      <p:pic>
        <p:nvPicPr>
          <p:cNvPr id="601" name="Gráfico 600">
            <a:extLst>
              <a:ext uri="{FF2B5EF4-FFF2-40B4-BE49-F238E27FC236}">
                <a16:creationId xmlns:a16="http://schemas.microsoft.com/office/drawing/2014/main" id="{A1ED0319-D635-2431-F055-3CB2567BF412}"/>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4988667" y="5150276"/>
            <a:ext cx="609600" cy="609600"/>
          </a:xfrm>
          <a:prstGeom prst="rect">
            <a:avLst/>
          </a:prstGeom>
        </p:spPr>
      </p:pic>
      <p:pic>
        <p:nvPicPr>
          <p:cNvPr id="605" name="Gráfico 604">
            <a:extLst>
              <a:ext uri="{FF2B5EF4-FFF2-40B4-BE49-F238E27FC236}">
                <a16:creationId xmlns:a16="http://schemas.microsoft.com/office/drawing/2014/main" id="{8210FCEC-A7FA-B804-B529-31192B6A6A65}"/>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5775355" y="5150276"/>
            <a:ext cx="609600" cy="609600"/>
          </a:xfrm>
          <a:prstGeom prst="rect">
            <a:avLst/>
          </a:prstGeom>
        </p:spPr>
      </p:pic>
      <p:pic>
        <p:nvPicPr>
          <p:cNvPr id="608" name="Gráfico 607">
            <a:extLst>
              <a:ext uri="{FF2B5EF4-FFF2-40B4-BE49-F238E27FC236}">
                <a16:creationId xmlns:a16="http://schemas.microsoft.com/office/drawing/2014/main" id="{D77D6B5A-63F3-3A80-3D5E-1E957A1F7661}"/>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6562043" y="5150276"/>
            <a:ext cx="609600" cy="609600"/>
          </a:xfrm>
          <a:prstGeom prst="rect">
            <a:avLst/>
          </a:prstGeom>
        </p:spPr>
      </p:pic>
      <p:pic>
        <p:nvPicPr>
          <p:cNvPr id="611" name="Gráfico 610">
            <a:extLst>
              <a:ext uri="{FF2B5EF4-FFF2-40B4-BE49-F238E27FC236}">
                <a16:creationId xmlns:a16="http://schemas.microsoft.com/office/drawing/2014/main" id="{FB33982D-D4E1-CE27-EBF2-72C7691E14EF}"/>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7348731" y="5150276"/>
            <a:ext cx="609600" cy="609600"/>
          </a:xfrm>
          <a:prstGeom prst="rect">
            <a:avLst/>
          </a:prstGeom>
        </p:spPr>
      </p:pic>
      <p:pic>
        <p:nvPicPr>
          <p:cNvPr id="614" name="Gráfico 613">
            <a:extLst>
              <a:ext uri="{FF2B5EF4-FFF2-40B4-BE49-F238E27FC236}">
                <a16:creationId xmlns:a16="http://schemas.microsoft.com/office/drawing/2014/main" id="{4ED59628-F402-F963-22FB-9B0AF3D4FFA4}"/>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8135419" y="5150276"/>
            <a:ext cx="609600" cy="609600"/>
          </a:xfrm>
          <a:prstGeom prst="rect">
            <a:avLst/>
          </a:prstGeom>
        </p:spPr>
      </p:pic>
      <p:pic>
        <p:nvPicPr>
          <p:cNvPr id="617" name="Gráfico 616">
            <a:extLst>
              <a:ext uri="{FF2B5EF4-FFF2-40B4-BE49-F238E27FC236}">
                <a16:creationId xmlns:a16="http://schemas.microsoft.com/office/drawing/2014/main" id="{127C03FB-D0E0-9FF4-EF35-22E626FCCFCA}"/>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8922107" y="5150276"/>
            <a:ext cx="609600" cy="609600"/>
          </a:xfrm>
          <a:prstGeom prst="rect">
            <a:avLst/>
          </a:prstGeom>
        </p:spPr>
      </p:pic>
      <p:pic>
        <p:nvPicPr>
          <p:cNvPr id="621" name="Gráfico 620">
            <a:extLst>
              <a:ext uri="{FF2B5EF4-FFF2-40B4-BE49-F238E27FC236}">
                <a16:creationId xmlns:a16="http://schemas.microsoft.com/office/drawing/2014/main" id="{302A4A22-EF4D-4F75-2519-261A78128001}"/>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9708795" y="5150276"/>
            <a:ext cx="609600" cy="609600"/>
          </a:xfrm>
          <a:prstGeom prst="rect">
            <a:avLst/>
          </a:prstGeom>
        </p:spPr>
      </p:pic>
      <p:pic>
        <p:nvPicPr>
          <p:cNvPr id="624" name="Gráfico 623">
            <a:extLst>
              <a:ext uri="{FF2B5EF4-FFF2-40B4-BE49-F238E27FC236}">
                <a16:creationId xmlns:a16="http://schemas.microsoft.com/office/drawing/2014/main" id="{696491BB-027C-673F-F550-A7C1DFADF85E}"/>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0495485" y="5150276"/>
            <a:ext cx="609600" cy="609600"/>
          </a:xfrm>
          <a:prstGeom prst="rect">
            <a:avLst/>
          </a:prstGeom>
        </p:spPr>
      </p:pic>
      <p:pic>
        <p:nvPicPr>
          <p:cNvPr id="627" name="Gráfico 626">
            <a:extLst>
              <a:ext uri="{FF2B5EF4-FFF2-40B4-BE49-F238E27FC236}">
                <a16:creationId xmlns:a16="http://schemas.microsoft.com/office/drawing/2014/main" id="{0F4728C7-713B-4D04-A751-C64AA0DFEB2D}"/>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10495485" y="4372760"/>
            <a:ext cx="609600" cy="609600"/>
          </a:xfrm>
          <a:prstGeom prst="rect">
            <a:avLst/>
          </a:prstGeom>
        </p:spPr>
      </p:pic>
      <p:pic>
        <p:nvPicPr>
          <p:cNvPr id="630" name="Gráfico 629">
            <a:extLst>
              <a:ext uri="{FF2B5EF4-FFF2-40B4-BE49-F238E27FC236}">
                <a16:creationId xmlns:a16="http://schemas.microsoft.com/office/drawing/2014/main" id="{4C724F23-DC00-F06D-F83E-48A48FC06846}"/>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1055227" y="4372760"/>
            <a:ext cx="609600" cy="609600"/>
          </a:xfrm>
          <a:prstGeom prst="rect">
            <a:avLst/>
          </a:prstGeom>
        </p:spPr>
      </p:pic>
      <p:pic>
        <p:nvPicPr>
          <p:cNvPr id="633" name="Gráfico 632">
            <a:extLst>
              <a:ext uri="{FF2B5EF4-FFF2-40B4-BE49-F238E27FC236}">
                <a16:creationId xmlns:a16="http://schemas.microsoft.com/office/drawing/2014/main" id="{B1C264A0-F237-38C0-3772-B83A1A5ABBB1}"/>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913432" y="4372760"/>
            <a:ext cx="609600" cy="609600"/>
          </a:xfrm>
          <a:prstGeom prst="rect">
            <a:avLst/>
          </a:prstGeom>
        </p:spPr>
      </p:pic>
      <p:pic>
        <p:nvPicPr>
          <p:cNvPr id="635" name="Gráfico 634">
            <a:extLst>
              <a:ext uri="{FF2B5EF4-FFF2-40B4-BE49-F238E27FC236}">
                <a16:creationId xmlns:a16="http://schemas.microsoft.com/office/drawing/2014/main" id="{4FEF62B0-5A49-354B-0EFC-EFD510F2F736}"/>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2771637" y="4372760"/>
            <a:ext cx="609600" cy="609600"/>
          </a:xfrm>
          <a:prstGeom prst="rect">
            <a:avLst/>
          </a:prstGeom>
        </p:spPr>
      </p:pic>
      <p:pic>
        <p:nvPicPr>
          <p:cNvPr id="638" name="Gráfico 637">
            <a:extLst>
              <a:ext uri="{FF2B5EF4-FFF2-40B4-BE49-F238E27FC236}">
                <a16:creationId xmlns:a16="http://schemas.microsoft.com/office/drawing/2014/main" id="{09C82BEA-733F-F259-B980-8540FE56845A}"/>
              </a:ext>
            </a:extLst>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3629842" y="4372760"/>
            <a:ext cx="609600" cy="609600"/>
          </a:xfrm>
          <a:prstGeom prst="rect">
            <a:avLst/>
          </a:prstGeom>
        </p:spPr>
      </p:pic>
      <p:pic>
        <p:nvPicPr>
          <p:cNvPr id="705" name="Gráfico 704">
            <a:extLst>
              <a:ext uri="{FF2B5EF4-FFF2-40B4-BE49-F238E27FC236}">
                <a16:creationId xmlns:a16="http://schemas.microsoft.com/office/drawing/2014/main" id="{A005CE01-C6C7-8598-3E1E-592D4B369305}"/>
              </a:ext>
            </a:extLst>
          </p:cNvPr>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4488047" y="4372760"/>
            <a:ext cx="609600" cy="609600"/>
          </a:xfrm>
          <a:prstGeom prst="rect">
            <a:avLst/>
          </a:prstGeom>
        </p:spPr>
      </p:pic>
      <p:pic>
        <p:nvPicPr>
          <p:cNvPr id="709" name="Gráfico 708">
            <a:extLst>
              <a:ext uri="{FF2B5EF4-FFF2-40B4-BE49-F238E27FC236}">
                <a16:creationId xmlns:a16="http://schemas.microsoft.com/office/drawing/2014/main" id="{80072A07-B787-969B-6293-BCECA596E61E}"/>
              </a:ext>
            </a:extLst>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5346252" y="4372760"/>
            <a:ext cx="609600" cy="609600"/>
          </a:xfrm>
          <a:prstGeom prst="rect">
            <a:avLst/>
          </a:prstGeom>
        </p:spPr>
      </p:pic>
      <p:pic>
        <p:nvPicPr>
          <p:cNvPr id="713" name="Gráfico 712">
            <a:extLst>
              <a:ext uri="{FF2B5EF4-FFF2-40B4-BE49-F238E27FC236}">
                <a16:creationId xmlns:a16="http://schemas.microsoft.com/office/drawing/2014/main" id="{144C89D8-B098-86E4-1963-4BE4A8EC5374}"/>
              </a:ext>
            </a:extLst>
          </p:cNvPr>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6204457" y="4372760"/>
            <a:ext cx="609600" cy="609600"/>
          </a:xfrm>
          <a:prstGeom prst="rect">
            <a:avLst/>
          </a:prstGeom>
        </p:spPr>
      </p:pic>
      <p:pic>
        <p:nvPicPr>
          <p:cNvPr id="717" name="Gráfico 716">
            <a:extLst>
              <a:ext uri="{FF2B5EF4-FFF2-40B4-BE49-F238E27FC236}">
                <a16:creationId xmlns:a16="http://schemas.microsoft.com/office/drawing/2014/main" id="{5BE3809B-31D5-DC7A-ECF2-5DB371F40291}"/>
              </a:ext>
            </a:extLst>
          </p:cNvPr>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7062662" y="4372760"/>
            <a:ext cx="609600" cy="609600"/>
          </a:xfrm>
          <a:prstGeom prst="rect">
            <a:avLst/>
          </a:prstGeom>
        </p:spPr>
      </p:pic>
      <p:pic>
        <p:nvPicPr>
          <p:cNvPr id="721" name="Gráfico 720">
            <a:extLst>
              <a:ext uri="{FF2B5EF4-FFF2-40B4-BE49-F238E27FC236}">
                <a16:creationId xmlns:a16="http://schemas.microsoft.com/office/drawing/2014/main" id="{18B02E08-0608-3F32-4245-06E83DB40C95}"/>
              </a:ext>
            </a:extLst>
          </p:cNvPr>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055227" y="5150276"/>
            <a:ext cx="609600" cy="609600"/>
          </a:xfrm>
          <a:prstGeom prst="rect">
            <a:avLst/>
          </a:prstGeom>
        </p:spPr>
      </p:pic>
      <p:pic>
        <p:nvPicPr>
          <p:cNvPr id="723" name="Gráfico 722">
            <a:extLst>
              <a:ext uri="{FF2B5EF4-FFF2-40B4-BE49-F238E27FC236}">
                <a16:creationId xmlns:a16="http://schemas.microsoft.com/office/drawing/2014/main" id="{132F0451-5A7E-65D1-B41A-D345A02F3956}"/>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69263" y="1142283"/>
            <a:ext cx="609600" cy="609600"/>
          </a:xfrm>
          <a:prstGeom prst="rect">
            <a:avLst/>
          </a:prstGeom>
        </p:spPr>
      </p:pic>
      <p:pic>
        <p:nvPicPr>
          <p:cNvPr id="725" name="Gráfico 724">
            <a:extLst>
              <a:ext uri="{FF2B5EF4-FFF2-40B4-BE49-F238E27FC236}">
                <a16:creationId xmlns:a16="http://schemas.microsoft.com/office/drawing/2014/main" id="{BC95A9C2-94AE-9088-8BAB-46FB3B724599}"/>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2504560" y="1173124"/>
            <a:ext cx="609600" cy="609600"/>
          </a:xfrm>
          <a:prstGeom prst="rect">
            <a:avLst/>
          </a:prstGeom>
        </p:spPr>
      </p:pic>
      <p:pic>
        <p:nvPicPr>
          <p:cNvPr id="727" name="Gráfico 726">
            <a:extLst>
              <a:ext uri="{FF2B5EF4-FFF2-40B4-BE49-F238E27FC236}">
                <a16:creationId xmlns:a16="http://schemas.microsoft.com/office/drawing/2014/main" id="{8023A2EA-7233-9EED-917F-1F97C4035C49}"/>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3621334" y="1173124"/>
            <a:ext cx="609600" cy="609600"/>
          </a:xfrm>
          <a:prstGeom prst="rect">
            <a:avLst/>
          </a:prstGeom>
        </p:spPr>
      </p:pic>
      <p:pic>
        <p:nvPicPr>
          <p:cNvPr id="729" name="Gráfico 728">
            <a:extLst>
              <a:ext uri="{FF2B5EF4-FFF2-40B4-BE49-F238E27FC236}">
                <a16:creationId xmlns:a16="http://schemas.microsoft.com/office/drawing/2014/main" id="{C18B73CD-798B-66D8-DCCD-4AF8790984EE}"/>
              </a:ext>
            </a:extLst>
          </p:cNvPr>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4736087" y="1173124"/>
            <a:ext cx="609600" cy="609600"/>
          </a:xfrm>
          <a:prstGeom prst="rect">
            <a:avLst/>
          </a:prstGeom>
        </p:spPr>
      </p:pic>
      <p:pic>
        <p:nvPicPr>
          <p:cNvPr id="731" name="Gráfico 730">
            <a:extLst>
              <a:ext uri="{FF2B5EF4-FFF2-40B4-BE49-F238E27FC236}">
                <a16:creationId xmlns:a16="http://schemas.microsoft.com/office/drawing/2014/main" id="{FB8372B9-6BB9-8754-CCAD-EF85D1262BAD}"/>
              </a:ext>
            </a:extLst>
          </p:cNvPr>
          <p:cNvPicPr>
            <a:picLocks noChangeAspect="1"/>
          </p:cNvPicPr>
          <p:nvPr/>
        </p:nvPicPr>
        <p:blipFill>
          <a:blip r:embed="rId105">
            <a:extLst>
              <a:ext uri="{96DAC541-7B7A-43D3-8B79-37D633B846F1}">
                <asvg:svgBlip xmlns:asvg="http://schemas.microsoft.com/office/drawing/2016/SVG/main" r:embed="rId107"/>
              </a:ext>
            </a:extLst>
          </a:blip>
          <a:stretch>
            <a:fillRect/>
          </a:stretch>
        </p:blipFill>
        <p:spPr>
          <a:xfrm>
            <a:off x="5867755" y="1173124"/>
            <a:ext cx="609600" cy="609600"/>
          </a:xfrm>
          <a:prstGeom prst="rect">
            <a:avLst/>
          </a:prstGeom>
        </p:spPr>
      </p:pic>
      <p:pic>
        <p:nvPicPr>
          <p:cNvPr id="2" name="Gráfico 1">
            <a:extLst>
              <a:ext uri="{FF2B5EF4-FFF2-40B4-BE49-F238E27FC236}">
                <a16:creationId xmlns:a16="http://schemas.microsoft.com/office/drawing/2014/main" id="{2A75AB37-3059-7B66-E089-CB51896E81C5}"/>
              </a:ext>
            </a:extLst>
          </p:cNvPr>
          <p:cNvPicPr>
            <a:picLocks noChangeAspect="1"/>
          </p:cNvPicPr>
          <p:nvPr/>
        </p:nvPicPr>
        <p:blipFill>
          <a:blip r:embed="rId108">
            <a:extLst>
              <a:ext uri="{96DAC541-7B7A-43D3-8B79-37D633B846F1}">
                <asvg:svgBlip xmlns:asvg="http://schemas.microsoft.com/office/drawing/2016/SVG/main" r:embed="rId109"/>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3586244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53C26-D070-47A0-E210-BC97B7931411}"/>
            </a:ext>
          </a:extLst>
        </p:cNvPr>
        <p:cNvGrpSpPr/>
        <p:nvPr/>
      </p:nvGrpSpPr>
      <p:grpSpPr>
        <a:xfrm>
          <a:off x="0" y="0"/>
          <a:ext cx="0" cy="0"/>
          <a:chOff x="0" y="0"/>
          <a:chExt cx="0" cy="0"/>
        </a:xfrm>
      </p:grpSpPr>
      <p:sp>
        <p:nvSpPr>
          <p:cNvPr id="748" name="Elipse 747">
            <a:extLst>
              <a:ext uri="{FF2B5EF4-FFF2-40B4-BE49-F238E27FC236}">
                <a16:creationId xmlns:a16="http://schemas.microsoft.com/office/drawing/2014/main" id="{0892E246-6CE3-2B2F-DD1A-C4DE1AF2FC52}"/>
              </a:ext>
            </a:extLst>
          </p:cNvPr>
          <p:cNvSpPr/>
          <p:nvPr/>
        </p:nvSpPr>
        <p:spPr>
          <a:xfrm>
            <a:off x="1219027" y="1033464"/>
            <a:ext cx="891600" cy="891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9" name="Elipse 748">
            <a:extLst>
              <a:ext uri="{FF2B5EF4-FFF2-40B4-BE49-F238E27FC236}">
                <a16:creationId xmlns:a16="http://schemas.microsoft.com/office/drawing/2014/main" id="{2A5B3DFC-42F1-3502-20BA-23A609ADF5BD}"/>
              </a:ext>
            </a:extLst>
          </p:cNvPr>
          <p:cNvSpPr/>
          <p:nvPr/>
        </p:nvSpPr>
        <p:spPr>
          <a:xfrm>
            <a:off x="2339968" y="1033464"/>
            <a:ext cx="891600" cy="891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0" name="Elipse 749">
            <a:extLst>
              <a:ext uri="{FF2B5EF4-FFF2-40B4-BE49-F238E27FC236}">
                <a16:creationId xmlns:a16="http://schemas.microsoft.com/office/drawing/2014/main" id="{980168ED-39D0-F199-4528-846600EC1BCE}"/>
              </a:ext>
            </a:extLst>
          </p:cNvPr>
          <p:cNvSpPr/>
          <p:nvPr/>
        </p:nvSpPr>
        <p:spPr>
          <a:xfrm>
            <a:off x="3460909" y="1033464"/>
            <a:ext cx="891600" cy="891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1" name="Elipse 750">
            <a:extLst>
              <a:ext uri="{FF2B5EF4-FFF2-40B4-BE49-F238E27FC236}">
                <a16:creationId xmlns:a16="http://schemas.microsoft.com/office/drawing/2014/main" id="{D4B1EC5F-0BCE-469E-48E0-262B0B8D972F}"/>
              </a:ext>
            </a:extLst>
          </p:cNvPr>
          <p:cNvSpPr/>
          <p:nvPr/>
        </p:nvSpPr>
        <p:spPr>
          <a:xfrm>
            <a:off x="4581850" y="1033464"/>
            <a:ext cx="891600" cy="8916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2" name="Elipse 751">
            <a:extLst>
              <a:ext uri="{FF2B5EF4-FFF2-40B4-BE49-F238E27FC236}">
                <a16:creationId xmlns:a16="http://schemas.microsoft.com/office/drawing/2014/main" id="{A471623C-344B-A411-495E-B3E3844FCB5A}"/>
              </a:ext>
            </a:extLst>
          </p:cNvPr>
          <p:cNvSpPr/>
          <p:nvPr/>
        </p:nvSpPr>
        <p:spPr>
          <a:xfrm>
            <a:off x="5702789" y="1033464"/>
            <a:ext cx="891600" cy="8916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Gráfico 3">
            <a:extLst>
              <a:ext uri="{FF2B5EF4-FFF2-40B4-BE49-F238E27FC236}">
                <a16:creationId xmlns:a16="http://schemas.microsoft.com/office/drawing/2014/main" id="{69065D7C-A454-E7D2-39C7-675045AE87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4691" y="2449946"/>
            <a:ext cx="609600" cy="609600"/>
          </a:xfrm>
          <a:prstGeom prst="rect">
            <a:avLst/>
          </a:prstGeom>
        </p:spPr>
      </p:pic>
      <p:pic>
        <p:nvPicPr>
          <p:cNvPr id="7" name="Gráfico 6">
            <a:extLst>
              <a:ext uri="{FF2B5EF4-FFF2-40B4-BE49-F238E27FC236}">
                <a16:creationId xmlns:a16="http://schemas.microsoft.com/office/drawing/2014/main" id="{C5406569-1B58-C6C6-AA76-7464E67AA5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38560" y="2449946"/>
            <a:ext cx="609600" cy="609600"/>
          </a:xfrm>
          <a:prstGeom prst="rect">
            <a:avLst/>
          </a:prstGeom>
        </p:spPr>
      </p:pic>
      <p:pic>
        <p:nvPicPr>
          <p:cNvPr id="10" name="Gráfico 9">
            <a:extLst>
              <a:ext uri="{FF2B5EF4-FFF2-40B4-BE49-F238E27FC236}">
                <a16:creationId xmlns:a16="http://schemas.microsoft.com/office/drawing/2014/main" id="{0826CA63-A98B-CCBF-9C4C-2E2C28D14D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82429" y="2449946"/>
            <a:ext cx="609600" cy="609600"/>
          </a:xfrm>
          <a:prstGeom prst="rect">
            <a:avLst/>
          </a:prstGeom>
        </p:spPr>
      </p:pic>
      <p:pic>
        <p:nvPicPr>
          <p:cNvPr id="13" name="Gráfico 12">
            <a:extLst>
              <a:ext uri="{FF2B5EF4-FFF2-40B4-BE49-F238E27FC236}">
                <a16:creationId xmlns:a16="http://schemas.microsoft.com/office/drawing/2014/main" id="{6D65313C-64BC-66E3-9C69-7E349A478E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26298" y="2449946"/>
            <a:ext cx="609600" cy="609600"/>
          </a:xfrm>
          <a:prstGeom prst="rect">
            <a:avLst/>
          </a:prstGeom>
        </p:spPr>
      </p:pic>
      <p:pic>
        <p:nvPicPr>
          <p:cNvPr id="16" name="Gráfico 15">
            <a:extLst>
              <a:ext uri="{FF2B5EF4-FFF2-40B4-BE49-F238E27FC236}">
                <a16:creationId xmlns:a16="http://schemas.microsoft.com/office/drawing/2014/main" id="{89F981AE-07DD-6C49-CA8D-3ED4E77546B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70167" y="2449946"/>
            <a:ext cx="609600" cy="609600"/>
          </a:xfrm>
          <a:prstGeom prst="rect">
            <a:avLst/>
          </a:prstGeom>
        </p:spPr>
      </p:pic>
      <p:pic>
        <p:nvPicPr>
          <p:cNvPr id="20" name="Gráfico 19">
            <a:extLst>
              <a:ext uri="{FF2B5EF4-FFF2-40B4-BE49-F238E27FC236}">
                <a16:creationId xmlns:a16="http://schemas.microsoft.com/office/drawing/2014/main" id="{11F9363A-A9E8-6035-3007-2EAC0592EA2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14036" y="2449946"/>
            <a:ext cx="609600" cy="609600"/>
          </a:xfrm>
          <a:prstGeom prst="rect">
            <a:avLst/>
          </a:prstGeom>
        </p:spPr>
      </p:pic>
      <p:pic>
        <p:nvPicPr>
          <p:cNvPr id="23" name="Gráfico 22">
            <a:extLst>
              <a:ext uri="{FF2B5EF4-FFF2-40B4-BE49-F238E27FC236}">
                <a16:creationId xmlns:a16="http://schemas.microsoft.com/office/drawing/2014/main" id="{DDA2060D-2AED-2FBF-3E0D-E5B188E2298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457905" y="2449946"/>
            <a:ext cx="609600" cy="609600"/>
          </a:xfrm>
          <a:prstGeom prst="rect">
            <a:avLst/>
          </a:prstGeom>
        </p:spPr>
      </p:pic>
      <p:pic>
        <p:nvPicPr>
          <p:cNvPr id="26" name="Gráfico 25">
            <a:extLst>
              <a:ext uri="{FF2B5EF4-FFF2-40B4-BE49-F238E27FC236}">
                <a16:creationId xmlns:a16="http://schemas.microsoft.com/office/drawing/2014/main" id="{94F095D4-42F8-0CBD-EFC9-388F089E6FC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301774" y="2449946"/>
            <a:ext cx="609600" cy="609600"/>
          </a:xfrm>
          <a:prstGeom prst="rect">
            <a:avLst/>
          </a:prstGeom>
        </p:spPr>
      </p:pic>
      <p:pic>
        <p:nvPicPr>
          <p:cNvPr id="29" name="Gráfico 28">
            <a:extLst>
              <a:ext uri="{FF2B5EF4-FFF2-40B4-BE49-F238E27FC236}">
                <a16:creationId xmlns:a16="http://schemas.microsoft.com/office/drawing/2014/main" id="{BFF8E443-0E0B-D819-D6A0-49C8904CB01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145643" y="2449946"/>
            <a:ext cx="609600" cy="609600"/>
          </a:xfrm>
          <a:prstGeom prst="rect">
            <a:avLst/>
          </a:prstGeom>
        </p:spPr>
      </p:pic>
      <p:pic>
        <p:nvPicPr>
          <p:cNvPr id="32" name="Gráfico 31">
            <a:extLst>
              <a:ext uri="{FF2B5EF4-FFF2-40B4-BE49-F238E27FC236}">
                <a16:creationId xmlns:a16="http://schemas.microsoft.com/office/drawing/2014/main" id="{D0EEAF24-1E0F-D398-A445-D1499165DA3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989512" y="2449946"/>
            <a:ext cx="609600" cy="609600"/>
          </a:xfrm>
          <a:prstGeom prst="rect">
            <a:avLst/>
          </a:prstGeom>
        </p:spPr>
      </p:pic>
      <p:pic>
        <p:nvPicPr>
          <p:cNvPr id="36" name="Gráfico 35">
            <a:extLst>
              <a:ext uri="{FF2B5EF4-FFF2-40B4-BE49-F238E27FC236}">
                <a16:creationId xmlns:a16="http://schemas.microsoft.com/office/drawing/2014/main" id="{0002E642-7E1E-6C10-31CE-84DB6FD9662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833381" y="2449946"/>
            <a:ext cx="609600" cy="609600"/>
          </a:xfrm>
          <a:prstGeom prst="rect">
            <a:avLst/>
          </a:prstGeom>
        </p:spPr>
      </p:pic>
      <p:pic>
        <p:nvPicPr>
          <p:cNvPr id="39" name="Gráfico 38">
            <a:extLst>
              <a:ext uri="{FF2B5EF4-FFF2-40B4-BE49-F238E27FC236}">
                <a16:creationId xmlns:a16="http://schemas.microsoft.com/office/drawing/2014/main" id="{DAAD6A2C-7F34-B5F5-3090-3479698E023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677246" y="2449946"/>
            <a:ext cx="609600" cy="609600"/>
          </a:xfrm>
          <a:prstGeom prst="rect">
            <a:avLst/>
          </a:prstGeom>
        </p:spPr>
      </p:pic>
      <p:pic>
        <p:nvPicPr>
          <p:cNvPr id="42" name="Gráfico 41">
            <a:extLst>
              <a:ext uri="{FF2B5EF4-FFF2-40B4-BE49-F238E27FC236}">
                <a16:creationId xmlns:a16="http://schemas.microsoft.com/office/drawing/2014/main" id="{2224B255-58FA-B205-9CE7-1B1A4C5C10D4}"/>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394691" y="3279628"/>
            <a:ext cx="609600" cy="609600"/>
          </a:xfrm>
          <a:prstGeom prst="rect">
            <a:avLst/>
          </a:prstGeom>
        </p:spPr>
      </p:pic>
      <p:pic>
        <p:nvPicPr>
          <p:cNvPr id="45" name="Gráfico 44">
            <a:extLst>
              <a:ext uri="{FF2B5EF4-FFF2-40B4-BE49-F238E27FC236}">
                <a16:creationId xmlns:a16="http://schemas.microsoft.com/office/drawing/2014/main" id="{D70C6EF2-8B61-5416-98AB-61A8D7610349}"/>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168333" y="3279628"/>
            <a:ext cx="609600" cy="609600"/>
          </a:xfrm>
          <a:prstGeom prst="rect">
            <a:avLst/>
          </a:prstGeom>
        </p:spPr>
      </p:pic>
      <p:pic>
        <p:nvPicPr>
          <p:cNvPr id="48" name="Gráfico 47">
            <a:extLst>
              <a:ext uri="{FF2B5EF4-FFF2-40B4-BE49-F238E27FC236}">
                <a16:creationId xmlns:a16="http://schemas.microsoft.com/office/drawing/2014/main" id="{248937A6-7E1E-7E33-62B0-529C4A73AF0E}"/>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2941975" y="3279628"/>
            <a:ext cx="609600" cy="609600"/>
          </a:xfrm>
          <a:prstGeom prst="rect">
            <a:avLst/>
          </a:prstGeom>
        </p:spPr>
      </p:pic>
      <p:pic>
        <p:nvPicPr>
          <p:cNvPr id="52" name="Gráfico 51">
            <a:extLst>
              <a:ext uri="{FF2B5EF4-FFF2-40B4-BE49-F238E27FC236}">
                <a16:creationId xmlns:a16="http://schemas.microsoft.com/office/drawing/2014/main" id="{26A525FB-EF49-7AD1-E088-234D103027FA}"/>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715617" y="3279628"/>
            <a:ext cx="609600" cy="609600"/>
          </a:xfrm>
          <a:prstGeom prst="rect">
            <a:avLst/>
          </a:prstGeom>
        </p:spPr>
      </p:pic>
      <p:pic>
        <p:nvPicPr>
          <p:cNvPr id="55" name="Gráfico 54">
            <a:extLst>
              <a:ext uri="{FF2B5EF4-FFF2-40B4-BE49-F238E27FC236}">
                <a16:creationId xmlns:a16="http://schemas.microsoft.com/office/drawing/2014/main" id="{BC16A3EE-02AF-9FB5-FBB1-A58E7117DDCF}"/>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489259" y="3279628"/>
            <a:ext cx="609600" cy="609600"/>
          </a:xfrm>
          <a:prstGeom prst="rect">
            <a:avLst/>
          </a:prstGeom>
        </p:spPr>
      </p:pic>
      <p:pic>
        <p:nvPicPr>
          <p:cNvPr id="58" name="Gráfico 57">
            <a:extLst>
              <a:ext uri="{FF2B5EF4-FFF2-40B4-BE49-F238E27FC236}">
                <a16:creationId xmlns:a16="http://schemas.microsoft.com/office/drawing/2014/main" id="{B039A998-0FBA-6A8C-6E7D-8692C189668F}"/>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5262901" y="3279628"/>
            <a:ext cx="609600" cy="609600"/>
          </a:xfrm>
          <a:prstGeom prst="rect">
            <a:avLst/>
          </a:prstGeom>
        </p:spPr>
      </p:pic>
      <p:pic>
        <p:nvPicPr>
          <p:cNvPr id="61" name="Gráfico 60">
            <a:extLst>
              <a:ext uri="{FF2B5EF4-FFF2-40B4-BE49-F238E27FC236}">
                <a16:creationId xmlns:a16="http://schemas.microsoft.com/office/drawing/2014/main" id="{8A5D4632-6772-4BC7-AE7F-4333D3BAB60A}"/>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6036543" y="3279628"/>
            <a:ext cx="609600" cy="609600"/>
          </a:xfrm>
          <a:prstGeom prst="rect">
            <a:avLst/>
          </a:prstGeom>
        </p:spPr>
      </p:pic>
      <p:pic>
        <p:nvPicPr>
          <p:cNvPr id="576" name="Gráfico 575">
            <a:extLst>
              <a:ext uri="{FF2B5EF4-FFF2-40B4-BE49-F238E27FC236}">
                <a16:creationId xmlns:a16="http://schemas.microsoft.com/office/drawing/2014/main" id="{01A9A052-5208-3B8B-1065-499DF010A87A}"/>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6810185" y="3279628"/>
            <a:ext cx="609600" cy="609600"/>
          </a:xfrm>
          <a:prstGeom prst="rect">
            <a:avLst/>
          </a:prstGeom>
        </p:spPr>
      </p:pic>
      <p:pic>
        <p:nvPicPr>
          <p:cNvPr id="580" name="Gráfico 579">
            <a:extLst>
              <a:ext uri="{FF2B5EF4-FFF2-40B4-BE49-F238E27FC236}">
                <a16:creationId xmlns:a16="http://schemas.microsoft.com/office/drawing/2014/main" id="{3AE1FC9E-5692-5934-44B6-8D6F62AF6876}"/>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583827" y="3279628"/>
            <a:ext cx="609600" cy="609600"/>
          </a:xfrm>
          <a:prstGeom prst="rect">
            <a:avLst/>
          </a:prstGeom>
        </p:spPr>
      </p:pic>
      <p:pic>
        <p:nvPicPr>
          <p:cNvPr id="583" name="Gráfico 582">
            <a:extLst>
              <a:ext uri="{FF2B5EF4-FFF2-40B4-BE49-F238E27FC236}">
                <a16:creationId xmlns:a16="http://schemas.microsoft.com/office/drawing/2014/main" id="{F643C0A6-DEDF-4F22-F66A-2C53BCBD3A38}"/>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8357469" y="3279628"/>
            <a:ext cx="609600" cy="609600"/>
          </a:xfrm>
          <a:prstGeom prst="rect">
            <a:avLst/>
          </a:prstGeom>
        </p:spPr>
      </p:pic>
      <p:pic>
        <p:nvPicPr>
          <p:cNvPr id="586" name="Gráfico 585">
            <a:extLst>
              <a:ext uri="{FF2B5EF4-FFF2-40B4-BE49-F238E27FC236}">
                <a16:creationId xmlns:a16="http://schemas.microsoft.com/office/drawing/2014/main" id="{6D786BFF-7057-CA0E-FA9B-AE87FEF0A08E}"/>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9131111" y="3279628"/>
            <a:ext cx="609600" cy="609600"/>
          </a:xfrm>
          <a:prstGeom prst="rect">
            <a:avLst/>
          </a:prstGeom>
        </p:spPr>
      </p:pic>
      <p:pic>
        <p:nvPicPr>
          <p:cNvPr id="589" name="Gráfico 588">
            <a:extLst>
              <a:ext uri="{FF2B5EF4-FFF2-40B4-BE49-F238E27FC236}">
                <a16:creationId xmlns:a16="http://schemas.microsoft.com/office/drawing/2014/main" id="{948A35B2-00B5-D16E-2187-E8E277423BFD}"/>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0678396" y="3279628"/>
            <a:ext cx="609600" cy="609600"/>
          </a:xfrm>
          <a:prstGeom prst="rect">
            <a:avLst/>
          </a:prstGeom>
        </p:spPr>
      </p:pic>
      <p:pic>
        <p:nvPicPr>
          <p:cNvPr id="592" name="Gráfico 591">
            <a:extLst>
              <a:ext uri="{FF2B5EF4-FFF2-40B4-BE49-F238E27FC236}">
                <a16:creationId xmlns:a16="http://schemas.microsoft.com/office/drawing/2014/main" id="{EB8FACEC-FD42-0E68-7D65-627574298171}"/>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9904753" y="3279628"/>
            <a:ext cx="609600" cy="609600"/>
          </a:xfrm>
          <a:prstGeom prst="rect">
            <a:avLst/>
          </a:prstGeom>
        </p:spPr>
      </p:pic>
      <p:pic>
        <p:nvPicPr>
          <p:cNvPr id="596" name="Gráfico 595">
            <a:extLst>
              <a:ext uri="{FF2B5EF4-FFF2-40B4-BE49-F238E27FC236}">
                <a16:creationId xmlns:a16="http://schemas.microsoft.com/office/drawing/2014/main" id="{D3657FDC-B7D2-5485-078F-28375561ECC9}"/>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9130151" y="5108427"/>
            <a:ext cx="609600" cy="609600"/>
          </a:xfrm>
          <a:prstGeom prst="rect">
            <a:avLst/>
          </a:prstGeom>
        </p:spPr>
      </p:pic>
      <p:pic>
        <p:nvPicPr>
          <p:cNvPr id="599" name="Gráfico 598">
            <a:extLst>
              <a:ext uri="{FF2B5EF4-FFF2-40B4-BE49-F238E27FC236}">
                <a16:creationId xmlns:a16="http://schemas.microsoft.com/office/drawing/2014/main" id="{EFB0F04E-6773-F4A6-1CD4-0E3320F77EDB}"/>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0677246" y="5108427"/>
            <a:ext cx="609600" cy="609600"/>
          </a:xfrm>
          <a:prstGeom prst="rect">
            <a:avLst/>
          </a:prstGeom>
        </p:spPr>
      </p:pic>
      <p:pic>
        <p:nvPicPr>
          <p:cNvPr id="602" name="Gráfico 601">
            <a:extLst>
              <a:ext uri="{FF2B5EF4-FFF2-40B4-BE49-F238E27FC236}">
                <a16:creationId xmlns:a16="http://schemas.microsoft.com/office/drawing/2014/main" id="{D4C852A4-5D69-044E-77C9-765CCFF37D38}"/>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9903697" y="5108427"/>
            <a:ext cx="609600" cy="609600"/>
          </a:xfrm>
          <a:prstGeom prst="rect">
            <a:avLst/>
          </a:prstGeom>
        </p:spPr>
      </p:pic>
      <p:pic>
        <p:nvPicPr>
          <p:cNvPr id="604" name="Gráfico 603">
            <a:extLst>
              <a:ext uri="{FF2B5EF4-FFF2-40B4-BE49-F238E27FC236}">
                <a16:creationId xmlns:a16="http://schemas.microsoft.com/office/drawing/2014/main" id="{60635501-6BD8-408C-919D-C214655349D0}"/>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409652" y="4324925"/>
            <a:ext cx="609600" cy="609600"/>
          </a:xfrm>
          <a:prstGeom prst="rect">
            <a:avLst/>
          </a:prstGeom>
        </p:spPr>
      </p:pic>
      <p:pic>
        <p:nvPicPr>
          <p:cNvPr id="607" name="Gráfico 606">
            <a:extLst>
              <a:ext uri="{FF2B5EF4-FFF2-40B4-BE49-F238E27FC236}">
                <a16:creationId xmlns:a16="http://schemas.microsoft.com/office/drawing/2014/main" id="{AABC74E7-B31B-43AD-41ED-7FF783F2E2A8}"/>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2252161" y="4324925"/>
            <a:ext cx="609600" cy="609600"/>
          </a:xfrm>
          <a:prstGeom prst="rect">
            <a:avLst/>
          </a:prstGeom>
        </p:spPr>
      </p:pic>
      <p:pic>
        <p:nvPicPr>
          <p:cNvPr id="610" name="Gráfico 609">
            <a:extLst>
              <a:ext uri="{FF2B5EF4-FFF2-40B4-BE49-F238E27FC236}">
                <a16:creationId xmlns:a16="http://schemas.microsoft.com/office/drawing/2014/main" id="{430EF671-B0B0-3495-A044-7B76287F0D8C}"/>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3094670" y="4324925"/>
            <a:ext cx="609600" cy="609600"/>
          </a:xfrm>
          <a:prstGeom prst="rect">
            <a:avLst/>
          </a:prstGeom>
        </p:spPr>
      </p:pic>
      <p:pic>
        <p:nvPicPr>
          <p:cNvPr id="613" name="Gráfico 612">
            <a:extLst>
              <a:ext uri="{FF2B5EF4-FFF2-40B4-BE49-F238E27FC236}">
                <a16:creationId xmlns:a16="http://schemas.microsoft.com/office/drawing/2014/main" id="{F0EE763B-E038-6264-C69D-EA6908BE546F}"/>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3937179" y="4324925"/>
            <a:ext cx="609600" cy="609600"/>
          </a:xfrm>
          <a:prstGeom prst="rect">
            <a:avLst/>
          </a:prstGeom>
        </p:spPr>
      </p:pic>
      <p:pic>
        <p:nvPicPr>
          <p:cNvPr id="616" name="Gráfico 615">
            <a:extLst>
              <a:ext uri="{FF2B5EF4-FFF2-40B4-BE49-F238E27FC236}">
                <a16:creationId xmlns:a16="http://schemas.microsoft.com/office/drawing/2014/main" id="{F8C78CAD-CCCA-2C6F-2A51-839F35BCE96D}"/>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4779688" y="4324925"/>
            <a:ext cx="609600" cy="609600"/>
          </a:xfrm>
          <a:prstGeom prst="rect">
            <a:avLst/>
          </a:prstGeom>
        </p:spPr>
      </p:pic>
      <p:pic>
        <p:nvPicPr>
          <p:cNvPr id="619" name="Gráfico 618">
            <a:extLst>
              <a:ext uri="{FF2B5EF4-FFF2-40B4-BE49-F238E27FC236}">
                <a16:creationId xmlns:a16="http://schemas.microsoft.com/office/drawing/2014/main" id="{B7EF935C-ABCB-F153-5D7D-5166E4EB49B9}"/>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5622197" y="4324925"/>
            <a:ext cx="609600" cy="609600"/>
          </a:xfrm>
          <a:prstGeom prst="rect">
            <a:avLst/>
          </a:prstGeom>
        </p:spPr>
      </p:pic>
      <p:pic>
        <p:nvPicPr>
          <p:cNvPr id="622" name="Gráfico 621">
            <a:extLst>
              <a:ext uri="{FF2B5EF4-FFF2-40B4-BE49-F238E27FC236}">
                <a16:creationId xmlns:a16="http://schemas.microsoft.com/office/drawing/2014/main" id="{FA19D056-1544-E5B3-3CDB-7C634328F5D0}"/>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6464706" y="4324925"/>
            <a:ext cx="609600" cy="609600"/>
          </a:xfrm>
          <a:prstGeom prst="rect">
            <a:avLst/>
          </a:prstGeom>
        </p:spPr>
      </p:pic>
      <p:pic>
        <p:nvPicPr>
          <p:cNvPr id="625" name="Gráfico 624">
            <a:extLst>
              <a:ext uri="{FF2B5EF4-FFF2-40B4-BE49-F238E27FC236}">
                <a16:creationId xmlns:a16="http://schemas.microsoft.com/office/drawing/2014/main" id="{4F828464-C5FF-559B-7899-BA6DB4E111D3}"/>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7307215" y="4324925"/>
            <a:ext cx="609600" cy="609600"/>
          </a:xfrm>
          <a:prstGeom prst="rect">
            <a:avLst/>
          </a:prstGeom>
        </p:spPr>
      </p:pic>
      <p:pic>
        <p:nvPicPr>
          <p:cNvPr id="628" name="Gráfico 627">
            <a:extLst>
              <a:ext uri="{FF2B5EF4-FFF2-40B4-BE49-F238E27FC236}">
                <a16:creationId xmlns:a16="http://schemas.microsoft.com/office/drawing/2014/main" id="{336D2801-7897-5F97-2D33-03BD98AB78F6}"/>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8149724" y="4324925"/>
            <a:ext cx="609600" cy="609600"/>
          </a:xfrm>
          <a:prstGeom prst="rect">
            <a:avLst/>
          </a:prstGeom>
        </p:spPr>
      </p:pic>
      <p:pic>
        <p:nvPicPr>
          <p:cNvPr id="631" name="Gráfico 630">
            <a:extLst>
              <a:ext uri="{FF2B5EF4-FFF2-40B4-BE49-F238E27FC236}">
                <a16:creationId xmlns:a16="http://schemas.microsoft.com/office/drawing/2014/main" id="{E70755E6-F23D-7972-FE12-2C460E3C0C7E}"/>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8992233" y="4324925"/>
            <a:ext cx="609600" cy="609600"/>
          </a:xfrm>
          <a:prstGeom prst="rect">
            <a:avLst/>
          </a:prstGeom>
        </p:spPr>
      </p:pic>
      <p:pic>
        <p:nvPicPr>
          <p:cNvPr id="634" name="Gráfico 633">
            <a:extLst>
              <a:ext uri="{FF2B5EF4-FFF2-40B4-BE49-F238E27FC236}">
                <a16:creationId xmlns:a16="http://schemas.microsoft.com/office/drawing/2014/main" id="{FD96FAA0-DFF9-C649-C150-3EC0A08D5681}"/>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9834742" y="4324925"/>
            <a:ext cx="609600" cy="609600"/>
          </a:xfrm>
          <a:prstGeom prst="rect">
            <a:avLst/>
          </a:prstGeom>
        </p:spPr>
      </p:pic>
      <p:pic>
        <p:nvPicPr>
          <p:cNvPr id="637" name="Gráfico 636">
            <a:extLst>
              <a:ext uri="{FF2B5EF4-FFF2-40B4-BE49-F238E27FC236}">
                <a16:creationId xmlns:a16="http://schemas.microsoft.com/office/drawing/2014/main" id="{DBFEE9DA-D4C7-1353-D973-002D4BC2ACCB}"/>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0677246" y="4324925"/>
            <a:ext cx="609600" cy="609600"/>
          </a:xfrm>
          <a:prstGeom prst="rect">
            <a:avLst/>
          </a:prstGeom>
        </p:spPr>
      </p:pic>
      <p:pic>
        <p:nvPicPr>
          <p:cNvPr id="704" name="Gráfico 703">
            <a:extLst>
              <a:ext uri="{FF2B5EF4-FFF2-40B4-BE49-F238E27FC236}">
                <a16:creationId xmlns:a16="http://schemas.microsoft.com/office/drawing/2014/main" id="{7E18DF55-9767-16A0-1DD1-EBD63D3CA637}"/>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1394691" y="5108427"/>
            <a:ext cx="609600" cy="609600"/>
          </a:xfrm>
          <a:prstGeom prst="rect">
            <a:avLst/>
          </a:prstGeom>
        </p:spPr>
      </p:pic>
      <p:pic>
        <p:nvPicPr>
          <p:cNvPr id="707" name="Gráfico 706">
            <a:extLst>
              <a:ext uri="{FF2B5EF4-FFF2-40B4-BE49-F238E27FC236}">
                <a16:creationId xmlns:a16="http://schemas.microsoft.com/office/drawing/2014/main" id="{A43C1BA1-614A-C09A-5C5B-2F51D433F2E5}"/>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2168237" y="5108427"/>
            <a:ext cx="609600" cy="609600"/>
          </a:xfrm>
          <a:prstGeom prst="rect">
            <a:avLst/>
          </a:prstGeom>
        </p:spPr>
      </p:pic>
      <p:pic>
        <p:nvPicPr>
          <p:cNvPr id="710" name="Gráfico 709">
            <a:extLst>
              <a:ext uri="{FF2B5EF4-FFF2-40B4-BE49-F238E27FC236}">
                <a16:creationId xmlns:a16="http://schemas.microsoft.com/office/drawing/2014/main" id="{F972BF0C-8B04-9D95-561D-643F21621A3D}"/>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2941783" y="5108427"/>
            <a:ext cx="609600" cy="609600"/>
          </a:xfrm>
          <a:prstGeom prst="rect">
            <a:avLst/>
          </a:prstGeom>
        </p:spPr>
      </p:pic>
      <p:pic>
        <p:nvPicPr>
          <p:cNvPr id="712" name="Gráfico 711">
            <a:extLst>
              <a:ext uri="{FF2B5EF4-FFF2-40B4-BE49-F238E27FC236}">
                <a16:creationId xmlns:a16="http://schemas.microsoft.com/office/drawing/2014/main" id="{837F7F4F-6DA8-0570-3018-06FD667A3F83}"/>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3715329" y="5108427"/>
            <a:ext cx="609600" cy="609600"/>
          </a:xfrm>
          <a:prstGeom prst="rect">
            <a:avLst/>
          </a:prstGeom>
        </p:spPr>
      </p:pic>
      <p:pic>
        <p:nvPicPr>
          <p:cNvPr id="715" name="Gráfico 714">
            <a:extLst>
              <a:ext uri="{FF2B5EF4-FFF2-40B4-BE49-F238E27FC236}">
                <a16:creationId xmlns:a16="http://schemas.microsoft.com/office/drawing/2014/main" id="{951236B2-AECB-5877-E02A-05BCD37CB7A7}"/>
              </a:ext>
            </a:extLst>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8356605" y="5108427"/>
            <a:ext cx="609600" cy="609600"/>
          </a:xfrm>
          <a:prstGeom prst="rect">
            <a:avLst/>
          </a:prstGeom>
        </p:spPr>
      </p:pic>
      <p:pic>
        <p:nvPicPr>
          <p:cNvPr id="718" name="Gráfico 717">
            <a:extLst>
              <a:ext uri="{FF2B5EF4-FFF2-40B4-BE49-F238E27FC236}">
                <a16:creationId xmlns:a16="http://schemas.microsoft.com/office/drawing/2014/main" id="{8892B3FA-DD7D-1B7D-A5CC-8AAE3A0B1C88}"/>
              </a:ext>
            </a:extLst>
          </p:cNvPr>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4488875" y="5108427"/>
            <a:ext cx="609600" cy="609600"/>
          </a:xfrm>
          <a:prstGeom prst="rect">
            <a:avLst/>
          </a:prstGeom>
        </p:spPr>
      </p:pic>
      <p:pic>
        <p:nvPicPr>
          <p:cNvPr id="720" name="Gráfico 719">
            <a:extLst>
              <a:ext uri="{FF2B5EF4-FFF2-40B4-BE49-F238E27FC236}">
                <a16:creationId xmlns:a16="http://schemas.microsoft.com/office/drawing/2014/main" id="{583E1EB2-D85E-B3B4-4249-DF0B28696530}"/>
              </a:ext>
            </a:extLst>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5262421" y="5108427"/>
            <a:ext cx="609600" cy="609600"/>
          </a:xfrm>
          <a:prstGeom prst="rect">
            <a:avLst/>
          </a:prstGeom>
        </p:spPr>
      </p:pic>
      <p:pic>
        <p:nvPicPr>
          <p:cNvPr id="724" name="Gráfico 723">
            <a:extLst>
              <a:ext uri="{FF2B5EF4-FFF2-40B4-BE49-F238E27FC236}">
                <a16:creationId xmlns:a16="http://schemas.microsoft.com/office/drawing/2014/main" id="{2F5235F7-02B8-4287-5810-0A229542638D}"/>
              </a:ext>
            </a:extLst>
          </p:cNvPr>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6035967" y="5108427"/>
            <a:ext cx="609600" cy="609600"/>
          </a:xfrm>
          <a:prstGeom prst="rect">
            <a:avLst/>
          </a:prstGeom>
        </p:spPr>
      </p:pic>
      <p:pic>
        <p:nvPicPr>
          <p:cNvPr id="728" name="Gráfico 727">
            <a:extLst>
              <a:ext uri="{FF2B5EF4-FFF2-40B4-BE49-F238E27FC236}">
                <a16:creationId xmlns:a16="http://schemas.microsoft.com/office/drawing/2014/main" id="{FA41031F-6698-4AB6-AC2C-9E7322F8BFB3}"/>
              </a:ext>
            </a:extLst>
          </p:cNvPr>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6809513" y="5108427"/>
            <a:ext cx="609600" cy="609600"/>
          </a:xfrm>
          <a:prstGeom prst="rect">
            <a:avLst/>
          </a:prstGeom>
        </p:spPr>
      </p:pic>
      <p:pic>
        <p:nvPicPr>
          <p:cNvPr id="732" name="Gráfico 731">
            <a:extLst>
              <a:ext uri="{FF2B5EF4-FFF2-40B4-BE49-F238E27FC236}">
                <a16:creationId xmlns:a16="http://schemas.microsoft.com/office/drawing/2014/main" id="{DA9A7AFB-34AC-6065-7EED-4E853B4D51B3}"/>
              </a:ext>
            </a:extLst>
          </p:cNvPr>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7583059" y="5108427"/>
            <a:ext cx="609600" cy="609600"/>
          </a:xfrm>
          <a:prstGeom prst="rect">
            <a:avLst/>
          </a:prstGeom>
        </p:spPr>
      </p:pic>
      <p:pic>
        <p:nvPicPr>
          <p:cNvPr id="733" name="Gráfico 732">
            <a:extLst>
              <a:ext uri="{FF2B5EF4-FFF2-40B4-BE49-F238E27FC236}">
                <a16:creationId xmlns:a16="http://schemas.microsoft.com/office/drawing/2014/main" id="{1C8B424F-F110-9CA7-6C92-E0B3D3CB77B0}"/>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409652" y="1165298"/>
            <a:ext cx="609600" cy="609600"/>
          </a:xfrm>
          <a:prstGeom prst="rect">
            <a:avLst/>
          </a:prstGeom>
        </p:spPr>
      </p:pic>
      <p:pic>
        <p:nvPicPr>
          <p:cNvPr id="734" name="Gráfico 733">
            <a:extLst>
              <a:ext uri="{FF2B5EF4-FFF2-40B4-BE49-F238E27FC236}">
                <a16:creationId xmlns:a16="http://schemas.microsoft.com/office/drawing/2014/main" id="{E1CC62C1-296B-9ABD-6FC0-61D14ADB4683}"/>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2528455" y="1176776"/>
            <a:ext cx="609600" cy="609600"/>
          </a:xfrm>
          <a:prstGeom prst="rect">
            <a:avLst/>
          </a:prstGeom>
        </p:spPr>
      </p:pic>
      <p:pic>
        <p:nvPicPr>
          <p:cNvPr id="735" name="Gráfico 734">
            <a:extLst>
              <a:ext uri="{FF2B5EF4-FFF2-40B4-BE49-F238E27FC236}">
                <a16:creationId xmlns:a16="http://schemas.microsoft.com/office/drawing/2014/main" id="{118A8ABC-5B70-B827-44B3-4452DEC31294}"/>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3639099" y="1184567"/>
            <a:ext cx="609600" cy="609600"/>
          </a:xfrm>
          <a:prstGeom prst="rect">
            <a:avLst/>
          </a:prstGeom>
        </p:spPr>
      </p:pic>
      <p:pic>
        <p:nvPicPr>
          <p:cNvPr id="736" name="Gráfico 735">
            <a:extLst>
              <a:ext uri="{FF2B5EF4-FFF2-40B4-BE49-F238E27FC236}">
                <a16:creationId xmlns:a16="http://schemas.microsoft.com/office/drawing/2014/main" id="{E77883C4-7585-2BD1-F6FE-410C8CEF2974}"/>
              </a:ext>
            </a:extLst>
          </p:cNvPr>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4779688" y="1184567"/>
            <a:ext cx="609600" cy="609600"/>
          </a:xfrm>
          <a:prstGeom prst="rect">
            <a:avLst/>
          </a:prstGeom>
        </p:spPr>
      </p:pic>
      <p:pic>
        <p:nvPicPr>
          <p:cNvPr id="737" name="Gráfico 736">
            <a:extLst>
              <a:ext uri="{FF2B5EF4-FFF2-40B4-BE49-F238E27FC236}">
                <a16:creationId xmlns:a16="http://schemas.microsoft.com/office/drawing/2014/main" id="{4D609569-4C73-F61A-4359-AF400F90A5EE}"/>
              </a:ext>
            </a:extLst>
          </p:cNvPr>
          <p:cNvPicPr>
            <a:picLocks noChangeAspect="1"/>
          </p:cNvPicPr>
          <p:nvPr/>
        </p:nvPicPr>
        <p:blipFill>
          <a:blip r:embed="rId105">
            <a:extLst>
              <a:ext uri="{96DAC541-7B7A-43D3-8B79-37D633B846F1}">
                <asvg:svgBlip xmlns:asvg="http://schemas.microsoft.com/office/drawing/2016/SVG/main" r:embed="rId107"/>
              </a:ext>
            </a:extLst>
          </a:blip>
          <a:stretch>
            <a:fillRect/>
          </a:stretch>
        </p:blipFill>
        <p:spPr>
          <a:xfrm>
            <a:off x="5872021" y="1174464"/>
            <a:ext cx="609600" cy="609600"/>
          </a:xfrm>
          <a:prstGeom prst="rect">
            <a:avLst/>
          </a:prstGeom>
        </p:spPr>
      </p:pic>
      <p:pic>
        <p:nvPicPr>
          <p:cNvPr id="2" name="Gráfico 1">
            <a:extLst>
              <a:ext uri="{FF2B5EF4-FFF2-40B4-BE49-F238E27FC236}">
                <a16:creationId xmlns:a16="http://schemas.microsoft.com/office/drawing/2014/main" id="{C0F35F9C-EB16-41CD-F117-934E9AAF78A1}"/>
              </a:ext>
            </a:extLst>
          </p:cNvPr>
          <p:cNvPicPr>
            <a:picLocks noChangeAspect="1"/>
          </p:cNvPicPr>
          <p:nvPr/>
        </p:nvPicPr>
        <p:blipFill>
          <a:blip r:embed="rId108">
            <a:extLst>
              <a:ext uri="{96DAC541-7B7A-43D3-8B79-37D633B846F1}">
                <asvg:svgBlip xmlns:asvg="http://schemas.microsoft.com/office/drawing/2016/SVG/main" r:embed="rId109"/>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1477204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AABFB-4D96-46E4-8CA5-8FEA11190FD3}"/>
            </a:ext>
          </a:extLst>
        </p:cNvPr>
        <p:cNvGrpSpPr/>
        <p:nvPr/>
      </p:nvGrpSpPr>
      <p:grpSpPr>
        <a:xfrm>
          <a:off x="0" y="0"/>
          <a:ext cx="0" cy="0"/>
          <a:chOff x="0" y="0"/>
          <a:chExt cx="0" cy="0"/>
        </a:xfrm>
      </p:grpSpPr>
      <p:sp>
        <p:nvSpPr>
          <p:cNvPr id="748" name="Elipse 747">
            <a:extLst>
              <a:ext uri="{FF2B5EF4-FFF2-40B4-BE49-F238E27FC236}">
                <a16:creationId xmlns:a16="http://schemas.microsoft.com/office/drawing/2014/main" id="{009A7677-47E9-4A71-0A31-813F601FDD95}"/>
              </a:ext>
            </a:extLst>
          </p:cNvPr>
          <p:cNvSpPr/>
          <p:nvPr/>
        </p:nvSpPr>
        <p:spPr>
          <a:xfrm>
            <a:off x="1219027" y="1033464"/>
            <a:ext cx="891600" cy="891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9" name="Elipse 748">
            <a:extLst>
              <a:ext uri="{FF2B5EF4-FFF2-40B4-BE49-F238E27FC236}">
                <a16:creationId xmlns:a16="http://schemas.microsoft.com/office/drawing/2014/main" id="{7EAAA90C-BC2E-77F7-367B-7CAB90CA8785}"/>
              </a:ext>
            </a:extLst>
          </p:cNvPr>
          <p:cNvSpPr/>
          <p:nvPr/>
        </p:nvSpPr>
        <p:spPr>
          <a:xfrm>
            <a:off x="2339968" y="1033464"/>
            <a:ext cx="891600" cy="891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0" name="Elipse 749">
            <a:extLst>
              <a:ext uri="{FF2B5EF4-FFF2-40B4-BE49-F238E27FC236}">
                <a16:creationId xmlns:a16="http://schemas.microsoft.com/office/drawing/2014/main" id="{B48DBAE8-52F8-2E2F-897B-2C8E94BF4E88}"/>
              </a:ext>
            </a:extLst>
          </p:cNvPr>
          <p:cNvSpPr/>
          <p:nvPr/>
        </p:nvSpPr>
        <p:spPr>
          <a:xfrm>
            <a:off x="3460909" y="1033464"/>
            <a:ext cx="891600" cy="891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1" name="Elipse 750">
            <a:extLst>
              <a:ext uri="{FF2B5EF4-FFF2-40B4-BE49-F238E27FC236}">
                <a16:creationId xmlns:a16="http://schemas.microsoft.com/office/drawing/2014/main" id="{D7C77DC4-E9A7-ED7B-24F3-3959F84B9B1E}"/>
              </a:ext>
            </a:extLst>
          </p:cNvPr>
          <p:cNvSpPr/>
          <p:nvPr/>
        </p:nvSpPr>
        <p:spPr>
          <a:xfrm>
            <a:off x="4581850" y="1033464"/>
            <a:ext cx="891600" cy="8916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2" name="Elipse 751">
            <a:extLst>
              <a:ext uri="{FF2B5EF4-FFF2-40B4-BE49-F238E27FC236}">
                <a16:creationId xmlns:a16="http://schemas.microsoft.com/office/drawing/2014/main" id="{F4EF46C3-8BCF-0031-76C9-2C1F5F170A69}"/>
              </a:ext>
            </a:extLst>
          </p:cNvPr>
          <p:cNvSpPr/>
          <p:nvPr/>
        </p:nvSpPr>
        <p:spPr>
          <a:xfrm>
            <a:off x="5702789" y="1033464"/>
            <a:ext cx="891600" cy="8916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 name="Gráfico 2">
            <a:extLst>
              <a:ext uri="{FF2B5EF4-FFF2-40B4-BE49-F238E27FC236}">
                <a16:creationId xmlns:a16="http://schemas.microsoft.com/office/drawing/2014/main" id="{09657654-7E30-B519-475D-CA9DA2FA77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9027" y="3580607"/>
            <a:ext cx="609600" cy="609600"/>
          </a:xfrm>
          <a:prstGeom prst="rect">
            <a:avLst/>
          </a:prstGeom>
        </p:spPr>
      </p:pic>
      <p:pic>
        <p:nvPicPr>
          <p:cNvPr id="6" name="Gráfico 5">
            <a:extLst>
              <a:ext uri="{FF2B5EF4-FFF2-40B4-BE49-F238E27FC236}">
                <a16:creationId xmlns:a16="http://schemas.microsoft.com/office/drawing/2014/main" id="{8A216CBC-7DA2-0617-7D3A-73E226BC76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70048" y="3580607"/>
            <a:ext cx="609600" cy="609600"/>
          </a:xfrm>
          <a:prstGeom prst="rect">
            <a:avLst/>
          </a:prstGeom>
        </p:spPr>
      </p:pic>
      <p:pic>
        <p:nvPicPr>
          <p:cNvPr id="9" name="Gráfico 8">
            <a:extLst>
              <a:ext uri="{FF2B5EF4-FFF2-40B4-BE49-F238E27FC236}">
                <a16:creationId xmlns:a16="http://schemas.microsoft.com/office/drawing/2014/main" id="{FAE795C8-7056-01A2-845D-036511BE89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21069" y="3580607"/>
            <a:ext cx="609600" cy="609600"/>
          </a:xfrm>
          <a:prstGeom prst="rect">
            <a:avLst/>
          </a:prstGeom>
        </p:spPr>
      </p:pic>
      <p:pic>
        <p:nvPicPr>
          <p:cNvPr id="12" name="Gráfico 11">
            <a:extLst>
              <a:ext uri="{FF2B5EF4-FFF2-40B4-BE49-F238E27FC236}">
                <a16:creationId xmlns:a16="http://schemas.microsoft.com/office/drawing/2014/main" id="{3B8D4EE2-38B7-0D22-6E64-77D41C9B6D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72090" y="3580607"/>
            <a:ext cx="609600" cy="609600"/>
          </a:xfrm>
          <a:prstGeom prst="rect">
            <a:avLst/>
          </a:prstGeom>
        </p:spPr>
      </p:pic>
      <p:pic>
        <p:nvPicPr>
          <p:cNvPr id="15" name="Gráfico 14">
            <a:extLst>
              <a:ext uri="{FF2B5EF4-FFF2-40B4-BE49-F238E27FC236}">
                <a16:creationId xmlns:a16="http://schemas.microsoft.com/office/drawing/2014/main" id="{2F9B9943-6EB0-2C9C-2966-1841C3E425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23111" y="3580607"/>
            <a:ext cx="609600" cy="609600"/>
          </a:xfrm>
          <a:prstGeom prst="rect">
            <a:avLst/>
          </a:prstGeom>
        </p:spPr>
      </p:pic>
      <p:pic>
        <p:nvPicPr>
          <p:cNvPr id="18" name="Gráfico 17">
            <a:extLst>
              <a:ext uri="{FF2B5EF4-FFF2-40B4-BE49-F238E27FC236}">
                <a16:creationId xmlns:a16="http://schemas.microsoft.com/office/drawing/2014/main" id="{16AFCCE9-5D92-F272-7F7B-7D4DFBE01A7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74132" y="3580607"/>
            <a:ext cx="609600" cy="609600"/>
          </a:xfrm>
          <a:prstGeom prst="rect">
            <a:avLst/>
          </a:prstGeom>
        </p:spPr>
      </p:pic>
      <p:pic>
        <p:nvPicPr>
          <p:cNvPr id="21" name="Gráfico 20">
            <a:extLst>
              <a:ext uri="{FF2B5EF4-FFF2-40B4-BE49-F238E27FC236}">
                <a16:creationId xmlns:a16="http://schemas.microsoft.com/office/drawing/2014/main" id="{4B12F20A-D0B5-4AB1-F2FF-6CE26CA3295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325153" y="3580607"/>
            <a:ext cx="609600" cy="609600"/>
          </a:xfrm>
          <a:prstGeom prst="rect">
            <a:avLst/>
          </a:prstGeom>
        </p:spPr>
      </p:pic>
      <p:pic>
        <p:nvPicPr>
          <p:cNvPr id="24" name="Gráfico 23">
            <a:extLst>
              <a:ext uri="{FF2B5EF4-FFF2-40B4-BE49-F238E27FC236}">
                <a16:creationId xmlns:a16="http://schemas.microsoft.com/office/drawing/2014/main" id="{BE3255E5-CC4A-5790-B01E-56746DB1E12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176174" y="3580607"/>
            <a:ext cx="609600" cy="609600"/>
          </a:xfrm>
          <a:prstGeom prst="rect">
            <a:avLst/>
          </a:prstGeom>
        </p:spPr>
      </p:pic>
      <p:pic>
        <p:nvPicPr>
          <p:cNvPr id="27" name="Gráfico 26">
            <a:extLst>
              <a:ext uri="{FF2B5EF4-FFF2-40B4-BE49-F238E27FC236}">
                <a16:creationId xmlns:a16="http://schemas.microsoft.com/office/drawing/2014/main" id="{DB72DFE7-CE93-EC5E-B037-2D98FF8E3FC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027195" y="3580607"/>
            <a:ext cx="609600" cy="609600"/>
          </a:xfrm>
          <a:prstGeom prst="rect">
            <a:avLst/>
          </a:prstGeom>
        </p:spPr>
      </p:pic>
      <p:pic>
        <p:nvPicPr>
          <p:cNvPr id="30" name="Gráfico 29">
            <a:extLst>
              <a:ext uri="{FF2B5EF4-FFF2-40B4-BE49-F238E27FC236}">
                <a16:creationId xmlns:a16="http://schemas.microsoft.com/office/drawing/2014/main" id="{D471DC5E-627F-280F-60CA-48808807E37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878216" y="3580607"/>
            <a:ext cx="609600" cy="609600"/>
          </a:xfrm>
          <a:prstGeom prst="rect">
            <a:avLst/>
          </a:prstGeom>
        </p:spPr>
      </p:pic>
      <p:pic>
        <p:nvPicPr>
          <p:cNvPr id="33" name="Gráfico 32">
            <a:extLst>
              <a:ext uri="{FF2B5EF4-FFF2-40B4-BE49-F238E27FC236}">
                <a16:creationId xmlns:a16="http://schemas.microsoft.com/office/drawing/2014/main" id="{90A23CE8-9D9A-96BF-5F76-5B7313DC730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729237" y="3580607"/>
            <a:ext cx="609600" cy="609600"/>
          </a:xfrm>
          <a:prstGeom prst="rect">
            <a:avLst/>
          </a:prstGeom>
        </p:spPr>
      </p:pic>
      <p:pic>
        <p:nvPicPr>
          <p:cNvPr id="35" name="Gráfico 34">
            <a:extLst>
              <a:ext uri="{FF2B5EF4-FFF2-40B4-BE49-F238E27FC236}">
                <a16:creationId xmlns:a16="http://schemas.microsoft.com/office/drawing/2014/main" id="{41799E2C-7599-306E-2356-7B2BF034B36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580255" y="3580607"/>
            <a:ext cx="609600" cy="609600"/>
          </a:xfrm>
          <a:prstGeom prst="rect">
            <a:avLst/>
          </a:prstGeom>
        </p:spPr>
      </p:pic>
      <p:pic>
        <p:nvPicPr>
          <p:cNvPr id="38" name="Gráfico 37">
            <a:extLst>
              <a:ext uri="{FF2B5EF4-FFF2-40B4-BE49-F238E27FC236}">
                <a16:creationId xmlns:a16="http://schemas.microsoft.com/office/drawing/2014/main" id="{95699C14-E2C8-3E1B-3B68-5AD4134504C6}"/>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219027" y="2791692"/>
            <a:ext cx="609600" cy="609600"/>
          </a:xfrm>
          <a:prstGeom prst="rect">
            <a:avLst/>
          </a:prstGeom>
        </p:spPr>
      </p:pic>
      <p:pic>
        <p:nvPicPr>
          <p:cNvPr id="41" name="Gráfico 40">
            <a:extLst>
              <a:ext uri="{FF2B5EF4-FFF2-40B4-BE49-F238E27FC236}">
                <a16:creationId xmlns:a16="http://schemas.microsoft.com/office/drawing/2014/main" id="{A604E676-BF7A-4BFC-C9B6-587B5AB29F34}"/>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996435" y="2791692"/>
            <a:ext cx="609600" cy="609600"/>
          </a:xfrm>
          <a:prstGeom prst="rect">
            <a:avLst/>
          </a:prstGeom>
        </p:spPr>
      </p:pic>
      <p:pic>
        <p:nvPicPr>
          <p:cNvPr id="44" name="Gráfico 43">
            <a:extLst>
              <a:ext uri="{FF2B5EF4-FFF2-40B4-BE49-F238E27FC236}">
                <a16:creationId xmlns:a16="http://schemas.microsoft.com/office/drawing/2014/main" id="{3F0DDBFA-CAC8-A32A-1C96-37C2BD8B856B}"/>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2773843" y="2791692"/>
            <a:ext cx="609600" cy="609600"/>
          </a:xfrm>
          <a:prstGeom prst="rect">
            <a:avLst/>
          </a:prstGeom>
        </p:spPr>
      </p:pic>
      <p:pic>
        <p:nvPicPr>
          <p:cNvPr id="47" name="Gráfico 46">
            <a:extLst>
              <a:ext uri="{FF2B5EF4-FFF2-40B4-BE49-F238E27FC236}">
                <a16:creationId xmlns:a16="http://schemas.microsoft.com/office/drawing/2014/main" id="{7884C6C3-9311-1C8B-8BF2-5C77A9F47548}"/>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551251" y="2791692"/>
            <a:ext cx="609600" cy="609600"/>
          </a:xfrm>
          <a:prstGeom prst="rect">
            <a:avLst/>
          </a:prstGeom>
        </p:spPr>
      </p:pic>
      <p:pic>
        <p:nvPicPr>
          <p:cNvPr id="50" name="Gráfico 49">
            <a:extLst>
              <a:ext uri="{FF2B5EF4-FFF2-40B4-BE49-F238E27FC236}">
                <a16:creationId xmlns:a16="http://schemas.microsoft.com/office/drawing/2014/main" id="{181BA5D8-5D19-9D6D-9D7D-B1F9E1F24CF7}"/>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328659" y="2791692"/>
            <a:ext cx="609600" cy="609600"/>
          </a:xfrm>
          <a:prstGeom prst="rect">
            <a:avLst/>
          </a:prstGeom>
        </p:spPr>
      </p:pic>
      <p:pic>
        <p:nvPicPr>
          <p:cNvPr id="53" name="Gráfico 52">
            <a:extLst>
              <a:ext uri="{FF2B5EF4-FFF2-40B4-BE49-F238E27FC236}">
                <a16:creationId xmlns:a16="http://schemas.microsoft.com/office/drawing/2014/main" id="{A6E9EFD3-8AB3-8846-2AA0-2BF662F5214A}"/>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5106067" y="2791692"/>
            <a:ext cx="609600" cy="609600"/>
          </a:xfrm>
          <a:prstGeom prst="rect">
            <a:avLst/>
          </a:prstGeom>
        </p:spPr>
      </p:pic>
      <p:pic>
        <p:nvPicPr>
          <p:cNvPr id="56" name="Gráfico 55">
            <a:extLst>
              <a:ext uri="{FF2B5EF4-FFF2-40B4-BE49-F238E27FC236}">
                <a16:creationId xmlns:a16="http://schemas.microsoft.com/office/drawing/2014/main" id="{C0640D68-6407-F8E8-96B4-404538C62A7C}"/>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5883475" y="2791692"/>
            <a:ext cx="609600" cy="609600"/>
          </a:xfrm>
          <a:prstGeom prst="rect">
            <a:avLst/>
          </a:prstGeom>
        </p:spPr>
      </p:pic>
      <p:pic>
        <p:nvPicPr>
          <p:cNvPr id="59" name="Gráfico 58">
            <a:extLst>
              <a:ext uri="{FF2B5EF4-FFF2-40B4-BE49-F238E27FC236}">
                <a16:creationId xmlns:a16="http://schemas.microsoft.com/office/drawing/2014/main" id="{121BE0CF-9067-BCB8-9D63-5F78E18B6DDA}"/>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6660883" y="2791692"/>
            <a:ext cx="609600" cy="609600"/>
          </a:xfrm>
          <a:prstGeom prst="rect">
            <a:avLst/>
          </a:prstGeom>
        </p:spPr>
      </p:pic>
      <p:pic>
        <p:nvPicPr>
          <p:cNvPr id="62" name="Gráfico 61">
            <a:extLst>
              <a:ext uri="{FF2B5EF4-FFF2-40B4-BE49-F238E27FC236}">
                <a16:creationId xmlns:a16="http://schemas.microsoft.com/office/drawing/2014/main" id="{CD01A423-140B-CD2D-17BA-7B4968AF6FEA}"/>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438291" y="2791692"/>
            <a:ext cx="609600" cy="609600"/>
          </a:xfrm>
          <a:prstGeom prst="rect">
            <a:avLst/>
          </a:prstGeom>
        </p:spPr>
      </p:pic>
      <p:pic>
        <p:nvPicPr>
          <p:cNvPr id="577" name="Gráfico 576">
            <a:extLst>
              <a:ext uri="{FF2B5EF4-FFF2-40B4-BE49-F238E27FC236}">
                <a16:creationId xmlns:a16="http://schemas.microsoft.com/office/drawing/2014/main" id="{8E709AC3-C634-8539-3BE0-24BA24CB888B}"/>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0547928" y="2791692"/>
            <a:ext cx="609600" cy="609600"/>
          </a:xfrm>
          <a:prstGeom prst="rect">
            <a:avLst/>
          </a:prstGeom>
        </p:spPr>
      </p:pic>
      <p:pic>
        <p:nvPicPr>
          <p:cNvPr id="579" name="Gráfico 578">
            <a:extLst>
              <a:ext uri="{FF2B5EF4-FFF2-40B4-BE49-F238E27FC236}">
                <a16:creationId xmlns:a16="http://schemas.microsoft.com/office/drawing/2014/main" id="{920C2222-E3E7-D223-3E6E-32EB88D0AACA}"/>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8215699" y="2791692"/>
            <a:ext cx="609600" cy="609600"/>
          </a:xfrm>
          <a:prstGeom prst="rect">
            <a:avLst/>
          </a:prstGeom>
        </p:spPr>
      </p:pic>
      <p:pic>
        <p:nvPicPr>
          <p:cNvPr id="582" name="Gráfico 581">
            <a:extLst>
              <a:ext uri="{FF2B5EF4-FFF2-40B4-BE49-F238E27FC236}">
                <a16:creationId xmlns:a16="http://schemas.microsoft.com/office/drawing/2014/main" id="{F2B40936-C73B-C982-4440-5CB32748252F}"/>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8993107" y="2791692"/>
            <a:ext cx="609600" cy="609600"/>
          </a:xfrm>
          <a:prstGeom prst="rect">
            <a:avLst/>
          </a:prstGeom>
        </p:spPr>
      </p:pic>
      <p:pic>
        <p:nvPicPr>
          <p:cNvPr id="585" name="Gráfico 584">
            <a:extLst>
              <a:ext uri="{FF2B5EF4-FFF2-40B4-BE49-F238E27FC236}">
                <a16:creationId xmlns:a16="http://schemas.microsoft.com/office/drawing/2014/main" id="{206DC932-DFAE-33E3-0963-EE5C7E18190B}"/>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9770515" y="2791692"/>
            <a:ext cx="609600" cy="609600"/>
          </a:xfrm>
          <a:prstGeom prst="rect">
            <a:avLst/>
          </a:prstGeom>
        </p:spPr>
      </p:pic>
      <p:pic>
        <p:nvPicPr>
          <p:cNvPr id="588" name="Gráfico 587">
            <a:extLst>
              <a:ext uri="{FF2B5EF4-FFF2-40B4-BE49-F238E27FC236}">
                <a16:creationId xmlns:a16="http://schemas.microsoft.com/office/drawing/2014/main" id="{B8019231-9C4C-361E-75E0-032DAAF45FBA}"/>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8988650" y="4572721"/>
            <a:ext cx="609600" cy="609600"/>
          </a:xfrm>
          <a:prstGeom prst="rect">
            <a:avLst/>
          </a:prstGeom>
        </p:spPr>
      </p:pic>
      <p:pic>
        <p:nvPicPr>
          <p:cNvPr id="591" name="Gráfico 590">
            <a:extLst>
              <a:ext uri="{FF2B5EF4-FFF2-40B4-BE49-F238E27FC236}">
                <a16:creationId xmlns:a16="http://schemas.microsoft.com/office/drawing/2014/main" id="{9474E0F8-F895-070E-BFCE-224B66595DE4}"/>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9768289" y="4572721"/>
            <a:ext cx="609600" cy="609600"/>
          </a:xfrm>
          <a:prstGeom prst="rect">
            <a:avLst/>
          </a:prstGeom>
        </p:spPr>
      </p:pic>
      <p:pic>
        <p:nvPicPr>
          <p:cNvPr id="594" name="Gráfico 593">
            <a:extLst>
              <a:ext uri="{FF2B5EF4-FFF2-40B4-BE49-F238E27FC236}">
                <a16:creationId xmlns:a16="http://schemas.microsoft.com/office/drawing/2014/main" id="{A090725B-2966-4BED-37FB-07B765480672}"/>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219027" y="5347705"/>
            <a:ext cx="609600" cy="609600"/>
          </a:xfrm>
          <a:prstGeom prst="rect">
            <a:avLst/>
          </a:prstGeom>
        </p:spPr>
      </p:pic>
      <p:pic>
        <p:nvPicPr>
          <p:cNvPr id="597" name="Gráfico 596">
            <a:extLst>
              <a:ext uri="{FF2B5EF4-FFF2-40B4-BE49-F238E27FC236}">
                <a16:creationId xmlns:a16="http://schemas.microsoft.com/office/drawing/2014/main" id="{B2C4F188-9D9D-AC42-BE47-21E1DEFEF35E}"/>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2067109" y="5347705"/>
            <a:ext cx="609600" cy="609600"/>
          </a:xfrm>
          <a:prstGeom prst="rect">
            <a:avLst/>
          </a:prstGeom>
        </p:spPr>
      </p:pic>
      <p:pic>
        <p:nvPicPr>
          <p:cNvPr id="600" name="Gráfico 599">
            <a:extLst>
              <a:ext uri="{FF2B5EF4-FFF2-40B4-BE49-F238E27FC236}">
                <a16:creationId xmlns:a16="http://schemas.microsoft.com/office/drawing/2014/main" id="{97792B6D-2AC4-B82C-80EC-B8395698154E}"/>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2915191" y="5347705"/>
            <a:ext cx="609600" cy="609600"/>
          </a:xfrm>
          <a:prstGeom prst="rect">
            <a:avLst/>
          </a:prstGeom>
        </p:spPr>
      </p:pic>
      <p:pic>
        <p:nvPicPr>
          <p:cNvPr id="603" name="Gráfico 602">
            <a:extLst>
              <a:ext uri="{FF2B5EF4-FFF2-40B4-BE49-F238E27FC236}">
                <a16:creationId xmlns:a16="http://schemas.microsoft.com/office/drawing/2014/main" id="{6CB2B057-E478-35AF-9E9A-07E22D2F5EAB}"/>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3763273" y="5347705"/>
            <a:ext cx="609600" cy="609600"/>
          </a:xfrm>
          <a:prstGeom prst="rect">
            <a:avLst/>
          </a:prstGeom>
        </p:spPr>
      </p:pic>
      <p:pic>
        <p:nvPicPr>
          <p:cNvPr id="606" name="Gráfico 605">
            <a:extLst>
              <a:ext uri="{FF2B5EF4-FFF2-40B4-BE49-F238E27FC236}">
                <a16:creationId xmlns:a16="http://schemas.microsoft.com/office/drawing/2014/main" id="{FFD7529B-534F-2EB8-4850-684B869C76EF}"/>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4611355" y="5347705"/>
            <a:ext cx="609600" cy="609600"/>
          </a:xfrm>
          <a:prstGeom prst="rect">
            <a:avLst/>
          </a:prstGeom>
        </p:spPr>
      </p:pic>
      <p:pic>
        <p:nvPicPr>
          <p:cNvPr id="609" name="Gráfico 608">
            <a:extLst>
              <a:ext uri="{FF2B5EF4-FFF2-40B4-BE49-F238E27FC236}">
                <a16:creationId xmlns:a16="http://schemas.microsoft.com/office/drawing/2014/main" id="{DE40AEC3-AF04-BDAE-3330-B553BC17D0D6}"/>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5459437" y="5347705"/>
            <a:ext cx="609600" cy="609600"/>
          </a:xfrm>
          <a:prstGeom prst="rect">
            <a:avLst/>
          </a:prstGeom>
        </p:spPr>
      </p:pic>
      <p:pic>
        <p:nvPicPr>
          <p:cNvPr id="612" name="Gráfico 611">
            <a:extLst>
              <a:ext uri="{FF2B5EF4-FFF2-40B4-BE49-F238E27FC236}">
                <a16:creationId xmlns:a16="http://schemas.microsoft.com/office/drawing/2014/main" id="{391C4659-AA12-AA4B-E80D-A802D467CDE0}"/>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6307519" y="5347705"/>
            <a:ext cx="609600" cy="609600"/>
          </a:xfrm>
          <a:prstGeom prst="rect">
            <a:avLst/>
          </a:prstGeom>
        </p:spPr>
      </p:pic>
      <p:pic>
        <p:nvPicPr>
          <p:cNvPr id="615" name="Gráfico 614">
            <a:extLst>
              <a:ext uri="{FF2B5EF4-FFF2-40B4-BE49-F238E27FC236}">
                <a16:creationId xmlns:a16="http://schemas.microsoft.com/office/drawing/2014/main" id="{CA3D48D3-33C1-0DA7-984E-05DC11696019}"/>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7155601" y="5347705"/>
            <a:ext cx="609600" cy="609600"/>
          </a:xfrm>
          <a:prstGeom prst="rect">
            <a:avLst/>
          </a:prstGeom>
        </p:spPr>
      </p:pic>
      <p:pic>
        <p:nvPicPr>
          <p:cNvPr id="618" name="Gráfico 617">
            <a:extLst>
              <a:ext uri="{FF2B5EF4-FFF2-40B4-BE49-F238E27FC236}">
                <a16:creationId xmlns:a16="http://schemas.microsoft.com/office/drawing/2014/main" id="{43512DFD-1439-F0D7-7445-2A14F775DFBE}"/>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8003683" y="5347705"/>
            <a:ext cx="609600" cy="609600"/>
          </a:xfrm>
          <a:prstGeom prst="rect">
            <a:avLst/>
          </a:prstGeom>
        </p:spPr>
      </p:pic>
      <p:pic>
        <p:nvPicPr>
          <p:cNvPr id="621" name="Gráfico 620">
            <a:extLst>
              <a:ext uri="{FF2B5EF4-FFF2-40B4-BE49-F238E27FC236}">
                <a16:creationId xmlns:a16="http://schemas.microsoft.com/office/drawing/2014/main" id="{8986D2A5-D358-A724-AAD4-CE8A4E4E37AE}"/>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8851765" y="5347705"/>
            <a:ext cx="609600" cy="609600"/>
          </a:xfrm>
          <a:prstGeom prst="rect">
            <a:avLst/>
          </a:prstGeom>
        </p:spPr>
      </p:pic>
      <p:pic>
        <p:nvPicPr>
          <p:cNvPr id="624" name="Gráfico 623">
            <a:extLst>
              <a:ext uri="{FF2B5EF4-FFF2-40B4-BE49-F238E27FC236}">
                <a16:creationId xmlns:a16="http://schemas.microsoft.com/office/drawing/2014/main" id="{77B09E8E-EC64-D627-F11A-D45A4C673C9D}"/>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9699847" y="5347705"/>
            <a:ext cx="609600" cy="609600"/>
          </a:xfrm>
          <a:prstGeom prst="rect">
            <a:avLst/>
          </a:prstGeom>
        </p:spPr>
      </p:pic>
      <p:pic>
        <p:nvPicPr>
          <p:cNvPr id="627" name="Gráfico 626">
            <a:extLst>
              <a:ext uri="{FF2B5EF4-FFF2-40B4-BE49-F238E27FC236}">
                <a16:creationId xmlns:a16="http://schemas.microsoft.com/office/drawing/2014/main" id="{8831289B-98C8-6D41-F28D-DB241A0022B0}"/>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0547928" y="5347705"/>
            <a:ext cx="609600" cy="609600"/>
          </a:xfrm>
          <a:prstGeom prst="rect">
            <a:avLst/>
          </a:prstGeom>
        </p:spPr>
      </p:pic>
      <p:pic>
        <p:nvPicPr>
          <p:cNvPr id="630" name="Gráfico 629">
            <a:extLst>
              <a:ext uri="{FF2B5EF4-FFF2-40B4-BE49-F238E27FC236}">
                <a16:creationId xmlns:a16="http://schemas.microsoft.com/office/drawing/2014/main" id="{790033D6-D198-14B4-3931-3E5CC6B67CBA}"/>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192260" y="4572721"/>
            <a:ext cx="609600" cy="609600"/>
          </a:xfrm>
          <a:prstGeom prst="rect">
            <a:avLst/>
          </a:prstGeom>
        </p:spPr>
      </p:pic>
      <p:pic>
        <p:nvPicPr>
          <p:cNvPr id="633" name="Gráfico 632">
            <a:extLst>
              <a:ext uri="{FF2B5EF4-FFF2-40B4-BE49-F238E27FC236}">
                <a16:creationId xmlns:a16="http://schemas.microsoft.com/office/drawing/2014/main" id="{F23A30F5-4919-AD01-FD79-B1F97B52F27F}"/>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1971899" y="4572721"/>
            <a:ext cx="609600" cy="609600"/>
          </a:xfrm>
          <a:prstGeom prst="rect">
            <a:avLst/>
          </a:prstGeom>
        </p:spPr>
      </p:pic>
      <p:pic>
        <p:nvPicPr>
          <p:cNvPr id="636" name="Gráfico 635">
            <a:extLst>
              <a:ext uri="{FF2B5EF4-FFF2-40B4-BE49-F238E27FC236}">
                <a16:creationId xmlns:a16="http://schemas.microsoft.com/office/drawing/2014/main" id="{D849C4CB-A1FE-7153-0CC2-9415BD2E40EE}"/>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2751538" y="4572721"/>
            <a:ext cx="609600" cy="609600"/>
          </a:xfrm>
          <a:prstGeom prst="rect">
            <a:avLst/>
          </a:prstGeom>
        </p:spPr>
      </p:pic>
      <p:pic>
        <p:nvPicPr>
          <p:cNvPr id="639" name="Gráfico 638">
            <a:extLst>
              <a:ext uri="{FF2B5EF4-FFF2-40B4-BE49-F238E27FC236}">
                <a16:creationId xmlns:a16="http://schemas.microsoft.com/office/drawing/2014/main" id="{AC30FEF4-A0A9-2F9A-B4CF-473CE2574371}"/>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3531177" y="4572721"/>
            <a:ext cx="609600" cy="609600"/>
          </a:xfrm>
          <a:prstGeom prst="rect">
            <a:avLst/>
          </a:prstGeom>
        </p:spPr>
      </p:pic>
      <p:pic>
        <p:nvPicPr>
          <p:cNvPr id="706" name="Gráfico 705">
            <a:extLst>
              <a:ext uri="{FF2B5EF4-FFF2-40B4-BE49-F238E27FC236}">
                <a16:creationId xmlns:a16="http://schemas.microsoft.com/office/drawing/2014/main" id="{B96A7838-5332-805D-08C7-014C24427839}"/>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4310816" y="4572721"/>
            <a:ext cx="609600" cy="609600"/>
          </a:xfrm>
          <a:prstGeom prst="rect">
            <a:avLst/>
          </a:prstGeom>
        </p:spPr>
      </p:pic>
      <p:pic>
        <p:nvPicPr>
          <p:cNvPr id="709" name="Gráfico 708">
            <a:extLst>
              <a:ext uri="{FF2B5EF4-FFF2-40B4-BE49-F238E27FC236}">
                <a16:creationId xmlns:a16="http://schemas.microsoft.com/office/drawing/2014/main" id="{72F7C6FF-06E2-2A0F-8038-61015D83DE99}"/>
              </a:ext>
            </a:extLst>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5090455" y="4572721"/>
            <a:ext cx="609600" cy="609600"/>
          </a:xfrm>
          <a:prstGeom prst="rect">
            <a:avLst/>
          </a:prstGeom>
        </p:spPr>
      </p:pic>
      <p:pic>
        <p:nvPicPr>
          <p:cNvPr id="713" name="Gráfico 712">
            <a:extLst>
              <a:ext uri="{FF2B5EF4-FFF2-40B4-BE49-F238E27FC236}">
                <a16:creationId xmlns:a16="http://schemas.microsoft.com/office/drawing/2014/main" id="{F0CF9D5B-98F3-8612-4C3E-7B0CCF2E334F}"/>
              </a:ext>
            </a:extLst>
          </p:cNvPr>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5870094" y="4572721"/>
            <a:ext cx="609600" cy="609600"/>
          </a:xfrm>
          <a:prstGeom prst="rect">
            <a:avLst/>
          </a:prstGeom>
        </p:spPr>
      </p:pic>
      <p:pic>
        <p:nvPicPr>
          <p:cNvPr id="716" name="Gráfico 715">
            <a:extLst>
              <a:ext uri="{FF2B5EF4-FFF2-40B4-BE49-F238E27FC236}">
                <a16:creationId xmlns:a16="http://schemas.microsoft.com/office/drawing/2014/main" id="{F6CDBCD8-EA17-49C4-C04F-1E238685EA3E}"/>
              </a:ext>
            </a:extLst>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6649733" y="4572721"/>
            <a:ext cx="609600" cy="609600"/>
          </a:xfrm>
          <a:prstGeom prst="rect">
            <a:avLst/>
          </a:prstGeom>
        </p:spPr>
      </p:pic>
      <p:pic>
        <p:nvPicPr>
          <p:cNvPr id="719" name="Gráfico 718">
            <a:extLst>
              <a:ext uri="{FF2B5EF4-FFF2-40B4-BE49-F238E27FC236}">
                <a16:creationId xmlns:a16="http://schemas.microsoft.com/office/drawing/2014/main" id="{EFAAEB5B-AC6E-48F2-B16C-FDB5842AC47A}"/>
              </a:ext>
            </a:extLst>
          </p:cNvPr>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7429372" y="4572721"/>
            <a:ext cx="609600" cy="609600"/>
          </a:xfrm>
          <a:prstGeom prst="rect">
            <a:avLst/>
          </a:prstGeom>
        </p:spPr>
      </p:pic>
      <p:pic>
        <p:nvPicPr>
          <p:cNvPr id="722" name="Gráfico 721">
            <a:extLst>
              <a:ext uri="{FF2B5EF4-FFF2-40B4-BE49-F238E27FC236}">
                <a16:creationId xmlns:a16="http://schemas.microsoft.com/office/drawing/2014/main" id="{816F7358-7FC3-71B8-A386-A167E1386806}"/>
              </a:ext>
            </a:extLst>
          </p:cNvPr>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10547928" y="4572721"/>
            <a:ext cx="609600" cy="609600"/>
          </a:xfrm>
          <a:prstGeom prst="rect">
            <a:avLst/>
          </a:prstGeom>
        </p:spPr>
      </p:pic>
      <p:pic>
        <p:nvPicPr>
          <p:cNvPr id="725" name="Gráfico 724">
            <a:extLst>
              <a:ext uri="{FF2B5EF4-FFF2-40B4-BE49-F238E27FC236}">
                <a16:creationId xmlns:a16="http://schemas.microsoft.com/office/drawing/2014/main" id="{9A4B0489-5BD9-61D4-F391-D0CA7A36357B}"/>
              </a:ext>
            </a:extLst>
          </p:cNvPr>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8209011" y="4572721"/>
            <a:ext cx="609600" cy="609600"/>
          </a:xfrm>
          <a:prstGeom prst="rect">
            <a:avLst/>
          </a:prstGeom>
        </p:spPr>
      </p:pic>
      <p:pic>
        <p:nvPicPr>
          <p:cNvPr id="726" name="Gráfico 725">
            <a:extLst>
              <a:ext uri="{FF2B5EF4-FFF2-40B4-BE49-F238E27FC236}">
                <a16:creationId xmlns:a16="http://schemas.microsoft.com/office/drawing/2014/main" id="{28283B78-D41E-66F3-3498-E99CD80EF8C0}"/>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60027" y="1163064"/>
            <a:ext cx="609600" cy="609600"/>
          </a:xfrm>
          <a:prstGeom prst="rect">
            <a:avLst/>
          </a:prstGeom>
        </p:spPr>
      </p:pic>
      <p:pic>
        <p:nvPicPr>
          <p:cNvPr id="727" name="Gráfico 726">
            <a:extLst>
              <a:ext uri="{FF2B5EF4-FFF2-40B4-BE49-F238E27FC236}">
                <a16:creationId xmlns:a16="http://schemas.microsoft.com/office/drawing/2014/main" id="{1B1E23D2-BBD3-99EB-A44B-49255603CD73}"/>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2480968" y="1174464"/>
            <a:ext cx="609600" cy="609600"/>
          </a:xfrm>
          <a:prstGeom prst="rect">
            <a:avLst/>
          </a:prstGeom>
        </p:spPr>
      </p:pic>
      <p:pic>
        <p:nvPicPr>
          <p:cNvPr id="729" name="Gráfico 728">
            <a:extLst>
              <a:ext uri="{FF2B5EF4-FFF2-40B4-BE49-F238E27FC236}">
                <a16:creationId xmlns:a16="http://schemas.microsoft.com/office/drawing/2014/main" id="{7078405E-882A-8102-4025-988DCACD6C24}"/>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3601909" y="1129728"/>
            <a:ext cx="609600" cy="609600"/>
          </a:xfrm>
          <a:prstGeom prst="rect">
            <a:avLst/>
          </a:prstGeom>
        </p:spPr>
      </p:pic>
      <p:pic>
        <p:nvPicPr>
          <p:cNvPr id="730" name="Gráfico 729">
            <a:extLst>
              <a:ext uri="{FF2B5EF4-FFF2-40B4-BE49-F238E27FC236}">
                <a16:creationId xmlns:a16="http://schemas.microsoft.com/office/drawing/2014/main" id="{7B71B257-F9C0-0D3A-7C64-08E0533DC2CF}"/>
              </a:ext>
            </a:extLst>
          </p:cNvPr>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4741100" y="1155711"/>
            <a:ext cx="609600" cy="609600"/>
          </a:xfrm>
          <a:prstGeom prst="rect">
            <a:avLst/>
          </a:prstGeom>
        </p:spPr>
      </p:pic>
      <p:pic>
        <p:nvPicPr>
          <p:cNvPr id="731" name="Gráfico 730">
            <a:extLst>
              <a:ext uri="{FF2B5EF4-FFF2-40B4-BE49-F238E27FC236}">
                <a16:creationId xmlns:a16="http://schemas.microsoft.com/office/drawing/2014/main" id="{1965908E-DEC9-1EED-CA74-1AC9DCD78BDE}"/>
              </a:ext>
            </a:extLst>
          </p:cNvPr>
          <p:cNvPicPr>
            <a:picLocks noChangeAspect="1"/>
          </p:cNvPicPr>
          <p:nvPr/>
        </p:nvPicPr>
        <p:blipFill>
          <a:blip r:embed="rId105">
            <a:extLst>
              <a:ext uri="{96DAC541-7B7A-43D3-8B79-37D633B846F1}">
                <asvg:svgBlip xmlns:asvg="http://schemas.microsoft.com/office/drawing/2016/SVG/main" r:embed="rId107"/>
              </a:ext>
            </a:extLst>
          </a:blip>
          <a:stretch>
            <a:fillRect/>
          </a:stretch>
        </p:blipFill>
        <p:spPr>
          <a:xfrm>
            <a:off x="5843789" y="1163064"/>
            <a:ext cx="609600" cy="609600"/>
          </a:xfrm>
          <a:prstGeom prst="rect">
            <a:avLst/>
          </a:prstGeom>
        </p:spPr>
      </p:pic>
      <p:pic>
        <p:nvPicPr>
          <p:cNvPr id="2" name="Gráfico 1">
            <a:extLst>
              <a:ext uri="{FF2B5EF4-FFF2-40B4-BE49-F238E27FC236}">
                <a16:creationId xmlns:a16="http://schemas.microsoft.com/office/drawing/2014/main" id="{796CC6DF-16EC-87CE-02F9-D9D8F3DD4283}"/>
              </a:ext>
            </a:extLst>
          </p:cNvPr>
          <p:cNvPicPr>
            <a:picLocks noChangeAspect="1"/>
          </p:cNvPicPr>
          <p:nvPr/>
        </p:nvPicPr>
        <p:blipFill>
          <a:blip r:embed="rId108">
            <a:extLst>
              <a:ext uri="{96DAC541-7B7A-43D3-8B79-37D633B846F1}">
                <asvg:svgBlip xmlns:asvg="http://schemas.microsoft.com/office/drawing/2016/SVG/main" r:embed="rId109"/>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8895292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AAC8AC66-C998-4408-D6C4-A7FB1A3353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85904" y="2943242"/>
            <a:ext cx="1030041" cy="971515"/>
          </a:xfrm>
          <a:prstGeom prst="rect">
            <a:avLst/>
          </a:prstGeom>
        </p:spPr>
      </p:pic>
    </p:spTree>
    <p:extLst>
      <p:ext uri="{BB962C8B-B14F-4D97-AF65-F5344CB8AC3E}">
        <p14:creationId xmlns:p14="http://schemas.microsoft.com/office/powerpoint/2010/main" val="3161298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84A7F-3E55-F2E8-2223-4329B78241BE}"/>
            </a:ext>
          </a:extLst>
        </p:cNvPr>
        <p:cNvGrpSpPr/>
        <p:nvPr/>
      </p:nvGrpSpPr>
      <p:grpSpPr>
        <a:xfrm>
          <a:off x="0" y="0"/>
          <a:ext cx="0" cy="0"/>
          <a:chOff x="0" y="0"/>
          <a:chExt cx="0" cy="0"/>
        </a:xfrm>
      </p:grpSpPr>
      <p:pic>
        <p:nvPicPr>
          <p:cNvPr id="7" name="Imagen 6" descr="Interfaz de usuario gráfica, Aplicación&#10;&#10;El contenido generado por IA puede ser incorrecto.">
            <a:extLst>
              <a:ext uri="{FF2B5EF4-FFF2-40B4-BE49-F238E27FC236}">
                <a16:creationId xmlns:a16="http://schemas.microsoft.com/office/drawing/2014/main" id="{133C3484-F6D2-A7F6-A5F3-FBDC2FCF0A00}"/>
              </a:ext>
            </a:extLst>
          </p:cNvPr>
          <p:cNvPicPr>
            <a:picLocks noChangeAspect="1"/>
          </p:cNvPicPr>
          <p:nvPr/>
        </p:nvPicPr>
        <p:blipFill>
          <a:blip r:embed="rId2"/>
          <a:srcRect t="23706"/>
          <a:stretch>
            <a:fillRect/>
          </a:stretch>
        </p:blipFill>
        <p:spPr>
          <a:xfrm>
            <a:off x="7190975" y="1395264"/>
            <a:ext cx="2635653" cy="4547511"/>
          </a:xfrm>
          <a:prstGeom prst="rect">
            <a:avLst/>
          </a:prstGeom>
        </p:spPr>
      </p:pic>
      <p:sp>
        <p:nvSpPr>
          <p:cNvPr id="3" name="Rectángulo: esquinas superiores redondeadas 2">
            <a:extLst>
              <a:ext uri="{FF2B5EF4-FFF2-40B4-BE49-F238E27FC236}">
                <a16:creationId xmlns:a16="http://schemas.microsoft.com/office/drawing/2014/main" id="{B6A1DD72-A3F5-B381-4947-088449E67CBA}"/>
              </a:ext>
            </a:extLst>
          </p:cNvPr>
          <p:cNvSpPr/>
          <p:nvPr/>
        </p:nvSpPr>
        <p:spPr>
          <a:xfrm rot="5400000">
            <a:off x="2052521" y="-657256"/>
            <a:ext cx="461665" cy="4566706"/>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2" name="CuadroTexto 1">
            <a:extLst>
              <a:ext uri="{FF2B5EF4-FFF2-40B4-BE49-F238E27FC236}">
                <a16:creationId xmlns:a16="http://schemas.microsoft.com/office/drawing/2014/main" id="{C459A0E3-2746-CD6E-D801-DFFD078D06BC}"/>
              </a:ext>
            </a:extLst>
          </p:cNvPr>
          <p:cNvSpPr txBox="1"/>
          <p:nvPr/>
        </p:nvSpPr>
        <p:spPr>
          <a:xfrm>
            <a:off x="504827" y="2113763"/>
            <a:ext cx="4685242" cy="2031325"/>
          </a:xfrm>
          <a:prstGeom prst="rect">
            <a:avLst/>
          </a:prstGeom>
          <a:noFill/>
        </p:spPr>
        <p:txBody>
          <a:bodyPr wrap="square" rtlCol="0">
            <a:spAutoFit/>
          </a:bodyPr>
          <a:lstStyle/>
          <a:p>
            <a:r>
              <a:rPr lang="es-MX" sz="1400" dirty="0">
                <a:solidFill>
                  <a:srgbClr val="002147"/>
                </a:solidFill>
              </a:rPr>
              <a:t>Si deseas reutilizar un diseño ya aplicado:</a:t>
            </a:r>
          </a:p>
          <a:p>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Haz clic derecho sobre la diapositiva.</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Selecciona </a:t>
            </a:r>
            <a:r>
              <a:rPr lang="es-MX" sz="1400" b="1" dirty="0">
                <a:solidFill>
                  <a:srgbClr val="002147"/>
                </a:solidFill>
              </a:rPr>
              <a:t>Duplicar diapositiva</a:t>
            </a:r>
            <a:r>
              <a:rPr lang="es-MX" sz="1400" dirty="0">
                <a:solidFill>
                  <a:srgbClr val="002147"/>
                </a:solidFill>
              </a:rPr>
              <a:t>.</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Esto mantiene el mismo diseño y estructura, facilitando la coherencia visual a lo largo de la presentación.</a:t>
            </a:r>
            <a:endParaRPr lang="es-CL" dirty="0">
              <a:solidFill>
                <a:srgbClr val="002147"/>
              </a:solidFill>
            </a:endParaRPr>
          </a:p>
        </p:txBody>
      </p:sp>
      <p:sp>
        <p:nvSpPr>
          <p:cNvPr id="5" name="CuadroTexto 4">
            <a:extLst>
              <a:ext uri="{FF2B5EF4-FFF2-40B4-BE49-F238E27FC236}">
                <a16:creationId xmlns:a16="http://schemas.microsoft.com/office/drawing/2014/main" id="{EE449907-D39D-34E5-C57F-DBCD4183DE7C}"/>
              </a:ext>
            </a:extLst>
          </p:cNvPr>
          <p:cNvSpPr txBox="1"/>
          <p:nvPr/>
        </p:nvSpPr>
        <p:spPr>
          <a:xfrm>
            <a:off x="504827" y="1479816"/>
            <a:ext cx="3884081" cy="307777"/>
          </a:xfrm>
          <a:prstGeom prst="rect">
            <a:avLst/>
          </a:prstGeom>
          <a:noFill/>
        </p:spPr>
        <p:txBody>
          <a:bodyPr wrap="square">
            <a:spAutoFit/>
          </a:bodyPr>
          <a:lstStyle/>
          <a:p>
            <a:r>
              <a:rPr lang="es-MX" sz="1400" b="1" dirty="0">
                <a:solidFill>
                  <a:schemeClr val="bg1"/>
                </a:solidFill>
              </a:rPr>
              <a:t>DUPLICAR UNA DIAPOSITIVA CON DISEÑO</a:t>
            </a:r>
          </a:p>
        </p:txBody>
      </p:sp>
      <p:cxnSp>
        <p:nvCxnSpPr>
          <p:cNvPr id="14" name="Conector recto de flecha 13">
            <a:extLst>
              <a:ext uri="{FF2B5EF4-FFF2-40B4-BE49-F238E27FC236}">
                <a16:creationId xmlns:a16="http://schemas.microsoft.com/office/drawing/2014/main" id="{E577D701-11A1-A711-CC40-26E2C89921C7}"/>
              </a:ext>
            </a:extLst>
          </p:cNvPr>
          <p:cNvCxnSpPr>
            <a:cxnSpLocks/>
          </p:cNvCxnSpPr>
          <p:nvPr/>
        </p:nvCxnSpPr>
        <p:spPr>
          <a:xfrm>
            <a:off x="6361639" y="2103800"/>
            <a:ext cx="631828"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ector recto de flecha 11">
            <a:extLst>
              <a:ext uri="{FF2B5EF4-FFF2-40B4-BE49-F238E27FC236}">
                <a16:creationId xmlns:a16="http://schemas.microsoft.com/office/drawing/2014/main" id="{9423AB30-3D25-D839-F79A-D28906EF59CE}"/>
              </a:ext>
            </a:extLst>
          </p:cNvPr>
          <p:cNvCxnSpPr>
            <a:cxnSpLocks/>
          </p:cNvCxnSpPr>
          <p:nvPr/>
        </p:nvCxnSpPr>
        <p:spPr>
          <a:xfrm>
            <a:off x="6361639" y="3545097"/>
            <a:ext cx="1529295"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4" name="Gráfico 3">
            <a:extLst>
              <a:ext uri="{FF2B5EF4-FFF2-40B4-BE49-F238E27FC236}">
                <a16:creationId xmlns:a16="http://schemas.microsoft.com/office/drawing/2014/main" id="{AF2630C1-D5AD-A830-5A02-ABBDFB0CE5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4235146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6346A-4F75-8FAC-2F72-8365FA1C4257}"/>
            </a:ext>
          </a:extLst>
        </p:cNvPr>
        <p:cNvGrpSpPr/>
        <p:nvPr/>
      </p:nvGrpSpPr>
      <p:grpSpPr>
        <a:xfrm>
          <a:off x="0" y="0"/>
          <a:ext cx="0" cy="0"/>
          <a:chOff x="0" y="0"/>
          <a:chExt cx="0" cy="0"/>
        </a:xfrm>
      </p:grpSpPr>
      <p:pic>
        <p:nvPicPr>
          <p:cNvPr id="6" name="Imagen 5" descr="Interfaz de usuario gráfica, Aplicación&#10;&#10;El contenido generado por IA puede ser incorrecto.">
            <a:extLst>
              <a:ext uri="{FF2B5EF4-FFF2-40B4-BE49-F238E27FC236}">
                <a16:creationId xmlns:a16="http://schemas.microsoft.com/office/drawing/2014/main" id="{20CCC19C-D13F-1BFA-FDDE-40C12A88F648}"/>
              </a:ext>
            </a:extLst>
          </p:cNvPr>
          <p:cNvPicPr>
            <a:picLocks noChangeAspect="1"/>
          </p:cNvPicPr>
          <p:nvPr/>
        </p:nvPicPr>
        <p:blipFill>
          <a:blip r:embed="rId2"/>
          <a:stretch>
            <a:fillRect/>
          </a:stretch>
        </p:blipFill>
        <p:spPr>
          <a:xfrm>
            <a:off x="6830149" y="295986"/>
            <a:ext cx="3409342" cy="2429581"/>
          </a:xfrm>
          <a:prstGeom prst="rect">
            <a:avLst/>
          </a:prstGeom>
        </p:spPr>
      </p:pic>
      <p:pic>
        <p:nvPicPr>
          <p:cNvPr id="9" name="Imagen 8" descr="Interfaz de usuario gráfica&#10;&#10;El contenido generado por IA puede ser incorrecto.">
            <a:extLst>
              <a:ext uri="{FF2B5EF4-FFF2-40B4-BE49-F238E27FC236}">
                <a16:creationId xmlns:a16="http://schemas.microsoft.com/office/drawing/2014/main" id="{ACD38F36-7849-7805-4943-450BD2417492}"/>
              </a:ext>
            </a:extLst>
          </p:cNvPr>
          <p:cNvPicPr>
            <a:picLocks noChangeAspect="1"/>
          </p:cNvPicPr>
          <p:nvPr/>
        </p:nvPicPr>
        <p:blipFill>
          <a:blip r:embed="rId3"/>
          <a:stretch>
            <a:fillRect/>
          </a:stretch>
        </p:blipFill>
        <p:spPr>
          <a:xfrm>
            <a:off x="6369134" y="2725567"/>
            <a:ext cx="4331372" cy="3952701"/>
          </a:xfrm>
          <a:prstGeom prst="rect">
            <a:avLst/>
          </a:prstGeom>
        </p:spPr>
      </p:pic>
      <p:sp>
        <p:nvSpPr>
          <p:cNvPr id="3" name="Rectángulo: esquinas superiores redondeadas 2">
            <a:extLst>
              <a:ext uri="{FF2B5EF4-FFF2-40B4-BE49-F238E27FC236}">
                <a16:creationId xmlns:a16="http://schemas.microsoft.com/office/drawing/2014/main" id="{30918E7E-ACB9-1764-52DF-3B4B52830F42}"/>
              </a:ext>
            </a:extLst>
          </p:cNvPr>
          <p:cNvSpPr/>
          <p:nvPr/>
        </p:nvSpPr>
        <p:spPr>
          <a:xfrm rot="5400000">
            <a:off x="2343495" y="-765384"/>
            <a:ext cx="443816" cy="5130803"/>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2" name="CuadroTexto 1">
            <a:extLst>
              <a:ext uri="{FF2B5EF4-FFF2-40B4-BE49-F238E27FC236}">
                <a16:creationId xmlns:a16="http://schemas.microsoft.com/office/drawing/2014/main" id="{CD5CFEA5-0588-9F21-50A6-C32F024AF220}"/>
              </a:ext>
            </a:extLst>
          </p:cNvPr>
          <p:cNvSpPr txBox="1"/>
          <p:nvPr/>
        </p:nvSpPr>
        <p:spPr>
          <a:xfrm>
            <a:off x="504827" y="2457938"/>
            <a:ext cx="4685242" cy="2462213"/>
          </a:xfrm>
          <a:prstGeom prst="rect">
            <a:avLst/>
          </a:prstGeom>
          <a:noFill/>
        </p:spPr>
        <p:txBody>
          <a:bodyPr wrap="square" rtlCol="0">
            <a:spAutoFit/>
          </a:bodyPr>
          <a:lstStyle/>
          <a:p>
            <a:r>
              <a:rPr lang="es-MX" sz="1400" dirty="0">
                <a:solidFill>
                  <a:srgbClr val="002147"/>
                </a:solidFill>
              </a:rPr>
              <a:t>Los diseños incluyen contenedores editables:</a:t>
            </a:r>
          </a:p>
          <a:p>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Haz clic dentro del contenedor para modificar textos.</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Arrastra las esquinas para ajustar tamaños.</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Reemplaza imágenes seleccionándolas y usando </a:t>
            </a:r>
            <a:r>
              <a:rPr lang="es-MX" sz="1400" b="1" dirty="0">
                <a:solidFill>
                  <a:srgbClr val="002147"/>
                </a:solidFill>
              </a:rPr>
              <a:t>Cambiar imagen</a:t>
            </a:r>
            <a:r>
              <a:rPr lang="es-MX" sz="1400" dirty="0">
                <a:solidFill>
                  <a:srgbClr val="002147"/>
                </a:solidFill>
              </a:rPr>
              <a:t>.</a:t>
            </a:r>
          </a:p>
          <a:p>
            <a:endParaRPr lang="es-MX" sz="1400" dirty="0">
              <a:solidFill>
                <a:schemeClr val="tx2"/>
              </a:solidFill>
            </a:endParaRPr>
          </a:p>
          <a:p>
            <a:r>
              <a:rPr lang="es-MX" sz="1400" dirty="0">
                <a:solidFill>
                  <a:schemeClr val="tx2"/>
                </a:solidFill>
              </a:rPr>
              <a:t>⚠️ </a:t>
            </a:r>
            <a:r>
              <a:rPr lang="es-MX" sz="1400" dirty="0">
                <a:solidFill>
                  <a:schemeClr val="accent2"/>
                </a:solidFill>
              </a:rPr>
              <a:t>Evita eliminar contenedores base del diseño, ya que estos aseguran la alineación y el estilo institucional.</a:t>
            </a:r>
            <a:endParaRPr lang="es-CL" dirty="0">
              <a:solidFill>
                <a:schemeClr val="accent2"/>
              </a:solidFill>
            </a:endParaRPr>
          </a:p>
        </p:txBody>
      </p:sp>
      <p:sp>
        <p:nvSpPr>
          <p:cNvPr id="5" name="CuadroTexto 4">
            <a:extLst>
              <a:ext uri="{FF2B5EF4-FFF2-40B4-BE49-F238E27FC236}">
                <a16:creationId xmlns:a16="http://schemas.microsoft.com/office/drawing/2014/main" id="{04245C3D-BDBA-900F-68BC-E1621930FBD8}"/>
              </a:ext>
            </a:extLst>
          </p:cNvPr>
          <p:cNvSpPr txBox="1"/>
          <p:nvPr/>
        </p:nvSpPr>
        <p:spPr>
          <a:xfrm>
            <a:off x="504828" y="1644812"/>
            <a:ext cx="4431241" cy="307777"/>
          </a:xfrm>
          <a:prstGeom prst="rect">
            <a:avLst/>
          </a:prstGeom>
          <a:noFill/>
        </p:spPr>
        <p:txBody>
          <a:bodyPr wrap="square">
            <a:spAutoFit/>
          </a:bodyPr>
          <a:lstStyle/>
          <a:p>
            <a:r>
              <a:rPr lang="es-MX" sz="1400" b="1" dirty="0">
                <a:solidFill>
                  <a:schemeClr val="bg1"/>
                </a:solidFill>
              </a:rPr>
              <a:t>EDICIÓN DE CONTENIDO DENTRO DE LOS DISEÑOS</a:t>
            </a:r>
          </a:p>
        </p:txBody>
      </p:sp>
      <p:cxnSp>
        <p:nvCxnSpPr>
          <p:cNvPr id="14" name="Conector recto de flecha 13">
            <a:extLst>
              <a:ext uri="{FF2B5EF4-FFF2-40B4-BE49-F238E27FC236}">
                <a16:creationId xmlns:a16="http://schemas.microsoft.com/office/drawing/2014/main" id="{9B6F6947-3BEF-D202-A306-BB6AC174D65F}"/>
              </a:ext>
            </a:extLst>
          </p:cNvPr>
          <p:cNvCxnSpPr>
            <a:cxnSpLocks/>
          </p:cNvCxnSpPr>
          <p:nvPr/>
        </p:nvCxnSpPr>
        <p:spPr>
          <a:xfrm>
            <a:off x="6299620" y="1392242"/>
            <a:ext cx="1718733"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ector recto de flecha 11">
            <a:extLst>
              <a:ext uri="{FF2B5EF4-FFF2-40B4-BE49-F238E27FC236}">
                <a16:creationId xmlns:a16="http://schemas.microsoft.com/office/drawing/2014/main" id="{FDD126BA-0354-39EB-EAF9-70E0C55E1765}"/>
              </a:ext>
            </a:extLst>
          </p:cNvPr>
          <p:cNvCxnSpPr>
            <a:cxnSpLocks/>
          </p:cNvCxnSpPr>
          <p:nvPr/>
        </p:nvCxnSpPr>
        <p:spPr>
          <a:xfrm flipH="1">
            <a:off x="10389019" y="4003122"/>
            <a:ext cx="787400"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4" name="Gráfico 3">
            <a:extLst>
              <a:ext uri="{FF2B5EF4-FFF2-40B4-BE49-F238E27FC236}">
                <a16:creationId xmlns:a16="http://schemas.microsoft.com/office/drawing/2014/main" id="{330CF2B4-B955-1CAE-BD2F-8A1834A506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948378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F25A3-3C36-85B9-3669-8720E5AAE95C}"/>
            </a:ext>
          </a:extLst>
        </p:cNvPr>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0057172E-4B15-E28D-B37D-B5D4CCA089D8}"/>
              </a:ext>
            </a:extLst>
          </p:cNvPr>
          <p:cNvSpPr/>
          <p:nvPr/>
        </p:nvSpPr>
        <p:spPr>
          <a:xfrm rot="5400000">
            <a:off x="1098892" y="391720"/>
            <a:ext cx="443816" cy="2641600"/>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2" name="CuadroTexto 1">
            <a:extLst>
              <a:ext uri="{FF2B5EF4-FFF2-40B4-BE49-F238E27FC236}">
                <a16:creationId xmlns:a16="http://schemas.microsoft.com/office/drawing/2014/main" id="{55F7E41A-A59F-E709-3575-A7BCA0BB3B0F}"/>
              </a:ext>
            </a:extLst>
          </p:cNvPr>
          <p:cNvSpPr txBox="1"/>
          <p:nvPr/>
        </p:nvSpPr>
        <p:spPr>
          <a:xfrm>
            <a:off x="504826" y="2375817"/>
            <a:ext cx="4126441" cy="2246769"/>
          </a:xfrm>
          <a:prstGeom prst="rect">
            <a:avLst/>
          </a:prstGeom>
          <a:noFill/>
        </p:spPr>
        <p:txBody>
          <a:bodyPr wrap="square" rtlCol="0">
            <a:spAutoFit/>
          </a:bodyPr>
          <a:lstStyle/>
          <a:p>
            <a:pPr marL="285750" indent="-285750">
              <a:buFont typeface="Arial" panose="020B0604020202020204" pitchFamily="34" charset="0"/>
              <a:buChar char="•"/>
            </a:pPr>
            <a:r>
              <a:rPr lang="es-MX" sz="1400" dirty="0">
                <a:solidFill>
                  <a:srgbClr val="002147"/>
                </a:solidFill>
              </a:rPr>
              <a:t>Utiliza siempre los diseños predefinidos para mantener coherencia visual.</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Evita crear diapositivas en blanco sin diseño.</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Prioriza un diseño por tipo de contenido (texto, imagen, gráfico).</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Revisa el orden y consistencia de las diapositivas antes de finalizar la presentación.</a:t>
            </a:r>
            <a:endParaRPr lang="es-CL" dirty="0">
              <a:solidFill>
                <a:srgbClr val="002147"/>
              </a:solidFill>
            </a:endParaRPr>
          </a:p>
        </p:txBody>
      </p:sp>
      <p:sp>
        <p:nvSpPr>
          <p:cNvPr id="5" name="CuadroTexto 4">
            <a:extLst>
              <a:ext uri="{FF2B5EF4-FFF2-40B4-BE49-F238E27FC236}">
                <a16:creationId xmlns:a16="http://schemas.microsoft.com/office/drawing/2014/main" id="{61CBE71E-FFD4-B6DA-A037-70B472A8B2CA}"/>
              </a:ext>
            </a:extLst>
          </p:cNvPr>
          <p:cNvSpPr txBox="1"/>
          <p:nvPr/>
        </p:nvSpPr>
        <p:spPr>
          <a:xfrm>
            <a:off x="504826" y="1557314"/>
            <a:ext cx="4431241" cy="307777"/>
          </a:xfrm>
          <a:prstGeom prst="rect">
            <a:avLst/>
          </a:prstGeom>
          <a:noFill/>
        </p:spPr>
        <p:txBody>
          <a:bodyPr wrap="square">
            <a:spAutoFit/>
          </a:bodyPr>
          <a:lstStyle/>
          <a:p>
            <a:r>
              <a:rPr lang="es-MX" sz="1400" b="1" dirty="0">
                <a:solidFill>
                  <a:schemeClr val="bg1"/>
                </a:solidFill>
              </a:rPr>
              <a:t>BUENAS PRÁCTICAS</a:t>
            </a:r>
          </a:p>
        </p:txBody>
      </p:sp>
      <p:pic>
        <p:nvPicPr>
          <p:cNvPr id="7" name="Imagen 6" descr="Interfaz de usuario gráfica&#10;&#10;El contenido generado por IA puede ser incorrecto.">
            <a:extLst>
              <a:ext uri="{FF2B5EF4-FFF2-40B4-BE49-F238E27FC236}">
                <a16:creationId xmlns:a16="http://schemas.microsoft.com/office/drawing/2014/main" id="{EF40D7B4-6228-994C-F12E-97CDA7B10DB1}"/>
              </a:ext>
            </a:extLst>
          </p:cNvPr>
          <p:cNvPicPr>
            <a:picLocks noChangeAspect="1"/>
          </p:cNvPicPr>
          <p:nvPr/>
        </p:nvPicPr>
        <p:blipFill>
          <a:blip r:embed="rId2"/>
          <a:stretch>
            <a:fillRect/>
          </a:stretch>
        </p:blipFill>
        <p:spPr>
          <a:xfrm>
            <a:off x="5694895" y="1490612"/>
            <a:ext cx="5992280" cy="4594082"/>
          </a:xfrm>
          <a:prstGeom prst="rect">
            <a:avLst/>
          </a:prstGeom>
        </p:spPr>
      </p:pic>
      <p:cxnSp>
        <p:nvCxnSpPr>
          <p:cNvPr id="8" name="Conector recto de flecha 7">
            <a:extLst>
              <a:ext uri="{FF2B5EF4-FFF2-40B4-BE49-F238E27FC236}">
                <a16:creationId xmlns:a16="http://schemas.microsoft.com/office/drawing/2014/main" id="{388048C2-58EF-6E86-EE67-8E1750B526EE}"/>
              </a:ext>
            </a:extLst>
          </p:cNvPr>
          <p:cNvCxnSpPr>
            <a:cxnSpLocks/>
          </p:cNvCxnSpPr>
          <p:nvPr/>
        </p:nvCxnSpPr>
        <p:spPr>
          <a:xfrm>
            <a:off x="5130803" y="4201936"/>
            <a:ext cx="466084"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1" name="Conector recto de flecha 10">
            <a:extLst>
              <a:ext uri="{FF2B5EF4-FFF2-40B4-BE49-F238E27FC236}">
                <a16:creationId xmlns:a16="http://schemas.microsoft.com/office/drawing/2014/main" id="{A82F0AB8-0357-D0E8-AD3E-ACF9CD1F4E1F}"/>
              </a:ext>
            </a:extLst>
          </p:cNvPr>
          <p:cNvCxnSpPr>
            <a:cxnSpLocks/>
          </p:cNvCxnSpPr>
          <p:nvPr/>
        </p:nvCxnSpPr>
        <p:spPr>
          <a:xfrm>
            <a:off x="5130803" y="3194402"/>
            <a:ext cx="897464"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onector recto de flecha 14">
            <a:extLst>
              <a:ext uri="{FF2B5EF4-FFF2-40B4-BE49-F238E27FC236}">
                <a16:creationId xmlns:a16="http://schemas.microsoft.com/office/drawing/2014/main" id="{83CABEF4-0946-FD6B-B813-D3EBF4BA1C01}"/>
              </a:ext>
            </a:extLst>
          </p:cNvPr>
          <p:cNvCxnSpPr>
            <a:cxnSpLocks/>
          </p:cNvCxnSpPr>
          <p:nvPr/>
        </p:nvCxnSpPr>
        <p:spPr>
          <a:xfrm>
            <a:off x="9618136" y="3499202"/>
            <a:ext cx="0" cy="529692"/>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4" name="Gráfico 3">
            <a:extLst>
              <a:ext uri="{FF2B5EF4-FFF2-40B4-BE49-F238E27FC236}">
                <a16:creationId xmlns:a16="http://schemas.microsoft.com/office/drawing/2014/main" id="{23B177C6-B49D-1FF9-3BCF-73CEA546F0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046238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6D0F8-5962-DF2F-81B1-B1EF8156C765}"/>
            </a:ext>
          </a:extLst>
        </p:cNvPr>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2E0FE32B-BED3-CBCE-9537-F0C6D1DFD470}"/>
              </a:ext>
            </a:extLst>
          </p:cNvPr>
          <p:cNvSpPr/>
          <p:nvPr/>
        </p:nvSpPr>
        <p:spPr>
          <a:xfrm rot="5400000">
            <a:off x="1327492" y="-176374"/>
            <a:ext cx="443816" cy="3098800"/>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2" name="CuadroTexto 1">
            <a:extLst>
              <a:ext uri="{FF2B5EF4-FFF2-40B4-BE49-F238E27FC236}">
                <a16:creationId xmlns:a16="http://schemas.microsoft.com/office/drawing/2014/main" id="{867E6968-DAF9-FD3B-F854-EDFD1825381A}"/>
              </a:ext>
            </a:extLst>
          </p:cNvPr>
          <p:cNvSpPr txBox="1"/>
          <p:nvPr/>
        </p:nvSpPr>
        <p:spPr>
          <a:xfrm>
            <a:off x="504826" y="1859780"/>
            <a:ext cx="4312711" cy="4216539"/>
          </a:xfrm>
          <a:prstGeom prst="rect">
            <a:avLst/>
          </a:prstGeom>
          <a:noFill/>
        </p:spPr>
        <p:txBody>
          <a:bodyPr wrap="square" rtlCol="0">
            <a:spAutoFit/>
          </a:bodyPr>
          <a:lstStyle/>
          <a:p>
            <a:r>
              <a:rPr lang="es-MX" sz="1400" b="1" dirty="0">
                <a:solidFill>
                  <a:srgbClr val="002147"/>
                </a:solidFill>
              </a:rPr>
              <a:t>Editar textos</a:t>
            </a:r>
          </a:p>
          <a:p>
            <a:pPr marL="285750" indent="-285750">
              <a:buFont typeface="Arial" panose="020B0604020202020204" pitchFamily="34" charset="0"/>
              <a:buChar char="•"/>
            </a:pPr>
            <a:r>
              <a:rPr lang="es-MX" sz="1400" dirty="0">
                <a:solidFill>
                  <a:srgbClr val="002147"/>
                </a:solidFill>
              </a:rPr>
              <a:t>Haz clic sobre el cuadro de texto que deseas cambiar y escribe tu contenido.</a:t>
            </a:r>
          </a:p>
          <a:p>
            <a:pPr marL="285750" indent="-285750">
              <a:buFont typeface="Arial" panose="020B0604020202020204" pitchFamily="34" charset="0"/>
              <a:buChar char="•"/>
            </a:pPr>
            <a:r>
              <a:rPr lang="es-MX" sz="1400" dirty="0">
                <a:solidFill>
                  <a:srgbClr val="002147"/>
                </a:solidFill>
              </a:rPr>
              <a:t>Para modificar tamaño, color o tipografía: Usa la pestaña inicio y mantén el estilo definido en la plantilla.</a:t>
            </a:r>
          </a:p>
          <a:p>
            <a:pPr marL="285750" indent="-285750">
              <a:buFont typeface="Arial" panose="020B0604020202020204" pitchFamily="34" charset="0"/>
              <a:buChar char="•"/>
            </a:pPr>
            <a:endParaRPr lang="es-MX" sz="1400" dirty="0">
              <a:solidFill>
                <a:srgbClr val="002147"/>
              </a:solidFill>
            </a:endParaRPr>
          </a:p>
          <a:p>
            <a:r>
              <a:rPr lang="es-MX" sz="1400" b="1" dirty="0">
                <a:solidFill>
                  <a:srgbClr val="002147"/>
                </a:solidFill>
              </a:rPr>
              <a:t>Cambiar imágenes</a:t>
            </a:r>
          </a:p>
          <a:p>
            <a:pPr marL="285750" indent="-285750">
              <a:buFont typeface="Arial" panose="020B0604020202020204" pitchFamily="34" charset="0"/>
              <a:buChar char="•"/>
            </a:pPr>
            <a:r>
              <a:rPr lang="es-MX" sz="1400" dirty="0">
                <a:solidFill>
                  <a:srgbClr val="002147"/>
                </a:solidFill>
              </a:rPr>
              <a:t>Haz clic sobre la imagen y selecciona cambiar imagen. </a:t>
            </a:r>
          </a:p>
          <a:p>
            <a:pPr marL="285750" indent="-285750">
              <a:buFont typeface="Arial" panose="020B0604020202020204" pitchFamily="34" charset="0"/>
              <a:buChar char="•"/>
            </a:pPr>
            <a:r>
              <a:rPr lang="es-MX" sz="1400" dirty="0">
                <a:solidFill>
                  <a:srgbClr val="002147"/>
                </a:solidFill>
              </a:rPr>
              <a:t>Puedes ajustar el tamaño desde las esquinas para no deformar.</a:t>
            </a:r>
          </a:p>
          <a:p>
            <a:pPr marL="285750" indent="-285750">
              <a:buFont typeface="Arial" panose="020B0604020202020204" pitchFamily="34" charset="0"/>
              <a:buChar char="•"/>
            </a:pPr>
            <a:r>
              <a:rPr lang="es-MX" sz="1400" dirty="0">
                <a:solidFill>
                  <a:srgbClr val="002147"/>
                </a:solidFill>
              </a:rPr>
              <a:t>Evita mover logos o elementos gráficos fijos.</a:t>
            </a:r>
          </a:p>
          <a:p>
            <a:endParaRPr lang="es-MX" sz="1400" b="1" dirty="0">
              <a:solidFill>
                <a:srgbClr val="002147"/>
              </a:solidFill>
            </a:endParaRPr>
          </a:p>
          <a:p>
            <a:r>
              <a:rPr lang="es-MX" sz="1400" b="1" dirty="0">
                <a:solidFill>
                  <a:srgbClr val="002147"/>
                </a:solidFill>
              </a:rPr>
              <a:t>Editar gráficos e íconos</a:t>
            </a:r>
          </a:p>
          <a:p>
            <a:pPr marL="285750" indent="-285750">
              <a:buFont typeface="Arial" panose="020B0604020202020204" pitchFamily="34" charset="0"/>
              <a:buChar char="•"/>
            </a:pPr>
            <a:r>
              <a:rPr lang="es-MX" sz="1400" dirty="0">
                <a:solidFill>
                  <a:srgbClr val="002147"/>
                </a:solidFill>
              </a:rPr>
              <a:t>Haz doble clic sobre gráficos para editar datos. </a:t>
            </a:r>
          </a:p>
          <a:p>
            <a:pPr marL="285750" indent="-285750">
              <a:buFont typeface="Arial" panose="020B0604020202020204" pitchFamily="34" charset="0"/>
              <a:buChar char="•"/>
            </a:pPr>
            <a:r>
              <a:rPr lang="es-MX" sz="1400" dirty="0">
                <a:solidFill>
                  <a:srgbClr val="002147"/>
                </a:solidFill>
              </a:rPr>
              <a:t>Mantén proporciones y estilos originales.</a:t>
            </a:r>
          </a:p>
          <a:p>
            <a:pPr marL="285750" indent="-285750">
              <a:buFont typeface="Arial" panose="020B0604020202020204" pitchFamily="34" charset="0"/>
              <a:buChar char="•"/>
            </a:pPr>
            <a:endParaRPr lang="es-MX" sz="1400" dirty="0">
              <a:solidFill>
                <a:srgbClr val="002147"/>
              </a:solidFill>
            </a:endParaRPr>
          </a:p>
          <a:p>
            <a:endParaRPr lang="es-MX" sz="1600" dirty="0">
              <a:solidFill>
                <a:srgbClr val="002147"/>
              </a:solidFill>
            </a:endParaRPr>
          </a:p>
        </p:txBody>
      </p:sp>
      <p:sp>
        <p:nvSpPr>
          <p:cNvPr id="5" name="CuadroTexto 4">
            <a:extLst>
              <a:ext uri="{FF2B5EF4-FFF2-40B4-BE49-F238E27FC236}">
                <a16:creationId xmlns:a16="http://schemas.microsoft.com/office/drawing/2014/main" id="{55A9820E-2A6A-0E82-CF4F-58A4E914F227}"/>
              </a:ext>
            </a:extLst>
          </p:cNvPr>
          <p:cNvSpPr txBox="1"/>
          <p:nvPr/>
        </p:nvSpPr>
        <p:spPr>
          <a:xfrm>
            <a:off x="504826" y="1217820"/>
            <a:ext cx="2966507" cy="307777"/>
          </a:xfrm>
          <a:prstGeom prst="rect">
            <a:avLst/>
          </a:prstGeom>
          <a:noFill/>
        </p:spPr>
        <p:txBody>
          <a:bodyPr wrap="square">
            <a:spAutoFit/>
          </a:bodyPr>
          <a:lstStyle/>
          <a:p>
            <a:r>
              <a:rPr lang="es-MX" sz="1400" b="1" dirty="0">
                <a:solidFill>
                  <a:schemeClr val="bg1"/>
                </a:solidFill>
              </a:rPr>
              <a:t>EDICIÓN DE CONTENIDOS</a:t>
            </a:r>
          </a:p>
        </p:txBody>
      </p:sp>
      <p:pic>
        <p:nvPicPr>
          <p:cNvPr id="20" name="Imagen 19" descr="Interfaz de usuario gráfica, Aplicación&#10;&#10;El contenido generado por IA puede ser incorrecto.">
            <a:extLst>
              <a:ext uri="{FF2B5EF4-FFF2-40B4-BE49-F238E27FC236}">
                <a16:creationId xmlns:a16="http://schemas.microsoft.com/office/drawing/2014/main" id="{6AC58997-EBDF-9AA4-00BF-01C74FC7B87A}"/>
              </a:ext>
            </a:extLst>
          </p:cNvPr>
          <p:cNvPicPr>
            <a:picLocks noChangeAspect="1"/>
          </p:cNvPicPr>
          <p:nvPr/>
        </p:nvPicPr>
        <p:blipFill>
          <a:blip r:embed="rId2"/>
          <a:stretch>
            <a:fillRect/>
          </a:stretch>
        </p:blipFill>
        <p:spPr>
          <a:xfrm>
            <a:off x="7001934" y="1790443"/>
            <a:ext cx="3416730" cy="1128365"/>
          </a:xfrm>
          <a:prstGeom prst="rect">
            <a:avLst/>
          </a:prstGeom>
        </p:spPr>
      </p:pic>
      <p:pic>
        <p:nvPicPr>
          <p:cNvPr id="22" name="Imagen 21" descr="Interfaz de usuario gráfica, Aplicación&#10;&#10;El contenido generado por IA puede ser incorrecto.">
            <a:extLst>
              <a:ext uri="{FF2B5EF4-FFF2-40B4-BE49-F238E27FC236}">
                <a16:creationId xmlns:a16="http://schemas.microsoft.com/office/drawing/2014/main" id="{3FF5C9FD-2E0C-77FA-29D8-CBE92361007E}"/>
              </a:ext>
            </a:extLst>
          </p:cNvPr>
          <p:cNvPicPr>
            <a:picLocks noChangeAspect="1"/>
          </p:cNvPicPr>
          <p:nvPr/>
        </p:nvPicPr>
        <p:blipFill>
          <a:blip r:embed="rId3"/>
          <a:srcRect l="18749" r="1737"/>
          <a:stretch>
            <a:fillRect/>
          </a:stretch>
        </p:blipFill>
        <p:spPr>
          <a:xfrm>
            <a:off x="5799668" y="3311430"/>
            <a:ext cx="6019800" cy="980142"/>
          </a:xfrm>
          <a:prstGeom prst="rect">
            <a:avLst/>
          </a:prstGeom>
        </p:spPr>
      </p:pic>
      <p:cxnSp>
        <p:nvCxnSpPr>
          <p:cNvPr id="23" name="Conector recto de flecha 22">
            <a:extLst>
              <a:ext uri="{FF2B5EF4-FFF2-40B4-BE49-F238E27FC236}">
                <a16:creationId xmlns:a16="http://schemas.microsoft.com/office/drawing/2014/main" id="{E815E454-74B6-9547-CDCE-1C54882C93B4}"/>
              </a:ext>
            </a:extLst>
          </p:cNvPr>
          <p:cNvCxnSpPr>
            <a:cxnSpLocks/>
          </p:cNvCxnSpPr>
          <p:nvPr/>
        </p:nvCxnSpPr>
        <p:spPr>
          <a:xfrm>
            <a:off x="5435600" y="1969846"/>
            <a:ext cx="1651003"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4" name="Conector recto de flecha 23">
            <a:extLst>
              <a:ext uri="{FF2B5EF4-FFF2-40B4-BE49-F238E27FC236}">
                <a16:creationId xmlns:a16="http://schemas.microsoft.com/office/drawing/2014/main" id="{03A0063F-FEB9-BEC4-0816-1E674686B965}"/>
              </a:ext>
            </a:extLst>
          </p:cNvPr>
          <p:cNvCxnSpPr>
            <a:cxnSpLocks/>
          </p:cNvCxnSpPr>
          <p:nvPr/>
        </p:nvCxnSpPr>
        <p:spPr>
          <a:xfrm>
            <a:off x="9372603" y="1594934"/>
            <a:ext cx="0" cy="529692"/>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6" name="Conector recto de flecha 25">
            <a:extLst>
              <a:ext uri="{FF2B5EF4-FFF2-40B4-BE49-F238E27FC236}">
                <a16:creationId xmlns:a16="http://schemas.microsoft.com/office/drawing/2014/main" id="{81382A77-8900-092C-16AA-70A87319B9AD}"/>
              </a:ext>
            </a:extLst>
          </p:cNvPr>
          <p:cNvCxnSpPr>
            <a:cxnSpLocks/>
          </p:cNvCxnSpPr>
          <p:nvPr/>
        </p:nvCxnSpPr>
        <p:spPr>
          <a:xfrm>
            <a:off x="11260670" y="2781738"/>
            <a:ext cx="0" cy="529692"/>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7" name="Conector recto de flecha 26">
            <a:extLst>
              <a:ext uri="{FF2B5EF4-FFF2-40B4-BE49-F238E27FC236}">
                <a16:creationId xmlns:a16="http://schemas.microsoft.com/office/drawing/2014/main" id="{BEADA9BE-459D-222D-1B18-06A6F589BECB}"/>
              </a:ext>
            </a:extLst>
          </p:cNvPr>
          <p:cNvCxnSpPr>
            <a:cxnSpLocks/>
          </p:cNvCxnSpPr>
          <p:nvPr/>
        </p:nvCxnSpPr>
        <p:spPr>
          <a:xfrm>
            <a:off x="5367867" y="3814347"/>
            <a:ext cx="431801"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31" name="Imagen 30" descr="Interfaz de usuario gráfica, Aplicación&#10;&#10;El contenido generado por IA puede ser incorrecto.">
            <a:extLst>
              <a:ext uri="{FF2B5EF4-FFF2-40B4-BE49-F238E27FC236}">
                <a16:creationId xmlns:a16="http://schemas.microsoft.com/office/drawing/2014/main" id="{E103E536-D091-9192-782A-EC48B29094BA}"/>
              </a:ext>
            </a:extLst>
          </p:cNvPr>
          <p:cNvPicPr>
            <a:picLocks noChangeAspect="1"/>
          </p:cNvPicPr>
          <p:nvPr/>
        </p:nvPicPr>
        <p:blipFill>
          <a:blip r:embed="rId4"/>
          <a:srcRect l="15256"/>
          <a:stretch>
            <a:fillRect/>
          </a:stretch>
        </p:blipFill>
        <p:spPr>
          <a:xfrm>
            <a:off x="5799668" y="4888997"/>
            <a:ext cx="6019800" cy="985201"/>
          </a:xfrm>
          <a:prstGeom prst="rect">
            <a:avLst/>
          </a:prstGeom>
        </p:spPr>
      </p:pic>
      <p:cxnSp>
        <p:nvCxnSpPr>
          <p:cNvPr id="32" name="Conector recto de flecha 31">
            <a:extLst>
              <a:ext uri="{FF2B5EF4-FFF2-40B4-BE49-F238E27FC236}">
                <a16:creationId xmlns:a16="http://schemas.microsoft.com/office/drawing/2014/main" id="{3D09267F-10CA-DF4E-B398-A4754CE5F8F1}"/>
              </a:ext>
            </a:extLst>
          </p:cNvPr>
          <p:cNvCxnSpPr>
            <a:cxnSpLocks/>
          </p:cNvCxnSpPr>
          <p:nvPr/>
        </p:nvCxnSpPr>
        <p:spPr>
          <a:xfrm>
            <a:off x="9635070" y="4482225"/>
            <a:ext cx="0" cy="529692"/>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43" name="Conector recto de flecha 42">
            <a:extLst>
              <a:ext uri="{FF2B5EF4-FFF2-40B4-BE49-F238E27FC236}">
                <a16:creationId xmlns:a16="http://schemas.microsoft.com/office/drawing/2014/main" id="{296E7A36-6003-426A-0286-C04DA6143D1D}"/>
              </a:ext>
            </a:extLst>
          </p:cNvPr>
          <p:cNvCxnSpPr>
            <a:cxnSpLocks/>
          </p:cNvCxnSpPr>
          <p:nvPr/>
        </p:nvCxnSpPr>
        <p:spPr>
          <a:xfrm>
            <a:off x="5367867" y="5321414"/>
            <a:ext cx="728133"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4" name="Gráfico 3">
            <a:extLst>
              <a:ext uri="{FF2B5EF4-FFF2-40B4-BE49-F238E27FC236}">
                <a16:creationId xmlns:a16="http://schemas.microsoft.com/office/drawing/2014/main" id="{3788E6A0-3BCF-7F23-52C2-8486EE6AF0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662149733"/>
      </p:ext>
    </p:extLst>
  </p:cSld>
  <p:clrMapOvr>
    <a:masterClrMapping/>
  </p:clrMapOvr>
</p:sld>
</file>

<file path=ppt/theme/theme1.xml><?xml version="1.0" encoding="utf-8"?>
<a:theme xmlns:a="http://schemas.openxmlformats.org/drawingml/2006/main" name="1_Portada 1">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96B72953-130C-4F6C-883B-C4E70C0217A3}"/>
    </a:ext>
  </a:extLst>
</a:theme>
</file>

<file path=ppt/theme/theme10.xml><?xml version="1.0" encoding="utf-8"?>
<a:theme xmlns:a="http://schemas.openxmlformats.org/drawingml/2006/main" name="1_Interior - Alternativa 5">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D2AEAD31-FAFE-4B64-824A-C15B9F26F3AC}"/>
    </a:ext>
  </a:extLst>
</a:theme>
</file>

<file path=ppt/theme/theme11.xml><?xml version="1.0" encoding="utf-8"?>
<a:theme xmlns:a="http://schemas.openxmlformats.org/drawingml/2006/main" name="1_Interior - Alternativa 6">
  <a:themeElements>
    <a:clrScheme name="Personalizado 1">
      <a:dk1>
        <a:srgbClr val="002147"/>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4C7350BF-359D-439D-90C7-513B0CB8A661}"/>
    </a:ext>
  </a:extLst>
</a:theme>
</file>

<file path=ppt/theme/theme12.xml><?xml version="1.0" encoding="utf-8"?>
<a:theme xmlns:a="http://schemas.openxmlformats.org/drawingml/2006/main" name="1_Cierre 1">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02BAE55A-F668-4F0A-9622-4A922E91E25F}"/>
    </a:ext>
  </a:extLst>
</a:theme>
</file>

<file path=ppt/theme/theme13.xml><?xml version="1.0" encoding="utf-8"?>
<a:theme xmlns:a="http://schemas.openxmlformats.org/drawingml/2006/main" name="1_Cierre 2">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E8275A35-72D2-4714-A27A-4C03FE7FB18D}"/>
    </a:ext>
  </a:extLst>
</a:theme>
</file>

<file path=ppt/theme/theme14.xml><?xml version="1.0" encoding="utf-8"?>
<a:theme xmlns:a="http://schemas.openxmlformats.org/drawingml/2006/main" name="1_Cierre 3">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B483D633-DBA1-4A7C-94B1-CC1C7ECD183B}"/>
    </a:ext>
  </a:extLst>
</a:theme>
</file>

<file path=ppt/theme/theme15.xml><?xml version="1.0" encoding="utf-8"?>
<a:theme xmlns:a="http://schemas.openxmlformats.org/drawingml/2006/main" name="1_Cierre 4">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EEF0FEB4-AA44-4BC4-8E68-5EAB65C69672}"/>
    </a:ext>
  </a:extLst>
</a:theme>
</file>

<file path=ppt/theme/theme16.xml><?xml version="1.0" encoding="utf-8"?>
<a:theme xmlns:a="http://schemas.openxmlformats.org/drawingml/2006/main" name="1_Cierre - 5">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163FE7ED-6A05-4A6F-8AE8-78352A863562}"/>
    </a:ext>
  </a:extLst>
</a:theme>
</file>

<file path=ppt/theme/theme17.xml><?xml version="1.0" encoding="utf-8"?>
<a:theme xmlns:a="http://schemas.openxmlformats.org/drawingml/2006/main" name="1_Cierre 6">
  <a:themeElements>
    <a:clrScheme name="Personalizado 1">
      <a:dk1>
        <a:srgbClr val="002147"/>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C1111711-62C2-49EE-85C3-3B6D5DF9C333}"/>
    </a:ext>
  </a:extLst>
</a:theme>
</file>

<file path=ppt/theme/theme18.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Portada 2">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2E4A6242-D998-4014-836B-73A5AEC0A3D2}"/>
    </a:ext>
  </a:extLst>
</a:theme>
</file>

<file path=ppt/theme/theme3.xml><?xml version="1.0" encoding="utf-8"?>
<a:theme xmlns:a="http://schemas.openxmlformats.org/drawingml/2006/main" name="1_Portada 3">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F77A7FD3-E224-4512-8AE1-059833DD94D8}"/>
    </a:ext>
  </a:extLst>
</a:theme>
</file>

<file path=ppt/theme/theme4.xml><?xml version="1.0" encoding="utf-8"?>
<a:theme xmlns:a="http://schemas.openxmlformats.org/drawingml/2006/main" name="1_Portada 4">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EE84A531-739F-4EEA-89C5-C8ECF94F5F4A}"/>
    </a:ext>
  </a:extLst>
</a:theme>
</file>

<file path=ppt/theme/theme5.xml><?xml version="1.0" encoding="utf-8"?>
<a:theme xmlns:a="http://schemas.openxmlformats.org/drawingml/2006/main" name="1_Portada 5">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5A73D39A-6B08-4936-B2DA-80D2D35ED965}"/>
    </a:ext>
  </a:extLst>
</a:theme>
</file>

<file path=ppt/theme/theme6.xml><?xml version="1.0" encoding="utf-8"?>
<a:theme xmlns:a="http://schemas.openxmlformats.org/drawingml/2006/main" name="1_Interior - Alternativa 1">
  <a:themeElements>
    <a:clrScheme name="U.Central">
      <a:dk1>
        <a:srgbClr val="002147"/>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E9752C15-DECD-4915-8C7E-5FAF59B2D257}"/>
    </a:ext>
  </a:extLst>
</a:theme>
</file>

<file path=ppt/theme/theme7.xml><?xml version="1.0" encoding="utf-8"?>
<a:theme xmlns:a="http://schemas.openxmlformats.org/drawingml/2006/main" name="1_Interior - Alternativa 2">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2CFF7635-07F4-46CE-B3F5-77958EFCD28E}"/>
    </a:ext>
  </a:extLst>
</a:theme>
</file>

<file path=ppt/theme/theme8.xml><?xml version="1.0" encoding="utf-8"?>
<a:theme xmlns:a="http://schemas.openxmlformats.org/drawingml/2006/main" name="1_Interior - Alternativa 3">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2FE0A9E5-901E-46E8-884C-BBDE6CCD96C5}"/>
    </a:ext>
  </a:extLst>
</a:theme>
</file>

<file path=ppt/theme/theme9.xml><?xml version="1.0" encoding="utf-8"?>
<a:theme xmlns:a="http://schemas.openxmlformats.org/drawingml/2006/main" name="1_Interior - Alternativa 4">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62F13E66-74B7-4E08-BA25-0C486FEE19D7}"/>
    </a:ext>
  </a:extLst>
</a:theme>
</file>

<file path=docProps/app.xml><?xml version="1.0" encoding="utf-8"?>
<Properties xmlns="http://schemas.openxmlformats.org/officeDocument/2006/extended-properties" xmlns:vt="http://schemas.openxmlformats.org/officeDocument/2006/docPropsVTypes">
  <Template>UCEN1</Template>
  <TotalTime>1621</TotalTime>
  <Words>2273</Words>
  <Application>Microsoft Macintosh PowerPoint</Application>
  <PresentationFormat>Panorámica</PresentationFormat>
  <Paragraphs>291</Paragraphs>
  <Slides>54</Slides>
  <Notes>24</Notes>
  <HiddenSlides>0</HiddenSlides>
  <MMClips>0</MMClips>
  <ScaleCrop>false</ScaleCrop>
  <HeadingPairs>
    <vt:vector size="6" baseType="variant">
      <vt:variant>
        <vt:lpstr>Fuentes usadas</vt:lpstr>
      </vt:variant>
      <vt:variant>
        <vt:i4>5</vt:i4>
      </vt:variant>
      <vt:variant>
        <vt:lpstr>Tema</vt:lpstr>
      </vt:variant>
      <vt:variant>
        <vt:i4>17</vt:i4>
      </vt:variant>
      <vt:variant>
        <vt:lpstr>Títulos de diapositiva</vt:lpstr>
      </vt:variant>
      <vt:variant>
        <vt:i4>54</vt:i4>
      </vt:variant>
    </vt:vector>
  </HeadingPairs>
  <TitlesOfParts>
    <vt:vector size="76" baseType="lpstr">
      <vt:lpstr>Aptos</vt:lpstr>
      <vt:lpstr>Arial</vt:lpstr>
      <vt:lpstr>Roboto</vt:lpstr>
      <vt:lpstr>Times New Roman</vt:lpstr>
      <vt:lpstr>Wingdings</vt:lpstr>
      <vt:lpstr>1_Portada 1</vt:lpstr>
      <vt:lpstr>1_Portada 2</vt:lpstr>
      <vt:lpstr>1_Portada 3</vt:lpstr>
      <vt:lpstr>1_Portada 4</vt:lpstr>
      <vt:lpstr>1_Portada 5</vt:lpstr>
      <vt:lpstr>1_Interior - Alternativa 1</vt:lpstr>
      <vt:lpstr>1_Interior - Alternativa 2</vt:lpstr>
      <vt:lpstr>1_Interior - Alternativa 3</vt:lpstr>
      <vt:lpstr>1_Interior - Alternativa 4</vt:lpstr>
      <vt:lpstr>1_Interior - Alternativa 5</vt:lpstr>
      <vt:lpstr>1_Interior - Alternativa 6</vt:lpstr>
      <vt:lpstr>1_Cierre 1</vt:lpstr>
      <vt:lpstr>1_Cierre 2</vt:lpstr>
      <vt:lpstr>1_Cierre 3</vt:lpstr>
      <vt:lpstr>1_Cierre 4</vt:lpstr>
      <vt:lpstr>1_Cierre - 5</vt:lpstr>
      <vt:lpstr>1_Cierre 6</vt:lpstr>
      <vt:lpstr>Plantilla para presentaciones</vt:lpstr>
      <vt:lpstr>Presentación de PowerPoint</vt:lpstr>
      <vt:lpstr>Instrucciones de uso de la plantilla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Ejemplos de slides de la plantilla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Pamela Fuentes Villavicencio</dc:creator>
  <cp:lastModifiedBy>Luis Rojas Muñoz</cp:lastModifiedBy>
  <cp:revision>5</cp:revision>
  <dcterms:created xsi:type="dcterms:W3CDTF">2025-12-18T20:21:15Z</dcterms:created>
  <dcterms:modified xsi:type="dcterms:W3CDTF">2026-03-10T20:37:17Z</dcterms:modified>
</cp:coreProperties>
</file>