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7.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8.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9.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0.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slideLayouts/slideLayout44.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1"/>
    <p:sldMasterId id="2147483730" r:id="rId2"/>
    <p:sldMasterId id="2147483731" r:id="rId3"/>
    <p:sldMasterId id="2147483732" r:id="rId4"/>
    <p:sldMasterId id="2147483733" r:id="rId5"/>
    <p:sldMasterId id="2147483722" r:id="rId6"/>
    <p:sldMasterId id="2147483734" r:id="rId7"/>
    <p:sldMasterId id="2147483742" r:id="rId8"/>
    <p:sldMasterId id="2147483750" r:id="rId9"/>
    <p:sldMasterId id="2147483758" r:id="rId10"/>
    <p:sldMasterId id="2147483766" r:id="rId11"/>
    <p:sldMasterId id="2147483774" r:id="rId12"/>
    <p:sldMasterId id="2147483775" r:id="rId13"/>
    <p:sldMasterId id="2147483776" r:id="rId14"/>
    <p:sldMasterId id="2147483777" r:id="rId15"/>
    <p:sldMasterId id="2147483778" r:id="rId16"/>
    <p:sldMasterId id="2147483779" r:id="rId17"/>
  </p:sldMasterIdLst>
  <p:notesMasterIdLst>
    <p:notesMasterId r:id="rId72"/>
  </p:notesMasterIdLst>
  <p:sldIdLst>
    <p:sldId id="256" r:id="rId18"/>
    <p:sldId id="257" r:id="rId19"/>
    <p:sldId id="296" r:id="rId20"/>
    <p:sldId id="298" r:id="rId21"/>
    <p:sldId id="299" r:id="rId22"/>
    <p:sldId id="300" r:id="rId23"/>
    <p:sldId id="301" r:id="rId24"/>
    <p:sldId id="302" r:id="rId25"/>
    <p:sldId id="303" r:id="rId26"/>
    <p:sldId id="304" r:id="rId27"/>
    <p:sldId id="306" r:id="rId28"/>
    <p:sldId id="314" r:id="rId29"/>
    <p:sldId id="305" r:id="rId30"/>
    <p:sldId id="260" r:id="rId31"/>
    <p:sldId id="313" r:id="rId32"/>
    <p:sldId id="262" r:id="rId33"/>
    <p:sldId id="321" r:id="rId34"/>
    <p:sldId id="259" r:id="rId35"/>
    <p:sldId id="320" r:id="rId36"/>
    <p:sldId id="307" r:id="rId37"/>
    <p:sldId id="322" r:id="rId38"/>
    <p:sldId id="323" r:id="rId39"/>
    <p:sldId id="308" r:id="rId40"/>
    <p:sldId id="263" r:id="rId41"/>
    <p:sldId id="318" r:id="rId42"/>
    <p:sldId id="316" r:id="rId43"/>
    <p:sldId id="315" r:id="rId44"/>
    <p:sldId id="317" r:id="rId45"/>
    <p:sldId id="310" r:id="rId46"/>
    <p:sldId id="270" r:id="rId47"/>
    <p:sldId id="319" r:id="rId48"/>
    <p:sldId id="272" r:id="rId49"/>
    <p:sldId id="311" r:id="rId50"/>
    <p:sldId id="273" r:id="rId51"/>
    <p:sldId id="274" r:id="rId52"/>
    <p:sldId id="275" r:id="rId53"/>
    <p:sldId id="279" r:id="rId54"/>
    <p:sldId id="281" r:id="rId55"/>
    <p:sldId id="282" r:id="rId56"/>
    <p:sldId id="283" r:id="rId57"/>
    <p:sldId id="287" r:id="rId58"/>
    <p:sldId id="290" r:id="rId59"/>
    <p:sldId id="291" r:id="rId60"/>
    <p:sldId id="292" r:id="rId61"/>
    <p:sldId id="294" r:id="rId62"/>
    <p:sldId id="295" r:id="rId63"/>
    <p:sldId id="271" r:id="rId64"/>
    <p:sldId id="264" r:id="rId65"/>
    <p:sldId id="265" r:id="rId66"/>
    <p:sldId id="266" r:id="rId67"/>
    <p:sldId id="267" r:id="rId68"/>
    <p:sldId id="268" r:id="rId69"/>
    <p:sldId id="269" r:id="rId70"/>
    <p:sldId id="312" r:id="rId71"/>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1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8D5CF8-7053-413A-945A-4E5CB4CC0BE7}" v="207" dt="2026-01-07T19:11:09.0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30" autoAdjust="0"/>
    <p:restoredTop sz="94658"/>
  </p:normalViewPr>
  <p:slideViewPr>
    <p:cSldViewPr snapToGrid="0" showGuides="1">
      <p:cViewPr varScale="1">
        <p:scale>
          <a:sx n="120" d="100"/>
          <a:sy n="120" d="100"/>
        </p:scale>
        <p:origin x="832" y="1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4.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microsoft.com/office/2015/10/relationships/revisionInfo" Target="revisionInfo.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4.xml"/><Relationship Id="rId2" Type="http://schemas.openxmlformats.org/officeDocument/2006/relationships/slideMaster" Target="slideMasters/slideMaster2.xml"/><Relationship Id="rId29"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679257-AA55-471B-ADDE-0BC3F6A42E4F}" type="datetimeFigureOut">
              <a:rPr lang="es-CL" smtClean="0"/>
              <a:t>17-03-26</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E63C3E-2914-45F9-B68B-E444059FE830}" type="slidenum">
              <a:rPr lang="es-CL" smtClean="0"/>
              <a:t>‹Nº›</a:t>
            </a:fld>
            <a:endParaRPr lang="es-CL"/>
          </a:p>
        </p:txBody>
      </p:sp>
    </p:spTree>
    <p:extLst>
      <p:ext uri="{BB962C8B-B14F-4D97-AF65-F5344CB8AC3E}">
        <p14:creationId xmlns:p14="http://schemas.microsoft.com/office/powerpoint/2010/main" val="1389736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9C3CD-5B27-CC8D-988E-A833F9EBD50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C78C281-D734-C026-77A6-CB34CBAB365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76D13A0-2C97-ACCF-DEEE-29DCEBD9710F}"/>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72233EC4-1E78-058C-049B-041093B4C1E2}"/>
              </a:ext>
            </a:extLst>
          </p:cNvPr>
          <p:cNvSpPr>
            <a:spLocks noGrp="1"/>
          </p:cNvSpPr>
          <p:nvPr>
            <p:ph type="sldNum" sz="quarter" idx="5"/>
          </p:nvPr>
        </p:nvSpPr>
        <p:spPr/>
        <p:txBody>
          <a:bodyPr/>
          <a:lstStyle/>
          <a:p>
            <a:fld id="{09E63C3E-2914-45F9-B68B-E444059FE830}" type="slidenum">
              <a:rPr lang="es-CL" smtClean="0"/>
              <a:t>30</a:t>
            </a:fld>
            <a:endParaRPr lang="es-CL"/>
          </a:p>
        </p:txBody>
      </p:sp>
    </p:spTree>
    <p:extLst>
      <p:ext uri="{BB962C8B-B14F-4D97-AF65-F5344CB8AC3E}">
        <p14:creationId xmlns:p14="http://schemas.microsoft.com/office/powerpoint/2010/main" val="3689545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58917-EA55-B11C-F6E9-98A31E71A3C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4391971-BA85-7A53-D4FC-149EE93B34C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8C2DC51-070E-57BE-90B1-5EAB1AAA020D}"/>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A6772B83-1A1D-3D24-C3F3-5C532E11EEBC}"/>
              </a:ext>
            </a:extLst>
          </p:cNvPr>
          <p:cNvSpPr>
            <a:spLocks noGrp="1"/>
          </p:cNvSpPr>
          <p:nvPr>
            <p:ph type="sldNum" sz="quarter" idx="5"/>
          </p:nvPr>
        </p:nvSpPr>
        <p:spPr/>
        <p:txBody>
          <a:bodyPr/>
          <a:lstStyle/>
          <a:p>
            <a:fld id="{09E63C3E-2914-45F9-B68B-E444059FE830}" type="slidenum">
              <a:rPr lang="es-CL" smtClean="0"/>
              <a:t>39</a:t>
            </a:fld>
            <a:endParaRPr lang="es-CL"/>
          </a:p>
        </p:txBody>
      </p:sp>
    </p:spTree>
    <p:extLst>
      <p:ext uri="{BB962C8B-B14F-4D97-AF65-F5344CB8AC3E}">
        <p14:creationId xmlns:p14="http://schemas.microsoft.com/office/powerpoint/2010/main" val="2441016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88D36-47CD-8AC5-1E2B-623CF5AF3A2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C728560-0DE0-A1FD-6143-7C494E6702F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C25416A-64BB-C0DA-31F3-2AD509E6C08D}"/>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C652C295-30C3-E37D-7F25-D0744EF2D836}"/>
              </a:ext>
            </a:extLst>
          </p:cNvPr>
          <p:cNvSpPr>
            <a:spLocks noGrp="1"/>
          </p:cNvSpPr>
          <p:nvPr>
            <p:ph type="sldNum" sz="quarter" idx="5"/>
          </p:nvPr>
        </p:nvSpPr>
        <p:spPr/>
        <p:txBody>
          <a:bodyPr/>
          <a:lstStyle/>
          <a:p>
            <a:fld id="{09E63C3E-2914-45F9-B68B-E444059FE830}" type="slidenum">
              <a:rPr lang="es-CL" smtClean="0"/>
              <a:t>40</a:t>
            </a:fld>
            <a:endParaRPr lang="es-CL"/>
          </a:p>
        </p:txBody>
      </p:sp>
    </p:spTree>
    <p:extLst>
      <p:ext uri="{BB962C8B-B14F-4D97-AF65-F5344CB8AC3E}">
        <p14:creationId xmlns:p14="http://schemas.microsoft.com/office/powerpoint/2010/main" val="3213976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3E844-2AA1-20BD-6768-E15975FD042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5D07E20-CD10-B222-9AD9-69FF8B11DB5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50C4D79-CD8F-514C-D0A2-E230257A13FB}"/>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8A2949FB-F7D8-04FE-BEAC-5D79B8532190}"/>
              </a:ext>
            </a:extLst>
          </p:cNvPr>
          <p:cNvSpPr>
            <a:spLocks noGrp="1"/>
          </p:cNvSpPr>
          <p:nvPr>
            <p:ph type="sldNum" sz="quarter" idx="5"/>
          </p:nvPr>
        </p:nvSpPr>
        <p:spPr/>
        <p:txBody>
          <a:bodyPr/>
          <a:lstStyle/>
          <a:p>
            <a:fld id="{09E63C3E-2914-45F9-B68B-E444059FE830}" type="slidenum">
              <a:rPr lang="es-CL" smtClean="0"/>
              <a:t>41</a:t>
            </a:fld>
            <a:endParaRPr lang="es-CL"/>
          </a:p>
        </p:txBody>
      </p:sp>
    </p:spTree>
    <p:extLst>
      <p:ext uri="{BB962C8B-B14F-4D97-AF65-F5344CB8AC3E}">
        <p14:creationId xmlns:p14="http://schemas.microsoft.com/office/powerpoint/2010/main" val="717268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508BA-C9FC-1A4F-ED1A-25F89D96874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2AE00E0-4110-790E-B7D3-32AB234F3ED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47BD96C-4AC2-4B65-540A-5BE6713C521C}"/>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C8FC4D57-7DD7-517E-7E21-5E828253D86F}"/>
              </a:ext>
            </a:extLst>
          </p:cNvPr>
          <p:cNvSpPr>
            <a:spLocks noGrp="1"/>
          </p:cNvSpPr>
          <p:nvPr>
            <p:ph type="sldNum" sz="quarter" idx="5"/>
          </p:nvPr>
        </p:nvSpPr>
        <p:spPr/>
        <p:txBody>
          <a:bodyPr/>
          <a:lstStyle/>
          <a:p>
            <a:fld id="{09E63C3E-2914-45F9-B68B-E444059FE830}" type="slidenum">
              <a:rPr lang="es-CL" smtClean="0"/>
              <a:t>42</a:t>
            </a:fld>
            <a:endParaRPr lang="es-CL"/>
          </a:p>
        </p:txBody>
      </p:sp>
    </p:spTree>
    <p:extLst>
      <p:ext uri="{BB962C8B-B14F-4D97-AF65-F5344CB8AC3E}">
        <p14:creationId xmlns:p14="http://schemas.microsoft.com/office/powerpoint/2010/main" val="2579250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578E2-2C2D-2D97-B28A-42D46BDA2E5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5023AAA-7670-0501-F859-4B3354FE22A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A38E3B6-60C5-91DF-E6A8-94379668BC7F}"/>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CD6DDD4A-2062-51AB-FFBF-4E69C3654D14}"/>
              </a:ext>
            </a:extLst>
          </p:cNvPr>
          <p:cNvSpPr>
            <a:spLocks noGrp="1"/>
          </p:cNvSpPr>
          <p:nvPr>
            <p:ph type="sldNum" sz="quarter" idx="5"/>
          </p:nvPr>
        </p:nvSpPr>
        <p:spPr/>
        <p:txBody>
          <a:bodyPr/>
          <a:lstStyle/>
          <a:p>
            <a:fld id="{09E63C3E-2914-45F9-B68B-E444059FE830}" type="slidenum">
              <a:rPr lang="es-CL" smtClean="0"/>
              <a:t>43</a:t>
            </a:fld>
            <a:endParaRPr lang="es-CL"/>
          </a:p>
        </p:txBody>
      </p:sp>
    </p:spTree>
    <p:extLst>
      <p:ext uri="{BB962C8B-B14F-4D97-AF65-F5344CB8AC3E}">
        <p14:creationId xmlns:p14="http://schemas.microsoft.com/office/powerpoint/2010/main" val="118726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44C55-638B-376D-CE11-6FE466418BC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C3EDF7C-4C65-C1BF-8612-8E28F51AEC9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D111CDE-22AF-DCA1-531C-23C2FCAB90B0}"/>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7F4EC0DC-1535-0323-5788-9BB025A741B0}"/>
              </a:ext>
            </a:extLst>
          </p:cNvPr>
          <p:cNvSpPr>
            <a:spLocks noGrp="1"/>
          </p:cNvSpPr>
          <p:nvPr>
            <p:ph type="sldNum" sz="quarter" idx="5"/>
          </p:nvPr>
        </p:nvSpPr>
        <p:spPr/>
        <p:txBody>
          <a:bodyPr/>
          <a:lstStyle/>
          <a:p>
            <a:fld id="{09E63C3E-2914-45F9-B68B-E444059FE830}" type="slidenum">
              <a:rPr lang="es-CL" smtClean="0"/>
              <a:t>44</a:t>
            </a:fld>
            <a:endParaRPr lang="es-CL"/>
          </a:p>
        </p:txBody>
      </p:sp>
    </p:spTree>
    <p:extLst>
      <p:ext uri="{BB962C8B-B14F-4D97-AF65-F5344CB8AC3E}">
        <p14:creationId xmlns:p14="http://schemas.microsoft.com/office/powerpoint/2010/main" val="3136247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E1904-57A3-49D8-A715-F550F503957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8B9E921-B641-AAAE-E61A-BA115DF35F4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4B73F65-0C0F-7D31-541C-D893F5C71141}"/>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9088121A-E0D7-A3EB-092A-19324F883C45}"/>
              </a:ext>
            </a:extLst>
          </p:cNvPr>
          <p:cNvSpPr>
            <a:spLocks noGrp="1"/>
          </p:cNvSpPr>
          <p:nvPr>
            <p:ph type="sldNum" sz="quarter" idx="5"/>
          </p:nvPr>
        </p:nvSpPr>
        <p:spPr/>
        <p:txBody>
          <a:bodyPr/>
          <a:lstStyle/>
          <a:p>
            <a:fld id="{09E63C3E-2914-45F9-B68B-E444059FE830}" type="slidenum">
              <a:rPr lang="es-CL" smtClean="0"/>
              <a:t>45</a:t>
            </a:fld>
            <a:endParaRPr lang="es-CL"/>
          </a:p>
        </p:txBody>
      </p:sp>
    </p:spTree>
    <p:extLst>
      <p:ext uri="{BB962C8B-B14F-4D97-AF65-F5344CB8AC3E}">
        <p14:creationId xmlns:p14="http://schemas.microsoft.com/office/powerpoint/2010/main" val="1596840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935EE-0E81-B833-B9E0-A7F333BF867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CDDF8D5-7199-CE31-374A-4BB7C9BCDB8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5C8ACDD-D429-15B5-8B82-F5E9491F13F2}"/>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AE84FF79-78F9-6DAB-85DF-D262F98674EE}"/>
              </a:ext>
            </a:extLst>
          </p:cNvPr>
          <p:cNvSpPr>
            <a:spLocks noGrp="1"/>
          </p:cNvSpPr>
          <p:nvPr>
            <p:ph type="sldNum" sz="quarter" idx="5"/>
          </p:nvPr>
        </p:nvSpPr>
        <p:spPr/>
        <p:txBody>
          <a:bodyPr/>
          <a:lstStyle/>
          <a:p>
            <a:fld id="{09E63C3E-2914-45F9-B68B-E444059FE830}" type="slidenum">
              <a:rPr lang="es-CL" smtClean="0"/>
              <a:t>46</a:t>
            </a:fld>
            <a:endParaRPr lang="es-CL"/>
          </a:p>
        </p:txBody>
      </p:sp>
    </p:spTree>
    <p:extLst>
      <p:ext uri="{BB962C8B-B14F-4D97-AF65-F5344CB8AC3E}">
        <p14:creationId xmlns:p14="http://schemas.microsoft.com/office/powerpoint/2010/main" val="1515831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3C118-1B54-33A0-8B76-776C77E5DC6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11AC5D2-1C77-A472-9961-A669DEC2709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7006908-55B6-5C95-03EF-40DA78662808}"/>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FBB68AAE-3F94-638F-88DC-5217DBBBF3D6}"/>
              </a:ext>
            </a:extLst>
          </p:cNvPr>
          <p:cNvSpPr>
            <a:spLocks noGrp="1"/>
          </p:cNvSpPr>
          <p:nvPr>
            <p:ph type="sldNum" sz="quarter" idx="5"/>
          </p:nvPr>
        </p:nvSpPr>
        <p:spPr/>
        <p:txBody>
          <a:bodyPr/>
          <a:lstStyle/>
          <a:p>
            <a:fld id="{09E63C3E-2914-45F9-B68B-E444059FE830}" type="slidenum">
              <a:rPr lang="es-CL" smtClean="0"/>
              <a:t>47</a:t>
            </a:fld>
            <a:endParaRPr lang="es-CL"/>
          </a:p>
        </p:txBody>
      </p:sp>
    </p:spTree>
    <p:extLst>
      <p:ext uri="{BB962C8B-B14F-4D97-AF65-F5344CB8AC3E}">
        <p14:creationId xmlns:p14="http://schemas.microsoft.com/office/powerpoint/2010/main" val="647091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09E63C3E-2914-45F9-B68B-E444059FE830}" type="slidenum">
              <a:rPr lang="es-CL" smtClean="0"/>
              <a:t>48</a:t>
            </a:fld>
            <a:endParaRPr lang="es-CL"/>
          </a:p>
        </p:txBody>
      </p:sp>
    </p:spTree>
    <p:extLst>
      <p:ext uri="{BB962C8B-B14F-4D97-AF65-F5344CB8AC3E}">
        <p14:creationId xmlns:p14="http://schemas.microsoft.com/office/powerpoint/2010/main" val="2722171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72131-748C-A0C8-666A-C720D4FDFD7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084B16D-A036-9DE2-40D4-D59B2690715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771D8FE-9BFB-84A9-F8C4-39BED3DCC788}"/>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69581D9F-94D5-340C-6A79-35B8CA3B0BE8}"/>
              </a:ext>
            </a:extLst>
          </p:cNvPr>
          <p:cNvSpPr>
            <a:spLocks noGrp="1"/>
          </p:cNvSpPr>
          <p:nvPr>
            <p:ph type="sldNum" sz="quarter" idx="5"/>
          </p:nvPr>
        </p:nvSpPr>
        <p:spPr/>
        <p:txBody>
          <a:bodyPr/>
          <a:lstStyle/>
          <a:p>
            <a:fld id="{09E63C3E-2914-45F9-B68B-E444059FE830}" type="slidenum">
              <a:rPr lang="es-CL" smtClean="0"/>
              <a:t>31</a:t>
            </a:fld>
            <a:endParaRPr lang="es-CL"/>
          </a:p>
        </p:txBody>
      </p:sp>
    </p:spTree>
    <p:extLst>
      <p:ext uri="{BB962C8B-B14F-4D97-AF65-F5344CB8AC3E}">
        <p14:creationId xmlns:p14="http://schemas.microsoft.com/office/powerpoint/2010/main" val="2358163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EE7D9-B904-172C-C76D-E685A74EB4D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47F8950-B87A-37F8-4E53-D55B2D56051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1258858-3823-C9CF-BFA6-CE57F09981E8}"/>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9C2A565D-EEF4-D9EE-717D-39FFD1B30983}"/>
              </a:ext>
            </a:extLst>
          </p:cNvPr>
          <p:cNvSpPr>
            <a:spLocks noGrp="1"/>
          </p:cNvSpPr>
          <p:nvPr>
            <p:ph type="sldNum" sz="quarter" idx="5"/>
          </p:nvPr>
        </p:nvSpPr>
        <p:spPr/>
        <p:txBody>
          <a:bodyPr/>
          <a:lstStyle/>
          <a:p>
            <a:fld id="{09E63C3E-2914-45F9-B68B-E444059FE830}" type="slidenum">
              <a:rPr lang="es-CL" smtClean="0"/>
              <a:t>49</a:t>
            </a:fld>
            <a:endParaRPr lang="es-CL"/>
          </a:p>
        </p:txBody>
      </p:sp>
    </p:spTree>
    <p:extLst>
      <p:ext uri="{BB962C8B-B14F-4D97-AF65-F5344CB8AC3E}">
        <p14:creationId xmlns:p14="http://schemas.microsoft.com/office/powerpoint/2010/main" val="3418949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98929-D2BC-A027-319A-21440DB786A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7489F50-ECAD-D05A-C575-255C0C37006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C9C3CCA-5B61-2B99-CCB5-3CA9F5ECC505}"/>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1B069597-FCEA-03FE-9C01-81A21976AFAE}"/>
              </a:ext>
            </a:extLst>
          </p:cNvPr>
          <p:cNvSpPr>
            <a:spLocks noGrp="1"/>
          </p:cNvSpPr>
          <p:nvPr>
            <p:ph type="sldNum" sz="quarter" idx="5"/>
          </p:nvPr>
        </p:nvSpPr>
        <p:spPr/>
        <p:txBody>
          <a:bodyPr/>
          <a:lstStyle/>
          <a:p>
            <a:fld id="{09E63C3E-2914-45F9-B68B-E444059FE830}" type="slidenum">
              <a:rPr lang="es-CL" smtClean="0"/>
              <a:t>50</a:t>
            </a:fld>
            <a:endParaRPr lang="es-CL"/>
          </a:p>
        </p:txBody>
      </p:sp>
    </p:spTree>
    <p:extLst>
      <p:ext uri="{BB962C8B-B14F-4D97-AF65-F5344CB8AC3E}">
        <p14:creationId xmlns:p14="http://schemas.microsoft.com/office/powerpoint/2010/main" val="467138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5B794-02FB-3850-56FC-61A2F9FBBEA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2E7B5E0-9C1B-9D9F-CA8D-4B18DCD6A82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F6FC664-ABB6-50AD-CA29-0D092C824A70}"/>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4232C249-3628-451B-BE20-829798D507C5}"/>
              </a:ext>
            </a:extLst>
          </p:cNvPr>
          <p:cNvSpPr>
            <a:spLocks noGrp="1"/>
          </p:cNvSpPr>
          <p:nvPr>
            <p:ph type="sldNum" sz="quarter" idx="5"/>
          </p:nvPr>
        </p:nvSpPr>
        <p:spPr/>
        <p:txBody>
          <a:bodyPr/>
          <a:lstStyle/>
          <a:p>
            <a:fld id="{09E63C3E-2914-45F9-B68B-E444059FE830}" type="slidenum">
              <a:rPr lang="es-CL" smtClean="0"/>
              <a:t>51</a:t>
            </a:fld>
            <a:endParaRPr lang="es-CL"/>
          </a:p>
        </p:txBody>
      </p:sp>
    </p:spTree>
    <p:extLst>
      <p:ext uri="{BB962C8B-B14F-4D97-AF65-F5344CB8AC3E}">
        <p14:creationId xmlns:p14="http://schemas.microsoft.com/office/powerpoint/2010/main" val="1843048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7B7DB-7BF6-F4FD-E7F8-413CE96DD64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1B22962-1F7B-A61E-B301-B223CBAE081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E6AC20D-4E4D-B4DB-BA6C-08DF0160C81B}"/>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566A1F88-1E79-9949-42CF-A6732ACB4423}"/>
              </a:ext>
            </a:extLst>
          </p:cNvPr>
          <p:cNvSpPr>
            <a:spLocks noGrp="1"/>
          </p:cNvSpPr>
          <p:nvPr>
            <p:ph type="sldNum" sz="quarter" idx="5"/>
          </p:nvPr>
        </p:nvSpPr>
        <p:spPr/>
        <p:txBody>
          <a:bodyPr/>
          <a:lstStyle/>
          <a:p>
            <a:fld id="{09E63C3E-2914-45F9-B68B-E444059FE830}" type="slidenum">
              <a:rPr lang="es-CL" smtClean="0"/>
              <a:t>52</a:t>
            </a:fld>
            <a:endParaRPr lang="es-CL"/>
          </a:p>
        </p:txBody>
      </p:sp>
    </p:spTree>
    <p:extLst>
      <p:ext uri="{BB962C8B-B14F-4D97-AF65-F5344CB8AC3E}">
        <p14:creationId xmlns:p14="http://schemas.microsoft.com/office/powerpoint/2010/main" val="2071381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5EA48-BCF6-90D8-1F55-6D1FCE96CAE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9F82933-EEDC-3B37-B582-737D9CC10BA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AC39CE0-9D35-585B-D7B7-09AE7B1AF13B}"/>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5E3EAA62-1FAB-4B5E-59F7-C82726AF6EA1}"/>
              </a:ext>
            </a:extLst>
          </p:cNvPr>
          <p:cNvSpPr>
            <a:spLocks noGrp="1"/>
          </p:cNvSpPr>
          <p:nvPr>
            <p:ph type="sldNum" sz="quarter" idx="5"/>
          </p:nvPr>
        </p:nvSpPr>
        <p:spPr/>
        <p:txBody>
          <a:bodyPr/>
          <a:lstStyle/>
          <a:p>
            <a:fld id="{09E63C3E-2914-45F9-B68B-E444059FE830}" type="slidenum">
              <a:rPr lang="es-CL" smtClean="0"/>
              <a:t>53</a:t>
            </a:fld>
            <a:endParaRPr lang="es-CL"/>
          </a:p>
        </p:txBody>
      </p:sp>
    </p:spTree>
    <p:extLst>
      <p:ext uri="{BB962C8B-B14F-4D97-AF65-F5344CB8AC3E}">
        <p14:creationId xmlns:p14="http://schemas.microsoft.com/office/powerpoint/2010/main" val="646457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F54A5-5D08-25AD-FDB1-2BB305B77B7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EECACBA-08E3-D4F6-B37D-1F2120993F7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F2EB184-E3BD-73DB-B3B4-C64682582727}"/>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E4894D70-64F0-FE2A-7E3C-3711AEC9D46D}"/>
              </a:ext>
            </a:extLst>
          </p:cNvPr>
          <p:cNvSpPr>
            <a:spLocks noGrp="1"/>
          </p:cNvSpPr>
          <p:nvPr>
            <p:ph type="sldNum" sz="quarter" idx="5"/>
          </p:nvPr>
        </p:nvSpPr>
        <p:spPr/>
        <p:txBody>
          <a:bodyPr/>
          <a:lstStyle/>
          <a:p>
            <a:fld id="{09E63C3E-2914-45F9-B68B-E444059FE830}" type="slidenum">
              <a:rPr lang="es-CL" smtClean="0"/>
              <a:t>32</a:t>
            </a:fld>
            <a:endParaRPr lang="es-CL"/>
          </a:p>
        </p:txBody>
      </p:sp>
    </p:spTree>
    <p:extLst>
      <p:ext uri="{BB962C8B-B14F-4D97-AF65-F5344CB8AC3E}">
        <p14:creationId xmlns:p14="http://schemas.microsoft.com/office/powerpoint/2010/main" val="443443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89019-CCFD-9971-E0E4-23499A4D631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4A7686E-00D6-12BD-35DD-80D8F5DB585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2AF6FFC-7ACF-2CC1-B512-D4A81B4BDBDA}"/>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DAA59748-E28A-9F17-DC2A-8E41A1A39EAD}"/>
              </a:ext>
            </a:extLst>
          </p:cNvPr>
          <p:cNvSpPr>
            <a:spLocks noGrp="1"/>
          </p:cNvSpPr>
          <p:nvPr>
            <p:ph type="sldNum" sz="quarter" idx="5"/>
          </p:nvPr>
        </p:nvSpPr>
        <p:spPr/>
        <p:txBody>
          <a:bodyPr/>
          <a:lstStyle/>
          <a:p>
            <a:fld id="{09E63C3E-2914-45F9-B68B-E444059FE830}" type="slidenum">
              <a:rPr lang="es-CL" smtClean="0"/>
              <a:t>33</a:t>
            </a:fld>
            <a:endParaRPr lang="es-CL"/>
          </a:p>
        </p:txBody>
      </p:sp>
    </p:spTree>
    <p:extLst>
      <p:ext uri="{BB962C8B-B14F-4D97-AF65-F5344CB8AC3E}">
        <p14:creationId xmlns:p14="http://schemas.microsoft.com/office/powerpoint/2010/main" val="637680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08ABE-B830-841F-32FE-67E1E1BAF68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28EC133-9C27-B7C7-48DD-BFD361F87E3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D454977-695E-6482-1724-B8E0E0AF1707}"/>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D37D2197-0793-AD7D-5160-AD1E313CA643}"/>
              </a:ext>
            </a:extLst>
          </p:cNvPr>
          <p:cNvSpPr>
            <a:spLocks noGrp="1"/>
          </p:cNvSpPr>
          <p:nvPr>
            <p:ph type="sldNum" sz="quarter" idx="5"/>
          </p:nvPr>
        </p:nvSpPr>
        <p:spPr/>
        <p:txBody>
          <a:bodyPr/>
          <a:lstStyle/>
          <a:p>
            <a:fld id="{09E63C3E-2914-45F9-B68B-E444059FE830}" type="slidenum">
              <a:rPr lang="es-CL" smtClean="0"/>
              <a:t>34</a:t>
            </a:fld>
            <a:endParaRPr lang="es-CL"/>
          </a:p>
        </p:txBody>
      </p:sp>
    </p:spTree>
    <p:extLst>
      <p:ext uri="{BB962C8B-B14F-4D97-AF65-F5344CB8AC3E}">
        <p14:creationId xmlns:p14="http://schemas.microsoft.com/office/powerpoint/2010/main" val="2021836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C46FC-038F-19CD-72CB-4D665F6CDF5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BE1DC63-6931-7670-5704-FC743B4DA08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D1E2E76-4DF6-461A-3D2E-B3031A83C46A}"/>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E366C4D4-6C49-FF63-F14B-3AF0F1938FD9}"/>
              </a:ext>
            </a:extLst>
          </p:cNvPr>
          <p:cNvSpPr>
            <a:spLocks noGrp="1"/>
          </p:cNvSpPr>
          <p:nvPr>
            <p:ph type="sldNum" sz="quarter" idx="5"/>
          </p:nvPr>
        </p:nvSpPr>
        <p:spPr/>
        <p:txBody>
          <a:bodyPr/>
          <a:lstStyle/>
          <a:p>
            <a:fld id="{09E63C3E-2914-45F9-B68B-E444059FE830}" type="slidenum">
              <a:rPr lang="es-CL" smtClean="0"/>
              <a:t>35</a:t>
            </a:fld>
            <a:endParaRPr lang="es-CL"/>
          </a:p>
        </p:txBody>
      </p:sp>
    </p:spTree>
    <p:extLst>
      <p:ext uri="{BB962C8B-B14F-4D97-AF65-F5344CB8AC3E}">
        <p14:creationId xmlns:p14="http://schemas.microsoft.com/office/powerpoint/2010/main" val="1862518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73E5C-B427-7A0F-CF06-B031CB49E8F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ADB7986-882C-9AA7-44CA-F011279A2F6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D6155BA-A3F1-DD75-2EDA-81B957AB3BE3}"/>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55A41BF2-E28E-942C-EBC3-655BA7E46FDE}"/>
              </a:ext>
            </a:extLst>
          </p:cNvPr>
          <p:cNvSpPr>
            <a:spLocks noGrp="1"/>
          </p:cNvSpPr>
          <p:nvPr>
            <p:ph type="sldNum" sz="quarter" idx="5"/>
          </p:nvPr>
        </p:nvSpPr>
        <p:spPr/>
        <p:txBody>
          <a:bodyPr/>
          <a:lstStyle/>
          <a:p>
            <a:fld id="{09E63C3E-2914-45F9-B68B-E444059FE830}" type="slidenum">
              <a:rPr lang="es-CL" smtClean="0"/>
              <a:t>36</a:t>
            </a:fld>
            <a:endParaRPr lang="es-CL"/>
          </a:p>
        </p:txBody>
      </p:sp>
    </p:spTree>
    <p:extLst>
      <p:ext uri="{BB962C8B-B14F-4D97-AF65-F5344CB8AC3E}">
        <p14:creationId xmlns:p14="http://schemas.microsoft.com/office/powerpoint/2010/main" val="433223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DF8A8-90DD-AD3C-80E1-7D49F0D873A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BC0DF5B-A23B-D268-A455-B9E4E248CE8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5453510-2902-13BE-1A85-281A70B7CC19}"/>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C7BF632E-FABC-88D1-70E4-797FA313E133}"/>
              </a:ext>
            </a:extLst>
          </p:cNvPr>
          <p:cNvSpPr>
            <a:spLocks noGrp="1"/>
          </p:cNvSpPr>
          <p:nvPr>
            <p:ph type="sldNum" sz="quarter" idx="5"/>
          </p:nvPr>
        </p:nvSpPr>
        <p:spPr/>
        <p:txBody>
          <a:bodyPr/>
          <a:lstStyle/>
          <a:p>
            <a:fld id="{09E63C3E-2914-45F9-B68B-E444059FE830}" type="slidenum">
              <a:rPr lang="es-CL" smtClean="0"/>
              <a:t>37</a:t>
            </a:fld>
            <a:endParaRPr lang="es-CL"/>
          </a:p>
        </p:txBody>
      </p:sp>
    </p:spTree>
    <p:extLst>
      <p:ext uri="{BB962C8B-B14F-4D97-AF65-F5344CB8AC3E}">
        <p14:creationId xmlns:p14="http://schemas.microsoft.com/office/powerpoint/2010/main" val="1796448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B6DCD-10C2-8EF2-0D07-548001FF447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3A21A5C-DBA2-4658-7377-9A497B1110B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40790A4-4D4D-F627-884D-5CF5F2947524}"/>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A7260036-2127-B4B8-D132-54E890774347}"/>
              </a:ext>
            </a:extLst>
          </p:cNvPr>
          <p:cNvSpPr>
            <a:spLocks noGrp="1"/>
          </p:cNvSpPr>
          <p:nvPr>
            <p:ph type="sldNum" sz="quarter" idx="5"/>
          </p:nvPr>
        </p:nvSpPr>
        <p:spPr/>
        <p:txBody>
          <a:bodyPr/>
          <a:lstStyle/>
          <a:p>
            <a:fld id="{09E63C3E-2914-45F9-B68B-E444059FE830}" type="slidenum">
              <a:rPr lang="es-CL" smtClean="0"/>
              <a:t>38</a:t>
            </a:fld>
            <a:endParaRPr lang="es-CL"/>
          </a:p>
        </p:txBody>
      </p:sp>
    </p:spTree>
    <p:extLst>
      <p:ext uri="{BB962C8B-B14F-4D97-AF65-F5344CB8AC3E}">
        <p14:creationId xmlns:p14="http://schemas.microsoft.com/office/powerpoint/2010/main" val="3457894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6.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sv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2FA59-3CDC-1EC3-FA1E-EA9EDFF32F8F}"/>
              </a:ext>
            </a:extLst>
          </p:cNvPr>
          <p:cNvSpPr>
            <a:spLocks noGrp="1"/>
          </p:cNvSpPr>
          <p:nvPr>
            <p:ph type="ctrTitle"/>
          </p:nvPr>
        </p:nvSpPr>
        <p:spPr>
          <a:xfrm>
            <a:off x="2683163" y="1122363"/>
            <a:ext cx="6825673" cy="2387600"/>
          </a:xfrm>
        </p:spPr>
        <p:txBody>
          <a:bodyPr anchor="ctr">
            <a:normAutofit/>
          </a:bodyPr>
          <a:lstStyle>
            <a:lvl1pPr algn="ctr">
              <a:defRPr sz="3600"/>
            </a:lvl1pPr>
          </a:lstStyle>
          <a:p>
            <a:r>
              <a:rPr lang="es-ES"/>
              <a:t>Haga clic para modificar el estilo de título del patrón</a:t>
            </a:r>
            <a:endParaRPr lang="es-CL" dirty="0"/>
          </a:p>
        </p:txBody>
      </p:sp>
      <p:sp>
        <p:nvSpPr>
          <p:cNvPr id="3" name="Subtítulo 2">
            <a:extLst>
              <a:ext uri="{FF2B5EF4-FFF2-40B4-BE49-F238E27FC236}">
                <a16:creationId xmlns:a16="http://schemas.microsoft.com/office/drawing/2014/main" id="{96905FC1-A264-7B2E-EF2D-6BCD6C83D42B}"/>
              </a:ext>
            </a:extLst>
          </p:cNvPr>
          <p:cNvSpPr>
            <a:spLocks noGrp="1"/>
          </p:cNvSpPr>
          <p:nvPr>
            <p:ph type="subTitle" idx="1"/>
          </p:nvPr>
        </p:nvSpPr>
        <p:spPr>
          <a:xfrm>
            <a:off x="2683163" y="3777529"/>
            <a:ext cx="6825673" cy="1283998"/>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Tree>
    <p:extLst>
      <p:ext uri="{BB962C8B-B14F-4D97-AF65-F5344CB8AC3E}">
        <p14:creationId xmlns:p14="http://schemas.microsoft.com/office/powerpoint/2010/main" val="400887277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E1F86AE3-73F9-E415-5467-834BE1013BD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5" name="Marcador de posición de imagen 8">
            <a:extLst>
              <a:ext uri="{FF2B5EF4-FFF2-40B4-BE49-F238E27FC236}">
                <a16:creationId xmlns:a16="http://schemas.microsoft.com/office/drawing/2014/main" id="{EAD8B75B-00E0-514E-8934-D8003C98D4B0}"/>
              </a:ext>
            </a:extLst>
          </p:cNvPr>
          <p:cNvSpPr>
            <a:spLocks noGrp="1"/>
          </p:cNvSpPr>
          <p:nvPr>
            <p:ph type="pic" sz="quarter" idx="13"/>
          </p:nvPr>
        </p:nvSpPr>
        <p:spPr>
          <a:xfrm>
            <a:off x="138678" y="138677"/>
            <a:ext cx="11908868" cy="6572673"/>
          </a:xfrm>
          <a:prstGeom prst="round1Rect">
            <a:avLst>
              <a:gd name="adj" fmla="val 8290"/>
            </a:avLst>
          </a:prstGeo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32988046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73199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728C2D-7CD2-5185-2492-76ACE6049BBB}"/>
              </a:ext>
            </a:extLst>
          </p:cNvPr>
          <p:cNvSpPr>
            <a:spLocks noGrp="1"/>
          </p:cNvSpPr>
          <p:nvPr>
            <p:ph type="title"/>
          </p:nvPr>
        </p:nvSpPr>
        <p:spPr>
          <a:xfrm>
            <a:off x="5516418" y="1257157"/>
            <a:ext cx="4599710" cy="950334"/>
          </a:xfrm>
        </p:spPr>
        <p:txBody>
          <a:bodyPr anchor="t">
            <a:normAutofit/>
          </a:bodyPr>
          <a:lstStyle>
            <a:lvl1pPr>
              <a:defRPr sz="2400"/>
            </a:lvl1pPr>
          </a:lstStyle>
          <a:p>
            <a:r>
              <a:rPr lang="es-ES"/>
              <a:t>Haga clic para modificar el estilo de título del patrón</a:t>
            </a:r>
            <a:endParaRPr lang="es-CL" dirty="0"/>
          </a:p>
        </p:txBody>
      </p:sp>
      <p:sp>
        <p:nvSpPr>
          <p:cNvPr id="3" name="Marcador de texto 2">
            <a:extLst>
              <a:ext uri="{FF2B5EF4-FFF2-40B4-BE49-F238E27FC236}">
                <a16:creationId xmlns:a16="http://schemas.microsoft.com/office/drawing/2014/main" id="{AD995E0C-B1E6-29FA-E2FE-F1B92180C86D}"/>
              </a:ext>
            </a:extLst>
          </p:cNvPr>
          <p:cNvSpPr>
            <a:spLocks noGrp="1"/>
          </p:cNvSpPr>
          <p:nvPr>
            <p:ph type="body" idx="1"/>
          </p:nvPr>
        </p:nvSpPr>
        <p:spPr>
          <a:xfrm>
            <a:off x="5516418" y="3632200"/>
            <a:ext cx="4599709" cy="2116137"/>
          </a:xfrm>
        </p:spPr>
        <p:txBody>
          <a:bodyPr>
            <a:normAutofit/>
          </a:bodyPr>
          <a:lstStyle>
            <a:lvl1pPr marL="0" indent="0">
              <a:buNone/>
              <a:defRPr sz="1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texto 2">
            <a:extLst>
              <a:ext uri="{FF2B5EF4-FFF2-40B4-BE49-F238E27FC236}">
                <a16:creationId xmlns:a16="http://schemas.microsoft.com/office/drawing/2014/main" id="{CE7D8195-9DB9-6DB6-CB0D-405A786ED7C6}"/>
              </a:ext>
            </a:extLst>
          </p:cNvPr>
          <p:cNvSpPr>
            <a:spLocks noGrp="1"/>
          </p:cNvSpPr>
          <p:nvPr>
            <p:ph type="body" idx="10"/>
          </p:nvPr>
        </p:nvSpPr>
        <p:spPr>
          <a:xfrm>
            <a:off x="5516417" y="2507889"/>
            <a:ext cx="4599709" cy="823912"/>
          </a:xfrm>
        </p:spPr>
        <p:txBody>
          <a:bodyPr anchor="t">
            <a:normAutofit/>
          </a:bodyPr>
          <a:lstStyle>
            <a:lvl1pPr marL="0" indent="0" algn="l">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pic>
        <p:nvPicPr>
          <p:cNvPr id="5" name="Gráfico 4">
            <a:extLst>
              <a:ext uri="{FF2B5EF4-FFF2-40B4-BE49-F238E27FC236}">
                <a16:creationId xmlns:a16="http://schemas.microsoft.com/office/drawing/2014/main" id="{E86C24A2-EBF3-8B25-9B05-A01502128AC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8" name="Marcador de posición de imagen 8">
            <a:extLst>
              <a:ext uri="{FF2B5EF4-FFF2-40B4-BE49-F238E27FC236}">
                <a16:creationId xmlns:a16="http://schemas.microsoft.com/office/drawing/2014/main" id="{1893C119-F8CB-B33D-F85D-D848A4435AE8}"/>
              </a:ext>
            </a:extLst>
          </p:cNvPr>
          <p:cNvSpPr>
            <a:spLocks noGrp="1"/>
          </p:cNvSpPr>
          <p:nvPr>
            <p:ph type="pic" sz="quarter" idx="13"/>
          </p:nvPr>
        </p:nvSpPr>
        <p:spPr>
          <a:xfrm>
            <a:off x="146649" y="146648"/>
            <a:ext cx="4536186" cy="6556077"/>
          </a:xfr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29007971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65096-0991-C0F7-85F7-21FBD818E802}"/>
              </a:ext>
            </a:extLst>
          </p:cNvPr>
          <p:cNvSpPr>
            <a:spLocks noGrp="1"/>
          </p:cNvSpPr>
          <p:nvPr>
            <p:ph type="title"/>
          </p:nvPr>
        </p:nvSpPr>
        <p:spPr>
          <a:xfrm>
            <a:off x="1071418" y="561543"/>
            <a:ext cx="10049164" cy="1020329"/>
          </a:xfrm>
        </p:spPr>
        <p:txBody>
          <a:bodyPr>
            <a:normAutofit/>
          </a:bodyPr>
          <a:lstStyle>
            <a:lvl1pPr algn="ctr">
              <a:defRPr sz="2400"/>
            </a:lvl1pPr>
          </a:lstStyle>
          <a:p>
            <a:r>
              <a:rPr lang="es-ES"/>
              <a:t>Haga clic para modificar el estilo de título del patrón</a:t>
            </a:r>
            <a:endParaRPr lang="es-CL" dirty="0"/>
          </a:p>
        </p:txBody>
      </p:sp>
      <p:sp>
        <p:nvSpPr>
          <p:cNvPr id="3" name="Marcador de texto 2">
            <a:extLst>
              <a:ext uri="{FF2B5EF4-FFF2-40B4-BE49-F238E27FC236}">
                <a16:creationId xmlns:a16="http://schemas.microsoft.com/office/drawing/2014/main" id="{9B1ED1DB-907B-539D-9476-279B3E15DAFC}"/>
              </a:ext>
            </a:extLst>
          </p:cNvPr>
          <p:cNvSpPr>
            <a:spLocks noGrp="1"/>
          </p:cNvSpPr>
          <p:nvPr>
            <p:ph type="body" idx="1"/>
          </p:nvPr>
        </p:nvSpPr>
        <p:spPr>
          <a:xfrm>
            <a:off x="1625599" y="1883353"/>
            <a:ext cx="3639128" cy="823912"/>
          </a:xfrm>
        </p:spPr>
        <p:txBody>
          <a:bodyPr anchor="t">
            <a:normAutofit/>
          </a:bodyPr>
          <a:lstStyle>
            <a:lvl1pPr marL="0" indent="0" algn="ctr">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BC2A904-0D2D-D6C9-4B0C-BBB10208652B}"/>
              </a:ext>
            </a:extLst>
          </p:cNvPr>
          <p:cNvSpPr>
            <a:spLocks noGrp="1"/>
          </p:cNvSpPr>
          <p:nvPr>
            <p:ph sz="half" idx="2"/>
          </p:nvPr>
        </p:nvSpPr>
        <p:spPr>
          <a:xfrm>
            <a:off x="1071418"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
        <p:nvSpPr>
          <p:cNvPr id="11" name="Marcador de texto 2">
            <a:extLst>
              <a:ext uri="{FF2B5EF4-FFF2-40B4-BE49-F238E27FC236}">
                <a16:creationId xmlns:a16="http://schemas.microsoft.com/office/drawing/2014/main" id="{CB96BCC9-4DE3-FFD1-0501-CB9C566CABAC}"/>
              </a:ext>
            </a:extLst>
          </p:cNvPr>
          <p:cNvSpPr>
            <a:spLocks noGrp="1"/>
          </p:cNvSpPr>
          <p:nvPr>
            <p:ph type="body" idx="10"/>
          </p:nvPr>
        </p:nvSpPr>
        <p:spPr>
          <a:xfrm>
            <a:off x="6927272" y="1883353"/>
            <a:ext cx="3639128" cy="823912"/>
          </a:xfrm>
        </p:spPr>
        <p:txBody>
          <a:bodyPr anchor="t">
            <a:normAutofit/>
          </a:bodyPr>
          <a:lstStyle>
            <a:lvl1pPr marL="0" indent="0" algn="ctr">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Marcador de contenido 3">
            <a:extLst>
              <a:ext uri="{FF2B5EF4-FFF2-40B4-BE49-F238E27FC236}">
                <a16:creationId xmlns:a16="http://schemas.microsoft.com/office/drawing/2014/main" id="{A28BB7E4-B115-0792-CF9B-7E725FE86348}"/>
              </a:ext>
            </a:extLst>
          </p:cNvPr>
          <p:cNvSpPr>
            <a:spLocks noGrp="1"/>
          </p:cNvSpPr>
          <p:nvPr>
            <p:ph sz="half" idx="11"/>
          </p:nvPr>
        </p:nvSpPr>
        <p:spPr>
          <a:xfrm>
            <a:off x="6373091"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Tree>
    <p:extLst>
      <p:ext uri="{BB962C8B-B14F-4D97-AF65-F5344CB8AC3E}">
        <p14:creationId xmlns:p14="http://schemas.microsoft.com/office/powerpoint/2010/main" val="1236675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68820C7A-5835-2ED3-3ABD-3CAD8ED1A381}"/>
              </a:ext>
            </a:extLst>
          </p:cNvPr>
          <p:cNvSpPr>
            <a:spLocks noGrp="1"/>
          </p:cNvSpPr>
          <p:nvPr>
            <p:ph type="ctrTitle"/>
          </p:nvPr>
        </p:nvSpPr>
        <p:spPr>
          <a:xfrm>
            <a:off x="761999" y="3089708"/>
            <a:ext cx="4715165" cy="891165"/>
          </a:xfrm>
        </p:spPr>
        <p:txBody>
          <a:bodyPr anchor="t">
            <a:normAutofit/>
          </a:bodyPr>
          <a:lstStyle>
            <a:lvl1pPr algn="l">
              <a:defRPr sz="2400"/>
            </a:lvl1pPr>
          </a:lstStyle>
          <a:p>
            <a:r>
              <a:rPr lang="es-ES"/>
              <a:t>Haga clic para modificar el estilo de título del patrón</a:t>
            </a:r>
            <a:endParaRPr lang="es-CL" dirty="0"/>
          </a:p>
        </p:txBody>
      </p:sp>
      <p:sp>
        <p:nvSpPr>
          <p:cNvPr id="9" name="Subtítulo 2">
            <a:extLst>
              <a:ext uri="{FF2B5EF4-FFF2-40B4-BE49-F238E27FC236}">
                <a16:creationId xmlns:a16="http://schemas.microsoft.com/office/drawing/2014/main" id="{08296E67-A443-397B-84D3-415E0176BB1A}"/>
              </a:ext>
            </a:extLst>
          </p:cNvPr>
          <p:cNvSpPr>
            <a:spLocks noGrp="1"/>
          </p:cNvSpPr>
          <p:nvPr>
            <p:ph type="subTitle" idx="1"/>
          </p:nvPr>
        </p:nvSpPr>
        <p:spPr>
          <a:xfrm>
            <a:off x="6714839" y="3094470"/>
            <a:ext cx="4608944" cy="3112365"/>
          </a:xfrm>
        </p:spPr>
        <p:txBody>
          <a:bodyPr>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
        <p:nvSpPr>
          <p:cNvPr id="10" name="Marcador de texto 2">
            <a:extLst>
              <a:ext uri="{FF2B5EF4-FFF2-40B4-BE49-F238E27FC236}">
                <a16:creationId xmlns:a16="http://schemas.microsoft.com/office/drawing/2014/main" id="{AD9EA9D1-8AF3-E3C3-DD46-AF3164218AB2}"/>
              </a:ext>
            </a:extLst>
          </p:cNvPr>
          <p:cNvSpPr>
            <a:spLocks noGrp="1"/>
          </p:cNvSpPr>
          <p:nvPr>
            <p:ph type="body" idx="10"/>
          </p:nvPr>
        </p:nvSpPr>
        <p:spPr>
          <a:xfrm>
            <a:off x="761999" y="4447310"/>
            <a:ext cx="4715163" cy="823912"/>
          </a:xfrm>
        </p:spPr>
        <p:txBody>
          <a:bodyPr anchor="t">
            <a:normAutofit/>
          </a:bodyPr>
          <a:lstStyle>
            <a:lvl1pPr marL="0" indent="0" algn="l">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pic>
        <p:nvPicPr>
          <p:cNvPr id="2" name="Gráfico 1">
            <a:extLst>
              <a:ext uri="{FF2B5EF4-FFF2-40B4-BE49-F238E27FC236}">
                <a16:creationId xmlns:a16="http://schemas.microsoft.com/office/drawing/2014/main" id="{B1B986EF-C91F-BEDA-6607-0052B80BEA1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4" name="Marcador de posición de imagen 8">
            <a:extLst>
              <a:ext uri="{FF2B5EF4-FFF2-40B4-BE49-F238E27FC236}">
                <a16:creationId xmlns:a16="http://schemas.microsoft.com/office/drawing/2014/main" id="{6C221016-0C5B-DE77-D404-B1A2757ABBAF}"/>
              </a:ext>
            </a:extLst>
          </p:cNvPr>
          <p:cNvSpPr>
            <a:spLocks noGrp="1"/>
          </p:cNvSpPr>
          <p:nvPr>
            <p:ph type="pic" sz="quarter" idx="13"/>
          </p:nvPr>
        </p:nvSpPr>
        <p:spPr>
          <a:xfrm>
            <a:off x="144965" y="133815"/>
            <a:ext cx="11898351" cy="2276876"/>
          </a:xfrm>
          <a:prstGeom prst="round1Rect">
            <a:avLst>
              <a:gd name="adj" fmla="val 24993"/>
            </a:avLst>
          </a:prstGeo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28780084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6" name="Marcador de posición de imagen 8">
            <a:extLst>
              <a:ext uri="{FF2B5EF4-FFF2-40B4-BE49-F238E27FC236}">
                <a16:creationId xmlns:a16="http://schemas.microsoft.com/office/drawing/2014/main" id="{8531E2A4-9A34-BEA3-F476-A47B2C7157F4}"/>
              </a:ext>
            </a:extLst>
          </p:cNvPr>
          <p:cNvSpPr>
            <a:spLocks noGrp="1"/>
          </p:cNvSpPr>
          <p:nvPr>
            <p:ph type="pic" sz="quarter" idx="13"/>
          </p:nvPr>
        </p:nvSpPr>
        <p:spPr>
          <a:xfrm>
            <a:off x="120770" y="103517"/>
            <a:ext cx="11947585" cy="6616460"/>
          </a:xfrm>
        </p:spPr>
        <p:txBody>
          <a:bodyPr/>
          <a:lstStyle/>
          <a:p>
            <a:r>
              <a:rPr lang="es-ES" dirty="0"/>
              <a:t>Haga clic en el icono para agregar una imagen</a:t>
            </a:r>
            <a:endParaRPr lang="es-CL" dirty="0"/>
          </a:p>
        </p:txBody>
      </p:sp>
      <p:sp>
        <p:nvSpPr>
          <p:cNvPr id="2" name="Título 1">
            <a:extLst>
              <a:ext uri="{FF2B5EF4-FFF2-40B4-BE49-F238E27FC236}">
                <a16:creationId xmlns:a16="http://schemas.microsoft.com/office/drawing/2014/main" id="{B4B5FBF0-2E9F-C640-24F4-D317F95E2F57}"/>
              </a:ext>
            </a:extLst>
          </p:cNvPr>
          <p:cNvSpPr>
            <a:spLocks noGrp="1"/>
          </p:cNvSpPr>
          <p:nvPr>
            <p:ph type="title"/>
          </p:nvPr>
        </p:nvSpPr>
        <p:spPr>
          <a:xfrm>
            <a:off x="838200" y="2770049"/>
            <a:ext cx="6024418" cy="1317901"/>
          </a:xfrm>
        </p:spPr>
        <p:txBody>
          <a:bodyPr/>
          <a:lstStyle>
            <a:lvl1pPr>
              <a:defRPr>
                <a:solidFill>
                  <a:schemeClr val="tx2"/>
                </a:solidFill>
              </a:defRPr>
            </a:lvl1pPr>
          </a:lstStyle>
          <a:p>
            <a:r>
              <a:rPr lang="es-ES"/>
              <a:t>Haga clic para modificar el estilo de título del patrón</a:t>
            </a:r>
            <a:endParaRPr lang="es-CL" dirty="0"/>
          </a:p>
        </p:txBody>
      </p:sp>
      <p:pic>
        <p:nvPicPr>
          <p:cNvPr id="3" name="Gráfico 2">
            <a:extLst>
              <a:ext uri="{FF2B5EF4-FFF2-40B4-BE49-F238E27FC236}">
                <a16:creationId xmlns:a16="http://schemas.microsoft.com/office/drawing/2014/main" id="{7D1CFBA9-B372-11F7-0B8A-AD711D9D5E5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29787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2FA59-3CDC-1EC3-FA1E-EA9EDFF32F8F}"/>
              </a:ext>
            </a:extLst>
          </p:cNvPr>
          <p:cNvSpPr>
            <a:spLocks noGrp="1"/>
          </p:cNvSpPr>
          <p:nvPr>
            <p:ph type="ctrTitle"/>
          </p:nvPr>
        </p:nvSpPr>
        <p:spPr>
          <a:xfrm>
            <a:off x="2683163" y="1122363"/>
            <a:ext cx="6825673" cy="2387600"/>
          </a:xfrm>
        </p:spPr>
        <p:txBody>
          <a:bodyPr anchor="ctr">
            <a:normAutofit/>
          </a:bodyPr>
          <a:lstStyle>
            <a:lvl1pPr algn="ctr">
              <a:defRPr sz="3600"/>
            </a:lvl1pPr>
          </a:lstStyle>
          <a:p>
            <a:r>
              <a:rPr lang="es-ES"/>
              <a:t>Haga clic para modificar el estilo de título del patrón</a:t>
            </a:r>
            <a:endParaRPr lang="es-CL" dirty="0"/>
          </a:p>
        </p:txBody>
      </p:sp>
      <p:sp>
        <p:nvSpPr>
          <p:cNvPr id="3" name="Subtítulo 2">
            <a:extLst>
              <a:ext uri="{FF2B5EF4-FFF2-40B4-BE49-F238E27FC236}">
                <a16:creationId xmlns:a16="http://schemas.microsoft.com/office/drawing/2014/main" id="{96905FC1-A264-7B2E-EF2D-6BCD6C83D42B}"/>
              </a:ext>
            </a:extLst>
          </p:cNvPr>
          <p:cNvSpPr>
            <a:spLocks noGrp="1"/>
          </p:cNvSpPr>
          <p:nvPr>
            <p:ph type="subTitle" idx="1"/>
          </p:nvPr>
        </p:nvSpPr>
        <p:spPr>
          <a:xfrm>
            <a:off x="2683163" y="3777529"/>
            <a:ext cx="6825673" cy="1283998"/>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Tree>
    <p:extLst>
      <p:ext uri="{BB962C8B-B14F-4D97-AF65-F5344CB8AC3E}">
        <p14:creationId xmlns:p14="http://schemas.microsoft.com/office/powerpoint/2010/main" val="19694350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FDA414A2-CFE0-C433-A0F8-25C43E7C31F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5" name="Marcador de posición de imagen 8">
            <a:extLst>
              <a:ext uri="{FF2B5EF4-FFF2-40B4-BE49-F238E27FC236}">
                <a16:creationId xmlns:a16="http://schemas.microsoft.com/office/drawing/2014/main" id="{918F95AC-D8EA-F8F3-8037-62507BDA5E07}"/>
              </a:ext>
            </a:extLst>
          </p:cNvPr>
          <p:cNvSpPr>
            <a:spLocks noGrp="1"/>
          </p:cNvSpPr>
          <p:nvPr>
            <p:ph type="pic" sz="quarter" idx="13"/>
          </p:nvPr>
        </p:nvSpPr>
        <p:spPr>
          <a:xfrm>
            <a:off x="138678" y="138677"/>
            <a:ext cx="11908868" cy="6572673"/>
          </a:xfrm>
          <a:prstGeom prst="round1Rect">
            <a:avLst>
              <a:gd name="adj" fmla="val 8290"/>
            </a:avLst>
          </a:prstGeo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1235814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04534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728C2D-7CD2-5185-2492-76ACE6049BBB}"/>
              </a:ext>
            </a:extLst>
          </p:cNvPr>
          <p:cNvSpPr>
            <a:spLocks noGrp="1"/>
          </p:cNvSpPr>
          <p:nvPr>
            <p:ph type="title"/>
          </p:nvPr>
        </p:nvSpPr>
        <p:spPr>
          <a:xfrm>
            <a:off x="5516418" y="1257157"/>
            <a:ext cx="4599710" cy="950334"/>
          </a:xfrm>
        </p:spPr>
        <p:txBody>
          <a:bodyPr anchor="t">
            <a:normAutofit/>
          </a:bodyPr>
          <a:lstStyle>
            <a:lvl1pPr>
              <a:defRPr sz="2400">
                <a:solidFill>
                  <a:srgbClr val="002147"/>
                </a:solidFill>
              </a:defRPr>
            </a:lvl1pPr>
          </a:lstStyle>
          <a:p>
            <a:r>
              <a:rPr lang="es-ES"/>
              <a:t>Haga clic para modificar el estilo de título del patrón</a:t>
            </a:r>
            <a:endParaRPr lang="es-CL" dirty="0"/>
          </a:p>
        </p:txBody>
      </p:sp>
      <p:sp>
        <p:nvSpPr>
          <p:cNvPr id="3" name="Marcador de texto 2">
            <a:extLst>
              <a:ext uri="{FF2B5EF4-FFF2-40B4-BE49-F238E27FC236}">
                <a16:creationId xmlns:a16="http://schemas.microsoft.com/office/drawing/2014/main" id="{AD995E0C-B1E6-29FA-E2FE-F1B92180C86D}"/>
              </a:ext>
            </a:extLst>
          </p:cNvPr>
          <p:cNvSpPr>
            <a:spLocks noGrp="1"/>
          </p:cNvSpPr>
          <p:nvPr>
            <p:ph type="body" idx="1"/>
          </p:nvPr>
        </p:nvSpPr>
        <p:spPr>
          <a:xfrm>
            <a:off x="5516418" y="3632200"/>
            <a:ext cx="4599709" cy="2116137"/>
          </a:xfrm>
        </p:spPr>
        <p:txBody>
          <a:bodyPr>
            <a:normAutofit/>
          </a:bodyPr>
          <a:lstStyle>
            <a:lvl1pPr marL="0" indent="0">
              <a:buNone/>
              <a:defRPr sz="1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texto 2">
            <a:extLst>
              <a:ext uri="{FF2B5EF4-FFF2-40B4-BE49-F238E27FC236}">
                <a16:creationId xmlns:a16="http://schemas.microsoft.com/office/drawing/2014/main" id="{CE7D8195-9DB9-6DB6-CB0D-405A786ED7C6}"/>
              </a:ext>
            </a:extLst>
          </p:cNvPr>
          <p:cNvSpPr>
            <a:spLocks noGrp="1"/>
          </p:cNvSpPr>
          <p:nvPr>
            <p:ph type="body" idx="10"/>
          </p:nvPr>
        </p:nvSpPr>
        <p:spPr>
          <a:xfrm>
            <a:off x="5516417" y="2507889"/>
            <a:ext cx="4599709" cy="823912"/>
          </a:xfrm>
        </p:spPr>
        <p:txBody>
          <a:bodyPr anchor="t">
            <a:normAutofit/>
          </a:bodyPr>
          <a:lstStyle>
            <a:lvl1pPr marL="0" indent="0" algn="l">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pic>
        <p:nvPicPr>
          <p:cNvPr id="5" name="Gráfico 4">
            <a:extLst>
              <a:ext uri="{FF2B5EF4-FFF2-40B4-BE49-F238E27FC236}">
                <a16:creationId xmlns:a16="http://schemas.microsoft.com/office/drawing/2014/main" id="{AAD2BA01-356F-682F-94A9-EBE1F2A63BD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7" name="Marcador de posición de imagen 8">
            <a:extLst>
              <a:ext uri="{FF2B5EF4-FFF2-40B4-BE49-F238E27FC236}">
                <a16:creationId xmlns:a16="http://schemas.microsoft.com/office/drawing/2014/main" id="{A81C5516-EEFA-77B3-D49F-1CB26C6B3F65}"/>
              </a:ext>
            </a:extLst>
          </p:cNvPr>
          <p:cNvSpPr>
            <a:spLocks noGrp="1"/>
          </p:cNvSpPr>
          <p:nvPr>
            <p:ph type="pic" sz="quarter" idx="13"/>
          </p:nvPr>
        </p:nvSpPr>
        <p:spPr>
          <a:xfrm>
            <a:off x="146649" y="146648"/>
            <a:ext cx="4536186" cy="6556077"/>
          </a:xfr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36579663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2FA59-3CDC-1EC3-FA1E-EA9EDFF32F8F}"/>
              </a:ext>
            </a:extLst>
          </p:cNvPr>
          <p:cNvSpPr>
            <a:spLocks noGrp="1"/>
          </p:cNvSpPr>
          <p:nvPr>
            <p:ph type="ctrTitle"/>
          </p:nvPr>
        </p:nvSpPr>
        <p:spPr>
          <a:xfrm>
            <a:off x="2683163" y="1122363"/>
            <a:ext cx="6825673" cy="2387600"/>
          </a:xfrm>
        </p:spPr>
        <p:txBody>
          <a:bodyPr anchor="ctr">
            <a:normAutofit/>
          </a:bodyPr>
          <a:lstStyle>
            <a:lvl1pPr algn="ctr">
              <a:defRPr sz="3600"/>
            </a:lvl1pPr>
          </a:lstStyle>
          <a:p>
            <a:r>
              <a:rPr lang="es-ES"/>
              <a:t>Haga clic para modificar el estilo de título del patrón</a:t>
            </a:r>
            <a:endParaRPr lang="es-CL" dirty="0"/>
          </a:p>
        </p:txBody>
      </p:sp>
      <p:sp>
        <p:nvSpPr>
          <p:cNvPr id="3" name="Subtítulo 2">
            <a:extLst>
              <a:ext uri="{FF2B5EF4-FFF2-40B4-BE49-F238E27FC236}">
                <a16:creationId xmlns:a16="http://schemas.microsoft.com/office/drawing/2014/main" id="{96905FC1-A264-7B2E-EF2D-6BCD6C83D42B}"/>
              </a:ext>
            </a:extLst>
          </p:cNvPr>
          <p:cNvSpPr>
            <a:spLocks noGrp="1"/>
          </p:cNvSpPr>
          <p:nvPr>
            <p:ph type="subTitle" idx="1"/>
          </p:nvPr>
        </p:nvSpPr>
        <p:spPr>
          <a:xfrm>
            <a:off x="2683163" y="3777529"/>
            <a:ext cx="6825673" cy="1283998"/>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Tree>
    <p:extLst>
      <p:ext uri="{BB962C8B-B14F-4D97-AF65-F5344CB8AC3E}">
        <p14:creationId xmlns:p14="http://schemas.microsoft.com/office/powerpoint/2010/main" val="41628972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65096-0991-C0F7-85F7-21FBD818E802}"/>
              </a:ext>
            </a:extLst>
          </p:cNvPr>
          <p:cNvSpPr>
            <a:spLocks noGrp="1"/>
          </p:cNvSpPr>
          <p:nvPr>
            <p:ph type="title"/>
          </p:nvPr>
        </p:nvSpPr>
        <p:spPr>
          <a:xfrm>
            <a:off x="1071418" y="561543"/>
            <a:ext cx="10049164" cy="1020329"/>
          </a:xfrm>
        </p:spPr>
        <p:txBody>
          <a:bodyPr>
            <a:normAutofit/>
          </a:bodyPr>
          <a:lstStyle>
            <a:lvl1pPr algn="ctr">
              <a:defRPr sz="2400"/>
            </a:lvl1pPr>
          </a:lstStyle>
          <a:p>
            <a:r>
              <a:rPr lang="es-ES"/>
              <a:t>Haga clic para modificar el estilo de título del patrón</a:t>
            </a:r>
            <a:endParaRPr lang="es-CL" dirty="0"/>
          </a:p>
        </p:txBody>
      </p:sp>
      <p:sp>
        <p:nvSpPr>
          <p:cNvPr id="3" name="Marcador de texto 2">
            <a:extLst>
              <a:ext uri="{FF2B5EF4-FFF2-40B4-BE49-F238E27FC236}">
                <a16:creationId xmlns:a16="http://schemas.microsoft.com/office/drawing/2014/main" id="{9B1ED1DB-907B-539D-9476-279B3E15DAFC}"/>
              </a:ext>
            </a:extLst>
          </p:cNvPr>
          <p:cNvSpPr>
            <a:spLocks noGrp="1"/>
          </p:cNvSpPr>
          <p:nvPr>
            <p:ph type="body" idx="1"/>
          </p:nvPr>
        </p:nvSpPr>
        <p:spPr>
          <a:xfrm>
            <a:off x="1625599" y="1883353"/>
            <a:ext cx="3639128" cy="823912"/>
          </a:xfrm>
        </p:spPr>
        <p:txBody>
          <a:bodyPr anchor="t">
            <a:normAutofit/>
          </a:bodyPr>
          <a:lstStyle>
            <a:lvl1pPr marL="0" indent="0" algn="ctr">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BC2A904-0D2D-D6C9-4B0C-BBB10208652B}"/>
              </a:ext>
            </a:extLst>
          </p:cNvPr>
          <p:cNvSpPr>
            <a:spLocks noGrp="1"/>
          </p:cNvSpPr>
          <p:nvPr>
            <p:ph sz="half" idx="2"/>
          </p:nvPr>
        </p:nvSpPr>
        <p:spPr>
          <a:xfrm>
            <a:off x="1071418"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
        <p:nvSpPr>
          <p:cNvPr id="11" name="Marcador de texto 2">
            <a:extLst>
              <a:ext uri="{FF2B5EF4-FFF2-40B4-BE49-F238E27FC236}">
                <a16:creationId xmlns:a16="http://schemas.microsoft.com/office/drawing/2014/main" id="{CB96BCC9-4DE3-FFD1-0501-CB9C566CABAC}"/>
              </a:ext>
            </a:extLst>
          </p:cNvPr>
          <p:cNvSpPr>
            <a:spLocks noGrp="1"/>
          </p:cNvSpPr>
          <p:nvPr>
            <p:ph type="body" idx="10"/>
          </p:nvPr>
        </p:nvSpPr>
        <p:spPr>
          <a:xfrm>
            <a:off x="6927272" y="1883353"/>
            <a:ext cx="3639128" cy="823912"/>
          </a:xfrm>
        </p:spPr>
        <p:txBody>
          <a:bodyPr anchor="t">
            <a:normAutofit/>
          </a:bodyPr>
          <a:lstStyle>
            <a:lvl1pPr marL="0" indent="0" algn="ctr">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Marcador de contenido 3">
            <a:extLst>
              <a:ext uri="{FF2B5EF4-FFF2-40B4-BE49-F238E27FC236}">
                <a16:creationId xmlns:a16="http://schemas.microsoft.com/office/drawing/2014/main" id="{A28BB7E4-B115-0792-CF9B-7E725FE86348}"/>
              </a:ext>
            </a:extLst>
          </p:cNvPr>
          <p:cNvSpPr>
            <a:spLocks noGrp="1"/>
          </p:cNvSpPr>
          <p:nvPr>
            <p:ph sz="half" idx="11"/>
          </p:nvPr>
        </p:nvSpPr>
        <p:spPr>
          <a:xfrm>
            <a:off x="6373091"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Tree>
    <p:extLst>
      <p:ext uri="{BB962C8B-B14F-4D97-AF65-F5344CB8AC3E}">
        <p14:creationId xmlns:p14="http://schemas.microsoft.com/office/powerpoint/2010/main" val="4010296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68820C7A-5835-2ED3-3ABD-3CAD8ED1A381}"/>
              </a:ext>
            </a:extLst>
          </p:cNvPr>
          <p:cNvSpPr>
            <a:spLocks noGrp="1"/>
          </p:cNvSpPr>
          <p:nvPr>
            <p:ph type="ctrTitle"/>
          </p:nvPr>
        </p:nvSpPr>
        <p:spPr>
          <a:xfrm>
            <a:off x="761999" y="3089708"/>
            <a:ext cx="4715165" cy="891165"/>
          </a:xfrm>
        </p:spPr>
        <p:txBody>
          <a:bodyPr anchor="t">
            <a:normAutofit/>
          </a:bodyPr>
          <a:lstStyle>
            <a:lvl1pPr algn="l">
              <a:defRPr sz="2400"/>
            </a:lvl1pPr>
          </a:lstStyle>
          <a:p>
            <a:r>
              <a:rPr lang="es-ES"/>
              <a:t>Haga clic para modificar el estilo de título del patrón</a:t>
            </a:r>
            <a:endParaRPr lang="es-CL" dirty="0"/>
          </a:p>
        </p:txBody>
      </p:sp>
      <p:sp>
        <p:nvSpPr>
          <p:cNvPr id="9" name="Subtítulo 2">
            <a:extLst>
              <a:ext uri="{FF2B5EF4-FFF2-40B4-BE49-F238E27FC236}">
                <a16:creationId xmlns:a16="http://schemas.microsoft.com/office/drawing/2014/main" id="{08296E67-A443-397B-84D3-415E0176BB1A}"/>
              </a:ext>
            </a:extLst>
          </p:cNvPr>
          <p:cNvSpPr>
            <a:spLocks noGrp="1"/>
          </p:cNvSpPr>
          <p:nvPr>
            <p:ph type="subTitle" idx="1"/>
          </p:nvPr>
        </p:nvSpPr>
        <p:spPr>
          <a:xfrm>
            <a:off x="6714839" y="3094470"/>
            <a:ext cx="4608944" cy="3112365"/>
          </a:xfrm>
        </p:spPr>
        <p:txBody>
          <a:bodyPr>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
        <p:nvSpPr>
          <p:cNvPr id="10" name="Marcador de texto 2">
            <a:extLst>
              <a:ext uri="{FF2B5EF4-FFF2-40B4-BE49-F238E27FC236}">
                <a16:creationId xmlns:a16="http://schemas.microsoft.com/office/drawing/2014/main" id="{AD9EA9D1-8AF3-E3C3-DD46-AF3164218AB2}"/>
              </a:ext>
            </a:extLst>
          </p:cNvPr>
          <p:cNvSpPr>
            <a:spLocks noGrp="1"/>
          </p:cNvSpPr>
          <p:nvPr>
            <p:ph type="body" idx="10"/>
          </p:nvPr>
        </p:nvSpPr>
        <p:spPr>
          <a:xfrm>
            <a:off x="761999" y="4447310"/>
            <a:ext cx="4715163" cy="823912"/>
          </a:xfrm>
        </p:spPr>
        <p:txBody>
          <a:bodyPr anchor="t">
            <a:normAutofit/>
          </a:bodyPr>
          <a:lstStyle>
            <a:lvl1pPr marL="0" indent="0" algn="l">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pic>
        <p:nvPicPr>
          <p:cNvPr id="2" name="Gráfico 1">
            <a:extLst>
              <a:ext uri="{FF2B5EF4-FFF2-40B4-BE49-F238E27FC236}">
                <a16:creationId xmlns:a16="http://schemas.microsoft.com/office/drawing/2014/main" id="{EAE5EE88-5455-8733-6C42-2378F7F46DC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4" name="Marcador de posición de imagen 8">
            <a:extLst>
              <a:ext uri="{FF2B5EF4-FFF2-40B4-BE49-F238E27FC236}">
                <a16:creationId xmlns:a16="http://schemas.microsoft.com/office/drawing/2014/main" id="{5E42D319-2782-D86D-88D3-D9535AC7F475}"/>
              </a:ext>
            </a:extLst>
          </p:cNvPr>
          <p:cNvSpPr>
            <a:spLocks noGrp="1"/>
          </p:cNvSpPr>
          <p:nvPr>
            <p:ph type="pic" sz="quarter" idx="13"/>
          </p:nvPr>
        </p:nvSpPr>
        <p:spPr>
          <a:xfrm>
            <a:off x="144965" y="133815"/>
            <a:ext cx="11898351" cy="2276876"/>
          </a:xfrm>
          <a:prstGeom prst="round1Rect">
            <a:avLst>
              <a:gd name="adj" fmla="val 24993"/>
            </a:avLst>
          </a:prstGeo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10275250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6" name="Marcador de posición de imagen 8">
            <a:extLst>
              <a:ext uri="{FF2B5EF4-FFF2-40B4-BE49-F238E27FC236}">
                <a16:creationId xmlns:a16="http://schemas.microsoft.com/office/drawing/2014/main" id="{8531E2A4-9A34-BEA3-F476-A47B2C7157F4}"/>
              </a:ext>
            </a:extLst>
          </p:cNvPr>
          <p:cNvSpPr>
            <a:spLocks noGrp="1"/>
          </p:cNvSpPr>
          <p:nvPr>
            <p:ph type="pic" sz="quarter" idx="13"/>
          </p:nvPr>
        </p:nvSpPr>
        <p:spPr>
          <a:xfrm>
            <a:off x="138023" y="129396"/>
            <a:ext cx="11913080" cy="6581956"/>
          </a:xfrm>
        </p:spPr>
        <p:txBody>
          <a:bodyPr/>
          <a:lstStyle/>
          <a:p>
            <a:r>
              <a:rPr lang="es-ES" dirty="0"/>
              <a:t>Haga clic en el icono para agregar una imagen</a:t>
            </a:r>
            <a:endParaRPr lang="es-CL" dirty="0"/>
          </a:p>
        </p:txBody>
      </p:sp>
      <p:sp>
        <p:nvSpPr>
          <p:cNvPr id="2" name="Título 1">
            <a:extLst>
              <a:ext uri="{FF2B5EF4-FFF2-40B4-BE49-F238E27FC236}">
                <a16:creationId xmlns:a16="http://schemas.microsoft.com/office/drawing/2014/main" id="{B4B5FBF0-2E9F-C640-24F4-D317F95E2F57}"/>
              </a:ext>
            </a:extLst>
          </p:cNvPr>
          <p:cNvSpPr>
            <a:spLocks noGrp="1"/>
          </p:cNvSpPr>
          <p:nvPr>
            <p:ph type="title"/>
          </p:nvPr>
        </p:nvSpPr>
        <p:spPr>
          <a:xfrm>
            <a:off x="838200" y="2770049"/>
            <a:ext cx="6024418" cy="1317901"/>
          </a:xfrm>
        </p:spPr>
        <p:txBody>
          <a:bodyPr/>
          <a:lstStyle>
            <a:lvl1pPr>
              <a:defRPr>
                <a:solidFill>
                  <a:schemeClr val="tx1"/>
                </a:solidFill>
              </a:defRPr>
            </a:lvl1pPr>
          </a:lstStyle>
          <a:p>
            <a:r>
              <a:rPr lang="es-ES"/>
              <a:t>Haga clic para modificar el estilo de título del patrón</a:t>
            </a:r>
            <a:endParaRPr lang="es-CL" dirty="0"/>
          </a:p>
        </p:txBody>
      </p:sp>
      <p:pic>
        <p:nvPicPr>
          <p:cNvPr id="3" name="Gráfico 2">
            <a:extLst>
              <a:ext uri="{FF2B5EF4-FFF2-40B4-BE49-F238E27FC236}">
                <a16:creationId xmlns:a16="http://schemas.microsoft.com/office/drawing/2014/main" id="{E8EA4BBD-A2A2-CF6D-21FC-831BDA28F78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06893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2FA59-3CDC-1EC3-FA1E-EA9EDFF32F8F}"/>
              </a:ext>
            </a:extLst>
          </p:cNvPr>
          <p:cNvSpPr>
            <a:spLocks noGrp="1"/>
          </p:cNvSpPr>
          <p:nvPr>
            <p:ph type="ctrTitle"/>
          </p:nvPr>
        </p:nvSpPr>
        <p:spPr>
          <a:xfrm>
            <a:off x="2683163" y="1122363"/>
            <a:ext cx="6825673" cy="2387600"/>
          </a:xfrm>
        </p:spPr>
        <p:txBody>
          <a:bodyPr anchor="ctr">
            <a:normAutofit/>
          </a:bodyPr>
          <a:lstStyle>
            <a:lvl1pPr algn="ctr">
              <a:defRPr sz="3600"/>
            </a:lvl1pPr>
          </a:lstStyle>
          <a:p>
            <a:r>
              <a:rPr lang="es-ES"/>
              <a:t>Haga clic para modificar el estilo de título del patrón</a:t>
            </a:r>
            <a:endParaRPr lang="es-CL" dirty="0"/>
          </a:p>
        </p:txBody>
      </p:sp>
      <p:sp>
        <p:nvSpPr>
          <p:cNvPr id="3" name="Subtítulo 2">
            <a:extLst>
              <a:ext uri="{FF2B5EF4-FFF2-40B4-BE49-F238E27FC236}">
                <a16:creationId xmlns:a16="http://schemas.microsoft.com/office/drawing/2014/main" id="{96905FC1-A264-7B2E-EF2D-6BCD6C83D42B}"/>
              </a:ext>
            </a:extLst>
          </p:cNvPr>
          <p:cNvSpPr>
            <a:spLocks noGrp="1"/>
          </p:cNvSpPr>
          <p:nvPr>
            <p:ph type="subTitle" idx="1"/>
          </p:nvPr>
        </p:nvSpPr>
        <p:spPr>
          <a:xfrm>
            <a:off x="2683163" y="3777529"/>
            <a:ext cx="6825673" cy="1283998"/>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Tree>
    <p:extLst>
      <p:ext uri="{BB962C8B-B14F-4D97-AF65-F5344CB8AC3E}">
        <p14:creationId xmlns:p14="http://schemas.microsoft.com/office/powerpoint/2010/main" val="1393214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B57AE1EF-6AA5-0799-AF91-FF27B495F22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9" name="Marcador de posición de imagen 8">
            <a:extLst>
              <a:ext uri="{FF2B5EF4-FFF2-40B4-BE49-F238E27FC236}">
                <a16:creationId xmlns:a16="http://schemas.microsoft.com/office/drawing/2014/main" id="{9396356C-513A-A98B-A290-77DED21B1AF8}"/>
              </a:ext>
            </a:extLst>
          </p:cNvPr>
          <p:cNvSpPr>
            <a:spLocks noGrp="1"/>
          </p:cNvSpPr>
          <p:nvPr>
            <p:ph type="pic" sz="quarter" idx="13"/>
          </p:nvPr>
        </p:nvSpPr>
        <p:spPr>
          <a:xfrm>
            <a:off x="0" y="0"/>
            <a:ext cx="12192000" cy="6858000"/>
          </a:xfrm>
        </p:spPr>
        <p:txBody>
          <a:bodyPr/>
          <a:lstStyle/>
          <a:p>
            <a:r>
              <a:rPr lang="es-ES" dirty="0"/>
              <a:t>Haga clic en el icono para agregar una imagen</a:t>
            </a:r>
            <a:endParaRPr lang="es-CL" dirty="0"/>
          </a:p>
        </p:txBody>
      </p:sp>
      <p:sp>
        <p:nvSpPr>
          <p:cNvPr id="5" name="Rectángulo: una sola esquina redondeada 4">
            <a:extLst>
              <a:ext uri="{FF2B5EF4-FFF2-40B4-BE49-F238E27FC236}">
                <a16:creationId xmlns:a16="http://schemas.microsoft.com/office/drawing/2014/main" id="{86027E11-B499-8287-74E2-82F86A4B9D38}"/>
              </a:ext>
            </a:extLst>
          </p:cNvPr>
          <p:cNvSpPr/>
          <p:nvPr userDrawn="1"/>
        </p:nvSpPr>
        <p:spPr>
          <a:xfrm>
            <a:off x="140677" y="140677"/>
            <a:ext cx="11904785" cy="6559061"/>
          </a:xfrm>
          <a:prstGeom prst="round1Rect">
            <a:avLst>
              <a:gd name="adj" fmla="val 8490"/>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0256033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60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728C2D-7CD2-5185-2492-76ACE6049BBB}"/>
              </a:ext>
            </a:extLst>
          </p:cNvPr>
          <p:cNvSpPr>
            <a:spLocks noGrp="1"/>
          </p:cNvSpPr>
          <p:nvPr>
            <p:ph type="title"/>
          </p:nvPr>
        </p:nvSpPr>
        <p:spPr>
          <a:xfrm>
            <a:off x="5516418" y="1257157"/>
            <a:ext cx="4599710" cy="950334"/>
          </a:xfrm>
        </p:spPr>
        <p:txBody>
          <a:bodyPr anchor="t">
            <a:normAutofit/>
          </a:bodyPr>
          <a:lstStyle>
            <a:lvl1pPr>
              <a:defRPr sz="2400"/>
            </a:lvl1pPr>
          </a:lstStyle>
          <a:p>
            <a:r>
              <a:rPr lang="es-ES"/>
              <a:t>Haga clic para modificar el estilo de título del patrón</a:t>
            </a:r>
            <a:endParaRPr lang="es-CL" dirty="0"/>
          </a:p>
        </p:txBody>
      </p:sp>
      <p:sp>
        <p:nvSpPr>
          <p:cNvPr id="3" name="Marcador de texto 2">
            <a:extLst>
              <a:ext uri="{FF2B5EF4-FFF2-40B4-BE49-F238E27FC236}">
                <a16:creationId xmlns:a16="http://schemas.microsoft.com/office/drawing/2014/main" id="{AD995E0C-B1E6-29FA-E2FE-F1B92180C86D}"/>
              </a:ext>
            </a:extLst>
          </p:cNvPr>
          <p:cNvSpPr>
            <a:spLocks noGrp="1"/>
          </p:cNvSpPr>
          <p:nvPr>
            <p:ph type="body" idx="1"/>
          </p:nvPr>
        </p:nvSpPr>
        <p:spPr>
          <a:xfrm>
            <a:off x="5516418" y="3632200"/>
            <a:ext cx="4599709" cy="2116137"/>
          </a:xfrm>
        </p:spPr>
        <p:txBody>
          <a:bodyPr>
            <a:normAutofit/>
          </a:bodyPr>
          <a:lstStyle>
            <a:lvl1pPr marL="0" indent="0">
              <a:buNone/>
              <a:defRPr sz="1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texto 2">
            <a:extLst>
              <a:ext uri="{FF2B5EF4-FFF2-40B4-BE49-F238E27FC236}">
                <a16:creationId xmlns:a16="http://schemas.microsoft.com/office/drawing/2014/main" id="{CE7D8195-9DB9-6DB6-CB0D-405A786ED7C6}"/>
              </a:ext>
            </a:extLst>
          </p:cNvPr>
          <p:cNvSpPr>
            <a:spLocks noGrp="1"/>
          </p:cNvSpPr>
          <p:nvPr>
            <p:ph type="body" idx="10"/>
          </p:nvPr>
        </p:nvSpPr>
        <p:spPr>
          <a:xfrm>
            <a:off x="5516417" y="2507889"/>
            <a:ext cx="4599709" cy="823912"/>
          </a:xfrm>
        </p:spPr>
        <p:txBody>
          <a:bodyPr anchor="t">
            <a:normAutofit/>
          </a:bodyPr>
          <a:lstStyle>
            <a:lvl1pPr marL="0" indent="0" algn="l">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pic>
        <p:nvPicPr>
          <p:cNvPr id="5" name="Gráfico 4">
            <a:extLst>
              <a:ext uri="{FF2B5EF4-FFF2-40B4-BE49-F238E27FC236}">
                <a16:creationId xmlns:a16="http://schemas.microsoft.com/office/drawing/2014/main" id="{095CA440-0A39-6A89-282F-C7337B3DB00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7" name="Marcador de posición de imagen 8">
            <a:extLst>
              <a:ext uri="{FF2B5EF4-FFF2-40B4-BE49-F238E27FC236}">
                <a16:creationId xmlns:a16="http://schemas.microsoft.com/office/drawing/2014/main" id="{57FC96F4-266C-46C7-4549-C18E9B237F8A}"/>
              </a:ext>
            </a:extLst>
          </p:cNvPr>
          <p:cNvSpPr>
            <a:spLocks noGrp="1"/>
          </p:cNvSpPr>
          <p:nvPr>
            <p:ph type="pic" sz="quarter" idx="13"/>
          </p:nvPr>
        </p:nvSpPr>
        <p:spPr>
          <a:xfrm>
            <a:off x="146649" y="146648"/>
            <a:ext cx="4536186" cy="6556077"/>
          </a:xfr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18620556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65096-0991-C0F7-85F7-21FBD818E802}"/>
              </a:ext>
            </a:extLst>
          </p:cNvPr>
          <p:cNvSpPr>
            <a:spLocks noGrp="1"/>
          </p:cNvSpPr>
          <p:nvPr>
            <p:ph type="title"/>
          </p:nvPr>
        </p:nvSpPr>
        <p:spPr>
          <a:xfrm>
            <a:off x="1071418" y="561543"/>
            <a:ext cx="10049164" cy="1020329"/>
          </a:xfrm>
        </p:spPr>
        <p:txBody>
          <a:bodyPr>
            <a:normAutofit/>
          </a:bodyPr>
          <a:lstStyle>
            <a:lvl1pPr algn="ctr">
              <a:defRPr sz="2400"/>
            </a:lvl1pPr>
          </a:lstStyle>
          <a:p>
            <a:r>
              <a:rPr lang="es-ES"/>
              <a:t>Haga clic para modificar el estilo de título del patrón</a:t>
            </a:r>
            <a:endParaRPr lang="es-CL" dirty="0"/>
          </a:p>
        </p:txBody>
      </p:sp>
      <p:sp>
        <p:nvSpPr>
          <p:cNvPr id="3" name="Marcador de texto 2">
            <a:extLst>
              <a:ext uri="{FF2B5EF4-FFF2-40B4-BE49-F238E27FC236}">
                <a16:creationId xmlns:a16="http://schemas.microsoft.com/office/drawing/2014/main" id="{9B1ED1DB-907B-539D-9476-279B3E15DAFC}"/>
              </a:ext>
            </a:extLst>
          </p:cNvPr>
          <p:cNvSpPr>
            <a:spLocks noGrp="1"/>
          </p:cNvSpPr>
          <p:nvPr>
            <p:ph type="body" idx="1"/>
          </p:nvPr>
        </p:nvSpPr>
        <p:spPr>
          <a:xfrm>
            <a:off x="1625599" y="1883353"/>
            <a:ext cx="3639128" cy="823912"/>
          </a:xfrm>
        </p:spPr>
        <p:txBody>
          <a:bodyPr anchor="t">
            <a:normAutofit/>
          </a:bodyPr>
          <a:lstStyle>
            <a:lvl1pPr marL="0" indent="0" algn="ctr">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BC2A904-0D2D-D6C9-4B0C-BBB10208652B}"/>
              </a:ext>
            </a:extLst>
          </p:cNvPr>
          <p:cNvSpPr>
            <a:spLocks noGrp="1"/>
          </p:cNvSpPr>
          <p:nvPr>
            <p:ph sz="half" idx="2"/>
          </p:nvPr>
        </p:nvSpPr>
        <p:spPr>
          <a:xfrm>
            <a:off x="1071418"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
        <p:nvSpPr>
          <p:cNvPr id="11" name="Marcador de texto 2">
            <a:extLst>
              <a:ext uri="{FF2B5EF4-FFF2-40B4-BE49-F238E27FC236}">
                <a16:creationId xmlns:a16="http://schemas.microsoft.com/office/drawing/2014/main" id="{CB96BCC9-4DE3-FFD1-0501-CB9C566CABAC}"/>
              </a:ext>
            </a:extLst>
          </p:cNvPr>
          <p:cNvSpPr>
            <a:spLocks noGrp="1"/>
          </p:cNvSpPr>
          <p:nvPr>
            <p:ph type="body" idx="10"/>
          </p:nvPr>
        </p:nvSpPr>
        <p:spPr>
          <a:xfrm>
            <a:off x="6927272" y="1883353"/>
            <a:ext cx="3639128" cy="823912"/>
          </a:xfrm>
        </p:spPr>
        <p:txBody>
          <a:bodyPr anchor="t">
            <a:normAutofit/>
          </a:bodyPr>
          <a:lstStyle>
            <a:lvl1pPr marL="0" indent="0" algn="ctr">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Marcador de contenido 3">
            <a:extLst>
              <a:ext uri="{FF2B5EF4-FFF2-40B4-BE49-F238E27FC236}">
                <a16:creationId xmlns:a16="http://schemas.microsoft.com/office/drawing/2014/main" id="{A28BB7E4-B115-0792-CF9B-7E725FE86348}"/>
              </a:ext>
            </a:extLst>
          </p:cNvPr>
          <p:cNvSpPr>
            <a:spLocks noGrp="1"/>
          </p:cNvSpPr>
          <p:nvPr>
            <p:ph sz="half" idx="11"/>
          </p:nvPr>
        </p:nvSpPr>
        <p:spPr>
          <a:xfrm>
            <a:off x="6373091"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Tree>
    <p:extLst>
      <p:ext uri="{BB962C8B-B14F-4D97-AF65-F5344CB8AC3E}">
        <p14:creationId xmlns:p14="http://schemas.microsoft.com/office/powerpoint/2010/main" val="41332980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68820C7A-5835-2ED3-3ABD-3CAD8ED1A381}"/>
              </a:ext>
            </a:extLst>
          </p:cNvPr>
          <p:cNvSpPr>
            <a:spLocks noGrp="1"/>
          </p:cNvSpPr>
          <p:nvPr>
            <p:ph type="ctrTitle"/>
          </p:nvPr>
        </p:nvSpPr>
        <p:spPr>
          <a:xfrm>
            <a:off x="761999" y="3089708"/>
            <a:ext cx="4715165" cy="891165"/>
          </a:xfrm>
        </p:spPr>
        <p:txBody>
          <a:bodyPr anchor="t">
            <a:normAutofit/>
          </a:bodyPr>
          <a:lstStyle>
            <a:lvl1pPr algn="l">
              <a:defRPr sz="2400"/>
            </a:lvl1pPr>
          </a:lstStyle>
          <a:p>
            <a:r>
              <a:rPr lang="es-ES"/>
              <a:t>Haga clic para modificar el estilo de título del patrón</a:t>
            </a:r>
            <a:endParaRPr lang="es-CL" dirty="0"/>
          </a:p>
        </p:txBody>
      </p:sp>
      <p:sp>
        <p:nvSpPr>
          <p:cNvPr id="9" name="Subtítulo 2">
            <a:extLst>
              <a:ext uri="{FF2B5EF4-FFF2-40B4-BE49-F238E27FC236}">
                <a16:creationId xmlns:a16="http://schemas.microsoft.com/office/drawing/2014/main" id="{08296E67-A443-397B-84D3-415E0176BB1A}"/>
              </a:ext>
            </a:extLst>
          </p:cNvPr>
          <p:cNvSpPr>
            <a:spLocks noGrp="1"/>
          </p:cNvSpPr>
          <p:nvPr>
            <p:ph type="subTitle" idx="1"/>
          </p:nvPr>
        </p:nvSpPr>
        <p:spPr>
          <a:xfrm>
            <a:off x="6714839" y="3094470"/>
            <a:ext cx="4608944" cy="3112365"/>
          </a:xfrm>
        </p:spPr>
        <p:txBody>
          <a:bodyPr>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
        <p:nvSpPr>
          <p:cNvPr id="10" name="Marcador de texto 2">
            <a:extLst>
              <a:ext uri="{FF2B5EF4-FFF2-40B4-BE49-F238E27FC236}">
                <a16:creationId xmlns:a16="http://schemas.microsoft.com/office/drawing/2014/main" id="{AD9EA9D1-8AF3-E3C3-DD46-AF3164218AB2}"/>
              </a:ext>
            </a:extLst>
          </p:cNvPr>
          <p:cNvSpPr>
            <a:spLocks noGrp="1"/>
          </p:cNvSpPr>
          <p:nvPr>
            <p:ph type="body" idx="10"/>
          </p:nvPr>
        </p:nvSpPr>
        <p:spPr>
          <a:xfrm>
            <a:off x="761999" y="4447310"/>
            <a:ext cx="4715163" cy="823912"/>
          </a:xfrm>
        </p:spPr>
        <p:txBody>
          <a:bodyPr anchor="t">
            <a:normAutofit/>
          </a:bodyPr>
          <a:lstStyle>
            <a:lvl1pPr marL="0" indent="0" algn="l">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posición de imagen 8">
            <a:extLst>
              <a:ext uri="{FF2B5EF4-FFF2-40B4-BE49-F238E27FC236}">
                <a16:creationId xmlns:a16="http://schemas.microsoft.com/office/drawing/2014/main" id="{933D0AEF-61D1-28ED-9F4D-4DBF18AAA936}"/>
              </a:ext>
            </a:extLst>
          </p:cNvPr>
          <p:cNvSpPr>
            <a:spLocks noGrp="1"/>
          </p:cNvSpPr>
          <p:nvPr>
            <p:ph type="pic" sz="quarter" idx="13"/>
          </p:nvPr>
        </p:nvSpPr>
        <p:spPr>
          <a:xfrm>
            <a:off x="144965" y="133815"/>
            <a:ext cx="11898351" cy="2276876"/>
          </a:xfrm>
          <a:prstGeom prst="round1Rect">
            <a:avLst>
              <a:gd name="adj" fmla="val 24993"/>
            </a:avLst>
          </a:prstGeo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20727940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6" name="Marcador de posición de imagen 8">
            <a:extLst>
              <a:ext uri="{FF2B5EF4-FFF2-40B4-BE49-F238E27FC236}">
                <a16:creationId xmlns:a16="http://schemas.microsoft.com/office/drawing/2014/main" id="{8531E2A4-9A34-BEA3-F476-A47B2C7157F4}"/>
              </a:ext>
            </a:extLst>
          </p:cNvPr>
          <p:cNvSpPr>
            <a:spLocks noGrp="1"/>
          </p:cNvSpPr>
          <p:nvPr>
            <p:ph type="pic" sz="quarter" idx="13"/>
          </p:nvPr>
        </p:nvSpPr>
        <p:spPr>
          <a:xfrm>
            <a:off x="0" y="0"/>
            <a:ext cx="12192000" cy="6858000"/>
          </a:xfrm>
        </p:spPr>
        <p:txBody>
          <a:bodyPr/>
          <a:lstStyle/>
          <a:p>
            <a:r>
              <a:rPr lang="es-ES" dirty="0"/>
              <a:t>Haga clic en el icono para agregar una imagen</a:t>
            </a:r>
            <a:endParaRPr lang="es-CL" dirty="0"/>
          </a:p>
        </p:txBody>
      </p:sp>
      <p:sp>
        <p:nvSpPr>
          <p:cNvPr id="2" name="Título 1">
            <a:extLst>
              <a:ext uri="{FF2B5EF4-FFF2-40B4-BE49-F238E27FC236}">
                <a16:creationId xmlns:a16="http://schemas.microsoft.com/office/drawing/2014/main" id="{B4B5FBF0-2E9F-C640-24F4-D317F95E2F57}"/>
              </a:ext>
            </a:extLst>
          </p:cNvPr>
          <p:cNvSpPr>
            <a:spLocks noGrp="1"/>
          </p:cNvSpPr>
          <p:nvPr>
            <p:ph type="title"/>
          </p:nvPr>
        </p:nvSpPr>
        <p:spPr>
          <a:xfrm>
            <a:off x="838200" y="2770049"/>
            <a:ext cx="6024418" cy="1317901"/>
          </a:xfrm>
        </p:spPr>
        <p:txBody>
          <a:bodyPr/>
          <a:lstStyle>
            <a:lvl1pPr>
              <a:defRPr>
                <a:solidFill>
                  <a:schemeClr val="tx1"/>
                </a:solidFill>
              </a:defRPr>
            </a:lvl1pPr>
          </a:lstStyle>
          <a:p>
            <a:r>
              <a:rPr lang="es-ES"/>
              <a:t>Haga clic para modificar el estilo de título del patrón</a:t>
            </a:r>
            <a:endParaRPr lang="es-CL" dirty="0"/>
          </a:p>
        </p:txBody>
      </p:sp>
      <p:pic>
        <p:nvPicPr>
          <p:cNvPr id="3" name="Gráfico 2">
            <a:extLst>
              <a:ext uri="{FF2B5EF4-FFF2-40B4-BE49-F238E27FC236}">
                <a16:creationId xmlns:a16="http://schemas.microsoft.com/office/drawing/2014/main" id="{9CD38FB8-71D0-4F85-ED70-FBBF6E65FCF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81283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sp>
        <p:nvSpPr>
          <p:cNvPr id="9" name="Marcador de posición de imagen 8">
            <a:extLst>
              <a:ext uri="{FF2B5EF4-FFF2-40B4-BE49-F238E27FC236}">
                <a16:creationId xmlns:a16="http://schemas.microsoft.com/office/drawing/2014/main" id="{9396356C-513A-A98B-A290-77DED21B1AF8}"/>
              </a:ext>
            </a:extLst>
          </p:cNvPr>
          <p:cNvSpPr>
            <a:spLocks noGrp="1"/>
          </p:cNvSpPr>
          <p:nvPr>
            <p:ph type="pic" sz="quarter" idx="13"/>
          </p:nvPr>
        </p:nvSpPr>
        <p:spPr>
          <a:xfrm>
            <a:off x="138678" y="138677"/>
            <a:ext cx="11908868" cy="6572673"/>
          </a:xfrm>
          <a:prstGeom prst="round1Rect">
            <a:avLst>
              <a:gd name="adj" fmla="val 8290"/>
            </a:avLst>
          </a:prstGeo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11450642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2FA59-3CDC-1EC3-FA1E-EA9EDFF32F8F}"/>
              </a:ext>
            </a:extLst>
          </p:cNvPr>
          <p:cNvSpPr>
            <a:spLocks noGrp="1"/>
          </p:cNvSpPr>
          <p:nvPr>
            <p:ph type="ctrTitle"/>
          </p:nvPr>
        </p:nvSpPr>
        <p:spPr>
          <a:xfrm>
            <a:off x="2683163" y="1122363"/>
            <a:ext cx="6825673" cy="2387600"/>
          </a:xfrm>
        </p:spPr>
        <p:txBody>
          <a:bodyPr anchor="ctr">
            <a:normAutofit/>
          </a:bodyPr>
          <a:lstStyle>
            <a:lvl1pPr algn="ctr">
              <a:defRPr sz="3600"/>
            </a:lvl1pPr>
          </a:lstStyle>
          <a:p>
            <a:r>
              <a:rPr lang="es-ES"/>
              <a:t>Haga clic para modificar el estilo de título del patrón</a:t>
            </a:r>
            <a:endParaRPr lang="es-CL" dirty="0"/>
          </a:p>
        </p:txBody>
      </p:sp>
      <p:sp>
        <p:nvSpPr>
          <p:cNvPr id="3" name="Subtítulo 2">
            <a:extLst>
              <a:ext uri="{FF2B5EF4-FFF2-40B4-BE49-F238E27FC236}">
                <a16:creationId xmlns:a16="http://schemas.microsoft.com/office/drawing/2014/main" id="{96905FC1-A264-7B2E-EF2D-6BCD6C83D42B}"/>
              </a:ext>
            </a:extLst>
          </p:cNvPr>
          <p:cNvSpPr>
            <a:spLocks noGrp="1"/>
          </p:cNvSpPr>
          <p:nvPr>
            <p:ph type="subTitle" idx="1"/>
          </p:nvPr>
        </p:nvSpPr>
        <p:spPr>
          <a:xfrm>
            <a:off x="2683163" y="3777529"/>
            <a:ext cx="6825673" cy="1283998"/>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Tree>
    <p:extLst>
      <p:ext uri="{BB962C8B-B14F-4D97-AF65-F5344CB8AC3E}">
        <p14:creationId xmlns:p14="http://schemas.microsoft.com/office/powerpoint/2010/main" val="10369767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ítulo y objetos">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B57AE1EF-6AA5-0799-AF91-FF27B495F22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9" name="Marcador de posición de imagen 8">
            <a:extLst>
              <a:ext uri="{FF2B5EF4-FFF2-40B4-BE49-F238E27FC236}">
                <a16:creationId xmlns:a16="http://schemas.microsoft.com/office/drawing/2014/main" id="{9396356C-513A-A98B-A290-77DED21B1AF8}"/>
              </a:ext>
            </a:extLst>
          </p:cNvPr>
          <p:cNvSpPr>
            <a:spLocks noGrp="1"/>
          </p:cNvSpPr>
          <p:nvPr>
            <p:ph type="pic" sz="quarter" idx="13"/>
          </p:nvPr>
        </p:nvSpPr>
        <p:spPr>
          <a:xfrm>
            <a:off x="0" y="0"/>
            <a:ext cx="12192000" cy="6858000"/>
          </a:xfr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12973569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85155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728C2D-7CD2-5185-2492-76ACE6049BBB}"/>
              </a:ext>
            </a:extLst>
          </p:cNvPr>
          <p:cNvSpPr>
            <a:spLocks noGrp="1"/>
          </p:cNvSpPr>
          <p:nvPr>
            <p:ph type="title"/>
          </p:nvPr>
        </p:nvSpPr>
        <p:spPr>
          <a:xfrm>
            <a:off x="5516418" y="1257157"/>
            <a:ext cx="4599710" cy="950334"/>
          </a:xfrm>
        </p:spPr>
        <p:txBody>
          <a:bodyPr anchor="t">
            <a:normAutofit/>
          </a:bodyPr>
          <a:lstStyle>
            <a:lvl1pPr>
              <a:defRPr sz="2400"/>
            </a:lvl1pPr>
          </a:lstStyle>
          <a:p>
            <a:r>
              <a:rPr lang="es-ES"/>
              <a:t>Haga clic para modificar el estilo de título del patrón</a:t>
            </a:r>
            <a:endParaRPr lang="es-CL" dirty="0"/>
          </a:p>
        </p:txBody>
      </p:sp>
      <p:sp>
        <p:nvSpPr>
          <p:cNvPr id="3" name="Marcador de texto 2">
            <a:extLst>
              <a:ext uri="{FF2B5EF4-FFF2-40B4-BE49-F238E27FC236}">
                <a16:creationId xmlns:a16="http://schemas.microsoft.com/office/drawing/2014/main" id="{AD995E0C-B1E6-29FA-E2FE-F1B92180C86D}"/>
              </a:ext>
            </a:extLst>
          </p:cNvPr>
          <p:cNvSpPr>
            <a:spLocks noGrp="1"/>
          </p:cNvSpPr>
          <p:nvPr>
            <p:ph type="body" idx="1"/>
          </p:nvPr>
        </p:nvSpPr>
        <p:spPr>
          <a:xfrm>
            <a:off x="5516418" y="3632200"/>
            <a:ext cx="4599709" cy="2116137"/>
          </a:xfrm>
        </p:spPr>
        <p:txBody>
          <a:bodyPr>
            <a:normAutofit/>
          </a:bodyPr>
          <a:lstStyle>
            <a:lvl1pPr marL="0" indent="0">
              <a:buNone/>
              <a:defRPr sz="1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texto 2">
            <a:extLst>
              <a:ext uri="{FF2B5EF4-FFF2-40B4-BE49-F238E27FC236}">
                <a16:creationId xmlns:a16="http://schemas.microsoft.com/office/drawing/2014/main" id="{CE7D8195-9DB9-6DB6-CB0D-405A786ED7C6}"/>
              </a:ext>
            </a:extLst>
          </p:cNvPr>
          <p:cNvSpPr>
            <a:spLocks noGrp="1"/>
          </p:cNvSpPr>
          <p:nvPr>
            <p:ph type="body" idx="10"/>
          </p:nvPr>
        </p:nvSpPr>
        <p:spPr>
          <a:xfrm>
            <a:off x="5516417" y="2507889"/>
            <a:ext cx="4599709" cy="823912"/>
          </a:xfrm>
        </p:spPr>
        <p:txBody>
          <a:bodyPr anchor="t">
            <a:normAutofit/>
          </a:bodyPr>
          <a:lstStyle>
            <a:lvl1pPr marL="0" indent="0" algn="l">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pic>
        <p:nvPicPr>
          <p:cNvPr id="5" name="Gráfico 4">
            <a:extLst>
              <a:ext uri="{FF2B5EF4-FFF2-40B4-BE49-F238E27FC236}">
                <a16:creationId xmlns:a16="http://schemas.microsoft.com/office/drawing/2014/main" id="{C1B66A03-B644-1ED7-7CA6-BBA237B176D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7" name="Marcador de posición de imagen 8">
            <a:extLst>
              <a:ext uri="{FF2B5EF4-FFF2-40B4-BE49-F238E27FC236}">
                <a16:creationId xmlns:a16="http://schemas.microsoft.com/office/drawing/2014/main" id="{610F0A3D-FE37-357C-A00C-2B59DE23B6EC}"/>
              </a:ext>
            </a:extLst>
          </p:cNvPr>
          <p:cNvSpPr>
            <a:spLocks noGrp="1"/>
          </p:cNvSpPr>
          <p:nvPr>
            <p:ph type="pic" sz="quarter" idx="13"/>
          </p:nvPr>
        </p:nvSpPr>
        <p:spPr>
          <a:xfrm>
            <a:off x="146649" y="146648"/>
            <a:ext cx="4536186" cy="6556077"/>
          </a:xfr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2550673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65096-0991-C0F7-85F7-21FBD818E802}"/>
              </a:ext>
            </a:extLst>
          </p:cNvPr>
          <p:cNvSpPr>
            <a:spLocks noGrp="1"/>
          </p:cNvSpPr>
          <p:nvPr>
            <p:ph type="title"/>
          </p:nvPr>
        </p:nvSpPr>
        <p:spPr>
          <a:xfrm>
            <a:off x="1071418" y="561543"/>
            <a:ext cx="10049164" cy="1020329"/>
          </a:xfrm>
        </p:spPr>
        <p:txBody>
          <a:bodyPr>
            <a:normAutofit/>
          </a:bodyPr>
          <a:lstStyle>
            <a:lvl1pPr algn="ctr">
              <a:defRPr sz="2400"/>
            </a:lvl1pPr>
          </a:lstStyle>
          <a:p>
            <a:r>
              <a:rPr lang="es-ES"/>
              <a:t>Haga clic para modificar el estilo de título del patrón</a:t>
            </a:r>
            <a:endParaRPr lang="es-CL" dirty="0"/>
          </a:p>
        </p:txBody>
      </p:sp>
      <p:sp>
        <p:nvSpPr>
          <p:cNvPr id="3" name="Marcador de texto 2">
            <a:extLst>
              <a:ext uri="{FF2B5EF4-FFF2-40B4-BE49-F238E27FC236}">
                <a16:creationId xmlns:a16="http://schemas.microsoft.com/office/drawing/2014/main" id="{9B1ED1DB-907B-539D-9476-279B3E15DAFC}"/>
              </a:ext>
            </a:extLst>
          </p:cNvPr>
          <p:cNvSpPr>
            <a:spLocks noGrp="1"/>
          </p:cNvSpPr>
          <p:nvPr>
            <p:ph type="body" idx="1"/>
          </p:nvPr>
        </p:nvSpPr>
        <p:spPr>
          <a:xfrm>
            <a:off x="1625599" y="1883353"/>
            <a:ext cx="3639128" cy="823912"/>
          </a:xfrm>
        </p:spPr>
        <p:txBody>
          <a:bodyPr anchor="t">
            <a:normAutofit/>
          </a:bodyPr>
          <a:lstStyle>
            <a:lvl1pPr marL="0" indent="0" algn="ctr">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BC2A904-0D2D-D6C9-4B0C-BBB10208652B}"/>
              </a:ext>
            </a:extLst>
          </p:cNvPr>
          <p:cNvSpPr>
            <a:spLocks noGrp="1"/>
          </p:cNvSpPr>
          <p:nvPr>
            <p:ph sz="half" idx="2"/>
          </p:nvPr>
        </p:nvSpPr>
        <p:spPr>
          <a:xfrm>
            <a:off x="1071418"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
        <p:nvSpPr>
          <p:cNvPr id="11" name="Marcador de texto 2">
            <a:extLst>
              <a:ext uri="{FF2B5EF4-FFF2-40B4-BE49-F238E27FC236}">
                <a16:creationId xmlns:a16="http://schemas.microsoft.com/office/drawing/2014/main" id="{CB96BCC9-4DE3-FFD1-0501-CB9C566CABAC}"/>
              </a:ext>
            </a:extLst>
          </p:cNvPr>
          <p:cNvSpPr>
            <a:spLocks noGrp="1"/>
          </p:cNvSpPr>
          <p:nvPr>
            <p:ph type="body" idx="10"/>
          </p:nvPr>
        </p:nvSpPr>
        <p:spPr>
          <a:xfrm>
            <a:off x="6927272" y="1883353"/>
            <a:ext cx="3639128" cy="823912"/>
          </a:xfrm>
        </p:spPr>
        <p:txBody>
          <a:bodyPr anchor="t">
            <a:normAutofit/>
          </a:bodyPr>
          <a:lstStyle>
            <a:lvl1pPr marL="0" indent="0" algn="ctr">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Marcador de contenido 3">
            <a:extLst>
              <a:ext uri="{FF2B5EF4-FFF2-40B4-BE49-F238E27FC236}">
                <a16:creationId xmlns:a16="http://schemas.microsoft.com/office/drawing/2014/main" id="{A28BB7E4-B115-0792-CF9B-7E725FE86348}"/>
              </a:ext>
            </a:extLst>
          </p:cNvPr>
          <p:cNvSpPr>
            <a:spLocks noGrp="1"/>
          </p:cNvSpPr>
          <p:nvPr>
            <p:ph sz="half" idx="11"/>
          </p:nvPr>
        </p:nvSpPr>
        <p:spPr>
          <a:xfrm>
            <a:off x="6373091"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Tree>
    <p:extLst>
      <p:ext uri="{BB962C8B-B14F-4D97-AF65-F5344CB8AC3E}">
        <p14:creationId xmlns:p14="http://schemas.microsoft.com/office/powerpoint/2010/main" val="27975992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68820C7A-5835-2ED3-3ABD-3CAD8ED1A381}"/>
              </a:ext>
            </a:extLst>
          </p:cNvPr>
          <p:cNvSpPr>
            <a:spLocks noGrp="1"/>
          </p:cNvSpPr>
          <p:nvPr>
            <p:ph type="ctrTitle"/>
          </p:nvPr>
        </p:nvSpPr>
        <p:spPr>
          <a:xfrm>
            <a:off x="761999" y="3089708"/>
            <a:ext cx="4715165" cy="891165"/>
          </a:xfrm>
        </p:spPr>
        <p:txBody>
          <a:bodyPr anchor="t">
            <a:normAutofit/>
          </a:bodyPr>
          <a:lstStyle>
            <a:lvl1pPr algn="l">
              <a:defRPr sz="2400"/>
            </a:lvl1pPr>
          </a:lstStyle>
          <a:p>
            <a:r>
              <a:rPr lang="es-ES"/>
              <a:t>Haga clic para modificar el estilo de título del patrón</a:t>
            </a:r>
            <a:endParaRPr lang="es-CL" dirty="0"/>
          </a:p>
        </p:txBody>
      </p:sp>
      <p:sp>
        <p:nvSpPr>
          <p:cNvPr id="9" name="Subtítulo 2">
            <a:extLst>
              <a:ext uri="{FF2B5EF4-FFF2-40B4-BE49-F238E27FC236}">
                <a16:creationId xmlns:a16="http://schemas.microsoft.com/office/drawing/2014/main" id="{08296E67-A443-397B-84D3-415E0176BB1A}"/>
              </a:ext>
            </a:extLst>
          </p:cNvPr>
          <p:cNvSpPr>
            <a:spLocks noGrp="1"/>
          </p:cNvSpPr>
          <p:nvPr>
            <p:ph type="subTitle" idx="1"/>
          </p:nvPr>
        </p:nvSpPr>
        <p:spPr>
          <a:xfrm>
            <a:off x="6714839" y="3094470"/>
            <a:ext cx="4608944" cy="3112365"/>
          </a:xfrm>
        </p:spPr>
        <p:txBody>
          <a:bodyPr>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
        <p:nvSpPr>
          <p:cNvPr id="10" name="Marcador de texto 2">
            <a:extLst>
              <a:ext uri="{FF2B5EF4-FFF2-40B4-BE49-F238E27FC236}">
                <a16:creationId xmlns:a16="http://schemas.microsoft.com/office/drawing/2014/main" id="{AD9EA9D1-8AF3-E3C3-DD46-AF3164218AB2}"/>
              </a:ext>
            </a:extLst>
          </p:cNvPr>
          <p:cNvSpPr>
            <a:spLocks noGrp="1"/>
          </p:cNvSpPr>
          <p:nvPr>
            <p:ph type="body" idx="10"/>
          </p:nvPr>
        </p:nvSpPr>
        <p:spPr>
          <a:xfrm>
            <a:off x="761999" y="4447310"/>
            <a:ext cx="4715163" cy="823912"/>
          </a:xfrm>
        </p:spPr>
        <p:txBody>
          <a:bodyPr anchor="t">
            <a:normAutofit/>
          </a:bodyPr>
          <a:lstStyle>
            <a:lvl1pPr marL="0" indent="0" algn="l">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posición de imagen 8">
            <a:extLst>
              <a:ext uri="{FF2B5EF4-FFF2-40B4-BE49-F238E27FC236}">
                <a16:creationId xmlns:a16="http://schemas.microsoft.com/office/drawing/2014/main" id="{EB4A450D-BD6B-5942-F157-BF45F302B717}"/>
              </a:ext>
            </a:extLst>
          </p:cNvPr>
          <p:cNvSpPr>
            <a:spLocks noGrp="1"/>
          </p:cNvSpPr>
          <p:nvPr>
            <p:ph type="pic" sz="quarter" idx="13"/>
          </p:nvPr>
        </p:nvSpPr>
        <p:spPr>
          <a:xfrm>
            <a:off x="144965" y="133815"/>
            <a:ext cx="11898351" cy="2276876"/>
          </a:xfrm>
          <a:prstGeom prst="round1Rect">
            <a:avLst>
              <a:gd name="adj" fmla="val 24993"/>
            </a:avLst>
          </a:prstGeo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28346149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6" name="Marcador de posición de imagen 8">
            <a:extLst>
              <a:ext uri="{FF2B5EF4-FFF2-40B4-BE49-F238E27FC236}">
                <a16:creationId xmlns:a16="http://schemas.microsoft.com/office/drawing/2014/main" id="{8531E2A4-9A34-BEA3-F476-A47B2C7157F4}"/>
              </a:ext>
            </a:extLst>
          </p:cNvPr>
          <p:cNvSpPr>
            <a:spLocks noGrp="1"/>
          </p:cNvSpPr>
          <p:nvPr>
            <p:ph type="pic" sz="quarter" idx="13"/>
          </p:nvPr>
        </p:nvSpPr>
        <p:spPr>
          <a:xfrm>
            <a:off x="0" y="1028"/>
            <a:ext cx="12192000" cy="6858000"/>
          </a:xfrm>
        </p:spPr>
        <p:txBody>
          <a:bodyPr/>
          <a:lstStyle/>
          <a:p>
            <a:r>
              <a:rPr lang="es-ES" dirty="0"/>
              <a:t>Haga clic en el icono para agregar una imagen</a:t>
            </a:r>
            <a:endParaRPr lang="es-CL" dirty="0"/>
          </a:p>
        </p:txBody>
      </p:sp>
      <p:sp>
        <p:nvSpPr>
          <p:cNvPr id="2" name="Título 1">
            <a:extLst>
              <a:ext uri="{FF2B5EF4-FFF2-40B4-BE49-F238E27FC236}">
                <a16:creationId xmlns:a16="http://schemas.microsoft.com/office/drawing/2014/main" id="{B4B5FBF0-2E9F-C640-24F4-D317F95E2F57}"/>
              </a:ext>
            </a:extLst>
          </p:cNvPr>
          <p:cNvSpPr>
            <a:spLocks noGrp="1"/>
          </p:cNvSpPr>
          <p:nvPr>
            <p:ph type="title"/>
          </p:nvPr>
        </p:nvSpPr>
        <p:spPr>
          <a:xfrm>
            <a:off x="838200" y="2770049"/>
            <a:ext cx="6024418" cy="1317901"/>
          </a:xfrm>
        </p:spPr>
        <p:txBody>
          <a:bodyPr/>
          <a:lstStyle>
            <a:lvl1pPr>
              <a:defRPr>
                <a:solidFill>
                  <a:schemeClr val="bg1"/>
                </a:solidFill>
              </a:defRPr>
            </a:lvl1pPr>
          </a:lstStyle>
          <a:p>
            <a:r>
              <a:rPr lang="es-ES"/>
              <a:t>Haga clic para modificar el estilo de título del patrón</a:t>
            </a:r>
            <a:endParaRPr lang="es-CL" dirty="0"/>
          </a:p>
        </p:txBody>
      </p:sp>
    </p:spTree>
    <p:extLst>
      <p:ext uri="{BB962C8B-B14F-4D97-AF65-F5344CB8AC3E}">
        <p14:creationId xmlns:p14="http://schemas.microsoft.com/office/powerpoint/2010/main" val="26009514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2FA59-3CDC-1EC3-FA1E-EA9EDFF32F8F}"/>
              </a:ext>
            </a:extLst>
          </p:cNvPr>
          <p:cNvSpPr>
            <a:spLocks noGrp="1"/>
          </p:cNvSpPr>
          <p:nvPr>
            <p:ph type="ctrTitle"/>
          </p:nvPr>
        </p:nvSpPr>
        <p:spPr>
          <a:xfrm>
            <a:off x="2683163" y="1122363"/>
            <a:ext cx="6825673" cy="2387600"/>
          </a:xfrm>
        </p:spPr>
        <p:txBody>
          <a:bodyPr anchor="ctr">
            <a:normAutofit/>
          </a:bodyPr>
          <a:lstStyle>
            <a:lvl1pPr algn="ctr">
              <a:defRPr sz="3600"/>
            </a:lvl1pPr>
          </a:lstStyle>
          <a:p>
            <a:r>
              <a:rPr lang="es-ES"/>
              <a:t>Haga clic para modificar el estilo de título del patrón</a:t>
            </a:r>
            <a:endParaRPr lang="es-CL" dirty="0"/>
          </a:p>
        </p:txBody>
      </p:sp>
      <p:sp>
        <p:nvSpPr>
          <p:cNvPr id="3" name="Subtítulo 2">
            <a:extLst>
              <a:ext uri="{FF2B5EF4-FFF2-40B4-BE49-F238E27FC236}">
                <a16:creationId xmlns:a16="http://schemas.microsoft.com/office/drawing/2014/main" id="{96905FC1-A264-7B2E-EF2D-6BCD6C83D42B}"/>
              </a:ext>
            </a:extLst>
          </p:cNvPr>
          <p:cNvSpPr>
            <a:spLocks noGrp="1"/>
          </p:cNvSpPr>
          <p:nvPr>
            <p:ph type="subTitle" idx="1"/>
          </p:nvPr>
        </p:nvSpPr>
        <p:spPr>
          <a:xfrm>
            <a:off x="2683163" y="3777529"/>
            <a:ext cx="6825673" cy="1283998"/>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Tree>
    <p:extLst>
      <p:ext uri="{BB962C8B-B14F-4D97-AF65-F5344CB8AC3E}">
        <p14:creationId xmlns:p14="http://schemas.microsoft.com/office/powerpoint/2010/main" val="26611821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ítulo y objetos">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B57AE1EF-6AA5-0799-AF91-FF27B495F22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9" name="Marcador de posición de imagen 8">
            <a:extLst>
              <a:ext uri="{FF2B5EF4-FFF2-40B4-BE49-F238E27FC236}">
                <a16:creationId xmlns:a16="http://schemas.microsoft.com/office/drawing/2014/main" id="{9396356C-513A-A98B-A290-77DED21B1AF8}"/>
              </a:ext>
            </a:extLst>
          </p:cNvPr>
          <p:cNvSpPr>
            <a:spLocks noGrp="1"/>
          </p:cNvSpPr>
          <p:nvPr>
            <p:ph type="pic" sz="quarter" idx="13"/>
          </p:nvPr>
        </p:nvSpPr>
        <p:spPr>
          <a:xfrm>
            <a:off x="0" y="0"/>
            <a:ext cx="12192000" cy="6858000"/>
          </a:xfrm>
        </p:spPr>
        <p:txBody>
          <a:bodyPr/>
          <a:lstStyle/>
          <a:p>
            <a:r>
              <a:rPr lang="es-ES" dirty="0"/>
              <a:t>Haga clic en el icono para agregar una imagen</a:t>
            </a:r>
            <a:endParaRPr lang="es-CL" dirty="0"/>
          </a:p>
        </p:txBody>
      </p:sp>
      <p:sp>
        <p:nvSpPr>
          <p:cNvPr id="5" name="Rectángulo: una sola esquina redondeada 4">
            <a:extLst>
              <a:ext uri="{FF2B5EF4-FFF2-40B4-BE49-F238E27FC236}">
                <a16:creationId xmlns:a16="http://schemas.microsoft.com/office/drawing/2014/main" id="{86027E11-B499-8287-74E2-82F86A4B9D38}"/>
              </a:ext>
            </a:extLst>
          </p:cNvPr>
          <p:cNvSpPr/>
          <p:nvPr userDrawn="1"/>
        </p:nvSpPr>
        <p:spPr>
          <a:xfrm>
            <a:off x="140677" y="140677"/>
            <a:ext cx="11904785" cy="6559061"/>
          </a:xfrm>
          <a:prstGeom prst="round1Rect">
            <a:avLst>
              <a:gd name="adj" fmla="val 8490"/>
            </a:avLst>
          </a:prstGeom>
          <a:solidFill>
            <a:schemeClr val="tx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0440527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F49B1BB3-E980-F384-932E-77C3FB41FB8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12465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728C2D-7CD2-5185-2492-76ACE6049BBB}"/>
              </a:ext>
            </a:extLst>
          </p:cNvPr>
          <p:cNvSpPr>
            <a:spLocks noGrp="1"/>
          </p:cNvSpPr>
          <p:nvPr>
            <p:ph type="title"/>
          </p:nvPr>
        </p:nvSpPr>
        <p:spPr>
          <a:xfrm>
            <a:off x="5516418" y="1257157"/>
            <a:ext cx="4599710" cy="950334"/>
          </a:xfrm>
        </p:spPr>
        <p:txBody>
          <a:bodyPr anchor="t">
            <a:normAutofit/>
          </a:bodyPr>
          <a:lstStyle>
            <a:lvl1pPr>
              <a:defRPr sz="2400"/>
            </a:lvl1pPr>
          </a:lstStyle>
          <a:p>
            <a:r>
              <a:rPr lang="es-ES"/>
              <a:t>Haga clic para modificar el estilo de título del patrón</a:t>
            </a:r>
            <a:endParaRPr lang="es-CL" dirty="0"/>
          </a:p>
        </p:txBody>
      </p:sp>
      <p:sp>
        <p:nvSpPr>
          <p:cNvPr id="3" name="Marcador de texto 2">
            <a:extLst>
              <a:ext uri="{FF2B5EF4-FFF2-40B4-BE49-F238E27FC236}">
                <a16:creationId xmlns:a16="http://schemas.microsoft.com/office/drawing/2014/main" id="{AD995E0C-B1E6-29FA-E2FE-F1B92180C86D}"/>
              </a:ext>
            </a:extLst>
          </p:cNvPr>
          <p:cNvSpPr>
            <a:spLocks noGrp="1"/>
          </p:cNvSpPr>
          <p:nvPr>
            <p:ph type="body" idx="1"/>
          </p:nvPr>
        </p:nvSpPr>
        <p:spPr>
          <a:xfrm>
            <a:off x="5516418" y="3632200"/>
            <a:ext cx="4599709" cy="2116137"/>
          </a:xfrm>
        </p:spPr>
        <p:txBody>
          <a:bodyPr>
            <a:normAutofit/>
          </a:bodyPr>
          <a:lstStyle>
            <a:lvl1pPr marL="0" indent="0">
              <a:buNone/>
              <a:defRPr sz="1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texto 2">
            <a:extLst>
              <a:ext uri="{FF2B5EF4-FFF2-40B4-BE49-F238E27FC236}">
                <a16:creationId xmlns:a16="http://schemas.microsoft.com/office/drawing/2014/main" id="{CE7D8195-9DB9-6DB6-CB0D-405A786ED7C6}"/>
              </a:ext>
            </a:extLst>
          </p:cNvPr>
          <p:cNvSpPr>
            <a:spLocks noGrp="1"/>
          </p:cNvSpPr>
          <p:nvPr>
            <p:ph type="body" idx="10"/>
          </p:nvPr>
        </p:nvSpPr>
        <p:spPr>
          <a:xfrm>
            <a:off x="5516417" y="2507889"/>
            <a:ext cx="4599709" cy="823912"/>
          </a:xfrm>
        </p:spPr>
        <p:txBody>
          <a:bodyPr anchor="t">
            <a:normAutofit/>
          </a:bodyPr>
          <a:lstStyle>
            <a:lvl1pPr marL="0" indent="0" algn="l">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pic>
        <p:nvPicPr>
          <p:cNvPr id="5" name="Gráfico 4">
            <a:extLst>
              <a:ext uri="{FF2B5EF4-FFF2-40B4-BE49-F238E27FC236}">
                <a16:creationId xmlns:a16="http://schemas.microsoft.com/office/drawing/2014/main" id="{9FD81967-B2ED-3D59-9F0C-25E17D662C2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
        <p:nvSpPr>
          <p:cNvPr id="7" name="Marcador de posición de imagen 8">
            <a:extLst>
              <a:ext uri="{FF2B5EF4-FFF2-40B4-BE49-F238E27FC236}">
                <a16:creationId xmlns:a16="http://schemas.microsoft.com/office/drawing/2014/main" id="{31943645-68A0-4197-B3A2-A9E76BC6D3C5}"/>
              </a:ext>
            </a:extLst>
          </p:cNvPr>
          <p:cNvSpPr>
            <a:spLocks noGrp="1"/>
          </p:cNvSpPr>
          <p:nvPr>
            <p:ph type="pic" sz="quarter" idx="13"/>
          </p:nvPr>
        </p:nvSpPr>
        <p:spPr>
          <a:xfrm>
            <a:off x="146649" y="146648"/>
            <a:ext cx="4536186" cy="6556077"/>
          </a:xfr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40878981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9" name="Marcador de posición de imagen 8">
            <a:extLst>
              <a:ext uri="{FF2B5EF4-FFF2-40B4-BE49-F238E27FC236}">
                <a16:creationId xmlns:a16="http://schemas.microsoft.com/office/drawing/2014/main" id="{9396356C-513A-A98B-A290-77DED21B1AF8}"/>
              </a:ext>
            </a:extLst>
          </p:cNvPr>
          <p:cNvSpPr>
            <a:spLocks noGrp="1"/>
          </p:cNvSpPr>
          <p:nvPr>
            <p:ph type="pic" sz="quarter" idx="13"/>
          </p:nvPr>
        </p:nvSpPr>
        <p:spPr>
          <a:xfrm>
            <a:off x="146649" y="146648"/>
            <a:ext cx="4536186" cy="6556077"/>
          </a:xfrm>
        </p:spPr>
        <p:txBody>
          <a:bodyPr/>
          <a:lstStyle/>
          <a:p>
            <a:r>
              <a:rPr lang="es-ES" dirty="0"/>
              <a:t>Haga clic en el icono para agregar una imagen</a:t>
            </a:r>
            <a:endParaRPr lang="es-CL" dirty="0"/>
          </a:p>
        </p:txBody>
      </p:sp>
      <p:sp>
        <p:nvSpPr>
          <p:cNvPr id="2" name="Título 1">
            <a:extLst>
              <a:ext uri="{FF2B5EF4-FFF2-40B4-BE49-F238E27FC236}">
                <a16:creationId xmlns:a16="http://schemas.microsoft.com/office/drawing/2014/main" id="{84728C2D-7CD2-5185-2492-76ACE6049BBB}"/>
              </a:ext>
            </a:extLst>
          </p:cNvPr>
          <p:cNvSpPr>
            <a:spLocks noGrp="1"/>
          </p:cNvSpPr>
          <p:nvPr>
            <p:ph type="title"/>
          </p:nvPr>
        </p:nvSpPr>
        <p:spPr>
          <a:xfrm>
            <a:off x="5516418" y="1257157"/>
            <a:ext cx="4599710" cy="950334"/>
          </a:xfrm>
        </p:spPr>
        <p:txBody>
          <a:bodyPr anchor="t">
            <a:normAutofit/>
          </a:bodyPr>
          <a:lstStyle>
            <a:lvl1pPr>
              <a:defRPr sz="2400"/>
            </a:lvl1pPr>
          </a:lstStyle>
          <a:p>
            <a:r>
              <a:rPr lang="es-ES"/>
              <a:t>Haga clic para modificar el estilo de título del patrón</a:t>
            </a:r>
            <a:endParaRPr lang="es-CL" dirty="0"/>
          </a:p>
        </p:txBody>
      </p:sp>
      <p:sp>
        <p:nvSpPr>
          <p:cNvPr id="3" name="Marcador de texto 2">
            <a:extLst>
              <a:ext uri="{FF2B5EF4-FFF2-40B4-BE49-F238E27FC236}">
                <a16:creationId xmlns:a16="http://schemas.microsoft.com/office/drawing/2014/main" id="{AD995E0C-B1E6-29FA-E2FE-F1B92180C86D}"/>
              </a:ext>
            </a:extLst>
          </p:cNvPr>
          <p:cNvSpPr>
            <a:spLocks noGrp="1"/>
          </p:cNvSpPr>
          <p:nvPr>
            <p:ph type="body" idx="1"/>
          </p:nvPr>
        </p:nvSpPr>
        <p:spPr>
          <a:xfrm>
            <a:off x="5516418" y="3632200"/>
            <a:ext cx="4599709" cy="2116137"/>
          </a:xfrm>
        </p:spPr>
        <p:txBody>
          <a:bodyPr>
            <a:normAutofit/>
          </a:bodyPr>
          <a:lstStyle>
            <a:lvl1pPr marL="0" indent="0">
              <a:buNone/>
              <a:defRPr sz="1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texto 2">
            <a:extLst>
              <a:ext uri="{FF2B5EF4-FFF2-40B4-BE49-F238E27FC236}">
                <a16:creationId xmlns:a16="http://schemas.microsoft.com/office/drawing/2014/main" id="{CE7D8195-9DB9-6DB6-CB0D-405A786ED7C6}"/>
              </a:ext>
            </a:extLst>
          </p:cNvPr>
          <p:cNvSpPr>
            <a:spLocks noGrp="1"/>
          </p:cNvSpPr>
          <p:nvPr>
            <p:ph type="body" idx="10"/>
          </p:nvPr>
        </p:nvSpPr>
        <p:spPr>
          <a:xfrm>
            <a:off x="5516417" y="2507889"/>
            <a:ext cx="4599709" cy="823912"/>
          </a:xfrm>
        </p:spPr>
        <p:txBody>
          <a:bodyPr anchor="t">
            <a:normAutofit/>
          </a:bodyPr>
          <a:lstStyle>
            <a:lvl1pPr marL="0" indent="0" algn="l">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pic>
        <p:nvPicPr>
          <p:cNvPr id="5" name="Gráfico 4">
            <a:extLst>
              <a:ext uri="{FF2B5EF4-FFF2-40B4-BE49-F238E27FC236}">
                <a16:creationId xmlns:a16="http://schemas.microsoft.com/office/drawing/2014/main" id="{163397D1-475A-C6AE-E5E5-BB90E05169A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710588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65096-0991-C0F7-85F7-21FBD818E802}"/>
              </a:ext>
            </a:extLst>
          </p:cNvPr>
          <p:cNvSpPr>
            <a:spLocks noGrp="1"/>
          </p:cNvSpPr>
          <p:nvPr>
            <p:ph type="title"/>
          </p:nvPr>
        </p:nvSpPr>
        <p:spPr>
          <a:xfrm>
            <a:off x="1071418" y="561543"/>
            <a:ext cx="10049164" cy="1020329"/>
          </a:xfrm>
        </p:spPr>
        <p:txBody>
          <a:bodyPr>
            <a:normAutofit/>
          </a:bodyPr>
          <a:lstStyle>
            <a:lvl1pPr algn="ctr">
              <a:defRPr sz="2400"/>
            </a:lvl1pPr>
          </a:lstStyle>
          <a:p>
            <a:r>
              <a:rPr lang="es-ES"/>
              <a:t>Haga clic para modificar el estilo de título del patrón</a:t>
            </a:r>
            <a:endParaRPr lang="es-CL" dirty="0"/>
          </a:p>
        </p:txBody>
      </p:sp>
      <p:sp>
        <p:nvSpPr>
          <p:cNvPr id="3" name="Marcador de texto 2">
            <a:extLst>
              <a:ext uri="{FF2B5EF4-FFF2-40B4-BE49-F238E27FC236}">
                <a16:creationId xmlns:a16="http://schemas.microsoft.com/office/drawing/2014/main" id="{9B1ED1DB-907B-539D-9476-279B3E15DAFC}"/>
              </a:ext>
            </a:extLst>
          </p:cNvPr>
          <p:cNvSpPr>
            <a:spLocks noGrp="1"/>
          </p:cNvSpPr>
          <p:nvPr>
            <p:ph type="body" idx="1"/>
          </p:nvPr>
        </p:nvSpPr>
        <p:spPr>
          <a:xfrm>
            <a:off x="1625599" y="1883353"/>
            <a:ext cx="3639128" cy="823912"/>
          </a:xfrm>
        </p:spPr>
        <p:txBody>
          <a:bodyPr anchor="t">
            <a:normAutofit/>
          </a:bodyPr>
          <a:lstStyle>
            <a:lvl1pPr marL="0" indent="0" algn="ctr">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BC2A904-0D2D-D6C9-4B0C-BBB10208652B}"/>
              </a:ext>
            </a:extLst>
          </p:cNvPr>
          <p:cNvSpPr>
            <a:spLocks noGrp="1"/>
          </p:cNvSpPr>
          <p:nvPr>
            <p:ph sz="half" idx="2"/>
          </p:nvPr>
        </p:nvSpPr>
        <p:spPr>
          <a:xfrm>
            <a:off x="1071418"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
        <p:nvSpPr>
          <p:cNvPr id="11" name="Marcador de texto 2">
            <a:extLst>
              <a:ext uri="{FF2B5EF4-FFF2-40B4-BE49-F238E27FC236}">
                <a16:creationId xmlns:a16="http://schemas.microsoft.com/office/drawing/2014/main" id="{CB96BCC9-4DE3-FFD1-0501-CB9C566CABAC}"/>
              </a:ext>
            </a:extLst>
          </p:cNvPr>
          <p:cNvSpPr>
            <a:spLocks noGrp="1"/>
          </p:cNvSpPr>
          <p:nvPr>
            <p:ph type="body" idx="10"/>
          </p:nvPr>
        </p:nvSpPr>
        <p:spPr>
          <a:xfrm>
            <a:off x="6927272" y="1883353"/>
            <a:ext cx="3639128" cy="823912"/>
          </a:xfrm>
        </p:spPr>
        <p:txBody>
          <a:bodyPr anchor="t">
            <a:normAutofit/>
          </a:bodyPr>
          <a:lstStyle>
            <a:lvl1pPr marL="0" indent="0" algn="ctr">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Marcador de contenido 3">
            <a:extLst>
              <a:ext uri="{FF2B5EF4-FFF2-40B4-BE49-F238E27FC236}">
                <a16:creationId xmlns:a16="http://schemas.microsoft.com/office/drawing/2014/main" id="{A28BB7E4-B115-0792-CF9B-7E725FE86348}"/>
              </a:ext>
            </a:extLst>
          </p:cNvPr>
          <p:cNvSpPr>
            <a:spLocks noGrp="1"/>
          </p:cNvSpPr>
          <p:nvPr>
            <p:ph sz="half" idx="11"/>
          </p:nvPr>
        </p:nvSpPr>
        <p:spPr>
          <a:xfrm>
            <a:off x="6373091"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Tree>
    <p:extLst>
      <p:ext uri="{BB962C8B-B14F-4D97-AF65-F5344CB8AC3E}">
        <p14:creationId xmlns:p14="http://schemas.microsoft.com/office/powerpoint/2010/main" val="25673503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68820C7A-5835-2ED3-3ABD-3CAD8ED1A381}"/>
              </a:ext>
            </a:extLst>
          </p:cNvPr>
          <p:cNvSpPr>
            <a:spLocks noGrp="1"/>
          </p:cNvSpPr>
          <p:nvPr>
            <p:ph type="ctrTitle"/>
          </p:nvPr>
        </p:nvSpPr>
        <p:spPr>
          <a:xfrm>
            <a:off x="761999" y="3089708"/>
            <a:ext cx="4715165" cy="891165"/>
          </a:xfrm>
        </p:spPr>
        <p:txBody>
          <a:bodyPr anchor="t">
            <a:normAutofit/>
          </a:bodyPr>
          <a:lstStyle>
            <a:lvl1pPr algn="l">
              <a:defRPr sz="2400"/>
            </a:lvl1pPr>
          </a:lstStyle>
          <a:p>
            <a:r>
              <a:rPr lang="es-ES"/>
              <a:t>Haga clic para modificar el estilo de título del patrón</a:t>
            </a:r>
            <a:endParaRPr lang="es-CL" dirty="0"/>
          </a:p>
        </p:txBody>
      </p:sp>
      <p:sp>
        <p:nvSpPr>
          <p:cNvPr id="9" name="Subtítulo 2">
            <a:extLst>
              <a:ext uri="{FF2B5EF4-FFF2-40B4-BE49-F238E27FC236}">
                <a16:creationId xmlns:a16="http://schemas.microsoft.com/office/drawing/2014/main" id="{08296E67-A443-397B-84D3-415E0176BB1A}"/>
              </a:ext>
            </a:extLst>
          </p:cNvPr>
          <p:cNvSpPr>
            <a:spLocks noGrp="1"/>
          </p:cNvSpPr>
          <p:nvPr>
            <p:ph type="subTitle" idx="1"/>
          </p:nvPr>
        </p:nvSpPr>
        <p:spPr>
          <a:xfrm>
            <a:off x="6714839" y="3094470"/>
            <a:ext cx="4608944" cy="3112365"/>
          </a:xfrm>
        </p:spPr>
        <p:txBody>
          <a:bodyPr>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
        <p:nvSpPr>
          <p:cNvPr id="10" name="Marcador de texto 2">
            <a:extLst>
              <a:ext uri="{FF2B5EF4-FFF2-40B4-BE49-F238E27FC236}">
                <a16:creationId xmlns:a16="http://schemas.microsoft.com/office/drawing/2014/main" id="{AD9EA9D1-8AF3-E3C3-DD46-AF3164218AB2}"/>
              </a:ext>
            </a:extLst>
          </p:cNvPr>
          <p:cNvSpPr>
            <a:spLocks noGrp="1"/>
          </p:cNvSpPr>
          <p:nvPr>
            <p:ph type="body" idx="10"/>
          </p:nvPr>
        </p:nvSpPr>
        <p:spPr>
          <a:xfrm>
            <a:off x="761999" y="4447310"/>
            <a:ext cx="4715163" cy="823912"/>
          </a:xfrm>
        </p:spPr>
        <p:txBody>
          <a:bodyPr anchor="t">
            <a:normAutofit/>
          </a:bodyPr>
          <a:lstStyle>
            <a:lvl1pPr marL="0" indent="0" algn="l">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posición de imagen 8">
            <a:extLst>
              <a:ext uri="{FF2B5EF4-FFF2-40B4-BE49-F238E27FC236}">
                <a16:creationId xmlns:a16="http://schemas.microsoft.com/office/drawing/2014/main" id="{CA691275-E614-75DD-BF66-D1A2304E5492}"/>
              </a:ext>
            </a:extLst>
          </p:cNvPr>
          <p:cNvSpPr>
            <a:spLocks noGrp="1"/>
          </p:cNvSpPr>
          <p:nvPr>
            <p:ph type="pic" sz="quarter" idx="13"/>
          </p:nvPr>
        </p:nvSpPr>
        <p:spPr>
          <a:xfrm>
            <a:off x="144965" y="133815"/>
            <a:ext cx="11898351" cy="2276876"/>
          </a:xfrm>
          <a:prstGeom prst="round1Rect">
            <a:avLst>
              <a:gd name="adj" fmla="val 24993"/>
            </a:avLst>
          </a:prstGeom>
        </p:spPr>
        <p:txBody>
          <a:bodyPr/>
          <a:lstStyle/>
          <a:p>
            <a:r>
              <a:rPr lang="es-ES" dirty="0"/>
              <a:t>Haga clic en el icono para agregar una imagen</a:t>
            </a:r>
            <a:endParaRPr lang="es-CL" dirty="0"/>
          </a:p>
        </p:txBody>
      </p:sp>
    </p:spTree>
    <p:extLst>
      <p:ext uri="{BB962C8B-B14F-4D97-AF65-F5344CB8AC3E}">
        <p14:creationId xmlns:p14="http://schemas.microsoft.com/office/powerpoint/2010/main" val="41890748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6" name="Marcador de posición de imagen 8">
            <a:extLst>
              <a:ext uri="{FF2B5EF4-FFF2-40B4-BE49-F238E27FC236}">
                <a16:creationId xmlns:a16="http://schemas.microsoft.com/office/drawing/2014/main" id="{8531E2A4-9A34-BEA3-F476-A47B2C7157F4}"/>
              </a:ext>
            </a:extLst>
          </p:cNvPr>
          <p:cNvSpPr>
            <a:spLocks noGrp="1"/>
          </p:cNvSpPr>
          <p:nvPr>
            <p:ph type="pic" sz="quarter" idx="13"/>
          </p:nvPr>
        </p:nvSpPr>
        <p:spPr>
          <a:xfrm>
            <a:off x="0" y="1"/>
            <a:ext cx="12192000" cy="6858000"/>
          </a:xfrm>
        </p:spPr>
        <p:txBody>
          <a:bodyPr/>
          <a:lstStyle/>
          <a:p>
            <a:r>
              <a:rPr lang="es-ES"/>
              <a:t>Haga clic en el icono para agregar una imagen</a:t>
            </a:r>
            <a:endParaRPr lang="es-CL"/>
          </a:p>
        </p:txBody>
      </p:sp>
      <p:sp>
        <p:nvSpPr>
          <p:cNvPr id="2" name="Título 1">
            <a:extLst>
              <a:ext uri="{FF2B5EF4-FFF2-40B4-BE49-F238E27FC236}">
                <a16:creationId xmlns:a16="http://schemas.microsoft.com/office/drawing/2014/main" id="{B4B5FBF0-2E9F-C640-24F4-D317F95E2F57}"/>
              </a:ext>
            </a:extLst>
          </p:cNvPr>
          <p:cNvSpPr>
            <a:spLocks noGrp="1"/>
          </p:cNvSpPr>
          <p:nvPr>
            <p:ph type="title"/>
          </p:nvPr>
        </p:nvSpPr>
        <p:spPr>
          <a:xfrm>
            <a:off x="838200" y="2770049"/>
            <a:ext cx="6024418" cy="1317901"/>
          </a:xfrm>
        </p:spPr>
        <p:txBody>
          <a:bodyPr/>
          <a:lstStyle>
            <a:lvl1pPr>
              <a:defRPr>
                <a:solidFill>
                  <a:schemeClr val="bg1"/>
                </a:solidFill>
              </a:defRPr>
            </a:lvl1pPr>
          </a:lstStyle>
          <a:p>
            <a:r>
              <a:rPr lang="es-ES"/>
              <a:t>Haga clic para modificar el estilo de título del patrón</a:t>
            </a:r>
            <a:endParaRPr lang="es-CL" dirty="0"/>
          </a:p>
        </p:txBody>
      </p:sp>
      <p:pic>
        <p:nvPicPr>
          <p:cNvPr id="3" name="Gráfico 2">
            <a:extLst>
              <a:ext uri="{FF2B5EF4-FFF2-40B4-BE49-F238E27FC236}">
                <a16:creationId xmlns:a16="http://schemas.microsoft.com/office/drawing/2014/main" id="{B793FE82-AE4C-A625-A66C-6CBD4214700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25969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54735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65096-0991-C0F7-85F7-21FBD818E802}"/>
              </a:ext>
            </a:extLst>
          </p:cNvPr>
          <p:cNvSpPr>
            <a:spLocks noGrp="1"/>
          </p:cNvSpPr>
          <p:nvPr>
            <p:ph type="title"/>
          </p:nvPr>
        </p:nvSpPr>
        <p:spPr>
          <a:xfrm>
            <a:off x="1071418" y="561543"/>
            <a:ext cx="10049164" cy="1020329"/>
          </a:xfrm>
        </p:spPr>
        <p:txBody>
          <a:bodyPr>
            <a:normAutofit/>
          </a:bodyPr>
          <a:lstStyle>
            <a:lvl1pPr algn="ctr">
              <a:defRPr sz="2400"/>
            </a:lvl1pPr>
          </a:lstStyle>
          <a:p>
            <a:r>
              <a:rPr lang="es-ES"/>
              <a:t>Haga clic para modificar el estilo de título del patrón</a:t>
            </a:r>
            <a:endParaRPr lang="es-CL" dirty="0"/>
          </a:p>
        </p:txBody>
      </p:sp>
      <p:sp>
        <p:nvSpPr>
          <p:cNvPr id="3" name="Marcador de texto 2">
            <a:extLst>
              <a:ext uri="{FF2B5EF4-FFF2-40B4-BE49-F238E27FC236}">
                <a16:creationId xmlns:a16="http://schemas.microsoft.com/office/drawing/2014/main" id="{9B1ED1DB-907B-539D-9476-279B3E15DAFC}"/>
              </a:ext>
            </a:extLst>
          </p:cNvPr>
          <p:cNvSpPr>
            <a:spLocks noGrp="1"/>
          </p:cNvSpPr>
          <p:nvPr>
            <p:ph type="body" idx="1"/>
          </p:nvPr>
        </p:nvSpPr>
        <p:spPr>
          <a:xfrm>
            <a:off x="1625599" y="1883353"/>
            <a:ext cx="3639128" cy="823912"/>
          </a:xfrm>
        </p:spPr>
        <p:txBody>
          <a:bodyPr anchor="t">
            <a:normAutofit/>
          </a:bodyPr>
          <a:lstStyle>
            <a:lvl1pPr marL="0" indent="0" algn="ctr">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BC2A904-0D2D-D6C9-4B0C-BBB10208652B}"/>
              </a:ext>
            </a:extLst>
          </p:cNvPr>
          <p:cNvSpPr>
            <a:spLocks noGrp="1"/>
          </p:cNvSpPr>
          <p:nvPr>
            <p:ph sz="half" idx="2"/>
          </p:nvPr>
        </p:nvSpPr>
        <p:spPr>
          <a:xfrm>
            <a:off x="1071418"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
        <p:nvSpPr>
          <p:cNvPr id="11" name="Marcador de texto 2">
            <a:extLst>
              <a:ext uri="{FF2B5EF4-FFF2-40B4-BE49-F238E27FC236}">
                <a16:creationId xmlns:a16="http://schemas.microsoft.com/office/drawing/2014/main" id="{CB96BCC9-4DE3-FFD1-0501-CB9C566CABAC}"/>
              </a:ext>
            </a:extLst>
          </p:cNvPr>
          <p:cNvSpPr>
            <a:spLocks noGrp="1"/>
          </p:cNvSpPr>
          <p:nvPr>
            <p:ph type="body" idx="10"/>
          </p:nvPr>
        </p:nvSpPr>
        <p:spPr>
          <a:xfrm>
            <a:off x="6927272" y="1883353"/>
            <a:ext cx="3639128" cy="823912"/>
          </a:xfrm>
        </p:spPr>
        <p:txBody>
          <a:bodyPr anchor="t">
            <a:normAutofit/>
          </a:bodyPr>
          <a:lstStyle>
            <a:lvl1pPr marL="0" indent="0" algn="ctr">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Marcador de contenido 3">
            <a:extLst>
              <a:ext uri="{FF2B5EF4-FFF2-40B4-BE49-F238E27FC236}">
                <a16:creationId xmlns:a16="http://schemas.microsoft.com/office/drawing/2014/main" id="{A28BB7E4-B115-0792-CF9B-7E725FE86348}"/>
              </a:ext>
            </a:extLst>
          </p:cNvPr>
          <p:cNvSpPr>
            <a:spLocks noGrp="1"/>
          </p:cNvSpPr>
          <p:nvPr>
            <p:ph sz="half" idx="11"/>
          </p:nvPr>
        </p:nvSpPr>
        <p:spPr>
          <a:xfrm>
            <a:off x="6373091" y="2909455"/>
            <a:ext cx="4747491" cy="3280208"/>
          </a:xfrm>
        </p:spPr>
        <p:txBody>
          <a:bodyPr>
            <a:normAutofit/>
          </a:bodyPr>
          <a:lstStyle>
            <a:lvl1pPr>
              <a:defRPr sz="1400"/>
            </a:lvl1pPr>
            <a:lvl2pPr>
              <a:defRPr sz="1400"/>
            </a:lvl2pPr>
            <a:lvl3pPr>
              <a:defRPr sz="14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dirty="0"/>
          </a:p>
        </p:txBody>
      </p:sp>
    </p:spTree>
    <p:extLst>
      <p:ext uri="{BB962C8B-B14F-4D97-AF65-F5344CB8AC3E}">
        <p14:creationId xmlns:p14="http://schemas.microsoft.com/office/powerpoint/2010/main" val="3151969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Encabezado de sección">
    <p:spTree>
      <p:nvGrpSpPr>
        <p:cNvPr id="1" name=""/>
        <p:cNvGrpSpPr/>
        <p:nvPr/>
      </p:nvGrpSpPr>
      <p:grpSpPr>
        <a:xfrm>
          <a:off x="0" y="0"/>
          <a:ext cx="0" cy="0"/>
          <a:chOff x="0" y="0"/>
          <a:chExt cx="0" cy="0"/>
        </a:xfrm>
      </p:grpSpPr>
      <p:sp>
        <p:nvSpPr>
          <p:cNvPr id="7" name="Marcador de posición de imagen 8">
            <a:extLst>
              <a:ext uri="{FF2B5EF4-FFF2-40B4-BE49-F238E27FC236}">
                <a16:creationId xmlns:a16="http://schemas.microsoft.com/office/drawing/2014/main" id="{8352CF86-504E-7D50-B1E7-A24B46A700F9}"/>
              </a:ext>
            </a:extLst>
          </p:cNvPr>
          <p:cNvSpPr>
            <a:spLocks noGrp="1"/>
          </p:cNvSpPr>
          <p:nvPr>
            <p:ph type="pic" sz="quarter" idx="13"/>
          </p:nvPr>
        </p:nvSpPr>
        <p:spPr>
          <a:xfrm>
            <a:off x="144965" y="133815"/>
            <a:ext cx="11898351" cy="2276876"/>
          </a:xfrm>
          <a:prstGeom prst="round1Rect">
            <a:avLst>
              <a:gd name="adj" fmla="val 24993"/>
            </a:avLst>
          </a:prstGeom>
        </p:spPr>
        <p:txBody>
          <a:bodyPr/>
          <a:lstStyle/>
          <a:p>
            <a:r>
              <a:rPr lang="es-ES" dirty="0"/>
              <a:t>Haga clic en el icono para agregar una imagen</a:t>
            </a:r>
            <a:endParaRPr lang="es-CL" dirty="0"/>
          </a:p>
        </p:txBody>
      </p:sp>
      <p:sp>
        <p:nvSpPr>
          <p:cNvPr id="8" name="Título 1">
            <a:extLst>
              <a:ext uri="{FF2B5EF4-FFF2-40B4-BE49-F238E27FC236}">
                <a16:creationId xmlns:a16="http://schemas.microsoft.com/office/drawing/2014/main" id="{68820C7A-5835-2ED3-3ABD-3CAD8ED1A381}"/>
              </a:ext>
            </a:extLst>
          </p:cNvPr>
          <p:cNvSpPr>
            <a:spLocks noGrp="1"/>
          </p:cNvSpPr>
          <p:nvPr>
            <p:ph type="ctrTitle"/>
          </p:nvPr>
        </p:nvSpPr>
        <p:spPr>
          <a:xfrm>
            <a:off x="868215" y="3089708"/>
            <a:ext cx="4715165" cy="891165"/>
          </a:xfrm>
        </p:spPr>
        <p:txBody>
          <a:bodyPr anchor="t">
            <a:normAutofit/>
          </a:bodyPr>
          <a:lstStyle>
            <a:lvl1pPr algn="l">
              <a:defRPr sz="2400"/>
            </a:lvl1pPr>
          </a:lstStyle>
          <a:p>
            <a:r>
              <a:rPr lang="es-ES"/>
              <a:t>Haga clic para modificar el estilo de título del patrón</a:t>
            </a:r>
            <a:endParaRPr lang="es-CL" dirty="0"/>
          </a:p>
        </p:txBody>
      </p:sp>
      <p:sp>
        <p:nvSpPr>
          <p:cNvPr id="9" name="Subtítulo 2">
            <a:extLst>
              <a:ext uri="{FF2B5EF4-FFF2-40B4-BE49-F238E27FC236}">
                <a16:creationId xmlns:a16="http://schemas.microsoft.com/office/drawing/2014/main" id="{08296E67-A443-397B-84D3-415E0176BB1A}"/>
              </a:ext>
            </a:extLst>
          </p:cNvPr>
          <p:cNvSpPr>
            <a:spLocks noGrp="1"/>
          </p:cNvSpPr>
          <p:nvPr>
            <p:ph type="subTitle" idx="1"/>
          </p:nvPr>
        </p:nvSpPr>
        <p:spPr>
          <a:xfrm>
            <a:off x="6714839" y="3094470"/>
            <a:ext cx="4608944" cy="3112365"/>
          </a:xfrm>
        </p:spPr>
        <p:txBody>
          <a:bodyPr>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
        <p:nvSpPr>
          <p:cNvPr id="10" name="Marcador de texto 2">
            <a:extLst>
              <a:ext uri="{FF2B5EF4-FFF2-40B4-BE49-F238E27FC236}">
                <a16:creationId xmlns:a16="http://schemas.microsoft.com/office/drawing/2014/main" id="{AD9EA9D1-8AF3-E3C3-DD46-AF3164218AB2}"/>
              </a:ext>
            </a:extLst>
          </p:cNvPr>
          <p:cNvSpPr>
            <a:spLocks noGrp="1"/>
          </p:cNvSpPr>
          <p:nvPr>
            <p:ph type="body" idx="10"/>
          </p:nvPr>
        </p:nvSpPr>
        <p:spPr>
          <a:xfrm>
            <a:off x="868217" y="4333532"/>
            <a:ext cx="4715163" cy="823912"/>
          </a:xfrm>
        </p:spPr>
        <p:txBody>
          <a:bodyPr anchor="t">
            <a:normAutofit/>
          </a:bodyPr>
          <a:lstStyle>
            <a:lvl1pPr marL="0" indent="0" algn="l">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pic>
        <p:nvPicPr>
          <p:cNvPr id="2" name="Gráfico 1">
            <a:extLst>
              <a:ext uri="{FF2B5EF4-FFF2-40B4-BE49-F238E27FC236}">
                <a16:creationId xmlns:a16="http://schemas.microsoft.com/office/drawing/2014/main" id="{13865D65-4819-8941-56F9-4B56CE0F4CD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09973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6" name="Marcador de posición de imagen 8">
            <a:extLst>
              <a:ext uri="{FF2B5EF4-FFF2-40B4-BE49-F238E27FC236}">
                <a16:creationId xmlns:a16="http://schemas.microsoft.com/office/drawing/2014/main" id="{8531E2A4-9A34-BEA3-F476-A47B2C7157F4}"/>
              </a:ext>
            </a:extLst>
          </p:cNvPr>
          <p:cNvSpPr>
            <a:spLocks noGrp="1"/>
          </p:cNvSpPr>
          <p:nvPr>
            <p:ph type="pic" sz="quarter" idx="13"/>
          </p:nvPr>
        </p:nvSpPr>
        <p:spPr>
          <a:xfrm>
            <a:off x="0" y="0"/>
            <a:ext cx="12192000" cy="6754483"/>
          </a:xfrm>
        </p:spPr>
        <p:txBody>
          <a:bodyPr/>
          <a:lstStyle/>
          <a:p>
            <a:r>
              <a:rPr lang="es-ES" dirty="0"/>
              <a:t>Haga clic en el icono para agregar una imagen</a:t>
            </a:r>
            <a:endParaRPr lang="es-CL" dirty="0"/>
          </a:p>
        </p:txBody>
      </p:sp>
      <p:sp>
        <p:nvSpPr>
          <p:cNvPr id="2" name="Título 1">
            <a:extLst>
              <a:ext uri="{FF2B5EF4-FFF2-40B4-BE49-F238E27FC236}">
                <a16:creationId xmlns:a16="http://schemas.microsoft.com/office/drawing/2014/main" id="{B4B5FBF0-2E9F-C640-24F4-D317F95E2F57}"/>
              </a:ext>
            </a:extLst>
          </p:cNvPr>
          <p:cNvSpPr>
            <a:spLocks noGrp="1"/>
          </p:cNvSpPr>
          <p:nvPr>
            <p:ph type="title"/>
          </p:nvPr>
        </p:nvSpPr>
        <p:spPr>
          <a:xfrm>
            <a:off x="838200" y="2770049"/>
            <a:ext cx="6024418" cy="1317901"/>
          </a:xfrm>
        </p:spPr>
        <p:txBody>
          <a:bodyPr/>
          <a:lstStyle/>
          <a:p>
            <a:r>
              <a:rPr lang="es-ES"/>
              <a:t>Haga clic para modificar el estilo de título del patrón</a:t>
            </a:r>
            <a:endParaRPr lang="es-CL" dirty="0"/>
          </a:p>
        </p:txBody>
      </p:sp>
      <p:pic>
        <p:nvPicPr>
          <p:cNvPr id="3" name="Gráfico 2">
            <a:extLst>
              <a:ext uri="{FF2B5EF4-FFF2-40B4-BE49-F238E27FC236}">
                <a16:creationId xmlns:a16="http://schemas.microsoft.com/office/drawing/2014/main" id="{8749C0A3-9E68-FAE4-7F8B-7CC2317C7D6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pic>
        <p:nvPicPr>
          <p:cNvPr id="4" name="Gráfico 3">
            <a:extLst>
              <a:ext uri="{FF2B5EF4-FFF2-40B4-BE49-F238E27FC236}">
                <a16:creationId xmlns:a16="http://schemas.microsoft.com/office/drawing/2014/main" id="{333D72C9-9AC8-EC2E-1A9A-835F1861576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138036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311245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2FA59-3CDC-1EC3-FA1E-EA9EDFF32F8F}"/>
              </a:ext>
            </a:extLst>
          </p:cNvPr>
          <p:cNvSpPr>
            <a:spLocks noGrp="1"/>
          </p:cNvSpPr>
          <p:nvPr>
            <p:ph type="ctrTitle"/>
          </p:nvPr>
        </p:nvSpPr>
        <p:spPr>
          <a:xfrm>
            <a:off x="2683163" y="1122363"/>
            <a:ext cx="6825673" cy="2387600"/>
          </a:xfrm>
        </p:spPr>
        <p:txBody>
          <a:bodyPr anchor="ctr">
            <a:normAutofit/>
          </a:bodyPr>
          <a:lstStyle>
            <a:lvl1pPr algn="ctr">
              <a:defRPr sz="3600"/>
            </a:lvl1pPr>
          </a:lstStyle>
          <a:p>
            <a:r>
              <a:rPr lang="es-ES"/>
              <a:t>Haga clic para modificar el estilo de título del patrón</a:t>
            </a:r>
            <a:endParaRPr lang="es-CL" dirty="0"/>
          </a:p>
        </p:txBody>
      </p:sp>
      <p:sp>
        <p:nvSpPr>
          <p:cNvPr id="3" name="Subtítulo 2">
            <a:extLst>
              <a:ext uri="{FF2B5EF4-FFF2-40B4-BE49-F238E27FC236}">
                <a16:creationId xmlns:a16="http://schemas.microsoft.com/office/drawing/2014/main" id="{96905FC1-A264-7B2E-EF2D-6BCD6C83D42B}"/>
              </a:ext>
            </a:extLst>
          </p:cNvPr>
          <p:cNvSpPr>
            <a:spLocks noGrp="1"/>
          </p:cNvSpPr>
          <p:nvPr>
            <p:ph type="subTitle" idx="1"/>
          </p:nvPr>
        </p:nvSpPr>
        <p:spPr>
          <a:xfrm>
            <a:off x="2683163" y="3777529"/>
            <a:ext cx="6825673" cy="1283998"/>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dirty="0"/>
          </a:p>
        </p:txBody>
      </p:sp>
    </p:spTree>
    <p:extLst>
      <p:ext uri="{BB962C8B-B14F-4D97-AF65-F5344CB8AC3E}">
        <p14:creationId xmlns:p14="http://schemas.microsoft.com/office/powerpoint/2010/main" val="8735465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svg"/></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14.svg"/></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9" Type="http://schemas.openxmlformats.org/officeDocument/2006/relationships/image" Target="../media/image14.svg"/></Relationships>
</file>

<file path=ppt/slideMasters/_rels/slideMaster12.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theme" Target="../theme/theme17.xml"/><Relationship Id="rId1" Type="http://schemas.openxmlformats.org/officeDocument/2006/relationships/slideLayout" Target="../slideLayouts/slideLayout4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jp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jp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6.jp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jpg"/><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8.sv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11.sv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image" Target="../media/image13.svg"/></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14.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t="-32000" b="-32000"/>
          </a:stretch>
        </a:blipFill>
        <a:effectLst/>
      </p:bgPr>
    </p:bg>
    <p:spTree>
      <p:nvGrpSpPr>
        <p:cNvPr id="1" name=""/>
        <p:cNvGrpSpPr/>
        <p:nvPr/>
      </p:nvGrpSpPr>
      <p:grpSpPr>
        <a:xfrm>
          <a:off x="0" y="0"/>
          <a:ext cx="0" cy="0"/>
          <a:chOff x="0" y="0"/>
          <a:chExt cx="0" cy="0"/>
        </a:xfrm>
      </p:grpSpPr>
      <p:sp>
        <p:nvSpPr>
          <p:cNvPr id="2" name="Rectángulo: una sola esquina redondeada 1">
            <a:extLst>
              <a:ext uri="{FF2B5EF4-FFF2-40B4-BE49-F238E27FC236}">
                <a16:creationId xmlns:a16="http://schemas.microsoft.com/office/drawing/2014/main" id="{9C2D2363-F61B-6880-5695-D4AD15E72CA7}"/>
              </a:ext>
            </a:extLst>
          </p:cNvPr>
          <p:cNvSpPr/>
          <p:nvPr/>
        </p:nvSpPr>
        <p:spPr>
          <a:xfrm>
            <a:off x="129309" y="147782"/>
            <a:ext cx="11924146" cy="6576291"/>
          </a:xfrm>
          <a:prstGeom prst="round1Rect">
            <a:avLst>
              <a:gd name="adj" fmla="val 8380"/>
            </a:avLst>
          </a:prstGeom>
          <a:gradFill>
            <a:gsLst>
              <a:gs pos="0">
                <a:srgbClr val="002147">
                  <a:alpha val="80000"/>
                </a:srgbClr>
              </a:gs>
              <a:gs pos="54000">
                <a:schemeClr val="tx2">
                  <a:alpha val="80000"/>
                </a:schemeClr>
              </a:gs>
              <a:gs pos="100000">
                <a:schemeClr val="accent1">
                  <a:alpha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Gráfico 3">
            <a:extLst>
              <a:ext uri="{FF2B5EF4-FFF2-40B4-BE49-F238E27FC236}">
                <a16:creationId xmlns:a16="http://schemas.microsoft.com/office/drawing/2014/main" id="{127D830E-3E70-69C3-30CD-1731EFBE2B6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813773" y="656354"/>
            <a:ext cx="1756626" cy="697725"/>
          </a:xfrm>
          <a:prstGeom prst="rect">
            <a:avLst/>
          </a:prstGeom>
        </p:spPr>
      </p:pic>
    </p:spTree>
    <p:extLst>
      <p:ext uri="{BB962C8B-B14F-4D97-AF65-F5344CB8AC3E}">
        <p14:creationId xmlns:p14="http://schemas.microsoft.com/office/powerpoint/2010/main" val="1028463380"/>
      </p:ext>
    </p:extLst>
  </p:cSld>
  <p:clrMap bg1="lt1" tx1="dk1" bg2="lt2" tx2="dk2" accent1="accent1" accent2="accent2" accent3="accent3" accent4="accent4" accent5="accent5" accent6="accent6" hlink="hlink" folHlink="folHlink"/>
  <p:sldLayoutIdLst>
    <p:sldLayoutId id="2147483823" r:id="rId1"/>
  </p:sldLayoutIdLst>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D8D9D06-8591-A62C-64FF-E813A117A721}"/>
              </a:ext>
            </a:extLst>
          </p:cNvPr>
          <p:cNvSpPr>
            <a:spLocks noGrp="1"/>
          </p:cNvSpPr>
          <p:nvPr>
            <p:ph type="title"/>
          </p:nvPr>
        </p:nvSpPr>
        <p:spPr>
          <a:xfrm>
            <a:off x="838200" y="1062312"/>
            <a:ext cx="5257800" cy="1317901"/>
          </a:xfrm>
          <a:prstGeom prst="rect">
            <a:avLst/>
          </a:prstGeom>
        </p:spPr>
        <p:txBody>
          <a:bodyPr vert="horz" lIns="91440" tIns="45720" rIns="91440" bIns="45720" rtlCol="0" anchor="ctr">
            <a:normAutofit/>
          </a:body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68FB9F3E-C7B5-C715-A753-72399D80BF00}"/>
              </a:ext>
            </a:extLst>
          </p:cNvPr>
          <p:cNvSpPr>
            <a:spLocks noGrp="1"/>
          </p:cNvSpPr>
          <p:nvPr>
            <p:ph type="body" idx="1"/>
          </p:nvPr>
        </p:nvSpPr>
        <p:spPr>
          <a:xfrm>
            <a:off x="838200" y="2756451"/>
            <a:ext cx="10515600" cy="3725311"/>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pic>
        <p:nvPicPr>
          <p:cNvPr id="5" name="Gráfico 4">
            <a:extLst>
              <a:ext uri="{FF2B5EF4-FFF2-40B4-BE49-F238E27FC236}">
                <a16:creationId xmlns:a16="http://schemas.microsoft.com/office/drawing/2014/main" id="{07B8C6AF-F6AD-E990-BAFE-1377BF5E08DF}"/>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7556939"/>
      </p:ext>
    </p:extLst>
  </p:cSld>
  <p:clrMap bg1="lt1" tx1="dk1" bg2="lt2" tx2="dk2" accent1="accent1" accent2="accent2" accent3="accent3" accent4="accent4" accent5="accent5" accent6="accent6" hlink="hlink" folHlink="folHlink"/>
  <p:sldLayoutIdLst>
    <p:sldLayoutId id="2147483759" r:id="rId1"/>
    <p:sldLayoutId id="2147483825" r:id="rId2"/>
    <p:sldLayoutId id="2147483760" r:id="rId3"/>
    <p:sldLayoutId id="2147483762" r:id="rId4"/>
    <p:sldLayoutId id="2147483763" r:id="rId5"/>
    <p:sldLayoutId id="2147483764" r:id="rId6"/>
    <p:sldLayoutId id="2147483765" r:id="rId7"/>
  </p:sldLayoutIdLst>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002147"/>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D8D9D06-8591-A62C-64FF-E813A117A721}"/>
              </a:ext>
            </a:extLst>
          </p:cNvPr>
          <p:cNvSpPr>
            <a:spLocks noGrp="1"/>
          </p:cNvSpPr>
          <p:nvPr>
            <p:ph type="title"/>
          </p:nvPr>
        </p:nvSpPr>
        <p:spPr>
          <a:xfrm>
            <a:off x="838200" y="1061152"/>
            <a:ext cx="5257800" cy="1317901"/>
          </a:xfrm>
          <a:prstGeom prst="rect">
            <a:avLst/>
          </a:prstGeom>
        </p:spPr>
        <p:txBody>
          <a:bodyPr vert="horz" lIns="91440" tIns="45720" rIns="91440" bIns="45720" rtlCol="0" anchor="ctr">
            <a:normAutofit/>
          </a:body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68FB9F3E-C7B5-C715-A753-72399D80BF00}"/>
              </a:ext>
            </a:extLst>
          </p:cNvPr>
          <p:cNvSpPr>
            <a:spLocks noGrp="1"/>
          </p:cNvSpPr>
          <p:nvPr>
            <p:ph type="body" idx="1"/>
          </p:nvPr>
        </p:nvSpPr>
        <p:spPr>
          <a:xfrm>
            <a:off x="838200" y="2756451"/>
            <a:ext cx="10515600" cy="3725311"/>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pic>
        <p:nvPicPr>
          <p:cNvPr id="5" name="Gráfico 4">
            <a:extLst>
              <a:ext uri="{FF2B5EF4-FFF2-40B4-BE49-F238E27FC236}">
                <a16:creationId xmlns:a16="http://schemas.microsoft.com/office/drawing/2014/main" id="{07B8C6AF-F6AD-E990-BAFE-1377BF5E08DF}"/>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64098625"/>
      </p:ext>
    </p:extLst>
  </p:cSld>
  <p:clrMap bg1="lt1" tx1="dk1" bg2="lt2" tx2="dk2" accent1="accent1" accent2="accent2" accent3="accent3" accent4="accent4" accent5="accent5" accent6="accent6" hlink="hlink" folHlink="folHlink"/>
  <p:sldLayoutIdLst>
    <p:sldLayoutId id="2147483767" r:id="rId1"/>
    <p:sldLayoutId id="2147483826" r:id="rId2"/>
    <p:sldLayoutId id="2147483768" r:id="rId3"/>
    <p:sldLayoutId id="2147483770" r:id="rId4"/>
    <p:sldLayoutId id="2147483771" r:id="rId5"/>
    <p:sldLayoutId id="2147483772" r:id="rId6"/>
    <p:sldLayoutId id="2147483773" r:id="rId7"/>
  </p:sldLayoutIdLst>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 name="Gráfico 12">
            <a:extLst>
              <a:ext uri="{FF2B5EF4-FFF2-40B4-BE49-F238E27FC236}">
                <a16:creationId xmlns:a16="http://schemas.microsoft.com/office/drawing/2014/main" id="{5BCBB882-38C2-320D-BF3D-9CC885E97FA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87585820"/>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C2781EF6-AA1A-21D3-D93C-53627F727D3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47986683"/>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07B8C6AF-F6AD-E990-BAFE-1377BF5E08D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2607398"/>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200" b="1" kern="1200">
          <a:solidFill>
            <a:srgbClr val="002147"/>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07B8C6AF-F6AD-E990-BAFE-1377BF5E08D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47909669"/>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07B8C6AF-F6AD-E990-BAFE-1377BF5E08D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64041138"/>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rgbClr val="002147"/>
        </a:solid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07B8C6AF-F6AD-E990-BAFE-1377BF5E08D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38855250"/>
      </p:ext>
    </p:extLst>
  </p:cSld>
  <p:clrMap bg1="lt1" tx1="dk1" bg2="lt2" tx2="dk2" accent1="accent1" accent2="accent2" accent3="accent3" accent4="accent4" accent5="accent5" accent6="accent6" hlink="hlink" folHlink="folHlink"/>
  <p:sldLayoutIdLst>
    <p:sldLayoutId id="2147483824" r:id="rId1"/>
  </p:sldLayoutIdLst>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ángulo: una sola esquina redondeada 1">
            <a:extLst>
              <a:ext uri="{FF2B5EF4-FFF2-40B4-BE49-F238E27FC236}">
                <a16:creationId xmlns:a16="http://schemas.microsoft.com/office/drawing/2014/main" id="{9C2D2363-F61B-6880-5695-D4AD15E72CA7}"/>
              </a:ext>
            </a:extLst>
          </p:cNvPr>
          <p:cNvSpPr/>
          <p:nvPr/>
        </p:nvSpPr>
        <p:spPr>
          <a:xfrm>
            <a:off x="129309" y="147782"/>
            <a:ext cx="11924146" cy="6576291"/>
          </a:xfrm>
          <a:prstGeom prst="round1Rect">
            <a:avLst>
              <a:gd name="adj" fmla="val 8380"/>
            </a:avLst>
          </a:prstGeom>
          <a:gradFill>
            <a:gsLst>
              <a:gs pos="0">
                <a:srgbClr val="002147">
                  <a:alpha val="80000"/>
                </a:srgbClr>
              </a:gs>
              <a:gs pos="54000">
                <a:schemeClr val="tx2">
                  <a:alpha val="80000"/>
                </a:schemeClr>
              </a:gs>
              <a:gs pos="100000">
                <a:schemeClr val="accent1">
                  <a:alpha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Gráfico 3">
            <a:extLst>
              <a:ext uri="{FF2B5EF4-FFF2-40B4-BE49-F238E27FC236}">
                <a16:creationId xmlns:a16="http://schemas.microsoft.com/office/drawing/2014/main" id="{BA0F5C67-CB61-579C-6CB7-76745298A19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813773" y="656354"/>
            <a:ext cx="1756626" cy="697725"/>
          </a:xfrm>
          <a:prstGeom prst="rect">
            <a:avLst/>
          </a:prstGeom>
        </p:spPr>
      </p:pic>
    </p:spTree>
    <p:extLst>
      <p:ext uri="{BB962C8B-B14F-4D97-AF65-F5344CB8AC3E}">
        <p14:creationId xmlns:p14="http://schemas.microsoft.com/office/powerpoint/2010/main" val="1721454931"/>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sp>
        <p:nvSpPr>
          <p:cNvPr id="2" name="Rectángulo: una sola esquina redondeada 1">
            <a:extLst>
              <a:ext uri="{FF2B5EF4-FFF2-40B4-BE49-F238E27FC236}">
                <a16:creationId xmlns:a16="http://schemas.microsoft.com/office/drawing/2014/main" id="{9C2D2363-F61B-6880-5695-D4AD15E72CA7}"/>
              </a:ext>
            </a:extLst>
          </p:cNvPr>
          <p:cNvSpPr/>
          <p:nvPr/>
        </p:nvSpPr>
        <p:spPr>
          <a:xfrm>
            <a:off x="129309" y="147782"/>
            <a:ext cx="11924146" cy="6576291"/>
          </a:xfrm>
          <a:prstGeom prst="round1Rect">
            <a:avLst>
              <a:gd name="adj" fmla="val 8380"/>
            </a:avLst>
          </a:prstGeom>
          <a:gradFill>
            <a:gsLst>
              <a:gs pos="0">
                <a:srgbClr val="002147">
                  <a:alpha val="80000"/>
                </a:srgbClr>
              </a:gs>
              <a:gs pos="54000">
                <a:schemeClr val="tx2">
                  <a:alpha val="80000"/>
                </a:schemeClr>
              </a:gs>
              <a:gs pos="100000">
                <a:schemeClr val="accent1">
                  <a:alpha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Gráfico 3">
            <a:extLst>
              <a:ext uri="{FF2B5EF4-FFF2-40B4-BE49-F238E27FC236}">
                <a16:creationId xmlns:a16="http://schemas.microsoft.com/office/drawing/2014/main" id="{C529C1D3-01A3-DC6F-F6C8-63A6DA2D9F5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813773" y="656354"/>
            <a:ext cx="1756626" cy="697725"/>
          </a:xfrm>
          <a:prstGeom prst="rect">
            <a:avLst/>
          </a:prstGeom>
        </p:spPr>
      </p:pic>
    </p:spTree>
    <p:extLst>
      <p:ext uri="{BB962C8B-B14F-4D97-AF65-F5344CB8AC3E}">
        <p14:creationId xmlns:p14="http://schemas.microsoft.com/office/powerpoint/2010/main" val="2410207048"/>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una sola esquina redondeada 1">
            <a:extLst>
              <a:ext uri="{FF2B5EF4-FFF2-40B4-BE49-F238E27FC236}">
                <a16:creationId xmlns:a16="http://schemas.microsoft.com/office/drawing/2014/main" id="{9C2D2363-F61B-6880-5695-D4AD15E72CA7}"/>
              </a:ext>
            </a:extLst>
          </p:cNvPr>
          <p:cNvSpPr/>
          <p:nvPr/>
        </p:nvSpPr>
        <p:spPr>
          <a:xfrm>
            <a:off x="129309" y="147782"/>
            <a:ext cx="11924146" cy="6576291"/>
          </a:xfrm>
          <a:prstGeom prst="round1Rect">
            <a:avLst>
              <a:gd name="adj" fmla="val 8380"/>
            </a:avLst>
          </a:prstGeom>
          <a:gradFill>
            <a:gsLst>
              <a:gs pos="0">
                <a:srgbClr val="002147">
                  <a:alpha val="80000"/>
                </a:srgbClr>
              </a:gs>
              <a:gs pos="54000">
                <a:schemeClr val="tx2">
                  <a:alpha val="80000"/>
                </a:schemeClr>
              </a:gs>
              <a:gs pos="100000">
                <a:schemeClr val="accent1">
                  <a:alpha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Gráfico 3">
            <a:extLst>
              <a:ext uri="{FF2B5EF4-FFF2-40B4-BE49-F238E27FC236}">
                <a16:creationId xmlns:a16="http://schemas.microsoft.com/office/drawing/2014/main" id="{8F1E7CA1-4435-A236-9F75-26709E84EAB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813773" y="656354"/>
            <a:ext cx="1756626" cy="697725"/>
          </a:xfrm>
          <a:prstGeom prst="rect">
            <a:avLst/>
          </a:prstGeom>
        </p:spPr>
      </p:pic>
    </p:spTree>
    <p:extLst>
      <p:ext uri="{BB962C8B-B14F-4D97-AF65-F5344CB8AC3E}">
        <p14:creationId xmlns:p14="http://schemas.microsoft.com/office/powerpoint/2010/main" val="3194922342"/>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una sola esquina redondeada 1">
            <a:extLst>
              <a:ext uri="{FF2B5EF4-FFF2-40B4-BE49-F238E27FC236}">
                <a16:creationId xmlns:a16="http://schemas.microsoft.com/office/drawing/2014/main" id="{9C2D2363-F61B-6880-5695-D4AD15E72CA7}"/>
              </a:ext>
            </a:extLst>
          </p:cNvPr>
          <p:cNvSpPr/>
          <p:nvPr/>
        </p:nvSpPr>
        <p:spPr>
          <a:xfrm>
            <a:off x="129309" y="147782"/>
            <a:ext cx="11924146" cy="6576291"/>
          </a:xfrm>
          <a:prstGeom prst="round1Rect">
            <a:avLst>
              <a:gd name="adj" fmla="val 8380"/>
            </a:avLst>
          </a:prstGeom>
          <a:gradFill>
            <a:gsLst>
              <a:gs pos="0">
                <a:srgbClr val="002147">
                  <a:alpha val="80000"/>
                </a:srgbClr>
              </a:gs>
              <a:gs pos="54000">
                <a:schemeClr val="tx2">
                  <a:alpha val="80000"/>
                </a:schemeClr>
              </a:gs>
              <a:gs pos="100000">
                <a:schemeClr val="accent1">
                  <a:alpha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Gráfico 3">
            <a:extLst>
              <a:ext uri="{FF2B5EF4-FFF2-40B4-BE49-F238E27FC236}">
                <a16:creationId xmlns:a16="http://schemas.microsoft.com/office/drawing/2014/main" id="{32C07611-3830-B94E-88E4-9E946B6482F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813773" y="656354"/>
            <a:ext cx="1756626" cy="697725"/>
          </a:xfrm>
          <a:prstGeom prst="rect">
            <a:avLst/>
          </a:prstGeom>
        </p:spPr>
      </p:pic>
    </p:spTree>
    <p:extLst>
      <p:ext uri="{BB962C8B-B14F-4D97-AF65-F5344CB8AC3E}">
        <p14:creationId xmlns:p14="http://schemas.microsoft.com/office/powerpoint/2010/main" val="831299845"/>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D8D9D06-8591-A62C-64FF-E813A117A721}"/>
              </a:ext>
            </a:extLst>
          </p:cNvPr>
          <p:cNvSpPr>
            <a:spLocks noGrp="1"/>
          </p:cNvSpPr>
          <p:nvPr>
            <p:ph type="title"/>
          </p:nvPr>
        </p:nvSpPr>
        <p:spPr>
          <a:xfrm>
            <a:off x="838200" y="1115858"/>
            <a:ext cx="5257800" cy="1317901"/>
          </a:xfrm>
          <a:prstGeom prst="rect">
            <a:avLst/>
          </a:prstGeom>
        </p:spPr>
        <p:txBody>
          <a:bodyPr vert="horz" lIns="91440" tIns="45720" rIns="91440" bIns="45720" rtlCol="0" anchor="ctr">
            <a:normAutofit/>
          </a:body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68FB9F3E-C7B5-C715-A753-72399D80BF00}"/>
              </a:ext>
            </a:extLst>
          </p:cNvPr>
          <p:cNvSpPr>
            <a:spLocks noGrp="1"/>
          </p:cNvSpPr>
          <p:nvPr>
            <p:ph type="body" idx="1"/>
          </p:nvPr>
        </p:nvSpPr>
        <p:spPr>
          <a:xfrm>
            <a:off x="838200" y="2756451"/>
            <a:ext cx="10515600" cy="3725311"/>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pic>
        <p:nvPicPr>
          <p:cNvPr id="13" name="Gráfico 12">
            <a:extLst>
              <a:ext uri="{FF2B5EF4-FFF2-40B4-BE49-F238E27FC236}">
                <a16:creationId xmlns:a16="http://schemas.microsoft.com/office/drawing/2014/main" id="{5BCBB882-38C2-320D-BF3D-9CC885E97FA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400313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821" r:id="rId7"/>
  </p:sldLayoutIdLst>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D8D9D06-8591-A62C-64FF-E813A117A721}"/>
              </a:ext>
            </a:extLst>
          </p:cNvPr>
          <p:cNvSpPr>
            <a:spLocks noGrp="1"/>
          </p:cNvSpPr>
          <p:nvPr>
            <p:ph type="title"/>
          </p:nvPr>
        </p:nvSpPr>
        <p:spPr>
          <a:xfrm>
            <a:off x="838200" y="1062312"/>
            <a:ext cx="5257800" cy="1317901"/>
          </a:xfrm>
          <a:prstGeom prst="rect">
            <a:avLst/>
          </a:prstGeom>
        </p:spPr>
        <p:txBody>
          <a:bodyPr vert="horz" lIns="91440" tIns="45720" rIns="91440" bIns="45720" rtlCol="0" anchor="ctr">
            <a:normAutofit/>
          </a:body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68FB9F3E-C7B5-C715-A753-72399D80BF00}"/>
              </a:ext>
            </a:extLst>
          </p:cNvPr>
          <p:cNvSpPr>
            <a:spLocks noGrp="1"/>
          </p:cNvSpPr>
          <p:nvPr>
            <p:ph type="body" idx="1"/>
          </p:nvPr>
        </p:nvSpPr>
        <p:spPr>
          <a:xfrm>
            <a:off x="838200" y="2756451"/>
            <a:ext cx="10515600" cy="3725311"/>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pic>
        <p:nvPicPr>
          <p:cNvPr id="4" name="Gráfico 3">
            <a:extLst>
              <a:ext uri="{FF2B5EF4-FFF2-40B4-BE49-F238E27FC236}">
                <a16:creationId xmlns:a16="http://schemas.microsoft.com/office/drawing/2014/main" id="{C2781EF6-AA1A-21D3-D93C-53627F727D34}"/>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6024293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Lst>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D8D9D06-8591-A62C-64FF-E813A117A721}"/>
              </a:ext>
            </a:extLst>
          </p:cNvPr>
          <p:cNvSpPr>
            <a:spLocks noGrp="1"/>
          </p:cNvSpPr>
          <p:nvPr>
            <p:ph type="title"/>
          </p:nvPr>
        </p:nvSpPr>
        <p:spPr>
          <a:xfrm>
            <a:off x="838200" y="1073601"/>
            <a:ext cx="5257800" cy="1317901"/>
          </a:xfrm>
          <a:prstGeom prst="rect">
            <a:avLst/>
          </a:prstGeom>
        </p:spPr>
        <p:txBody>
          <a:bodyPr vert="horz" lIns="91440" tIns="45720" rIns="91440" bIns="45720" rtlCol="0" anchor="ctr">
            <a:normAutofit/>
          </a:body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68FB9F3E-C7B5-C715-A753-72399D80BF00}"/>
              </a:ext>
            </a:extLst>
          </p:cNvPr>
          <p:cNvSpPr>
            <a:spLocks noGrp="1"/>
          </p:cNvSpPr>
          <p:nvPr>
            <p:ph type="body" idx="1"/>
          </p:nvPr>
        </p:nvSpPr>
        <p:spPr>
          <a:xfrm>
            <a:off x="838200" y="2756451"/>
            <a:ext cx="10515600" cy="3725311"/>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pic>
        <p:nvPicPr>
          <p:cNvPr id="5" name="Gráfico 4">
            <a:extLst>
              <a:ext uri="{FF2B5EF4-FFF2-40B4-BE49-F238E27FC236}">
                <a16:creationId xmlns:a16="http://schemas.microsoft.com/office/drawing/2014/main" id="{07B8C6AF-F6AD-E990-BAFE-1377BF5E08DF}"/>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2446260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Lst>
  <p:txStyles>
    <p:titleStyle>
      <a:lvl1pPr algn="l" defTabSz="914400" rtl="0" eaLnBrk="1" latinLnBrk="0" hangingPunct="1">
        <a:lnSpc>
          <a:spcPct val="90000"/>
        </a:lnSpc>
        <a:spcBef>
          <a:spcPct val="0"/>
        </a:spcBef>
        <a:buNone/>
        <a:defRPr sz="3200" b="1" kern="1200">
          <a:solidFill>
            <a:srgbClr val="002147"/>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D8D9D06-8591-A62C-64FF-E813A117A721}"/>
              </a:ext>
            </a:extLst>
          </p:cNvPr>
          <p:cNvSpPr>
            <a:spLocks noGrp="1"/>
          </p:cNvSpPr>
          <p:nvPr>
            <p:ph type="title"/>
          </p:nvPr>
        </p:nvSpPr>
        <p:spPr>
          <a:xfrm>
            <a:off x="838200" y="1062312"/>
            <a:ext cx="5257800" cy="1317901"/>
          </a:xfrm>
          <a:prstGeom prst="rect">
            <a:avLst/>
          </a:prstGeom>
        </p:spPr>
        <p:txBody>
          <a:bodyPr vert="horz" lIns="91440" tIns="45720" rIns="91440" bIns="45720" rtlCol="0" anchor="ctr">
            <a:normAutofit/>
          </a:body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68FB9F3E-C7B5-C715-A753-72399D80BF00}"/>
              </a:ext>
            </a:extLst>
          </p:cNvPr>
          <p:cNvSpPr>
            <a:spLocks noGrp="1"/>
          </p:cNvSpPr>
          <p:nvPr>
            <p:ph type="body" idx="1"/>
          </p:nvPr>
        </p:nvSpPr>
        <p:spPr>
          <a:xfrm>
            <a:off x="838200" y="2756451"/>
            <a:ext cx="10515600" cy="3725311"/>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pic>
        <p:nvPicPr>
          <p:cNvPr id="5" name="Gráfico 4">
            <a:extLst>
              <a:ext uri="{FF2B5EF4-FFF2-40B4-BE49-F238E27FC236}">
                <a16:creationId xmlns:a16="http://schemas.microsoft.com/office/drawing/2014/main" id="{07B8C6AF-F6AD-E990-BAFE-1377BF5E08DF}"/>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4327657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sv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8.sv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20.sv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sv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svg"/><Relationship Id="rId3" Type="http://schemas.openxmlformats.org/officeDocument/2006/relationships/image" Target="../media/image34.svg"/><Relationship Id="rId7" Type="http://schemas.openxmlformats.org/officeDocument/2006/relationships/image" Target="../media/image38.svg"/><Relationship Id="rId12" Type="http://schemas.openxmlformats.org/officeDocument/2006/relationships/image" Target="../media/image43.sv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37.svg"/><Relationship Id="rId11" Type="http://schemas.openxmlformats.org/officeDocument/2006/relationships/image" Target="../media/image42.svg"/><Relationship Id="rId5" Type="http://schemas.openxmlformats.org/officeDocument/2006/relationships/image" Target="../media/image36.svg"/><Relationship Id="rId15" Type="http://schemas.openxmlformats.org/officeDocument/2006/relationships/image" Target="../media/image10.sv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svg"/><Relationship Id="rId14" Type="http://schemas.openxmlformats.org/officeDocument/2006/relationships/image" Target="../media/image45.svg"/></Relationships>
</file>

<file path=ppt/slides/_rels/slide31.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svg"/><Relationship Id="rId18" Type="http://schemas.openxmlformats.org/officeDocument/2006/relationships/image" Target="../media/image61.svg"/><Relationship Id="rId3" Type="http://schemas.openxmlformats.org/officeDocument/2006/relationships/image" Target="../media/image46.svg"/><Relationship Id="rId21" Type="http://schemas.openxmlformats.org/officeDocument/2006/relationships/image" Target="../media/image64.svg"/><Relationship Id="rId7" Type="http://schemas.openxmlformats.org/officeDocument/2006/relationships/image" Target="../media/image50.svg"/><Relationship Id="rId12" Type="http://schemas.openxmlformats.org/officeDocument/2006/relationships/image" Target="../media/image55.svg"/><Relationship Id="rId17" Type="http://schemas.openxmlformats.org/officeDocument/2006/relationships/image" Target="../media/image60.svg"/><Relationship Id="rId2" Type="http://schemas.openxmlformats.org/officeDocument/2006/relationships/notesSlide" Target="../notesSlides/notesSlide2.xml"/><Relationship Id="rId16" Type="http://schemas.openxmlformats.org/officeDocument/2006/relationships/image" Target="../media/image59.svg"/><Relationship Id="rId20" Type="http://schemas.openxmlformats.org/officeDocument/2006/relationships/image" Target="../media/image63.svg"/><Relationship Id="rId1" Type="http://schemas.openxmlformats.org/officeDocument/2006/relationships/slideLayout" Target="../slideLayouts/slideLayout8.xml"/><Relationship Id="rId6" Type="http://schemas.openxmlformats.org/officeDocument/2006/relationships/image" Target="../media/image49.svg"/><Relationship Id="rId11" Type="http://schemas.openxmlformats.org/officeDocument/2006/relationships/image" Target="../media/image54.svg"/><Relationship Id="rId24" Type="http://schemas.openxmlformats.org/officeDocument/2006/relationships/image" Target="../media/image10.svg"/><Relationship Id="rId5" Type="http://schemas.openxmlformats.org/officeDocument/2006/relationships/image" Target="../media/image48.svg"/><Relationship Id="rId15" Type="http://schemas.openxmlformats.org/officeDocument/2006/relationships/image" Target="../media/image58.svg"/><Relationship Id="rId23" Type="http://schemas.openxmlformats.org/officeDocument/2006/relationships/image" Target="../media/image66.svg"/><Relationship Id="rId10" Type="http://schemas.openxmlformats.org/officeDocument/2006/relationships/image" Target="../media/image53.svg"/><Relationship Id="rId19" Type="http://schemas.openxmlformats.org/officeDocument/2006/relationships/image" Target="../media/image62.svg"/><Relationship Id="rId4" Type="http://schemas.openxmlformats.org/officeDocument/2006/relationships/image" Target="../media/image47.svg"/><Relationship Id="rId9" Type="http://schemas.openxmlformats.org/officeDocument/2006/relationships/image" Target="../media/image52.svg"/><Relationship Id="rId14" Type="http://schemas.openxmlformats.org/officeDocument/2006/relationships/image" Target="../media/image57.svg"/><Relationship Id="rId22" Type="http://schemas.openxmlformats.org/officeDocument/2006/relationships/image" Target="../media/image65.sv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69.sv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70.svg"/><Relationship Id="rId7" Type="http://schemas.openxmlformats.org/officeDocument/2006/relationships/image" Target="../media/image10.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3.svg"/><Relationship Id="rId5" Type="http://schemas.openxmlformats.org/officeDocument/2006/relationships/image" Target="../media/image72.svg"/><Relationship Id="rId4" Type="http://schemas.openxmlformats.org/officeDocument/2006/relationships/image" Target="../media/image71.svg"/></Relationships>
</file>

<file path=ppt/slides/_rels/slide3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0.svg"/><Relationship Id="rId4" Type="http://schemas.openxmlformats.org/officeDocument/2006/relationships/image" Target="../media/image75.svg"/></Relationships>
</file>

<file path=ppt/slides/_rels/slide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0.svg"/></Relationships>
</file>

<file path=ppt/slides/_rels/slide38.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0.svg"/><Relationship Id="rId4" Type="http://schemas.openxmlformats.org/officeDocument/2006/relationships/image" Target="../media/image78.svg"/></Relationships>
</file>

<file path=ppt/slides/_rels/slide39.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40.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0.svg"/></Relationships>
</file>

<file path=ppt/slides/_rels/slide4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0.svg"/></Relationships>
</file>

<file path=ppt/slides/_rels/slide4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0.svg"/></Relationships>
</file>

<file path=ppt/slides/_rels/slide47.xml.rels><?xml version="1.0" encoding="UTF-8" standalone="yes"?>
<Relationships xmlns="http://schemas.openxmlformats.org/package/2006/relationships"><Relationship Id="rId13" Type="http://schemas.openxmlformats.org/officeDocument/2006/relationships/image" Target="../media/image92.svg"/><Relationship Id="rId18" Type="http://schemas.openxmlformats.org/officeDocument/2006/relationships/image" Target="../media/image97.svg"/><Relationship Id="rId26" Type="http://schemas.openxmlformats.org/officeDocument/2006/relationships/image" Target="../media/image105.svg"/><Relationship Id="rId39" Type="http://schemas.openxmlformats.org/officeDocument/2006/relationships/image" Target="../media/image118.svg"/><Relationship Id="rId21" Type="http://schemas.openxmlformats.org/officeDocument/2006/relationships/image" Target="../media/image100.svg"/><Relationship Id="rId34" Type="http://schemas.openxmlformats.org/officeDocument/2006/relationships/image" Target="../media/image113.svg"/><Relationship Id="rId42" Type="http://schemas.openxmlformats.org/officeDocument/2006/relationships/image" Target="../media/image121.svg"/><Relationship Id="rId47" Type="http://schemas.openxmlformats.org/officeDocument/2006/relationships/image" Target="../media/image10.svg"/><Relationship Id="rId7" Type="http://schemas.openxmlformats.org/officeDocument/2006/relationships/image" Target="../media/image86.svg"/><Relationship Id="rId2" Type="http://schemas.openxmlformats.org/officeDocument/2006/relationships/notesSlide" Target="../notesSlides/notesSlide18.xml"/><Relationship Id="rId16" Type="http://schemas.openxmlformats.org/officeDocument/2006/relationships/image" Target="../media/image95.svg"/><Relationship Id="rId29" Type="http://schemas.openxmlformats.org/officeDocument/2006/relationships/image" Target="../media/image108.svg"/><Relationship Id="rId1" Type="http://schemas.openxmlformats.org/officeDocument/2006/relationships/slideLayout" Target="../slideLayouts/slideLayout8.xml"/><Relationship Id="rId6" Type="http://schemas.openxmlformats.org/officeDocument/2006/relationships/image" Target="../media/image85.svg"/><Relationship Id="rId11" Type="http://schemas.openxmlformats.org/officeDocument/2006/relationships/image" Target="../media/image90.svg"/><Relationship Id="rId24" Type="http://schemas.openxmlformats.org/officeDocument/2006/relationships/image" Target="../media/image103.svg"/><Relationship Id="rId32" Type="http://schemas.openxmlformats.org/officeDocument/2006/relationships/image" Target="../media/image111.svg"/><Relationship Id="rId37" Type="http://schemas.openxmlformats.org/officeDocument/2006/relationships/image" Target="../media/image116.svg"/><Relationship Id="rId40" Type="http://schemas.openxmlformats.org/officeDocument/2006/relationships/image" Target="../media/image119.svg"/><Relationship Id="rId45" Type="http://schemas.openxmlformats.org/officeDocument/2006/relationships/image" Target="../media/image124.svg"/><Relationship Id="rId5" Type="http://schemas.openxmlformats.org/officeDocument/2006/relationships/image" Target="../media/image84.svg"/><Relationship Id="rId15" Type="http://schemas.openxmlformats.org/officeDocument/2006/relationships/image" Target="../media/image94.svg"/><Relationship Id="rId23" Type="http://schemas.openxmlformats.org/officeDocument/2006/relationships/image" Target="../media/image102.svg"/><Relationship Id="rId28" Type="http://schemas.openxmlformats.org/officeDocument/2006/relationships/image" Target="../media/image107.svg"/><Relationship Id="rId36" Type="http://schemas.openxmlformats.org/officeDocument/2006/relationships/image" Target="../media/image115.svg"/><Relationship Id="rId10" Type="http://schemas.openxmlformats.org/officeDocument/2006/relationships/image" Target="../media/image89.svg"/><Relationship Id="rId19" Type="http://schemas.openxmlformats.org/officeDocument/2006/relationships/image" Target="../media/image98.svg"/><Relationship Id="rId31" Type="http://schemas.openxmlformats.org/officeDocument/2006/relationships/image" Target="../media/image110.svg"/><Relationship Id="rId44" Type="http://schemas.openxmlformats.org/officeDocument/2006/relationships/image" Target="../media/image123.svg"/><Relationship Id="rId4" Type="http://schemas.openxmlformats.org/officeDocument/2006/relationships/image" Target="../media/image83.svg"/><Relationship Id="rId9" Type="http://schemas.openxmlformats.org/officeDocument/2006/relationships/image" Target="../media/image88.svg"/><Relationship Id="rId14" Type="http://schemas.openxmlformats.org/officeDocument/2006/relationships/image" Target="../media/image93.svg"/><Relationship Id="rId22" Type="http://schemas.openxmlformats.org/officeDocument/2006/relationships/image" Target="../media/image101.svg"/><Relationship Id="rId27" Type="http://schemas.openxmlformats.org/officeDocument/2006/relationships/image" Target="../media/image106.svg"/><Relationship Id="rId30" Type="http://schemas.openxmlformats.org/officeDocument/2006/relationships/image" Target="../media/image109.svg"/><Relationship Id="rId35" Type="http://schemas.openxmlformats.org/officeDocument/2006/relationships/image" Target="../media/image114.svg"/><Relationship Id="rId43" Type="http://schemas.openxmlformats.org/officeDocument/2006/relationships/image" Target="../media/image122.svg"/><Relationship Id="rId8" Type="http://schemas.openxmlformats.org/officeDocument/2006/relationships/image" Target="../media/image87.svg"/><Relationship Id="rId3" Type="http://schemas.openxmlformats.org/officeDocument/2006/relationships/image" Target="../media/image82.svg"/><Relationship Id="rId12" Type="http://schemas.openxmlformats.org/officeDocument/2006/relationships/image" Target="../media/image91.svg"/><Relationship Id="rId17" Type="http://schemas.openxmlformats.org/officeDocument/2006/relationships/image" Target="../media/image96.svg"/><Relationship Id="rId25" Type="http://schemas.openxmlformats.org/officeDocument/2006/relationships/image" Target="../media/image104.svg"/><Relationship Id="rId33" Type="http://schemas.openxmlformats.org/officeDocument/2006/relationships/image" Target="../media/image112.svg"/><Relationship Id="rId38" Type="http://schemas.openxmlformats.org/officeDocument/2006/relationships/image" Target="../media/image117.svg"/><Relationship Id="rId46" Type="http://schemas.openxmlformats.org/officeDocument/2006/relationships/image" Target="../media/image125.svg"/><Relationship Id="rId20" Type="http://schemas.openxmlformats.org/officeDocument/2006/relationships/image" Target="../media/image99.svg"/><Relationship Id="rId41" Type="http://schemas.openxmlformats.org/officeDocument/2006/relationships/image" Target="../media/image120.svg"/></Relationships>
</file>

<file path=ppt/slides/_rels/slide48.xml.rels><?xml version="1.0" encoding="UTF-8" standalone="yes"?>
<Relationships xmlns="http://schemas.openxmlformats.org/package/2006/relationships"><Relationship Id="rId13" Type="http://schemas.openxmlformats.org/officeDocument/2006/relationships/image" Target="../media/image136.svg"/><Relationship Id="rId18" Type="http://schemas.openxmlformats.org/officeDocument/2006/relationships/image" Target="../media/image141.svg"/><Relationship Id="rId26" Type="http://schemas.openxmlformats.org/officeDocument/2006/relationships/image" Target="../media/image149.svg"/><Relationship Id="rId39" Type="http://schemas.openxmlformats.org/officeDocument/2006/relationships/image" Target="../media/image162.svg"/><Relationship Id="rId21" Type="http://schemas.openxmlformats.org/officeDocument/2006/relationships/image" Target="../media/image144.svg"/><Relationship Id="rId34" Type="http://schemas.openxmlformats.org/officeDocument/2006/relationships/image" Target="../media/image157.svg"/><Relationship Id="rId42" Type="http://schemas.openxmlformats.org/officeDocument/2006/relationships/image" Target="../media/image165.svg"/><Relationship Id="rId47" Type="http://schemas.openxmlformats.org/officeDocument/2006/relationships/image" Target="../media/image170.svg"/><Relationship Id="rId50" Type="http://schemas.openxmlformats.org/officeDocument/2006/relationships/image" Target="../media/image173.svg"/><Relationship Id="rId55" Type="http://schemas.openxmlformats.org/officeDocument/2006/relationships/image" Target="../media/image178.svg"/><Relationship Id="rId7" Type="http://schemas.openxmlformats.org/officeDocument/2006/relationships/image" Target="../media/image130.svg"/><Relationship Id="rId2" Type="http://schemas.openxmlformats.org/officeDocument/2006/relationships/notesSlide" Target="../notesSlides/notesSlide19.xml"/><Relationship Id="rId16" Type="http://schemas.openxmlformats.org/officeDocument/2006/relationships/image" Target="../media/image139.svg"/><Relationship Id="rId29" Type="http://schemas.openxmlformats.org/officeDocument/2006/relationships/image" Target="../media/image152.svg"/><Relationship Id="rId11" Type="http://schemas.openxmlformats.org/officeDocument/2006/relationships/image" Target="../media/image134.svg"/><Relationship Id="rId24" Type="http://schemas.openxmlformats.org/officeDocument/2006/relationships/image" Target="../media/image147.svg"/><Relationship Id="rId32" Type="http://schemas.openxmlformats.org/officeDocument/2006/relationships/image" Target="../media/image155.svg"/><Relationship Id="rId37" Type="http://schemas.openxmlformats.org/officeDocument/2006/relationships/image" Target="../media/image160.svg"/><Relationship Id="rId40" Type="http://schemas.openxmlformats.org/officeDocument/2006/relationships/image" Target="../media/image163.svg"/><Relationship Id="rId45" Type="http://schemas.openxmlformats.org/officeDocument/2006/relationships/image" Target="../media/image168.svg"/><Relationship Id="rId53" Type="http://schemas.openxmlformats.org/officeDocument/2006/relationships/image" Target="../media/image176.svg"/><Relationship Id="rId5" Type="http://schemas.openxmlformats.org/officeDocument/2006/relationships/image" Target="../media/image128.svg"/><Relationship Id="rId10" Type="http://schemas.openxmlformats.org/officeDocument/2006/relationships/image" Target="../media/image133.svg"/><Relationship Id="rId19" Type="http://schemas.openxmlformats.org/officeDocument/2006/relationships/image" Target="../media/image142.svg"/><Relationship Id="rId31" Type="http://schemas.openxmlformats.org/officeDocument/2006/relationships/image" Target="../media/image154.svg"/><Relationship Id="rId44" Type="http://schemas.openxmlformats.org/officeDocument/2006/relationships/image" Target="../media/image167.svg"/><Relationship Id="rId52" Type="http://schemas.openxmlformats.org/officeDocument/2006/relationships/image" Target="../media/image175.svg"/><Relationship Id="rId4" Type="http://schemas.openxmlformats.org/officeDocument/2006/relationships/image" Target="../media/image127.svg"/><Relationship Id="rId9" Type="http://schemas.openxmlformats.org/officeDocument/2006/relationships/image" Target="../media/image132.svg"/><Relationship Id="rId14" Type="http://schemas.openxmlformats.org/officeDocument/2006/relationships/image" Target="../media/image137.svg"/><Relationship Id="rId22" Type="http://schemas.openxmlformats.org/officeDocument/2006/relationships/image" Target="../media/image145.svg"/><Relationship Id="rId27" Type="http://schemas.openxmlformats.org/officeDocument/2006/relationships/image" Target="../media/image150.svg"/><Relationship Id="rId30" Type="http://schemas.openxmlformats.org/officeDocument/2006/relationships/image" Target="../media/image153.svg"/><Relationship Id="rId35" Type="http://schemas.openxmlformats.org/officeDocument/2006/relationships/image" Target="../media/image158.svg"/><Relationship Id="rId43" Type="http://schemas.openxmlformats.org/officeDocument/2006/relationships/image" Target="../media/image166.svg"/><Relationship Id="rId48" Type="http://schemas.openxmlformats.org/officeDocument/2006/relationships/image" Target="../media/image171.svg"/><Relationship Id="rId56" Type="http://schemas.openxmlformats.org/officeDocument/2006/relationships/image" Target="../media/image179.svg"/><Relationship Id="rId8" Type="http://schemas.openxmlformats.org/officeDocument/2006/relationships/image" Target="../media/image131.svg"/><Relationship Id="rId51" Type="http://schemas.openxmlformats.org/officeDocument/2006/relationships/image" Target="../media/image174.svg"/><Relationship Id="rId3" Type="http://schemas.openxmlformats.org/officeDocument/2006/relationships/image" Target="../media/image126.svg"/><Relationship Id="rId12" Type="http://schemas.openxmlformats.org/officeDocument/2006/relationships/image" Target="../media/image135.svg"/><Relationship Id="rId17" Type="http://schemas.openxmlformats.org/officeDocument/2006/relationships/image" Target="../media/image140.svg"/><Relationship Id="rId25" Type="http://schemas.openxmlformats.org/officeDocument/2006/relationships/image" Target="../media/image148.svg"/><Relationship Id="rId33" Type="http://schemas.openxmlformats.org/officeDocument/2006/relationships/image" Target="../media/image156.svg"/><Relationship Id="rId38" Type="http://schemas.openxmlformats.org/officeDocument/2006/relationships/image" Target="../media/image161.svg"/><Relationship Id="rId46" Type="http://schemas.openxmlformats.org/officeDocument/2006/relationships/image" Target="../media/image169.svg"/><Relationship Id="rId20" Type="http://schemas.openxmlformats.org/officeDocument/2006/relationships/image" Target="../media/image143.svg"/><Relationship Id="rId41" Type="http://schemas.openxmlformats.org/officeDocument/2006/relationships/image" Target="../media/image164.svg"/><Relationship Id="rId54" Type="http://schemas.openxmlformats.org/officeDocument/2006/relationships/image" Target="../media/image177.svg"/><Relationship Id="rId1" Type="http://schemas.openxmlformats.org/officeDocument/2006/relationships/slideLayout" Target="../slideLayouts/slideLayout8.xml"/><Relationship Id="rId6" Type="http://schemas.openxmlformats.org/officeDocument/2006/relationships/image" Target="../media/image129.svg"/><Relationship Id="rId15" Type="http://schemas.openxmlformats.org/officeDocument/2006/relationships/image" Target="../media/image138.svg"/><Relationship Id="rId23" Type="http://schemas.openxmlformats.org/officeDocument/2006/relationships/image" Target="../media/image146.svg"/><Relationship Id="rId28" Type="http://schemas.openxmlformats.org/officeDocument/2006/relationships/image" Target="../media/image151.svg"/><Relationship Id="rId36" Type="http://schemas.openxmlformats.org/officeDocument/2006/relationships/image" Target="../media/image159.svg"/><Relationship Id="rId49" Type="http://schemas.openxmlformats.org/officeDocument/2006/relationships/image" Target="../media/image172.svg"/></Relationships>
</file>

<file path=ppt/slides/_rels/slide49.xml.rels><?xml version="1.0" encoding="UTF-8" standalone="yes"?>
<Relationships xmlns="http://schemas.openxmlformats.org/package/2006/relationships"><Relationship Id="rId13" Type="http://schemas.openxmlformats.org/officeDocument/2006/relationships/image" Target="../media/image190.svg"/><Relationship Id="rId18" Type="http://schemas.openxmlformats.org/officeDocument/2006/relationships/image" Target="../media/image195.svg"/><Relationship Id="rId26" Type="http://schemas.openxmlformats.org/officeDocument/2006/relationships/image" Target="../media/image203.svg"/><Relationship Id="rId39" Type="http://schemas.openxmlformats.org/officeDocument/2006/relationships/image" Target="../media/image216.svg"/><Relationship Id="rId21" Type="http://schemas.openxmlformats.org/officeDocument/2006/relationships/image" Target="../media/image198.svg"/><Relationship Id="rId34" Type="http://schemas.openxmlformats.org/officeDocument/2006/relationships/image" Target="../media/image211.svg"/><Relationship Id="rId42" Type="http://schemas.openxmlformats.org/officeDocument/2006/relationships/image" Target="../media/image219.svg"/><Relationship Id="rId47" Type="http://schemas.openxmlformats.org/officeDocument/2006/relationships/image" Target="../media/image224.svg"/><Relationship Id="rId50" Type="http://schemas.openxmlformats.org/officeDocument/2006/relationships/image" Target="../media/image227.svg"/><Relationship Id="rId55" Type="http://schemas.openxmlformats.org/officeDocument/2006/relationships/image" Target="../media/image232.svg"/><Relationship Id="rId7" Type="http://schemas.openxmlformats.org/officeDocument/2006/relationships/image" Target="../media/image184.svg"/><Relationship Id="rId2" Type="http://schemas.openxmlformats.org/officeDocument/2006/relationships/notesSlide" Target="../notesSlides/notesSlide20.xml"/><Relationship Id="rId16" Type="http://schemas.openxmlformats.org/officeDocument/2006/relationships/image" Target="../media/image193.svg"/><Relationship Id="rId29" Type="http://schemas.openxmlformats.org/officeDocument/2006/relationships/image" Target="../media/image206.svg"/><Relationship Id="rId11" Type="http://schemas.openxmlformats.org/officeDocument/2006/relationships/image" Target="../media/image188.svg"/><Relationship Id="rId24" Type="http://schemas.openxmlformats.org/officeDocument/2006/relationships/image" Target="../media/image201.svg"/><Relationship Id="rId32" Type="http://schemas.openxmlformats.org/officeDocument/2006/relationships/image" Target="../media/image209.svg"/><Relationship Id="rId37" Type="http://schemas.openxmlformats.org/officeDocument/2006/relationships/image" Target="../media/image214.svg"/><Relationship Id="rId40" Type="http://schemas.openxmlformats.org/officeDocument/2006/relationships/image" Target="../media/image217.svg"/><Relationship Id="rId45" Type="http://schemas.openxmlformats.org/officeDocument/2006/relationships/image" Target="../media/image222.svg"/><Relationship Id="rId53" Type="http://schemas.openxmlformats.org/officeDocument/2006/relationships/image" Target="../media/image230.svg"/><Relationship Id="rId5" Type="http://schemas.openxmlformats.org/officeDocument/2006/relationships/image" Target="../media/image182.svg"/><Relationship Id="rId10" Type="http://schemas.openxmlformats.org/officeDocument/2006/relationships/image" Target="../media/image187.svg"/><Relationship Id="rId19" Type="http://schemas.openxmlformats.org/officeDocument/2006/relationships/image" Target="../media/image196.svg"/><Relationship Id="rId31" Type="http://schemas.openxmlformats.org/officeDocument/2006/relationships/image" Target="../media/image208.svg"/><Relationship Id="rId44" Type="http://schemas.openxmlformats.org/officeDocument/2006/relationships/image" Target="../media/image221.svg"/><Relationship Id="rId52" Type="http://schemas.openxmlformats.org/officeDocument/2006/relationships/image" Target="../media/image229.svg"/><Relationship Id="rId4" Type="http://schemas.openxmlformats.org/officeDocument/2006/relationships/image" Target="../media/image181.svg"/><Relationship Id="rId9" Type="http://schemas.openxmlformats.org/officeDocument/2006/relationships/image" Target="../media/image186.svg"/><Relationship Id="rId14" Type="http://schemas.openxmlformats.org/officeDocument/2006/relationships/image" Target="../media/image191.svg"/><Relationship Id="rId22" Type="http://schemas.openxmlformats.org/officeDocument/2006/relationships/image" Target="../media/image199.svg"/><Relationship Id="rId27" Type="http://schemas.openxmlformats.org/officeDocument/2006/relationships/image" Target="../media/image204.svg"/><Relationship Id="rId30" Type="http://schemas.openxmlformats.org/officeDocument/2006/relationships/image" Target="../media/image207.svg"/><Relationship Id="rId35" Type="http://schemas.openxmlformats.org/officeDocument/2006/relationships/image" Target="../media/image212.svg"/><Relationship Id="rId43" Type="http://schemas.openxmlformats.org/officeDocument/2006/relationships/image" Target="../media/image220.svg"/><Relationship Id="rId48" Type="http://schemas.openxmlformats.org/officeDocument/2006/relationships/image" Target="../media/image225.svg"/><Relationship Id="rId56" Type="http://schemas.openxmlformats.org/officeDocument/2006/relationships/image" Target="../media/image10.svg"/><Relationship Id="rId8" Type="http://schemas.openxmlformats.org/officeDocument/2006/relationships/image" Target="../media/image185.svg"/><Relationship Id="rId51" Type="http://schemas.openxmlformats.org/officeDocument/2006/relationships/image" Target="../media/image228.svg"/><Relationship Id="rId3" Type="http://schemas.openxmlformats.org/officeDocument/2006/relationships/image" Target="../media/image180.svg"/><Relationship Id="rId12" Type="http://schemas.openxmlformats.org/officeDocument/2006/relationships/image" Target="../media/image189.svg"/><Relationship Id="rId17" Type="http://schemas.openxmlformats.org/officeDocument/2006/relationships/image" Target="../media/image194.svg"/><Relationship Id="rId25" Type="http://schemas.openxmlformats.org/officeDocument/2006/relationships/image" Target="../media/image202.svg"/><Relationship Id="rId33" Type="http://schemas.openxmlformats.org/officeDocument/2006/relationships/image" Target="../media/image210.svg"/><Relationship Id="rId38" Type="http://schemas.openxmlformats.org/officeDocument/2006/relationships/image" Target="../media/image215.svg"/><Relationship Id="rId46" Type="http://schemas.openxmlformats.org/officeDocument/2006/relationships/image" Target="../media/image223.svg"/><Relationship Id="rId20" Type="http://schemas.openxmlformats.org/officeDocument/2006/relationships/image" Target="../media/image197.svg"/><Relationship Id="rId41" Type="http://schemas.openxmlformats.org/officeDocument/2006/relationships/image" Target="../media/image218.svg"/><Relationship Id="rId54" Type="http://schemas.openxmlformats.org/officeDocument/2006/relationships/image" Target="../media/image231.svg"/><Relationship Id="rId1" Type="http://schemas.openxmlformats.org/officeDocument/2006/relationships/slideLayout" Target="../slideLayouts/slideLayout8.xml"/><Relationship Id="rId6" Type="http://schemas.openxmlformats.org/officeDocument/2006/relationships/image" Target="../media/image183.svg"/><Relationship Id="rId15" Type="http://schemas.openxmlformats.org/officeDocument/2006/relationships/image" Target="../media/image192.svg"/><Relationship Id="rId23" Type="http://schemas.openxmlformats.org/officeDocument/2006/relationships/image" Target="../media/image200.svg"/><Relationship Id="rId28" Type="http://schemas.openxmlformats.org/officeDocument/2006/relationships/image" Target="../media/image205.svg"/><Relationship Id="rId36" Type="http://schemas.openxmlformats.org/officeDocument/2006/relationships/image" Target="../media/image213.svg"/><Relationship Id="rId49" Type="http://schemas.openxmlformats.org/officeDocument/2006/relationships/image" Target="../media/image226.sv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50.xml.rels><?xml version="1.0" encoding="UTF-8" standalone="yes"?>
<Relationships xmlns="http://schemas.openxmlformats.org/package/2006/relationships"><Relationship Id="rId13" Type="http://schemas.openxmlformats.org/officeDocument/2006/relationships/image" Target="../media/image243.svg"/><Relationship Id="rId18" Type="http://schemas.openxmlformats.org/officeDocument/2006/relationships/image" Target="../media/image248.svg"/><Relationship Id="rId26" Type="http://schemas.openxmlformats.org/officeDocument/2006/relationships/image" Target="../media/image256.svg"/><Relationship Id="rId39" Type="http://schemas.openxmlformats.org/officeDocument/2006/relationships/image" Target="../media/image269.svg"/><Relationship Id="rId21" Type="http://schemas.openxmlformats.org/officeDocument/2006/relationships/image" Target="../media/image251.svg"/><Relationship Id="rId34" Type="http://schemas.openxmlformats.org/officeDocument/2006/relationships/image" Target="../media/image264.svg"/><Relationship Id="rId42" Type="http://schemas.openxmlformats.org/officeDocument/2006/relationships/image" Target="../media/image272.svg"/><Relationship Id="rId47" Type="http://schemas.openxmlformats.org/officeDocument/2006/relationships/image" Target="../media/image277.svg"/><Relationship Id="rId50" Type="http://schemas.openxmlformats.org/officeDocument/2006/relationships/image" Target="../media/image280.svg"/><Relationship Id="rId55" Type="http://schemas.openxmlformats.org/officeDocument/2006/relationships/image" Target="../media/image285.svg"/><Relationship Id="rId7" Type="http://schemas.openxmlformats.org/officeDocument/2006/relationships/image" Target="../media/image237.svg"/><Relationship Id="rId2" Type="http://schemas.openxmlformats.org/officeDocument/2006/relationships/notesSlide" Target="../notesSlides/notesSlide21.xml"/><Relationship Id="rId16" Type="http://schemas.openxmlformats.org/officeDocument/2006/relationships/image" Target="../media/image246.svg"/><Relationship Id="rId29" Type="http://schemas.openxmlformats.org/officeDocument/2006/relationships/image" Target="../media/image259.svg"/><Relationship Id="rId11" Type="http://schemas.openxmlformats.org/officeDocument/2006/relationships/image" Target="../media/image241.svg"/><Relationship Id="rId24" Type="http://schemas.openxmlformats.org/officeDocument/2006/relationships/image" Target="../media/image254.svg"/><Relationship Id="rId32" Type="http://schemas.openxmlformats.org/officeDocument/2006/relationships/image" Target="../media/image262.svg"/><Relationship Id="rId37" Type="http://schemas.openxmlformats.org/officeDocument/2006/relationships/image" Target="../media/image267.svg"/><Relationship Id="rId40" Type="http://schemas.openxmlformats.org/officeDocument/2006/relationships/image" Target="../media/image270.svg"/><Relationship Id="rId45" Type="http://schemas.openxmlformats.org/officeDocument/2006/relationships/image" Target="../media/image275.svg"/><Relationship Id="rId53" Type="http://schemas.openxmlformats.org/officeDocument/2006/relationships/image" Target="../media/image283.svg"/><Relationship Id="rId5" Type="http://schemas.openxmlformats.org/officeDocument/2006/relationships/image" Target="../media/image235.svg"/><Relationship Id="rId10" Type="http://schemas.openxmlformats.org/officeDocument/2006/relationships/image" Target="../media/image240.svg"/><Relationship Id="rId19" Type="http://schemas.openxmlformats.org/officeDocument/2006/relationships/image" Target="../media/image249.svg"/><Relationship Id="rId31" Type="http://schemas.openxmlformats.org/officeDocument/2006/relationships/image" Target="../media/image261.svg"/><Relationship Id="rId44" Type="http://schemas.openxmlformats.org/officeDocument/2006/relationships/image" Target="../media/image274.svg"/><Relationship Id="rId52" Type="http://schemas.openxmlformats.org/officeDocument/2006/relationships/image" Target="../media/image282.svg"/><Relationship Id="rId4" Type="http://schemas.openxmlformats.org/officeDocument/2006/relationships/image" Target="../media/image234.svg"/><Relationship Id="rId9" Type="http://schemas.openxmlformats.org/officeDocument/2006/relationships/image" Target="../media/image239.svg"/><Relationship Id="rId14" Type="http://schemas.openxmlformats.org/officeDocument/2006/relationships/image" Target="../media/image244.svg"/><Relationship Id="rId22" Type="http://schemas.openxmlformats.org/officeDocument/2006/relationships/image" Target="../media/image252.svg"/><Relationship Id="rId27" Type="http://schemas.openxmlformats.org/officeDocument/2006/relationships/image" Target="../media/image257.svg"/><Relationship Id="rId30" Type="http://schemas.openxmlformats.org/officeDocument/2006/relationships/image" Target="../media/image260.svg"/><Relationship Id="rId35" Type="http://schemas.openxmlformats.org/officeDocument/2006/relationships/image" Target="../media/image265.svg"/><Relationship Id="rId43" Type="http://schemas.openxmlformats.org/officeDocument/2006/relationships/image" Target="../media/image273.svg"/><Relationship Id="rId48" Type="http://schemas.openxmlformats.org/officeDocument/2006/relationships/image" Target="../media/image278.svg"/><Relationship Id="rId56" Type="http://schemas.openxmlformats.org/officeDocument/2006/relationships/image" Target="../media/image10.svg"/><Relationship Id="rId8" Type="http://schemas.openxmlformats.org/officeDocument/2006/relationships/image" Target="../media/image238.svg"/><Relationship Id="rId51" Type="http://schemas.openxmlformats.org/officeDocument/2006/relationships/image" Target="../media/image281.svg"/><Relationship Id="rId3" Type="http://schemas.openxmlformats.org/officeDocument/2006/relationships/image" Target="../media/image233.svg"/><Relationship Id="rId12" Type="http://schemas.openxmlformats.org/officeDocument/2006/relationships/image" Target="../media/image242.svg"/><Relationship Id="rId17" Type="http://schemas.openxmlformats.org/officeDocument/2006/relationships/image" Target="../media/image247.svg"/><Relationship Id="rId25" Type="http://schemas.openxmlformats.org/officeDocument/2006/relationships/image" Target="../media/image255.svg"/><Relationship Id="rId33" Type="http://schemas.openxmlformats.org/officeDocument/2006/relationships/image" Target="../media/image263.svg"/><Relationship Id="rId38" Type="http://schemas.openxmlformats.org/officeDocument/2006/relationships/image" Target="../media/image268.svg"/><Relationship Id="rId46" Type="http://schemas.openxmlformats.org/officeDocument/2006/relationships/image" Target="../media/image276.svg"/><Relationship Id="rId20" Type="http://schemas.openxmlformats.org/officeDocument/2006/relationships/image" Target="../media/image250.svg"/><Relationship Id="rId41" Type="http://schemas.openxmlformats.org/officeDocument/2006/relationships/image" Target="../media/image271.svg"/><Relationship Id="rId54" Type="http://schemas.openxmlformats.org/officeDocument/2006/relationships/image" Target="../media/image284.svg"/><Relationship Id="rId1" Type="http://schemas.openxmlformats.org/officeDocument/2006/relationships/slideLayout" Target="../slideLayouts/slideLayout8.xml"/><Relationship Id="rId6" Type="http://schemas.openxmlformats.org/officeDocument/2006/relationships/image" Target="../media/image236.svg"/><Relationship Id="rId15" Type="http://schemas.openxmlformats.org/officeDocument/2006/relationships/image" Target="../media/image245.svg"/><Relationship Id="rId23" Type="http://schemas.openxmlformats.org/officeDocument/2006/relationships/image" Target="../media/image253.svg"/><Relationship Id="rId28" Type="http://schemas.openxmlformats.org/officeDocument/2006/relationships/image" Target="../media/image258.svg"/><Relationship Id="rId36" Type="http://schemas.openxmlformats.org/officeDocument/2006/relationships/image" Target="../media/image266.svg"/><Relationship Id="rId49" Type="http://schemas.openxmlformats.org/officeDocument/2006/relationships/image" Target="../media/image279.svg"/></Relationships>
</file>

<file path=ppt/slides/_rels/slide51.xml.rels><?xml version="1.0" encoding="UTF-8" standalone="yes"?>
<Relationships xmlns="http://schemas.openxmlformats.org/package/2006/relationships"><Relationship Id="rId13" Type="http://schemas.openxmlformats.org/officeDocument/2006/relationships/image" Target="../media/image296.svg"/><Relationship Id="rId18" Type="http://schemas.openxmlformats.org/officeDocument/2006/relationships/image" Target="../media/image301.svg"/><Relationship Id="rId26" Type="http://schemas.openxmlformats.org/officeDocument/2006/relationships/image" Target="../media/image309.svg"/><Relationship Id="rId39" Type="http://schemas.openxmlformats.org/officeDocument/2006/relationships/image" Target="../media/image322.svg"/><Relationship Id="rId21" Type="http://schemas.openxmlformats.org/officeDocument/2006/relationships/image" Target="../media/image304.svg"/><Relationship Id="rId34" Type="http://schemas.openxmlformats.org/officeDocument/2006/relationships/image" Target="../media/image317.svg"/><Relationship Id="rId42" Type="http://schemas.openxmlformats.org/officeDocument/2006/relationships/image" Target="../media/image325.svg"/><Relationship Id="rId47" Type="http://schemas.openxmlformats.org/officeDocument/2006/relationships/image" Target="../media/image330.svg"/><Relationship Id="rId50" Type="http://schemas.openxmlformats.org/officeDocument/2006/relationships/image" Target="../media/image333.svg"/><Relationship Id="rId55" Type="http://schemas.openxmlformats.org/officeDocument/2006/relationships/image" Target="../media/image338.svg"/><Relationship Id="rId7" Type="http://schemas.openxmlformats.org/officeDocument/2006/relationships/image" Target="../media/image290.svg"/><Relationship Id="rId2" Type="http://schemas.openxmlformats.org/officeDocument/2006/relationships/notesSlide" Target="../notesSlides/notesSlide22.xml"/><Relationship Id="rId16" Type="http://schemas.openxmlformats.org/officeDocument/2006/relationships/image" Target="../media/image299.svg"/><Relationship Id="rId29" Type="http://schemas.openxmlformats.org/officeDocument/2006/relationships/image" Target="../media/image312.svg"/><Relationship Id="rId11" Type="http://schemas.openxmlformats.org/officeDocument/2006/relationships/image" Target="../media/image294.svg"/><Relationship Id="rId24" Type="http://schemas.openxmlformats.org/officeDocument/2006/relationships/image" Target="../media/image307.svg"/><Relationship Id="rId32" Type="http://schemas.openxmlformats.org/officeDocument/2006/relationships/image" Target="../media/image315.svg"/><Relationship Id="rId37" Type="http://schemas.openxmlformats.org/officeDocument/2006/relationships/image" Target="../media/image320.svg"/><Relationship Id="rId40" Type="http://schemas.openxmlformats.org/officeDocument/2006/relationships/image" Target="../media/image323.svg"/><Relationship Id="rId45" Type="http://schemas.openxmlformats.org/officeDocument/2006/relationships/image" Target="../media/image328.svg"/><Relationship Id="rId53" Type="http://schemas.openxmlformats.org/officeDocument/2006/relationships/image" Target="../media/image336.svg"/><Relationship Id="rId5" Type="http://schemas.openxmlformats.org/officeDocument/2006/relationships/image" Target="../media/image288.svg"/><Relationship Id="rId10" Type="http://schemas.openxmlformats.org/officeDocument/2006/relationships/image" Target="../media/image293.svg"/><Relationship Id="rId19" Type="http://schemas.openxmlformats.org/officeDocument/2006/relationships/image" Target="../media/image302.svg"/><Relationship Id="rId31" Type="http://schemas.openxmlformats.org/officeDocument/2006/relationships/image" Target="../media/image314.svg"/><Relationship Id="rId44" Type="http://schemas.openxmlformats.org/officeDocument/2006/relationships/image" Target="../media/image327.svg"/><Relationship Id="rId52" Type="http://schemas.openxmlformats.org/officeDocument/2006/relationships/image" Target="../media/image335.svg"/><Relationship Id="rId4" Type="http://schemas.openxmlformats.org/officeDocument/2006/relationships/image" Target="../media/image287.svg"/><Relationship Id="rId9" Type="http://schemas.openxmlformats.org/officeDocument/2006/relationships/image" Target="../media/image292.svg"/><Relationship Id="rId14" Type="http://schemas.openxmlformats.org/officeDocument/2006/relationships/image" Target="../media/image297.svg"/><Relationship Id="rId22" Type="http://schemas.openxmlformats.org/officeDocument/2006/relationships/image" Target="../media/image305.svg"/><Relationship Id="rId27" Type="http://schemas.openxmlformats.org/officeDocument/2006/relationships/image" Target="../media/image310.svg"/><Relationship Id="rId30" Type="http://schemas.openxmlformats.org/officeDocument/2006/relationships/image" Target="../media/image313.svg"/><Relationship Id="rId35" Type="http://schemas.openxmlformats.org/officeDocument/2006/relationships/image" Target="../media/image318.svg"/><Relationship Id="rId43" Type="http://schemas.openxmlformats.org/officeDocument/2006/relationships/image" Target="../media/image326.svg"/><Relationship Id="rId48" Type="http://schemas.openxmlformats.org/officeDocument/2006/relationships/image" Target="../media/image331.svg"/><Relationship Id="rId56" Type="http://schemas.openxmlformats.org/officeDocument/2006/relationships/image" Target="../media/image10.svg"/><Relationship Id="rId8" Type="http://schemas.openxmlformats.org/officeDocument/2006/relationships/image" Target="../media/image291.svg"/><Relationship Id="rId51" Type="http://schemas.openxmlformats.org/officeDocument/2006/relationships/image" Target="../media/image334.svg"/><Relationship Id="rId3" Type="http://schemas.openxmlformats.org/officeDocument/2006/relationships/image" Target="../media/image286.svg"/><Relationship Id="rId12" Type="http://schemas.openxmlformats.org/officeDocument/2006/relationships/image" Target="../media/image295.svg"/><Relationship Id="rId17" Type="http://schemas.openxmlformats.org/officeDocument/2006/relationships/image" Target="../media/image300.svg"/><Relationship Id="rId25" Type="http://schemas.openxmlformats.org/officeDocument/2006/relationships/image" Target="../media/image308.svg"/><Relationship Id="rId33" Type="http://schemas.openxmlformats.org/officeDocument/2006/relationships/image" Target="../media/image316.svg"/><Relationship Id="rId38" Type="http://schemas.openxmlformats.org/officeDocument/2006/relationships/image" Target="../media/image321.svg"/><Relationship Id="rId46" Type="http://schemas.openxmlformats.org/officeDocument/2006/relationships/image" Target="../media/image329.svg"/><Relationship Id="rId20" Type="http://schemas.openxmlformats.org/officeDocument/2006/relationships/image" Target="../media/image303.svg"/><Relationship Id="rId41" Type="http://schemas.openxmlformats.org/officeDocument/2006/relationships/image" Target="../media/image324.svg"/><Relationship Id="rId54" Type="http://schemas.openxmlformats.org/officeDocument/2006/relationships/image" Target="../media/image337.svg"/><Relationship Id="rId1" Type="http://schemas.openxmlformats.org/officeDocument/2006/relationships/slideLayout" Target="../slideLayouts/slideLayout8.xml"/><Relationship Id="rId6" Type="http://schemas.openxmlformats.org/officeDocument/2006/relationships/image" Target="../media/image289.svg"/><Relationship Id="rId15" Type="http://schemas.openxmlformats.org/officeDocument/2006/relationships/image" Target="../media/image298.svg"/><Relationship Id="rId23" Type="http://schemas.openxmlformats.org/officeDocument/2006/relationships/image" Target="../media/image306.svg"/><Relationship Id="rId28" Type="http://schemas.openxmlformats.org/officeDocument/2006/relationships/image" Target="../media/image311.svg"/><Relationship Id="rId36" Type="http://schemas.openxmlformats.org/officeDocument/2006/relationships/image" Target="../media/image319.svg"/><Relationship Id="rId49" Type="http://schemas.openxmlformats.org/officeDocument/2006/relationships/image" Target="../media/image332.svg"/></Relationships>
</file>

<file path=ppt/slides/_rels/slide52.xml.rels><?xml version="1.0" encoding="UTF-8" standalone="yes"?>
<Relationships xmlns="http://schemas.openxmlformats.org/package/2006/relationships"><Relationship Id="rId13" Type="http://schemas.openxmlformats.org/officeDocument/2006/relationships/image" Target="../media/image349.svg"/><Relationship Id="rId18" Type="http://schemas.openxmlformats.org/officeDocument/2006/relationships/image" Target="../media/image354.svg"/><Relationship Id="rId26" Type="http://schemas.openxmlformats.org/officeDocument/2006/relationships/image" Target="../media/image362.svg"/><Relationship Id="rId39" Type="http://schemas.openxmlformats.org/officeDocument/2006/relationships/image" Target="../media/image375.svg"/><Relationship Id="rId21" Type="http://schemas.openxmlformats.org/officeDocument/2006/relationships/image" Target="../media/image357.svg"/><Relationship Id="rId34" Type="http://schemas.openxmlformats.org/officeDocument/2006/relationships/image" Target="../media/image370.svg"/><Relationship Id="rId42" Type="http://schemas.openxmlformats.org/officeDocument/2006/relationships/image" Target="../media/image378.svg"/><Relationship Id="rId47" Type="http://schemas.openxmlformats.org/officeDocument/2006/relationships/image" Target="../media/image383.svg"/><Relationship Id="rId50" Type="http://schemas.openxmlformats.org/officeDocument/2006/relationships/image" Target="../media/image386.svg"/><Relationship Id="rId55" Type="http://schemas.openxmlformats.org/officeDocument/2006/relationships/image" Target="../media/image391.svg"/><Relationship Id="rId7" Type="http://schemas.openxmlformats.org/officeDocument/2006/relationships/image" Target="../media/image343.svg"/><Relationship Id="rId2" Type="http://schemas.openxmlformats.org/officeDocument/2006/relationships/notesSlide" Target="../notesSlides/notesSlide23.xml"/><Relationship Id="rId16" Type="http://schemas.openxmlformats.org/officeDocument/2006/relationships/image" Target="../media/image352.svg"/><Relationship Id="rId29" Type="http://schemas.openxmlformats.org/officeDocument/2006/relationships/image" Target="../media/image365.svg"/><Relationship Id="rId11" Type="http://schemas.openxmlformats.org/officeDocument/2006/relationships/image" Target="../media/image347.svg"/><Relationship Id="rId24" Type="http://schemas.openxmlformats.org/officeDocument/2006/relationships/image" Target="../media/image360.svg"/><Relationship Id="rId32" Type="http://schemas.openxmlformats.org/officeDocument/2006/relationships/image" Target="../media/image368.svg"/><Relationship Id="rId37" Type="http://schemas.openxmlformats.org/officeDocument/2006/relationships/image" Target="../media/image373.svg"/><Relationship Id="rId40" Type="http://schemas.openxmlformats.org/officeDocument/2006/relationships/image" Target="../media/image376.svg"/><Relationship Id="rId45" Type="http://schemas.openxmlformats.org/officeDocument/2006/relationships/image" Target="../media/image381.svg"/><Relationship Id="rId53" Type="http://schemas.openxmlformats.org/officeDocument/2006/relationships/image" Target="../media/image389.svg"/><Relationship Id="rId5" Type="http://schemas.openxmlformats.org/officeDocument/2006/relationships/image" Target="../media/image341.svg"/><Relationship Id="rId10" Type="http://schemas.openxmlformats.org/officeDocument/2006/relationships/image" Target="../media/image346.svg"/><Relationship Id="rId19" Type="http://schemas.openxmlformats.org/officeDocument/2006/relationships/image" Target="../media/image355.svg"/><Relationship Id="rId31" Type="http://schemas.openxmlformats.org/officeDocument/2006/relationships/image" Target="../media/image367.svg"/><Relationship Id="rId44" Type="http://schemas.openxmlformats.org/officeDocument/2006/relationships/image" Target="../media/image380.svg"/><Relationship Id="rId52" Type="http://schemas.openxmlformats.org/officeDocument/2006/relationships/image" Target="../media/image388.svg"/><Relationship Id="rId4" Type="http://schemas.openxmlformats.org/officeDocument/2006/relationships/image" Target="../media/image340.svg"/><Relationship Id="rId9" Type="http://schemas.openxmlformats.org/officeDocument/2006/relationships/image" Target="../media/image345.svg"/><Relationship Id="rId14" Type="http://schemas.openxmlformats.org/officeDocument/2006/relationships/image" Target="../media/image350.svg"/><Relationship Id="rId22" Type="http://schemas.openxmlformats.org/officeDocument/2006/relationships/image" Target="../media/image358.svg"/><Relationship Id="rId27" Type="http://schemas.openxmlformats.org/officeDocument/2006/relationships/image" Target="../media/image363.svg"/><Relationship Id="rId30" Type="http://schemas.openxmlformats.org/officeDocument/2006/relationships/image" Target="../media/image366.svg"/><Relationship Id="rId35" Type="http://schemas.openxmlformats.org/officeDocument/2006/relationships/image" Target="../media/image371.svg"/><Relationship Id="rId43" Type="http://schemas.openxmlformats.org/officeDocument/2006/relationships/image" Target="../media/image379.svg"/><Relationship Id="rId48" Type="http://schemas.openxmlformats.org/officeDocument/2006/relationships/image" Target="../media/image384.svg"/><Relationship Id="rId56" Type="http://schemas.openxmlformats.org/officeDocument/2006/relationships/image" Target="../media/image10.svg"/><Relationship Id="rId8" Type="http://schemas.openxmlformats.org/officeDocument/2006/relationships/image" Target="../media/image344.svg"/><Relationship Id="rId51" Type="http://schemas.openxmlformats.org/officeDocument/2006/relationships/image" Target="../media/image387.svg"/><Relationship Id="rId3" Type="http://schemas.openxmlformats.org/officeDocument/2006/relationships/image" Target="../media/image339.svg"/><Relationship Id="rId12" Type="http://schemas.openxmlformats.org/officeDocument/2006/relationships/image" Target="../media/image348.svg"/><Relationship Id="rId17" Type="http://schemas.openxmlformats.org/officeDocument/2006/relationships/image" Target="../media/image353.svg"/><Relationship Id="rId25" Type="http://schemas.openxmlformats.org/officeDocument/2006/relationships/image" Target="../media/image361.svg"/><Relationship Id="rId33" Type="http://schemas.openxmlformats.org/officeDocument/2006/relationships/image" Target="../media/image369.svg"/><Relationship Id="rId38" Type="http://schemas.openxmlformats.org/officeDocument/2006/relationships/image" Target="../media/image374.svg"/><Relationship Id="rId46" Type="http://schemas.openxmlformats.org/officeDocument/2006/relationships/image" Target="../media/image382.svg"/><Relationship Id="rId20" Type="http://schemas.openxmlformats.org/officeDocument/2006/relationships/image" Target="../media/image356.svg"/><Relationship Id="rId41" Type="http://schemas.openxmlformats.org/officeDocument/2006/relationships/image" Target="../media/image377.svg"/><Relationship Id="rId54" Type="http://schemas.openxmlformats.org/officeDocument/2006/relationships/image" Target="../media/image390.svg"/><Relationship Id="rId1" Type="http://schemas.openxmlformats.org/officeDocument/2006/relationships/slideLayout" Target="../slideLayouts/slideLayout8.xml"/><Relationship Id="rId6" Type="http://schemas.openxmlformats.org/officeDocument/2006/relationships/image" Target="../media/image342.svg"/><Relationship Id="rId15" Type="http://schemas.openxmlformats.org/officeDocument/2006/relationships/image" Target="../media/image351.svg"/><Relationship Id="rId23" Type="http://schemas.openxmlformats.org/officeDocument/2006/relationships/image" Target="../media/image359.svg"/><Relationship Id="rId28" Type="http://schemas.openxmlformats.org/officeDocument/2006/relationships/image" Target="../media/image364.svg"/><Relationship Id="rId36" Type="http://schemas.openxmlformats.org/officeDocument/2006/relationships/image" Target="../media/image372.svg"/><Relationship Id="rId49" Type="http://schemas.openxmlformats.org/officeDocument/2006/relationships/image" Target="../media/image385.svg"/></Relationships>
</file>

<file path=ppt/slides/_rels/slide53.xml.rels><?xml version="1.0" encoding="UTF-8" standalone="yes"?>
<Relationships xmlns="http://schemas.openxmlformats.org/package/2006/relationships"><Relationship Id="rId13" Type="http://schemas.openxmlformats.org/officeDocument/2006/relationships/image" Target="../media/image402.svg"/><Relationship Id="rId18" Type="http://schemas.openxmlformats.org/officeDocument/2006/relationships/image" Target="../media/image407.svg"/><Relationship Id="rId26" Type="http://schemas.openxmlformats.org/officeDocument/2006/relationships/image" Target="../media/image415.svg"/><Relationship Id="rId39" Type="http://schemas.openxmlformats.org/officeDocument/2006/relationships/image" Target="../media/image428.svg"/><Relationship Id="rId21" Type="http://schemas.openxmlformats.org/officeDocument/2006/relationships/image" Target="../media/image410.svg"/><Relationship Id="rId34" Type="http://schemas.openxmlformats.org/officeDocument/2006/relationships/image" Target="../media/image423.svg"/><Relationship Id="rId42" Type="http://schemas.openxmlformats.org/officeDocument/2006/relationships/image" Target="../media/image431.svg"/><Relationship Id="rId47" Type="http://schemas.openxmlformats.org/officeDocument/2006/relationships/image" Target="../media/image436.svg"/><Relationship Id="rId50" Type="http://schemas.openxmlformats.org/officeDocument/2006/relationships/image" Target="../media/image439.svg"/><Relationship Id="rId55" Type="http://schemas.openxmlformats.org/officeDocument/2006/relationships/image" Target="../media/image444.svg"/><Relationship Id="rId7" Type="http://schemas.openxmlformats.org/officeDocument/2006/relationships/image" Target="../media/image396.svg"/><Relationship Id="rId2" Type="http://schemas.openxmlformats.org/officeDocument/2006/relationships/notesSlide" Target="../notesSlides/notesSlide24.xml"/><Relationship Id="rId16" Type="http://schemas.openxmlformats.org/officeDocument/2006/relationships/image" Target="../media/image405.svg"/><Relationship Id="rId29" Type="http://schemas.openxmlformats.org/officeDocument/2006/relationships/image" Target="../media/image418.svg"/><Relationship Id="rId11" Type="http://schemas.openxmlformats.org/officeDocument/2006/relationships/image" Target="../media/image400.svg"/><Relationship Id="rId24" Type="http://schemas.openxmlformats.org/officeDocument/2006/relationships/image" Target="../media/image413.svg"/><Relationship Id="rId32" Type="http://schemas.openxmlformats.org/officeDocument/2006/relationships/image" Target="../media/image421.svg"/><Relationship Id="rId37" Type="http://schemas.openxmlformats.org/officeDocument/2006/relationships/image" Target="../media/image426.svg"/><Relationship Id="rId40" Type="http://schemas.openxmlformats.org/officeDocument/2006/relationships/image" Target="../media/image429.svg"/><Relationship Id="rId45" Type="http://schemas.openxmlformats.org/officeDocument/2006/relationships/image" Target="../media/image434.svg"/><Relationship Id="rId53" Type="http://schemas.openxmlformats.org/officeDocument/2006/relationships/image" Target="../media/image442.svg"/><Relationship Id="rId5" Type="http://schemas.openxmlformats.org/officeDocument/2006/relationships/image" Target="../media/image394.svg"/><Relationship Id="rId10" Type="http://schemas.openxmlformats.org/officeDocument/2006/relationships/image" Target="../media/image399.svg"/><Relationship Id="rId19" Type="http://schemas.openxmlformats.org/officeDocument/2006/relationships/image" Target="../media/image408.svg"/><Relationship Id="rId31" Type="http://schemas.openxmlformats.org/officeDocument/2006/relationships/image" Target="../media/image420.svg"/><Relationship Id="rId44" Type="http://schemas.openxmlformats.org/officeDocument/2006/relationships/image" Target="../media/image433.svg"/><Relationship Id="rId52" Type="http://schemas.openxmlformats.org/officeDocument/2006/relationships/image" Target="../media/image441.svg"/><Relationship Id="rId4" Type="http://schemas.openxmlformats.org/officeDocument/2006/relationships/image" Target="../media/image393.svg"/><Relationship Id="rId9" Type="http://schemas.openxmlformats.org/officeDocument/2006/relationships/image" Target="../media/image398.svg"/><Relationship Id="rId14" Type="http://schemas.openxmlformats.org/officeDocument/2006/relationships/image" Target="../media/image403.svg"/><Relationship Id="rId22" Type="http://schemas.openxmlformats.org/officeDocument/2006/relationships/image" Target="../media/image411.svg"/><Relationship Id="rId27" Type="http://schemas.openxmlformats.org/officeDocument/2006/relationships/image" Target="../media/image416.svg"/><Relationship Id="rId30" Type="http://schemas.openxmlformats.org/officeDocument/2006/relationships/image" Target="../media/image419.svg"/><Relationship Id="rId35" Type="http://schemas.openxmlformats.org/officeDocument/2006/relationships/image" Target="../media/image424.svg"/><Relationship Id="rId43" Type="http://schemas.openxmlformats.org/officeDocument/2006/relationships/image" Target="../media/image432.svg"/><Relationship Id="rId48" Type="http://schemas.openxmlformats.org/officeDocument/2006/relationships/image" Target="../media/image437.svg"/><Relationship Id="rId56" Type="http://schemas.openxmlformats.org/officeDocument/2006/relationships/image" Target="../media/image10.svg"/><Relationship Id="rId8" Type="http://schemas.openxmlformats.org/officeDocument/2006/relationships/image" Target="../media/image397.svg"/><Relationship Id="rId51" Type="http://schemas.openxmlformats.org/officeDocument/2006/relationships/image" Target="../media/image440.svg"/><Relationship Id="rId3" Type="http://schemas.openxmlformats.org/officeDocument/2006/relationships/image" Target="../media/image392.svg"/><Relationship Id="rId12" Type="http://schemas.openxmlformats.org/officeDocument/2006/relationships/image" Target="../media/image401.svg"/><Relationship Id="rId17" Type="http://schemas.openxmlformats.org/officeDocument/2006/relationships/image" Target="../media/image406.svg"/><Relationship Id="rId25" Type="http://schemas.openxmlformats.org/officeDocument/2006/relationships/image" Target="../media/image414.svg"/><Relationship Id="rId33" Type="http://schemas.openxmlformats.org/officeDocument/2006/relationships/image" Target="../media/image422.svg"/><Relationship Id="rId38" Type="http://schemas.openxmlformats.org/officeDocument/2006/relationships/image" Target="../media/image427.svg"/><Relationship Id="rId46" Type="http://schemas.openxmlformats.org/officeDocument/2006/relationships/image" Target="../media/image435.svg"/><Relationship Id="rId20" Type="http://schemas.openxmlformats.org/officeDocument/2006/relationships/image" Target="../media/image409.svg"/><Relationship Id="rId41" Type="http://schemas.openxmlformats.org/officeDocument/2006/relationships/image" Target="../media/image430.svg"/><Relationship Id="rId54" Type="http://schemas.openxmlformats.org/officeDocument/2006/relationships/image" Target="../media/image443.svg"/><Relationship Id="rId1" Type="http://schemas.openxmlformats.org/officeDocument/2006/relationships/slideLayout" Target="../slideLayouts/slideLayout8.xml"/><Relationship Id="rId6" Type="http://schemas.openxmlformats.org/officeDocument/2006/relationships/image" Target="../media/image395.svg"/><Relationship Id="rId15" Type="http://schemas.openxmlformats.org/officeDocument/2006/relationships/image" Target="../media/image404.svg"/><Relationship Id="rId23" Type="http://schemas.openxmlformats.org/officeDocument/2006/relationships/image" Target="../media/image412.svg"/><Relationship Id="rId28" Type="http://schemas.openxmlformats.org/officeDocument/2006/relationships/image" Target="../media/image417.svg"/><Relationship Id="rId36" Type="http://schemas.openxmlformats.org/officeDocument/2006/relationships/image" Target="../media/image425.svg"/><Relationship Id="rId49" Type="http://schemas.openxmlformats.org/officeDocument/2006/relationships/image" Target="../media/image438.svg"/></Relationships>
</file>

<file path=ppt/slides/_rels/slide54.xml.rels><?xml version="1.0" encoding="UTF-8" standalone="yes"?>
<Relationships xmlns="http://schemas.openxmlformats.org/package/2006/relationships"><Relationship Id="rId3" Type="http://schemas.openxmlformats.org/officeDocument/2006/relationships/image" Target="../media/image445.png"/><Relationship Id="rId2" Type="http://schemas.openxmlformats.org/officeDocument/2006/relationships/image" Target="../media/image20.svg"/><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 Id="rId5" Type="http://schemas.openxmlformats.org/officeDocument/2006/relationships/image" Target="../media/image10.sv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0" name="Rectángulo: esquinas superiores redondeadas 9">
            <a:extLst>
              <a:ext uri="{FF2B5EF4-FFF2-40B4-BE49-F238E27FC236}">
                <a16:creationId xmlns:a16="http://schemas.microsoft.com/office/drawing/2014/main" id="{7D8D296C-F02A-A21F-EEFA-68173384E659}"/>
              </a:ext>
            </a:extLst>
          </p:cNvPr>
          <p:cNvSpPr/>
          <p:nvPr/>
        </p:nvSpPr>
        <p:spPr>
          <a:xfrm rot="5400000">
            <a:off x="2248566" y="549498"/>
            <a:ext cx="1598867" cy="6096000"/>
          </a:xfrm>
          <a:prstGeom prst="round2SameRect">
            <a:avLst>
              <a:gd name="adj1" fmla="val 21306"/>
              <a:gd name="adj2" fmla="val 0"/>
            </a:avLst>
          </a:prstGeom>
          <a:solidFill>
            <a:srgbClr val="0021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AF08110D-1D34-BEB9-4DDF-27ABFEED7473}"/>
              </a:ext>
            </a:extLst>
          </p:cNvPr>
          <p:cNvSpPr>
            <a:spLocks noGrp="1"/>
          </p:cNvSpPr>
          <p:nvPr>
            <p:ph type="ctrTitle"/>
          </p:nvPr>
        </p:nvSpPr>
        <p:spPr>
          <a:xfrm>
            <a:off x="516035" y="3071092"/>
            <a:ext cx="6825673" cy="706437"/>
          </a:xfrm>
        </p:spPr>
        <p:txBody>
          <a:bodyPr anchor="t">
            <a:normAutofit/>
          </a:bodyPr>
          <a:lstStyle/>
          <a:p>
            <a:pPr algn="l"/>
            <a:r>
              <a:rPr lang="es-MX" sz="3000" dirty="0">
                <a:solidFill>
                  <a:schemeClr val="bg1"/>
                </a:solidFill>
              </a:rPr>
              <a:t>Plantilla para presentaciones</a:t>
            </a:r>
            <a:endParaRPr lang="es-CL" sz="3000" dirty="0">
              <a:solidFill>
                <a:schemeClr val="bg1"/>
              </a:solidFill>
            </a:endParaRPr>
          </a:p>
        </p:txBody>
      </p:sp>
      <p:sp>
        <p:nvSpPr>
          <p:cNvPr id="3" name="Subtítulo 2">
            <a:extLst>
              <a:ext uri="{FF2B5EF4-FFF2-40B4-BE49-F238E27FC236}">
                <a16:creationId xmlns:a16="http://schemas.microsoft.com/office/drawing/2014/main" id="{F33D6D36-9A0C-43E9-7C44-F240C598E2F3}"/>
              </a:ext>
            </a:extLst>
          </p:cNvPr>
          <p:cNvSpPr>
            <a:spLocks noGrp="1"/>
          </p:cNvSpPr>
          <p:nvPr>
            <p:ph type="subTitle" idx="1"/>
          </p:nvPr>
        </p:nvSpPr>
        <p:spPr>
          <a:xfrm>
            <a:off x="516035" y="3593534"/>
            <a:ext cx="5226398" cy="803398"/>
          </a:xfrm>
        </p:spPr>
        <p:txBody>
          <a:bodyPr anchor="t">
            <a:normAutofit/>
          </a:bodyPr>
          <a:lstStyle/>
          <a:p>
            <a:pPr algn="l">
              <a:lnSpc>
                <a:spcPct val="110000"/>
              </a:lnSpc>
            </a:pPr>
            <a:r>
              <a:rPr lang="es-MX" dirty="0">
                <a:solidFill>
                  <a:schemeClr val="accent1"/>
                </a:solidFill>
              </a:rPr>
              <a:t>Diseño de plantillas institucional &gt; Portadas, separadores e interiores + elementos de apoyo visual.</a:t>
            </a:r>
            <a:endParaRPr lang="es-CL" dirty="0">
              <a:solidFill>
                <a:schemeClr val="accent1"/>
              </a:solidFill>
            </a:endParaRPr>
          </a:p>
        </p:txBody>
      </p:sp>
      <p:pic>
        <p:nvPicPr>
          <p:cNvPr id="11" name="Gráfico 10">
            <a:extLst>
              <a:ext uri="{FF2B5EF4-FFF2-40B4-BE49-F238E27FC236}">
                <a16:creationId xmlns:a16="http://schemas.microsoft.com/office/drawing/2014/main" id="{52F67C53-06F7-660E-DCB8-638D72846D3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0" y="3274447"/>
            <a:ext cx="323850" cy="638175"/>
          </a:xfrm>
          <a:prstGeom prst="rect">
            <a:avLst/>
          </a:prstGeom>
        </p:spPr>
      </p:pic>
    </p:spTree>
    <p:extLst>
      <p:ext uri="{BB962C8B-B14F-4D97-AF65-F5344CB8AC3E}">
        <p14:creationId xmlns:p14="http://schemas.microsoft.com/office/powerpoint/2010/main" val="34877556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C38A3-C1C0-52CB-6CBD-5C215495738A}"/>
            </a:ext>
          </a:extLst>
        </p:cNvPr>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431B0885-2A52-6CF3-3088-FA1352412C0C}"/>
              </a:ext>
            </a:extLst>
          </p:cNvPr>
          <p:cNvSpPr/>
          <p:nvPr/>
        </p:nvSpPr>
        <p:spPr>
          <a:xfrm rot="5400000">
            <a:off x="1327492" y="278703"/>
            <a:ext cx="443816" cy="3098800"/>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2" name="CuadroTexto 1">
            <a:extLst>
              <a:ext uri="{FF2B5EF4-FFF2-40B4-BE49-F238E27FC236}">
                <a16:creationId xmlns:a16="http://schemas.microsoft.com/office/drawing/2014/main" id="{0E9E939A-80DE-61EE-C49B-1F40060FF4FD}"/>
              </a:ext>
            </a:extLst>
          </p:cNvPr>
          <p:cNvSpPr txBox="1"/>
          <p:nvPr/>
        </p:nvSpPr>
        <p:spPr>
          <a:xfrm>
            <a:off x="504826" y="2306844"/>
            <a:ext cx="4363507" cy="3970318"/>
          </a:xfrm>
          <a:prstGeom prst="rect">
            <a:avLst/>
          </a:prstGeom>
          <a:noFill/>
        </p:spPr>
        <p:txBody>
          <a:bodyPr wrap="square" rtlCol="0">
            <a:spAutoFit/>
          </a:bodyPr>
          <a:lstStyle/>
          <a:p>
            <a:pPr marL="285750" indent="-285750">
              <a:buFont typeface="Arial" panose="020B0604020202020204" pitchFamily="34" charset="0"/>
              <a:buChar char="•"/>
            </a:pPr>
            <a:r>
              <a:rPr lang="es-MX" sz="1400" dirty="0">
                <a:solidFill>
                  <a:srgbClr val="002147"/>
                </a:solidFill>
              </a:rPr>
              <a:t>Utiliza solo las fuentes incluidas en la plantilla. No agregues nuevas tipografías.</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Mantén jerarquía: títulos, subtítulos y texto.</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pt-BR" sz="1400" dirty="0">
                <a:solidFill>
                  <a:srgbClr val="002147"/>
                </a:solidFill>
              </a:rPr>
              <a:t>Evita mover logos o elementos gráficos </a:t>
            </a:r>
            <a:r>
              <a:rPr lang="pt-BR" sz="1400" dirty="0" err="1">
                <a:solidFill>
                  <a:srgbClr val="002147"/>
                </a:solidFill>
              </a:rPr>
              <a:t>fijos</a:t>
            </a:r>
            <a:r>
              <a:rPr lang="pt-BR" sz="1400" dirty="0">
                <a:solidFill>
                  <a:srgbClr val="002147"/>
                </a:solidFill>
              </a:rPr>
              <a:t>.</a:t>
            </a:r>
          </a:p>
          <a:p>
            <a:pPr marL="285750" indent="-285750">
              <a:buFont typeface="Arial" panose="020B0604020202020204" pitchFamily="34" charset="0"/>
              <a:buChar char="•"/>
            </a:pPr>
            <a:endParaRPr lang="pt-BR" sz="1400" dirty="0">
              <a:solidFill>
                <a:srgbClr val="002147"/>
              </a:solidFill>
            </a:endParaRPr>
          </a:p>
          <a:p>
            <a:pPr marL="285750" indent="-285750">
              <a:buFont typeface="Arial" panose="020B0604020202020204" pitchFamily="34" charset="0"/>
              <a:buChar char="•"/>
            </a:pPr>
            <a:r>
              <a:rPr lang="es-MX" sz="1400" dirty="0">
                <a:solidFill>
                  <a:srgbClr val="002147"/>
                </a:solidFill>
              </a:rPr>
              <a:t>De ser posible utiliza solo los colores incluidos en la plantilla. No agregues nuevas tipografías.</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No sobrecargues las diapositivas.</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Usa poco texto y prioriza lo visual.</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endParaRPr lang="pt-BR" sz="1400" dirty="0">
              <a:solidFill>
                <a:srgbClr val="002147"/>
              </a:solidFill>
            </a:endParaRP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endParaRPr lang="es-MX" sz="1400" dirty="0">
              <a:solidFill>
                <a:srgbClr val="002147"/>
              </a:solidFill>
            </a:endParaRPr>
          </a:p>
          <a:p>
            <a:endParaRPr lang="es-MX" sz="1400" dirty="0">
              <a:solidFill>
                <a:srgbClr val="002147"/>
              </a:solidFill>
            </a:endParaRPr>
          </a:p>
        </p:txBody>
      </p:sp>
      <p:sp>
        <p:nvSpPr>
          <p:cNvPr id="5" name="CuadroTexto 4">
            <a:extLst>
              <a:ext uri="{FF2B5EF4-FFF2-40B4-BE49-F238E27FC236}">
                <a16:creationId xmlns:a16="http://schemas.microsoft.com/office/drawing/2014/main" id="{9E333BF7-D06C-1092-B7EE-CAF63C1FE16B}"/>
              </a:ext>
            </a:extLst>
          </p:cNvPr>
          <p:cNvSpPr txBox="1"/>
          <p:nvPr/>
        </p:nvSpPr>
        <p:spPr>
          <a:xfrm>
            <a:off x="504826" y="1672897"/>
            <a:ext cx="4431241" cy="307777"/>
          </a:xfrm>
          <a:prstGeom prst="rect">
            <a:avLst/>
          </a:prstGeom>
          <a:noFill/>
        </p:spPr>
        <p:txBody>
          <a:bodyPr wrap="square">
            <a:spAutoFit/>
          </a:bodyPr>
          <a:lstStyle/>
          <a:p>
            <a:r>
              <a:rPr lang="es-MX" sz="1400" b="1" dirty="0">
                <a:solidFill>
                  <a:schemeClr val="bg1"/>
                </a:solidFill>
              </a:rPr>
              <a:t>RECOMENDACIONES</a:t>
            </a:r>
          </a:p>
        </p:txBody>
      </p:sp>
      <p:pic>
        <p:nvPicPr>
          <p:cNvPr id="6" name="Imagen 5" descr="Imagen que contiene Gráfico&#10;&#10;El contenido generado por IA puede ser incorrecto.">
            <a:extLst>
              <a:ext uri="{FF2B5EF4-FFF2-40B4-BE49-F238E27FC236}">
                <a16:creationId xmlns:a16="http://schemas.microsoft.com/office/drawing/2014/main" id="{BD68B1F1-6456-CF18-1965-3D02993E7775}"/>
              </a:ext>
            </a:extLst>
          </p:cNvPr>
          <p:cNvPicPr>
            <a:picLocks noChangeAspect="1"/>
          </p:cNvPicPr>
          <p:nvPr/>
        </p:nvPicPr>
        <p:blipFill>
          <a:blip r:embed="rId2"/>
          <a:srcRect l="1157" r="2162"/>
          <a:stretch>
            <a:fillRect/>
          </a:stretch>
        </p:blipFill>
        <p:spPr>
          <a:xfrm>
            <a:off x="6984999" y="3063106"/>
            <a:ext cx="3251200" cy="2457793"/>
          </a:xfrm>
          <a:prstGeom prst="rect">
            <a:avLst/>
          </a:prstGeom>
        </p:spPr>
      </p:pic>
      <p:sp>
        <p:nvSpPr>
          <p:cNvPr id="7" name="CuadroTexto 6">
            <a:extLst>
              <a:ext uri="{FF2B5EF4-FFF2-40B4-BE49-F238E27FC236}">
                <a16:creationId xmlns:a16="http://schemas.microsoft.com/office/drawing/2014/main" id="{E9F09533-91D5-C54F-7DB9-21F9FD394A58}"/>
              </a:ext>
            </a:extLst>
          </p:cNvPr>
          <p:cNvSpPr txBox="1"/>
          <p:nvPr/>
        </p:nvSpPr>
        <p:spPr>
          <a:xfrm>
            <a:off x="5971646" y="2306844"/>
            <a:ext cx="4363507" cy="523220"/>
          </a:xfrm>
          <a:prstGeom prst="rect">
            <a:avLst/>
          </a:prstGeom>
          <a:noFill/>
        </p:spPr>
        <p:txBody>
          <a:bodyPr wrap="square" rtlCol="0">
            <a:spAutoFit/>
          </a:bodyPr>
          <a:lstStyle/>
          <a:p>
            <a:pPr marL="285750" indent="-285750">
              <a:buFont typeface="Arial" panose="020B0604020202020204" pitchFamily="34" charset="0"/>
              <a:buChar char="•"/>
            </a:pPr>
            <a:r>
              <a:rPr lang="es-MX" sz="1400" dirty="0">
                <a:solidFill>
                  <a:srgbClr val="002147"/>
                </a:solidFill>
              </a:rPr>
              <a:t>De ser posible utiliza solo los </a:t>
            </a:r>
            <a:r>
              <a:rPr lang="es-MX" sz="1400" b="1" dirty="0">
                <a:solidFill>
                  <a:srgbClr val="002147"/>
                </a:solidFill>
              </a:rPr>
              <a:t>Colores del tema </a:t>
            </a:r>
            <a:r>
              <a:rPr lang="es-MX" sz="1400" dirty="0">
                <a:solidFill>
                  <a:srgbClr val="002147"/>
                </a:solidFill>
              </a:rPr>
              <a:t>incluidos en la plantilla. </a:t>
            </a:r>
          </a:p>
        </p:txBody>
      </p:sp>
      <p:pic>
        <p:nvPicPr>
          <p:cNvPr id="4" name="Gráfico 3">
            <a:extLst>
              <a:ext uri="{FF2B5EF4-FFF2-40B4-BE49-F238E27FC236}">
                <a16:creationId xmlns:a16="http://schemas.microsoft.com/office/drawing/2014/main" id="{252F0C0F-8A72-D0DF-A11A-998C2BF3788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784777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D2F6B-A43F-E201-B931-9DC54C3728E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E83F297-CCB7-907F-2696-5E78D88E1872}"/>
              </a:ext>
            </a:extLst>
          </p:cNvPr>
          <p:cNvSpPr>
            <a:spLocks noGrp="1"/>
          </p:cNvSpPr>
          <p:nvPr>
            <p:ph type="ctrTitle"/>
          </p:nvPr>
        </p:nvSpPr>
        <p:spPr>
          <a:xfrm>
            <a:off x="2683163" y="2167466"/>
            <a:ext cx="6825673" cy="1486430"/>
          </a:xfrm>
        </p:spPr>
        <p:txBody>
          <a:bodyPr/>
          <a:lstStyle/>
          <a:p>
            <a:pPr>
              <a:lnSpc>
                <a:spcPct val="100000"/>
              </a:lnSpc>
            </a:pPr>
            <a:r>
              <a:rPr lang="es-MX" dirty="0">
                <a:solidFill>
                  <a:srgbClr val="002147"/>
                </a:solidFill>
              </a:rPr>
              <a:t>Ejemplos de </a:t>
            </a:r>
            <a:r>
              <a:rPr lang="es-MX" dirty="0" err="1">
                <a:solidFill>
                  <a:srgbClr val="002147"/>
                </a:solidFill>
              </a:rPr>
              <a:t>slides</a:t>
            </a:r>
            <a:r>
              <a:rPr lang="es-MX" dirty="0">
                <a:solidFill>
                  <a:srgbClr val="002147"/>
                </a:solidFill>
              </a:rPr>
              <a:t> de la</a:t>
            </a:r>
            <a:br>
              <a:rPr lang="es-MX" dirty="0">
                <a:solidFill>
                  <a:srgbClr val="002147"/>
                </a:solidFill>
              </a:rPr>
            </a:br>
            <a:r>
              <a:rPr lang="es-MX" dirty="0">
                <a:solidFill>
                  <a:srgbClr val="002147"/>
                </a:solidFill>
              </a:rPr>
              <a:t>plantilla de PowerPoint</a:t>
            </a:r>
          </a:p>
        </p:txBody>
      </p:sp>
      <p:sp>
        <p:nvSpPr>
          <p:cNvPr id="3" name="Subtítulo 2">
            <a:extLst>
              <a:ext uri="{FF2B5EF4-FFF2-40B4-BE49-F238E27FC236}">
                <a16:creationId xmlns:a16="http://schemas.microsoft.com/office/drawing/2014/main" id="{BCDCCD63-686E-CC3A-1FA9-1C9612183FFB}"/>
              </a:ext>
            </a:extLst>
          </p:cNvPr>
          <p:cNvSpPr>
            <a:spLocks noGrp="1"/>
          </p:cNvSpPr>
          <p:nvPr>
            <p:ph type="subTitle" idx="1"/>
          </p:nvPr>
        </p:nvSpPr>
        <p:spPr>
          <a:xfrm>
            <a:off x="3589481" y="3921462"/>
            <a:ext cx="5013036" cy="1283998"/>
          </a:xfrm>
        </p:spPr>
        <p:txBody>
          <a:bodyPr/>
          <a:lstStyle/>
          <a:p>
            <a:pPr>
              <a:lnSpc>
                <a:spcPct val="100000"/>
              </a:lnSpc>
            </a:pPr>
            <a:r>
              <a:rPr lang="es-MX" dirty="0"/>
              <a:t>A continuación encontrarás </a:t>
            </a:r>
            <a:r>
              <a:rPr lang="es-MX" dirty="0" err="1"/>
              <a:t>slides</a:t>
            </a:r>
            <a:r>
              <a:rPr lang="es-MX" dirty="0"/>
              <a:t> con distintos diseños y distribución de elementos.</a:t>
            </a:r>
            <a:endParaRPr lang="es-CL" dirty="0"/>
          </a:p>
        </p:txBody>
      </p:sp>
      <p:pic>
        <p:nvPicPr>
          <p:cNvPr id="4" name="Gráfico 3">
            <a:extLst>
              <a:ext uri="{FF2B5EF4-FFF2-40B4-BE49-F238E27FC236}">
                <a16:creationId xmlns:a16="http://schemas.microsoft.com/office/drawing/2014/main" id="{8E102FE0-D308-9B04-D55F-C10BE6D93A7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0" y="2339045"/>
            <a:ext cx="323850" cy="638175"/>
          </a:xfrm>
          <a:prstGeom prst="rect">
            <a:avLst/>
          </a:prstGeom>
        </p:spPr>
      </p:pic>
      <p:pic>
        <p:nvPicPr>
          <p:cNvPr id="5" name="Gráfico 4">
            <a:extLst>
              <a:ext uri="{FF2B5EF4-FFF2-40B4-BE49-F238E27FC236}">
                <a16:creationId xmlns:a16="http://schemas.microsoft.com/office/drawing/2014/main" id="{F0348AD1-5CA3-8D59-F65F-BA89CCDB2E7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101055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1">
            <a:extLst>
              <a:ext uri="{FF2B5EF4-FFF2-40B4-BE49-F238E27FC236}">
                <a16:creationId xmlns:a16="http://schemas.microsoft.com/office/drawing/2014/main" id="{2A5BF956-B490-D016-2C83-E374CD84E2E9}"/>
              </a:ext>
            </a:extLst>
          </p:cNvPr>
          <p:cNvSpPr>
            <a:spLocks noGrp="1"/>
          </p:cNvSpPr>
          <p:nvPr>
            <p:ph type="pic" sz="quarter" idx="13"/>
          </p:nvPr>
        </p:nvSpPr>
        <p:spPr/>
        <p:txBody>
          <a:bodyPr/>
          <a:lstStyle/>
          <a:p>
            <a:endParaRPr lang="es-CL"/>
          </a:p>
        </p:txBody>
      </p:sp>
      <p:pic>
        <p:nvPicPr>
          <p:cNvPr id="3" name="Gráfico 2">
            <a:extLst>
              <a:ext uri="{FF2B5EF4-FFF2-40B4-BE49-F238E27FC236}">
                <a16:creationId xmlns:a16="http://schemas.microsoft.com/office/drawing/2014/main" id="{A0BE2BAC-580C-123F-3EF9-84DF73D8B2F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015339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AA5F9-397C-BA56-89DF-7E1968E6CB71}"/>
            </a:ext>
          </a:extLst>
        </p:cNvPr>
        <p:cNvGrpSpPr/>
        <p:nvPr/>
      </p:nvGrpSpPr>
      <p:grpSpPr>
        <a:xfrm>
          <a:off x="0" y="0"/>
          <a:ext cx="0" cy="0"/>
          <a:chOff x="0" y="0"/>
          <a:chExt cx="0" cy="0"/>
        </a:xfrm>
      </p:grpSpPr>
      <p:sp>
        <p:nvSpPr>
          <p:cNvPr id="8" name="Título 7">
            <a:extLst>
              <a:ext uri="{FF2B5EF4-FFF2-40B4-BE49-F238E27FC236}">
                <a16:creationId xmlns:a16="http://schemas.microsoft.com/office/drawing/2014/main" id="{7F535BEF-03EC-7274-5E85-619A5375346A}"/>
              </a:ext>
            </a:extLst>
          </p:cNvPr>
          <p:cNvSpPr>
            <a:spLocks noGrp="1"/>
          </p:cNvSpPr>
          <p:nvPr>
            <p:ph type="ctrTitle"/>
          </p:nvPr>
        </p:nvSpPr>
        <p:spPr/>
        <p:txBody>
          <a:bodyPr/>
          <a:lstStyle/>
          <a:p>
            <a:endParaRPr lang="es-CL" dirty="0"/>
          </a:p>
        </p:txBody>
      </p:sp>
      <p:sp>
        <p:nvSpPr>
          <p:cNvPr id="9" name="Subtítulo 8">
            <a:extLst>
              <a:ext uri="{FF2B5EF4-FFF2-40B4-BE49-F238E27FC236}">
                <a16:creationId xmlns:a16="http://schemas.microsoft.com/office/drawing/2014/main" id="{9C3EC272-6C68-2DB8-FC7E-5F1CFC6796A1}"/>
              </a:ext>
            </a:extLst>
          </p:cNvPr>
          <p:cNvSpPr>
            <a:spLocks noGrp="1"/>
          </p:cNvSpPr>
          <p:nvPr>
            <p:ph type="subTitle" idx="1"/>
          </p:nvPr>
        </p:nvSpPr>
        <p:spPr/>
        <p:txBody>
          <a:bodyPr/>
          <a:lstStyle/>
          <a:p>
            <a:endParaRPr lang="es-CL" dirty="0"/>
          </a:p>
        </p:txBody>
      </p:sp>
      <p:pic>
        <p:nvPicPr>
          <p:cNvPr id="3" name="Gráfico 2">
            <a:extLst>
              <a:ext uri="{FF2B5EF4-FFF2-40B4-BE49-F238E27FC236}">
                <a16:creationId xmlns:a16="http://schemas.microsoft.com/office/drawing/2014/main" id="{77288B49-D053-6038-232D-3B273D22CE4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448572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D1A2ED36-C91B-85F2-7FD4-B61FB57A8984}"/>
              </a:ext>
            </a:extLst>
          </p:cNvPr>
          <p:cNvSpPr>
            <a:spLocks noGrp="1"/>
          </p:cNvSpPr>
          <p:nvPr>
            <p:ph type="title"/>
          </p:nvPr>
        </p:nvSpPr>
        <p:spPr/>
        <p:txBody>
          <a:bodyPr/>
          <a:lstStyle/>
          <a:p>
            <a:endParaRPr lang="es-CL"/>
          </a:p>
        </p:txBody>
      </p:sp>
      <p:sp>
        <p:nvSpPr>
          <p:cNvPr id="6" name="Marcador de texto 5">
            <a:extLst>
              <a:ext uri="{FF2B5EF4-FFF2-40B4-BE49-F238E27FC236}">
                <a16:creationId xmlns:a16="http://schemas.microsoft.com/office/drawing/2014/main" id="{CCE30219-933C-5640-0959-746120A1F9AA}"/>
              </a:ext>
            </a:extLst>
          </p:cNvPr>
          <p:cNvSpPr>
            <a:spLocks noGrp="1"/>
          </p:cNvSpPr>
          <p:nvPr>
            <p:ph type="body" idx="1"/>
          </p:nvPr>
        </p:nvSpPr>
        <p:spPr/>
        <p:txBody>
          <a:bodyPr/>
          <a:lstStyle/>
          <a:p>
            <a:endParaRPr lang="es-CL"/>
          </a:p>
        </p:txBody>
      </p:sp>
      <p:sp>
        <p:nvSpPr>
          <p:cNvPr id="7" name="Marcador de contenido 6">
            <a:extLst>
              <a:ext uri="{FF2B5EF4-FFF2-40B4-BE49-F238E27FC236}">
                <a16:creationId xmlns:a16="http://schemas.microsoft.com/office/drawing/2014/main" id="{03B655F7-97A0-45BC-D529-7163986A2180}"/>
              </a:ext>
            </a:extLst>
          </p:cNvPr>
          <p:cNvSpPr>
            <a:spLocks noGrp="1"/>
          </p:cNvSpPr>
          <p:nvPr>
            <p:ph sz="half" idx="2"/>
          </p:nvPr>
        </p:nvSpPr>
        <p:spPr/>
        <p:txBody>
          <a:bodyPr/>
          <a:lstStyle/>
          <a:p>
            <a:endParaRPr lang="es-CL"/>
          </a:p>
        </p:txBody>
      </p:sp>
      <p:sp>
        <p:nvSpPr>
          <p:cNvPr id="8" name="Marcador de texto 7">
            <a:extLst>
              <a:ext uri="{FF2B5EF4-FFF2-40B4-BE49-F238E27FC236}">
                <a16:creationId xmlns:a16="http://schemas.microsoft.com/office/drawing/2014/main" id="{C5B1388B-ED28-DDE5-0DC5-89C65BE4F44A}"/>
              </a:ext>
            </a:extLst>
          </p:cNvPr>
          <p:cNvSpPr>
            <a:spLocks noGrp="1"/>
          </p:cNvSpPr>
          <p:nvPr>
            <p:ph type="body" idx="10"/>
          </p:nvPr>
        </p:nvSpPr>
        <p:spPr/>
        <p:txBody>
          <a:bodyPr/>
          <a:lstStyle/>
          <a:p>
            <a:endParaRPr lang="es-CL"/>
          </a:p>
        </p:txBody>
      </p:sp>
      <p:sp>
        <p:nvSpPr>
          <p:cNvPr id="9" name="Marcador de contenido 8">
            <a:extLst>
              <a:ext uri="{FF2B5EF4-FFF2-40B4-BE49-F238E27FC236}">
                <a16:creationId xmlns:a16="http://schemas.microsoft.com/office/drawing/2014/main" id="{23830E61-61C3-E1E8-06E5-1DA8F3972F18}"/>
              </a:ext>
            </a:extLst>
          </p:cNvPr>
          <p:cNvSpPr>
            <a:spLocks noGrp="1"/>
          </p:cNvSpPr>
          <p:nvPr>
            <p:ph sz="half" idx="11"/>
          </p:nvPr>
        </p:nvSpPr>
        <p:spPr/>
        <p:txBody>
          <a:bodyPr/>
          <a:lstStyle/>
          <a:p>
            <a:endParaRPr lang="es-CL"/>
          </a:p>
        </p:txBody>
      </p:sp>
      <p:pic>
        <p:nvPicPr>
          <p:cNvPr id="4" name="Gráfico 3">
            <a:extLst>
              <a:ext uri="{FF2B5EF4-FFF2-40B4-BE49-F238E27FC236}">
                <a16:creationId xmlns:a16="http://schemas.microsoft.com/office/drawing/2014/main" id="{73039F47-8441-3173-F7F7-22A7092CBE9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54923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posición de imagen 13">
            <a:extLst>
              <a:ext uri="{FF2B5EF4-FFF2-40B4-BE49-F238E27FC236}">
                <a16:creationId xmlns:a16="http://schemas.microsoft.com/office/drawing/2014/main" id="{E4DD28EB-FD3F-D79F-18C4-6C287DBCD657}"/>
              </a:ext>
            </a:extLst>
          </p:cNvPr>
          <p:cNvSpPr>
            <a:spLocks noGrp="1"/>
          </p:cNvSpPr>
          <p:nvPr>
            <p:ph type="pic" sz="quarter" idx="13"/>
          </p:nvPr>
        </p:nvSpPr>
        <p:spPr/>
        <p:txBody>
          <a:bodyPr/>
          <a:lstStyle/>
          <a:p>
            <a:endParaRPr lang="es-CL"/>
          </a:p>
        </p:txBody>
      </p:sp>
      <p:sp>
        <p:nvSpPr>
          <p:cNvPr id="11" name="Título 10">
            <a:extLst>
              <a:ext uri="{FF2B5EF4-FFF2-40B4-BE49-F238E27FC236}">
                <a16:creationId xmlns:a16="http://schemas.microsoft.com/office/drawing/2014/main" id="{F2AEC2AA-3BD2-BA3F-8B63-48F9CE87CDCE}"/>
              </a:ext>
            </a:extLst>
          </p:cNvPr>
          <p:cNvSpPr>
            <a:spLocks noGrp="1"/>
          </p:cNvSpPr>
          <p:nvPr>
            <p:ph type="ctrTitle"/>
          </p:nvPr>
        </p:nvSpPr>
        <p:spPr/>
        <p:txBody>
          <a:bodyPr/>
          <a:lstStyle/>
          <a:p>
            <a:endParaRPr lang="es-CL"/>
          </a:p>
        </p:txBody>
      </p:sp>
      <p:sp>
        <p:nvSpPr>
          <p:cNvPr id="12" name="Subtítulo 11">
            <a:extLst>
              <a:ext uri="{FF2B5EF4-FFF2-40B4-BE49-F238E27FC236}">
                <a16:creationId xmlns:a16="http://schemas.microsoft.com/office/drawing/2014/main" id="{6F2FCE86-B705-3830-668B-B858CDF749F4}"/>
              </a:ext>
            </a:extLst>
          </p:cNvPr>
          <p:cNvSpPr>
            <a:spLocks noGrp="1"/>
          </p:cNvSpPr>
          <p:nvPr>
            <p:ph type="subTitle" idx="1"/>
          </p:nvPr>
        </p:nvSpPr>
        <p:spPr/>
        <p:txBody>
          <a:bodyPr/>
          <a:lstStyle/>
          <a:p>
            <a:endParaRPr lang="es-CL"/>
          </a:p>
        </p:txBody>
      </p:sp>
      <p:sp>
        <p:nvSpPr>
          <p:cNvPr id="13" name="Marcador de texto 12">
            <a:extLst>
              <a:ext uri="{FF2B5EF4-FFF2-40B4-BE49-F238E27FC236}">
                <a16:creationId xmlns:a16="http://schemas.microsoft.com/office/drawing/2014/main" id="{4A362FAD-12CF-9D95-710B-DDF2F3A94F6F}"/>
              </a:ext>
            </a:extLst>
          </p:cNvPr>
          <p:cNvSpPr>
            <a:spLocks noGrp="1"/>
          </p:cNvSpPr>
          <p:nvPr>
            <p:ph type="body" idx="10"/>
          </p:nvPr>
        </p:nvSpPr>
        <p:spPr/>
        <p:txBody>
          <a:bodyPr/>
          <a:lstStyle/>
          <a:p>
            <a:endParaRPr lang="es-CL"/>
          </a:p>
        </p:txBody>
      </p:sp>
      <p:pic>
        <p:nvPicPr>
          <p:cNvPr id="15" name="Gráfico 14">
            <a:extLst>
              <a:ext uri="{FF2B5EF4-FFF2-40B4-BE49-F238E27FC236}">
                <a16:creationId xmlns:a16="http://schemas.microsoft.com/office/drawing/2014/main" id="{E9F7DD8F-D6A8-5B75-A080-A91B9C1A3BA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234470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6BE50B96-315B-89B2-532D-DFB9788E5C25}"/>
              </a:ext>
            </a:extLst>
          </p:cNvPr>
          <p:cNvSpPr>
            <a:spLocks noGrp="1"/>
          </p:cNvSpPr>
          <p:nvPr>
            <p:ph type="title"/>
          </p:nvPr>
        </p:nvSpPr>
        <p:spPr/>
        <p:txBody>
          <a:bodyPr/>
          <a:lstStyle/>
          <a:p>
            <a:endParaRPr lang="es-CL"/>
          </a:p>
        </p:txBody>
      </p:sp>
      <p:sp>
        <p:nvSpPr>
          <p:cNvPr id="10" name="Marcador de texto 9">
            <a:extLst>
              <a:ext uri="{FF2B5EF4-FFF2-40B4-BE49-F238E27FC236}">
                <a16:creationId xmlns:a16="http://schemas.microsoft.com/office/drawing/2014/main" id="{B77B03E2-A6E9-8883-BC28-38002C2C5331}"/>
              </a:ext>
            </a:extLst>
          </p:cNvPr>
          <p:cNvSpPr>
            <a:spLocks noGrp="1"/>
          </p:cNvSpPr>
          <p:nvPr>
            <p:ph type="body" idx="1"/>
          </p:nvPr>
        </p:nvSpPr>
        <p:spPr/>
        <p:txBody>
          <a:bodyPr/>
          <a:lstStyle/>
          <a:p>
            <a:endParaRPr lang="es-CL"/>
          </a:p>
        </p:txBody>
      </p:sp>
      <p:sp>
        <p:nvSpPr>
          <p:cNvPr id="11" name="Marcador de texto 10">
            <a:extLst>
              <a:ext uri="{FF2B5EF4-FFF2-40B4-BE49-F238E27FC236}">
                <a16:creationId xmlns:a16="http://schemas.microsoft.com/office/drawing/2014/main" id="{EFD39504-2195-2FAA-A208-E32AC36FF9EB}"/>
              </a:ext>
            </a:extLst>
          </p:cNvPr>
          <p:cNvSpPr>
            <a:spLocks noGrp="1"/>
          </p:cNvSpPr>
          <p:nvPr>
            <p:ph type="body" idx="10"/>
          </p:nvPr>
        </p:nvSpPr>
        <p:spPr/>
        <p:txBody>
          <a:bodyPr/>
          <a:lstStyle/>
          <a:p>
            <a:endParaRPr lang="es-CL"/>
          </a:p>
        </p:txBody>
      </p:sp>
      <p:sp>
        <p:nvSpPr>
          <p:cNvPr id="12" name="Marcador de posición de imagen 11">
            <a:extLst>
              <a:ext uri="{FF2B5EF4-FFF2-40B4-BE49-F238E27FC236}">
                <a16:creationId xmlns:a16="http://schemas.microsoft.com/office/drawing/2014/main" id="{63EDDB38-FA33-B6E7-953D-40437977C74F}"/>
              </a:ext>
            </a:extLst>
          </p:cNvPr>
          <p:cNvSpPr>
            <a:spLocks noGrp="1"/>
          </p:cNvSpPr>
          <p:nvPr>
            <p:ph type="pic" sz="quarter" idx="13"/>
          </p:nvPr>
        </p:nvSpPr>
        <p:spPr/>
        <p:txBody>
          <a:bodyPr/>
          <a:lstStyle/>
          <a:p>
            <a:endParaRPr lang="es-CL"/>
          </a:p>
        </p:txBody>
      </p:sp>
      <p:pic>
        <p:nvPicPr>
          <p:cNvPr id="8" name="Gráfico 7">
            <a:extLst>
              <a:ext uri="{FF2B5EF4-FFF2-40B4-BE49-F238E27FC236}">
                <a16:creationId xmlns:a16="http://schemas.microsoft.com/office/drawing/2014/main" id="{487DC25A-9532-D01B-E33F-B14E2EE71D5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562375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7B6437F4-06C8-7386-77D6-666C26DFA6E7}"/>
              </a:ext>
            </a:extLst>
          </p:cNvPr>
          <p:cNvSpPr>
            <a:spLocks noGrp="1"/>
          </p:cNvSpPr>
          <p:nvPr>
            <p:ph type="title"/>
          </p:nvPr>
        </p:nvSpPr>
        <p:spPr/>
        <p:txBody>
          <a:bodyPr/>
          <a:lstStyle/>
          <a:p>
            <a:endParaRPr lang="es-CL"/>
          </a:p>
        </p:txBody>
      </p:sp>
      <p:sp>
        <p:nvSpPr>
          <p:cNvPr id="8" name="Marcador de texto 7">
            <a:extLst>
              <a:ext uri="{FF2B5EF4-FFF2-40B4-BE49-F238E27FC236}">
                <a16:creationId xmlns:a16="http://schemas.microsoft.com/office/drawing/2014/main" id="{74E71B56-031E-7DAF-F8A1-33F1A7CD7397}"/>
              </a:ext>
            </a:extLst>
          </p:cNvPr>
          <p:cNvSpPr>
            <a:spLocks noGrp="1"/>
          </p:cNvSpPr>
          <p:nvPr>
            <p:ph type="body" idx="1"/>
          </p:nvPr>
        </p:nvSpPr>
        <p:spPr/>
        <p:txBody>
          <a:bodyPr/>
          <a:lstStyle/>
          <a:p>
            <a:endParaRPr lang="es-CL"/>
          </a:p>
        </p:txBody>
      </p:sp>
      <p:sp>
        <p:nvSpPr>
          <p:cNvPr id="9" name="Marcador de contenido 8">
            <a:extLst>
              <a:ext uri="{FF2B5EF4-FFF2-40B4-BE49-F238E27FC236}">
                <a16:creationId xmlns:a16="http://schemas.microsoft.com/office/drawing/2014/main" id="{80EE3D25-B0B7-5A11-4779-66BD585C45CF}"/>
              </a:ext>
            </a:extLst>
          </p:cNvPr>
          <p:cNvSpPr>
            <a:spLocks noGrp="1"/>
          </p:cNvSpPr>
          <p:nvPr>
            <p:ph sz="half" idx="2"/>
          </p:nvPr>
        </p:nvSpPr>
        <p:spPr/>
        <p:txBody>
          <a:bodyPr/>
          <a:lstStyle/>
          <a:p>
            <a:endParaRPr lang="es-CL"/>
          </a:p>
        </p:txBody>
      </p:sp>
      <p:sp>
        <p:nvSpPr>
          <p:cNvPr id="10" name="Marcador de texto 9">
            <a:extLst>
              <a:ext uri="{FF2B5EF4-FFF2-40B4-BE49-F238E27FC236}">
                <a16:creationId xmlns:a16="http://schemas.microsoft.com/office/drawing/2014/main" id="{BA878635-80E8-A14F-3A1C-D0BC15C08740}"/>
              </a:ext>
            </a:extLst>
          </p:cNvPr>
          <p:cNvSpPr>
            <a:spLocks noGrp="1"/>
          </p:cNvSpPr>
          <p:nvPr>
            <p:ph type="body" idx="10"/>
          </p:nvPr>
        </p:nvSpPr>
        <p:spPr/>
        <p:txBody>
          <a:bodyPr/>
          <a:lstStyle/>
          <a:p>
            <a:endParaRPr lang="es-CL"/>
          </a:p>
        </p:txBody>
      </p:sp>
      <p:sp>
        <p:nvSpPr>
          <p:cNvPr id="11" name="Marcador de contenido 10">
            <a:extLst>
              <a:ext uri="{FF2B5EF4-FFF2-40B4-BE49-F238E27FC236}">
                <a16:creationId xmlns:a16="http://schemas.microsoft.com/office/drawing/2014/main" id="{F33BDA82-FE56-3D60-E721-C37F3C6E41B0}"/>
              </a:ext>
            </a:extLst>
          </p:cNvPr>
          <p:cNvSpPr>
            <a:spLocks noGrp="1"/>
          </p:cNvSpPr>
          <p:nvPr>
            <p:ph sz="half" idx="11"/>
          </p:nvPr>
        </p:nvSpPr>
        <p:spPr/>
        <p:txBody>
          <a:bodyPr/>
          <a:lstStyle/>
          <a:p>
            <a:endParaRPr lang="es-CL"/>
          </a:p>
        </p:txBody>
      </p:sp>
      <p:pic>
        <p:nvPicPr>
          <p:cNvPr id="6" name="Gráfico 5">
            <a:extLst>
              <a:ext uri="{FF2B5EF4-FFF2-40B4-BE49-F238E27FC236}">
                <a16:creationId xmlns:a16="http://schemas.microsoft.com/office/drawing/2014/main" id="{16D33DA2-99DE-B73E-EE5E-533681ADDD4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721714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DEBC388-4980-3795-57B3-229CDCBE54DB}"/>
              </a:ext>
            </a:extLst>
          </p:cNvPr>
          <p:cNvSpPr>
            <a:spLocks noGrp="1"/>
          </p:cNvSpPr>
          <p:nvPr>
            <p:ph type="ctrTitle"/>
          </p:nvPr>
        </p:nvSpPr>
        <p:spPr/>
        <p:txBody>
          <a:bodyPr/>
          <a:lstStyle/>
          <a:p>
            <a:endParaRPr lang="es-CL"/>
          </a:p>
        </p:txBody>
      </p:sp>
      <p:sp>
        <p:nvSpPr>
          <p:cNvPr id="8" name="Subtítulo 7">
            <a:extLst>
              <a:ext uri="{FF2B5EF4-FFF2-40B4-BE49-F238E27FC236}">
                <a16:creationId xmlns:a16="http://schemas.microsoft.com/office/drawing/2014/main" id="{9EAB96FC-D0DB-1CDE-616F-A4F2521C4175}"/>
              </a:ext>
            </a:extLst>
          </p:cNvPr>
          <p:cNvSpPr>
            <a:spLocks noGrp="1"/>
          </p:cNvSpPr>
          <p:nvPr>
            <p:ph type="subTitle" idx="1"/>
          </p:nvPr>
        </p:nvSpPr>
        <p:spPr/>
        <p:txBody>
          <a:bodyPr/>
          <a:lstStyle/>
          <a:p>
            <a:endParaRPr lang="es-CL"/>
          </a:p>
        </p:txBody>
      </p:sp>
      <p:sp>
        <p:nvSpPr>
          <p:cNvPr id="9" name="Marcador de texto 8">
            <a:extLst>
              <a:ext uri="{FF2B5EF4-FFF2-40B4-BE49-F238E27FC236}">
                <a16:creationId xmlns:a16="http://schemas.microsoft.com/office/drawing/2014/main" id="{7B45B9EF-5C4D-D2B7-E6BD-8336DD1FC289}"/>
              </a:ext>
            </a:extLst>
          </p:cNvPr>
          <p:cNvSpPr>
            <a:spLocks noGrp="1"/>
          </p:cNvSpPr>
          <p:nvPr>
            <p:ph type="body" idx="10"/>
          </p:nvPr>
        </p:nvSpPr>
        <p:spPr/>
        <p:txBody>
          <a:bodyPr/>
          <a:lstStyle/>
          <a:p>
            <a:endParaRPr lang="es-CL"/>
          </a:p>
        </p:txBody>
      </p:sp>
      <p:sp>
        <p:nvSpPr>
          <p:cNvPr id="10" name="Marcador de posición de imagen 9">
            <a:extLst>
              <a:ext uri="{FF2B5EF4-FFF2-40B4-BE49-F238E27FC236}">
                <a16:creationId xmlns:a16="http://schemas.microsoft.com/office/drawing/2014/main" id="{E117B6AF-AB0E-4D7A-74ED-66D13D15F940}"/>
              </a:ext>
            </a:extLst>
          </p:cNvPr>
          <p:cNvSpPr>
            <a:spLocks noGrp="1"/>
          </p:cNvSpPr>
          <p:nvPr>
            <p:ph type="pic" sz="quarter" idx="13"/>
          </p:nvPr>
        </p:nvSpPr>
        <p:spPr/>
        <p:txBody>
          <a:bodyPr/>
          <a:lstStyle/>
          <a:p>
            <a:endParaRPr lang="es-CL"/>
          </a:p>
        </p:txBody>
      </p:sp>
      <p:pic>
        <p:nvPicPr>
          <p:cNvPr id="5" name="Gráfico 4">
            <a:extLst>
              <a:ext uri="{FF2B5EF4-FFF2-40B4-BE49-F238E27FC236}">
                <a16:creationId xmlns:a16="http://schemas.microsoft.com/office/drawing/2014/main" id="{C3CB814B-1F4F-5352-4E21-4140CC9733C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893275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posición de imagen 6">
            <a:extLst>
              <a:ext uri="{FF2B5EF4-FFF2-40B4-BE49-F238E27FC236}">
                <a16:creationId xmlns:a16="http://schemas.microsoft.com/office/drawing/2014/main" id="{63C3FDC8-E25A-6BDB-16D2-D92AF43BC23E}"/>
              </a:ext>
            </a:extLst>
          </p:cNvPr>
          <p:cNvSpPr>
            <a:spLocks noGrp="1"/>
          </p:cNvSpPr>
          <p:nvPr>
            <p:ph type="pic" sz="quarter" idx="13"/>
          </p:nvPr>
        </p:nvSpPr>
        <p:spPr/>
        <p:txBody>
          <a:bodyPr/>
          <a:lstStyle/>
          <a:p>
            <a:endParaRPr lang="es-CL"/>
          </a:p>
        </p:txBody>
      </p:sp>
      <p:sp>
        <p:nvSpPr>
          <p:cNvPr id="6" name="Título 5">
            <a:extLst>
              <a:ext uri="{FF2B5EF4-FFF2-40B4-BE49-F238E27FC236}">
                <a16:creationId xmlns:a16="http://schemas.microsoft.com/office/drawing/2014/main" id="{64855274-0CEB-2FDF-B09E-43DE63BB7372}"/>
              </a:ext>
            </a:extLst>
          </p:cNvPr>
          <p:cNvSpPr>
            <a:spLocks noGrp="1"/>
          </p:cNvSpPr>
          <p:nvPr>
            <p:ph type="title"/>
          </p:nvPr>
        </p:nvSpPr>
        <p:spPr/>
        <p:txBody>
          <a:bodyPr/>
          <a:lstStyle/>
          <a:p>
            <a:endParaRPr lang="es-CL"/>
          </a:p>
        </p:txBody>
      </p:sp>
      <p:pic>
        <p:nvPicPr>
          <p:cNvPr id="8" name="Gráfico 7">
            <a:extLst>
              <a:ext uri="{FF2B5EF4-FFF2-40B4-BE49-F238E27FC236}">
                <a16:creationId xmlns:a16="http://schemas.microsoft.com/office/drawing/2014/main" id="{F906E55A-DC36-F0AB-C922-81FBC72D6CC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813821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08686-CFD4-E617-5A0A-B780BF9D4FBD}"/>
            </a:ext>
          </a:extLst>
        </p:cNvPr>
        <p:cNvGrpSpPr/>
        <p:nvPr/>
      </p:nvGrpSpPr>
      <p:grpSpPr>
        <a:xfrm>
          <a:off x="0" y="0"/>
          <a:ext cx="0" cy="0"/>
          <a:chOff x="0" y="0"/>
          <a:chExt cx="0" cy="0"/>
        </a:xfrm>
      </p:grpSpPr>
      <p:sp>
        <p:nvSpPr>
          <p:cNvPr id="17" name="CuadroTexto 16">
            <a:extLst>
              <a:ext uri="{FF2B5EF4-FFF2-40B4-BE49-F238E27FC236}">
                <a16:creationId xmlns:a16="http://schemas.microsoft.com/office/drawing/2014/main" id="{63D5E5E8-3218-1BAD-637B-A77E327B21F7}"/>
              </a:ext>
            </a:extLst>
          </p:cNvPr>
          <p:cNvSpPr txBox="1"/>
          <p:nvPr/>
        </p:nvSpPr>
        <p:spPr>
          <a:xfrm>
            <a:off x="504825" y="1833410"/>
            <a:ext cx="2905125" cy="461665"/>
          </a:xfrm>
          <a:prstGeom prst="rect">
            <a:avLst/>
          </a:prstGeom>
          <a:noFill/>
        </p:spPr>
        <p:txBody>
          <a:bodyPr wrap="square">
            <a:spAutoFit/>
          </a:bodyPr>
          <a:lstStyle/>
          <a:p>
            <a:r>
              <a:rPr lang="es-MX" sz="2400" b="1" dirty="0">
                <a:solidFill>
                  <a:schemeClr val="tx2"/>
                </a:solidFill>
              </a:rPr>
              <a:t>Introducción</a:t>
            </a:r>
          </a:p>
        </p:txBody>
      </p:sp>
      <p:pic>
        <p:nvPicPr>
          <p:cNvPr id="18" name="Gráfico 17">
            <a:extLst>
              <a:ext uri="{FF2B5EF4-FFF2-40B4-BE49-F238E27FC236}">
                <a16:creationId xmlns:a16="http://schemas.microsoft.com/office/drawing/2014/main" id="{16E96E5C-3085-4FF7-C023-CB267D2A737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0" y="1745156"/>
            <a:ext cx="323850" cy="638175"/>
          </a:xfrm>
          <a:prstGeom prst="rect">
            <a:avLst/>
          </a:prstGeom>
        </p:spPr>
      </p:pic>
      <p:sp>
        <p:nvSpPr>
          <p:cNvPr id="2" name="CuadroTexto 1">
            <a:extLst>
              <a:ext uri="{FF2B5EF4-FFF2-40B4-BE49-F238E27FC236}">
                <a16:creationId xmlns:a16="http://schemas.microsoft.com/office/drawing/2014/main" id="{8CE39874-856C-0166-5B3C-7BA4B371744E}"/>
              </a:ext>
            </a:extLst>
          </p:cNvPr>
          <p:cNvSpPr txBox="1"/>
          <p:nvPr/>
        </p:nvSpPr>
        <p:spPr>
          <a:xfrm>
            <a:off x="3409950" y="1878014"/>
            <a:ext cx="7528983" cy="3170099"/>
          </a:xfrm>
          <a:prstGeom prst="rect">
            <a:avLst/>
          </a:prstGeom>
          <a:noFill/>
        </p:spPr>
        <p:txBody>
          <a:bodyPr wrap="square" rtlCol="0">
            <a:spAutoFit/>
          </a:bodyPr>
          <a:lstStyle/>
          <a:p>
            <a:r>
              <a:rPr lang="es-MX" sz="1400" dirty="0">
                <a:solidFill>
                  <a:schemeClr val="tx2"/>
                </a:solidFill>
              </a:rPr>
              <a:t>Esta plantilla de presentación ha sido diseñada como una herramienta de apoyo para el desarrollo de contenidos institucionales, asegurando coherencia visual, orden y claridad en cada diapositiva.</a:t>
            </a:r>
          </a:p>
          <a:p>
            <a:endParaRPr lang="es-MX" sz="1400" dirty="0">
              <a:solidFill>
                <a:schemeClr val="tx2"/>
              </a:solidFill>
            </a:endParaRPr>
          </a:p>
          <a:p>
            <a:r>
              <a:rPr lang="es-MX" sz="1400" dirty="0">
                <a:solidFill>
                  <a:schemeClr val="tx2"/>
                </a:solidFill>
              </a:rPr>
              <a:t>Su estructura ofrece distintas alternativas de diagramación que permiten adaptar la información según el tipo de contenido, manteniendo siempre una identidad gráfica consistente de la Universidad. Los elementos que la componen —textos, colores, formas, gráficos e imágenes— son completamente editables, facilitando su personalización sin perder los lineamientos de diseño establecidos.</a:t>
            </a:r>
          </a:p>
          <a:p>
            <a:endParaRPr lang="es-MX" sz="1400" dirty="0">
              <a:solidFill>
                <a:schemeClr val="tx2"/>
              </a:solidFill>
            </a:endParaRPr>
          </a:p>
          <a:p>
            <a:r>
              <a:rPr lang="es-MX" sz="1400" b="1" dirty="0">
                <a:solidFill>
                  <a:schemeClr val="tx2"/>
                </a:solidFill>
              </a:rPr>
              <a:t>El correcto uso de esta plantilla contribuirá a fortalecer la imagen institucional, optimizando la comunicación visual y garantizando presentaciones profesionales, claras y alineadas con la identidad de la organización.</a:t>
            </a:r>
          </a:p>
          <a:p>
            <a:endParaRPr lang="es-CL" dirty="0"/>
          </a:p>
        </p:txBody>
      </p:sp>
      <p:pic>
        <p:nvPicPr>
          <p:cNvPr id="3" name="Gráfico 2">
            <a:extLst>
              <a:ext uri="{FF2B5EF4-FFF2-40B4-BE49-F238E27FC236}">
                <a16:creationId xmlns:a16="http://schemas.microsoft.com/office/drawing/2014/main" id="{A0A6D3C5-4730-7C19-1670-02B8D1C895B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577892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0D72E-1E7E-02AE-46D2-91C54F203DC3}"/>
            </a:ext>
          </a:extLst>
        </p:cNvPr>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2AD109AA-9E21-D51C-81DC-C585B86E478C}"/>
              </a:ext>
            </a:extLst>
          </p:cNvPr>
          <p:cNvSpPr>
            <a:spLocks noGrp="1"/>
          </p:cNvSpPr>
          <p:nvPr>
            <p:ph type="pic" sz="quarter" idx="13"/>
          </p:nvPr>
        </p:nvSpPr>
        <p:spPr/>
        <p:txBody>
          <a:bodyPr/>
          <a:lstStyle/>
          <a:p>
            <a:endParaRPr lang="es-CL"/>
          </a:p>
        </p:txBody>
      </p:sp>
      <p:pic>
        <p:nvPicPr>
          <p:cNvPr id="5" name="Gráfico 4">
            <a:extLst>
              <a:ext uri="{FF2B5EF4-FFF2-40B4-BE49-F238E27FC236}">
                <a16:creationId xmlns:a16="http://schemas.microsoft.com/office/drawing/2014/main" id="{7D9B28F5-B98F-B796-DE0F-98964562928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381314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A3BC23DC-2E90-CAB7-1236-50140756EBC1}"/>
              </a:ext>
            </a:extLst>
          </p:cNvPr>
          <p:cNvSpPr>
            <a:spLocks noGrp="1"/>
          </p:cNvSpPr>
          <p:nvPr>
            <p:ph type="ctrTitle"/>
          </p:nvPr>
        </p:nvSpPr>
        <p:spPr/>
        <p:txBody>
          <a:bodyPr/>
          <a:lstStyle/>
          <a:p>
            <a:endParaRPr lang="es-CL"/>
          </a:p>
        </p:txBody>
      </p:sp>
      <p:sp>
        <p:nvSpPr>
          <p:cNvPr id="4" name="Subtítulo 3">
            <a:extLst>
              <a:ext uri="{FF2B5EF4-FFF2-40B4-BE49-F238E27FC236}">
                <a16:creationId xmlns:a16="http://schemas.microsoft.com/office/drawing/2014/main" id="{805B56B7-5798-C28B-1645-B49CE2A6B2B3}"/>
              </a:ext>
            </a:extLst>
          </p:cNvPr>
          <p:cNvSpPr>
            <a:spLocks noGrp="1"/>
          </p:cNvSpPr>
          <p:nvPr>
            <p:ph type="subTitle" idx="1"/>
          </p:nvPr>
        </p:nvSpPr>
        <p:spPr/>
        <p:txBody>
          <a:bodyPr/>
          <a:lstStyle/>
          <a:p>
            <a:endParaRPr lang="es-CL"/>
          </a:p>
        </p:txBody>
      </p:sp>
      <p:sp>
        <p:nvSpPr>
          <p:cNvPr id="5" name="Marcador de texto 4">
            <a:extLst>
              <a:ext uri="{FF2B5EF4-FFF2-40B4-BE49-F238E27FC236}">
                <a16:creationId xmlns:a16="http://schemas.microsoft.com/office/drawing/2014/main" id="{2C652545-6F6E-D699-2617-57C431DB580B}"/>
              </a:ext>
            </a:extLst>
          </p:cNvPr>
          <p:cNvSpPr>
            <a:spLocks noGrp="1"/>
          </p:cNvSpPr>
          <p:nvPr>
            <p:ph type="body" idx="10"/>
          </p:nvPr>
        </p:nvSpPr>
        <p:spPr/>
        <p:txBody>
          <a:bodyPr/>
          <a:lstStyle/>
          <a:p>
            <a:endParaRPr lang="es-CL"/>
          </a:p>
        </p:txBody>
      </p:sp>
      <p:sp>
        <p:nvSpPr>
          <p:cNvPr id="6" name="Marcador de posición de imagen 5">
            <a:extLst>
              <a:ext uri="{FF2B5EF4-FFF2-40B4-BE49-F238E27FC236}">
                <a16:creationId xmlns:a16="http://schemas.microsoft.com/office/drawing/2014/main" id="{D0DDD38E-7653-3DB4-DC5C-829A010A5751}"/>
              </a:ext>
            </a:extLst>
          </p:cNvPr>
          <p:cNvSpPr>
            <a:spLocks noGrp="1"/>
          </p:cNvSpPr>
          <p:nvPr>
            <p:ph type="pic" sz="quarter" idx="13"/>
          </p:nvPr>
        </p:nvSpPr>
        <p:spPr/>
        <p:txBody>
          <a:bodyPr/>
          <a:lstStyle/>
          <a:p>
            <a:endParaRPr lang="es-CL"/>
          </a:p>
        </p:txBody>
      </p:sp>
      <p:pic>
        <p:nvPicPr>
          <p:cNvPr id="7" name="Gráfico 6">
            <a:extLst>
              <a:ext uri="{FF2B5EF4-FFF2-40B4-BE49-F238E27FC236}">
                <a16:creationId xmlns:a16="http://schemas.microsoft.com/office/drawing/2014/main" id="{1A0B847B-8926-1760-4117-F71E89C3257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1834171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9069EBBE-294D-3428-3629-6B79DD85F27E}"/>
              </a:ext>
            </a:extLst>
          </p:cNvPr>
          <p:cNvSpPr>
            <a:spLocks noGrp="1"/>
          </p:cNvSpPr>
          <p:nvPr>
            <p:ph type="title"/>
          </p:nvPr>
        </p:nvSpPr>
        <p:spPr/>
        <p:txBody>
          <a:bodyPr/>
          <a:lstStyle/>
          <a:p>
            <a:endParaRPr lang="es-CL"/>
          </a:p>
        </p:txBody>
      </p:sp>
      <p:sp>
        <p:nvSpPr>
          <p:cNvPr id="4" name="Marcador de texto 3">
            <a:extLst>
              <a:ext uri="{FF2B5EF4-FFF2-40B4-BE49-F238E27FC236}">
                <a16:creationId xmlns:a16="http://schemas.microsoft.com/office/drawing/2014/main" id="{FA61F25F-086C-CDBC-B869-81D0DEAEDF13}"/>
              </a:ext>
            </a:extLst>
          </p:cNvPr>
          <p:cNvSpPr>
            <a:spLocks noGrp="1"/>
          </p:cNvSpPr>
          <p:nvPr>
            <p:ph type="body" idx="1"/>
          </p:nvPr>
        </p:nvSpPr>
        <p:spPr/>
        <p:txBody>
          <a:bodyPr/>
          <a:lstStyle/>
          <a:p>
            <a:endParaRPr lang="es-CL"/>
          </a:p>
        </p:txBody>
      </p:sp>
      <p:sp>
        <p:nvSpPr>
          <p:cNvPr id="5" name="Marcador de texto 4">
            <a:extLst>
              <a:ext uri="{FF2B5EF4-FFF2-40B4-BE49-F238E27FC236}">
                <a16:creationId xmlns:a16="http://schemas.microsoft.com/office/drawing/2014/main" id="{238AC129-E132-CF13-3B6F-2D9FACDA8514}"/>
              </a:ext>
            </a:extLst>
          </p:cNvPr>
          <p:cNvSpPr>
            <a:spLocks noGrp="1"/>
          </p:cNvSpPr>
          <p:nvPr>
            <p:ph type="body" idx="10"/>
          </p:nvPr>
        </p:nvSpPr>
        <p:spPr/>
        <p:txBody>
          <a:bodyPr/>
          <a:lstStyle/>
          <a:p>
            <a:endParaRPr lang="es-CL"/>
          </a:p>
        </p:txBody>
      </p:sp>
      <p:sp>
        <p:nvSpPr>
          <p:cNvPr id="6" name="Marcador de posición de imagen 5">
            <a:extLst>
              <a:ext uri="{FF2B5EF4-FFF2-40B4-BE49-F238E27FC236}">
                <a16:creationId xmlns:a16="http://schemas.microsoft.com/office/drawing/2014/main" id="{1AC99DD3-A4EA-7CA5-FC70-A1F47AAA9FEC}"/>
              </a:ext>
            </a:extLst>
          </p:cNvPr>
          <p:cNvSpPr>
            <a:spLocks noGrp="1"/>
          </p:cNvSpPr>
          <p:nvPr>
            <p:ph type="pic" sz="quarter" idx="13"/>
          </p:nvPr>
        </p:nvSpPr>
        <p:spPr/>
        <p:txBody>
          <a:bodyPr/>
          <a:lstStyle/>
          <a:p>
            <a:endParaRPr lang="es-CL"/>
          </a:p>
        </p:txBody>
      </p:sp>
      <p:pic>
        <p:nvPicPr>
          <p:cNvPr id="7" name="Gráfico 6">
            <a:extLst>
              <a:ext uri="{FF2B5EF4-FFF2-40B4-BE49-F238E27FC236}">
                <a16:creationId xmlns:a16="http://schemas.microsoft.com/office/drawing/2014/main" id="{38CF0F76-0987-BB9C-F97C-2613F928732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369558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89F5D-BBDB-A4C3-8995-C8D977D579CF}"/>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0E793970-1950-893F-136C-75BFAF6D3C9D}"/>
              </a:ext>
            </a:extLst>
          </p:cNvPr>
          <p:cNvSpPr>
            <a:spLocks noGrp="1"/>
          </p:cNvSpPr>
          <p:nvPr>
            <p:ph type="ctrTitle"/>
          </p:nvPr>
        </p:nvSpPr>
        <p:spPr/>
        <p:txBody>
          <a:bodyPr/>
          <a:lstStyle/>
          <a:p>
            <a:endParaRPr lang="es-CL"/>
          </a:p>
        </p:txBody>
      </p:sp>
      <p:sp>
        <p:nvSpPr>
          <p:cNvPr id="4" name="Subtítulo 3">
            <a:extLst>
              <a:ext uri="{FF2B5EF4-FFF2-40B4-BE49-F238E27FC236}">
                <a16:creationId xmlns:a16="http://schemas.microsoft.com/office/drawing/2014/main" id="{BA913B13-E0C9-F5E2-F5FD-FF3E2F149AE0}"/>
              </a:ext>
            </a:extLst>
          </p:cNvPr>
          <p:cNvSpPr>
            <a:spLocks noGrp="1"/>
          </p:cNvSpPr>
          <p:nvPr>
            <p:ph type="subTitle" idx="1"/>
          </p:nvPr>
        </p:nvSpPr>
        <p:spPr/>
        <p:txBody>
          <a:bodyPr/>
          <a:lstStyle/>
          <a:p>
            <a:endParaRPr lang="es-CL"/>
          </a:p>
        </p:txBody>
      </p:sp>
      <p:pic>
        <p:nvPicPr>
          <p:cNvPr id="2" name="Gráfico 1">
            <a:extLst>
              <a:ext uri="{FF2B5EF4-FFF2-40B4-BE49-F238E27FC236}">
                <a16:creationId xmlns:a16="http://schemas.microsoft.com/office/drawing/2014/main" id="{3FD6EC20-B6EC-36B3-126E-D2ECAF74FB7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715036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D8E523-C424-6729-8852-05DF0779057C}"/>
              </a:ext>
            </a:extLst>
          </p:cNvPr>
          <p:cNvSpPr>
            <a:spLocks noGrp="1"/>
          </p:cNvSpPr>
          <p:nvPr>
            <p:ph type="title"/>
          </p:nvPr>
        </p:nvSpPr>
        <p:spPr/>
        <p:txBody>
          <a:bodyPr/>
          <a:lstStyle/>
          <a:p>
            <a:endParaRPr lang="es-CL"/>
          </a:p>
        </p:txBody>
      </p:sp>
      <p:sp>
        <p:nvSpPr>
          <p:cNvPr id="3" name="Marcador de texto 2">
            <a:extLst>
              <a:ext uri="{FF2B5EF4-FFF2-40B4-BE49-F238E27FC236}">
                <a16:creationId xmlns:a16="http://schemas.microsoft.com/office/drawing/2014/main" id="{936B0ADB-6BE0-F1F4-F020-36EC32EF0569}"/>
              </a:ext>
            </a:extLst>
          </p:cNvPr>
          <p:cNvSpPr>
            <a:spLocks noGrp="1"/>
          </p:cNvSpPr>
          <p:nvPr>
            <p:ph type="body" idx="1"/>
          </p:nvPr>
        </p:nvSpPr>
        <p:spPr/>
        <p:txBody>
          <a:bodyPr/>
          <a:lstStyle/>
          <a:p>
            <a:endParaRPr lang="es-CL"/>
          </a:p>
        </p:txBody>
      </p:sp>
      <p:sp>
        <p:nvSpPr>
          <p:cNvPr id="4" name="Marcador de contenido 3">
            <a:extLst>
              <a:ext uri="{FF2B5EF4-FFF2-40B4-BE49-F238E27FC236}">
                <a16:creationId xmlns:a16="http://schemas.microsoft.com/office/drawing/2014/main" id="{ACA3CC24-C9CB-A79A-6FA3-7C2E7955C38F}"/>
              </a:ext>
            </a:extLst>
          </p:cNvPr>
          <p:cNvSpPr>
            <a:spLocks noGrp="1"/>
          </p:cNvSpPr>
          <p:nvPr>
            <p:ph sz="half" idx="2"/>
          </p:nvPr>
        </p:nvSpPr>
        <p:spPr/>
        <p:txBody>
          <a:bodyPr/>
          <a:lstStyle/>
          <a:p>
            <a:endParaRPr lang="es-CL"/>
          </a:p>
        </p:txBody>
      </p:sp>
      <p:sp>
        <p:nvSpPr>
          <p:cNvPr id="5" name="Marcador de texto 4">
            <a:extLst>
              <a:ext uri="{FF2B5EF4-FFF2-40B4-BE49-F238E27FC236}">
                <a16:creationId xmlns:a16="http://schemas.microsoft.com/office/drawing/2014/main" id="{C6130A3D-A1DE-2747-20A8-2EB666648439}"/>
              </a:ext>
            </a:extLst>
          </p:cNvPr>
          <p:cNvSpPr>
            <a:spLocks noGrp="1"/>
          </p:cNvSpPr>
          <p:nvPr>
            <p:ph type="body" idx="10"/>
          </p:nvPr>
        </p:nvSpPr>
        <p:spPr/>
        <p:txBody>
          <a:bodyPr/>
          <a:lstStyle/>
          <a:p>
            <a:endParaRPr lang="es-CL"/>
          </a:p>
        </p:txBody>
      </p:sp>
      <p:sp>
        <p:nvSpPr>
          <p:cNvPr id="6" name="Marcador de contenido 5">
            <a:extLst>
              <a:ext uri="{FF2B5EF4-FFF2-40B4-BE49-F238E27FC236}">
                <a16:creationId xmlns:a16="http://schemas.microsoft.com/office/drawing/2014/main" id="{D5613A0B-7E9E-C489-FFF9-11078B0E5C37}"/>
              </a:ext>
            </a:extLst>
          </p:cNvPr>
          <p:cNvSpPr>
            <a:spLocks noGrp="1"/>
          </p:cNvSpPr>
          <p:nvPr>
            <p:ph sz="half" idx="11"/>
          </p:nvPr>
        </p:nvSpPr>
        <p:spPr/>
        <p:txBody>
          <a:bodyPr/>
          <a:lstStyle/>
          <a:p>
            <a:endParaRPr lang="es-CL"/>
          </a:p>
        </p:txBody>
      </p:sp>
      <p:pic>
        <p:nvPicPr>
          <p:cNvPr id="7" name="Gráfico 6">
            <a:extLst>
              <a:ext uri="{FF2B5EF4-FFF2-40B4-BE49-F238E27FC236}">
                <a16:creationId xmlns:a16="http://schemas.microsoft.com/office/drawing/2014/main" id="{958C0351-E3E5-345D-BBC1-E3CA716E42D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231915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6CBD84E7-69C9-0286-D311-52F939AE3BAD}"/>
              </a:ext>
            </a:extLst>
          </p:cNvPr>
          <p:cNvSpPr>
            <a:spLocks noGrp="1"/>
          </p:cNvSpPr>
          <p:nvPr>
            <p:ph type="title"/>
          </p:nvPr>
        </p:nvSpPr>
        <p:spPr/>
        <p:txBody>
          <a:bodyPr/>
          <a:lstStyle/>
          <a:p>
            <a:endParaRPr lang="es-CL"/>
          </a:p>
        </p:txBody>
      </p:sp>
      <p:sp>
        <p:nvSpPr>
          <p:cNvPr id="8" name="Marcador de texto 7">
            <a:extLst>
              <a:ext uri="{FF2B5EF4-FFF2-40B4-BE49-F238E27FC236}">
                <a16:creationId xmlns:a16="http://schemas.microsoft.com/office/drawing/2014/main" id="{09D2E2CB-64CD-CF5D-D22B-14CEDFF05017}"/>
              </a:ext>
            </a:extLst>
          </p:cNvPr>
          <p:cNvSpPr>
            <a:spLocks noGrp="1"/>
          </p:cNvSpPr>
          <p:nvPr>
            <p:ph type="body" idx="1"/>
          </p:nvPr>
        </p:nvSpPr>
        <p:spPr/>
        <p:txBody>
          <a:bodyPr/>
          <a:lstStyle/>
          <a:p>
            <a:endParaRPr lang="es-CL"/>
          </a:p>
        </p:txBody>
      </p:sp>
      <p:sp>
        <p:nvSpPr>
          <p:cNvPr id="9" name="Marcador de contenido 8">
            <a:extLst>
              <a:ext uri="{FF2B5EF4-FFF2-40B4-BE49-F238E27FC236}">
                <a16:creationId xmlns:a16="http://schemas.microsoft.com/office/drawing/2014/main" id="{ADE94FD7-845A-5331-CA41-B87D1E37B172}"/>
              </a:ext>
            </a:extLst>
          </p:cNvPr>
          <p:cNvSpPr>
            <a:spLocks noGrp="1"/>
          </p:cNvSpPr>
          <p:nvPr>
            <p:ph sz="half" idx="2"/>
          </p:nvPr>
        </p:nvSpPr>
        <p:spPr/>
        <p:txBody>
          <a:bodyPr/>
          <a:lstStyle/>
          <a:p>
            <a:endParaRPr lang="es-CL"/>
          </a:p>
        </p:txBody>
      </p:sp>
      <p:sp>
        <p:nvSpPr>
          <p:cNvPr id="10" name="Marcador de texto 9">
            <a:extLst>
              <a:ext uri="{FF2B5EF4-FFF2-40B4-BE49-F238E27FC236}">
                <a16:creationId xmlns:a16="http://schemas.microsoft.com/office/drawing/2014/main" id="{7D2E890C-D428-3247-D7B9-D71904F2EE53}"/>
              </a:ext>
            </a:extLst>
          </p:cNvPr>
          <p:cNvSpPr>
            <a:spLocks noGrp="1"/>
          </p:cNvSpPr>
          <p:nvPr>
            <p:ph type="body" idx="10"/>
          </p:nvPr>
        </p:nvSpPr>
        <p:spPr/>
        <p:txBody>
          <a:bodyPr/>
          <a:lstStyle/>
          <a:p>
            <a:endParaRPr lang="es-CL"/>
          </a:p>
        </p:txBody>
      </p:sp>
      <p:sp>
        <p:nvSpPr>
          <p:cNvPr id="11" name="Marcador de contenido 10">
            <a:extLst>
              <a:ext uri="{FF2B5EF4-FFF2-40B4-BE49-F238E27FC236}">
                <a16:creationId xmlns:a16="http://schemas.microsoft.com/office/drawing/2014/main" id="{0FEE3D2F-707C-EA54-3FD7-9A2673716455}"/>
              </a:ext>
            </a:extLst>
          </p:cNvPr>
          <p:cNvSpPr>
            <a:spLocks noGrp="1"/>
          </p:cNvSpPr>
          <p:nvPr>
            <p:ph sz="half" idx="11"/>
          </p:nvPr>
        </p:nvSpPr>
        <p:spPr/>
        <p:txBody>
          <a:bodyPr/>
          <a:lstStyle/>
          <a:p>
            <a:endParaRPr lang="es-CL"/>
          </a:p>
        </p:txBody>
      </p:sp>
      <p:pic>
        <p:nvPicPr>
          <p:cNvPr id="12" name="Gráfico 11">
            <a:extLst>
              <a:ext uri="{FF2B5EF4-FFF2-40B4-BE49-F238E27FC236}">
                <a16:creationId xmlns:a16="http://schemas.microsoft.com/office/drawing/2014/main" id="{4917CF51-7AAB-E116-2958-713C8E8300D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925236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8F343-CE49-E73E-4DC8-6DF5EDC3E0A7}"/>
            </a:ext>
          </a:extLst>
        </p:cNvPr>
        <p:cNvGrpSpPr/>
        <p:nvPr/>
      </p:nvGrpSpPr>
      <p:grpSpPr>
        <a:xfrm>
          <a:off x="0" y="0"/>
          <a:ext cx="0" cy="0"/>
          <a:chOff x="0" y="0"/>
          <a:chExt cx="0" cy="0"/>
        </a:xfrm>
      </p:grpSpPr>
      <p:sp>
        <p:nvSpPr>
          <p:cNvPr id="10" name="Marcador de posición de imagen 9">
            <a:extLst>
              <a:ext uri="{FF2B5EF4-FFF2-40B4-BE49-F238E27FC236}">
                <a16:creationId xmlns:a16="http://schemas.microsoft.com/office/drawing/2014/main" id="{3195E887-F205-17C9-FB07-6F31783D4357}"/>
              </a:ext>
            </a:extLst>
          </p:cNvPr>
          <p:cNvSpPr>
            <a:spLocks noGrp="1"/>
          </p:cNvSpPr>
          <p:nvPr>
            <p:ph type="pic" sz="quarter" idx="13"/>
          </p:nvPr>
        </p:nvSpPr>
        <p:spPr/>
        <p:txBody>
          <a:bodyPr/>
          <a:lstStyle/>
          <a:p>
            <a:endParaRPr lang="es-CL"/>
          </a:p>
        </p:txBody>
      </p:sp>
      <p:sp>
        <p:nvSpPr>
          <p:cNvPr id="7" name="Título 6">
            <a:extLst>
              <a:ext uri="{FF2B5EF4-FFF2-40B4-BE49-F238E27FC236}">
                <a16:creationId xmlns:a16="http://schemas.microsoft.com/office/drawing/2014/main" id="{6F686684-868F-69A3-B18F-8FFA4D1AE0D5}"/>
              </a:ext>
            </a:extLst>
          </p:cNvPr>
          <p:cNvSpPr>
            <a:spLocks noGrp="1"/>
          </p:cNvSpPr>
          <p:nvPr>
            <p:ph type="title"/>
          </p:nvPr>
        </p:nvSpPr>
        <p:spPr/>
        <p:txBody>
          <a:bodyPr/>
          <a:lstStyle/>
          <a:p>
            <a:endParaRPr lang="es-CL"/>
          </a:p>
        </p:txBody>
      </p:sp>
      <p:sp>
        <p:nvSpPr>
          <p:cNvPr id="8" name="Marcador de texto 7">
            <a:extLst>
              <a:ext uri="{FF2B5EF4-FFF2-40B4-BE49-F238E27FC236}">
                <a16:creationId xmlns:a16="http://schemas.microsoft.com/office/drawing/2014/main" id="{C7DF9483-0E0D-4CE4-695E-3A7ABCB9B613}"/>
              </a:ext>
            </a:extLst>
          </p:cNvPr>
          <p:cNvSpPr>
            <a:spLocks noGrp="1"/>
          </p:cNvSpPr>
          <p:nvPr>
            <p:ph type="body" idx="1"/>
          </p:nvPr>
        </p:nvSpPr>
        <p:spPr/>
        <p:txBody>
          <a:bodyPr/>
          <a:lstStyle/>
          <a:p>
            <a:endParaRPr lang="es-CL"/>
          </a:p>
        </p:txBody>
      </p:sp>
      <p:sp>
        <p:nvSpPr>
          <p:cNvPr id="9" name="Marcador de texto 8">
            <a:extLst>
              <a:ext uri="{FF2B5EF4-FFF2-40B4-BE49-F238E27FC236}">
                <a16:creationId xmlns:a16="http://schemas.microsoft.com/office/drawing/2014/main" id="{9761BC59-06C6-0C62-6909-39CEF7575149}"/>
              </a:ext>
            </a:extLst>
          </p:cNvPr>
          <p:cNvSpPr>
            <a:spLocks noGrp="1"/>
          </p:cNvSpPr>
          <p:nvPr>
            <p:ph type="body" idx="10"/>
          </p:nvPr>
        </p:nvSpPr>
        <p:spPr/>
        <p:txBody>
          <a:bodyPr/>
          <a:lstStyle/>
          <a:p>
            <a:endParaRPr lang="es-CL"/>
          </a:p>
        </p:txBody>
      </p:sp>
      <p:pic>
        <p:nvPicPr>
          <p:cNvPr id="6" name="Gráfico 5">
            <a:extLst>
              <a:ext uri="{FF2B5EF4-FFF2-40B4-BE49-F238E27FC236}">
                <a16:creationId xmlns:a16="http://schemas.microsoft.com/office/drawing/2014/main" id="{C18C8510-05CE-7919-3457-F7BAA4D818F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938800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Marcador de posición de imagen 25">
            <a:extLst>
              <a:ext uri="{FF2B5EF4-FFF2-40B4-BE49-F238E27FC236}">
                <a16:creationId xmlns:a16="http://schemas.microsoft.com/office/drawing/2014/main" id="{01AEA9AD-46C6-B444-05B7-DFB574ACB40A}"/>
              </a:ext>
            </a:extLst>
          </p:cNvPr>
          <p:cNvSpPr>
            <a:spLocks noGrp="1"/>
          </p:cNvSpPr>
          <p:nvPr>
            <p:ph type="pic" sz="quarter" idx="13"/>
          </p:nvPr>
        </p:nvSpPr>
        <p:spPr/>
        <p:txBody>
          <a:bodyPr/>
          <a:lstStyle/>
          <a:p>
            <a:endParaRPr lang="es-CL"/>
          </a:p>
        </p:txBody>
      </p:sp>
      <p:sp>
        <p:nvSpPr>
          <p:cNvPr id="21" name="Rectángulo: una sola esquina redondeada 20">
            <a:extLst>
              <a:ext uri="{FF2B5EF4-FFF2-40B4-BE49-F238E27FC236}">
                <a16:creationId xmlns:a16="http://schemas.microsoft.com/office/drawing/2014/main" id="{14B441FA-E85F-D9EB-4137-C47260A4BF9E}"/>
              </a:ext>
            </a:extLst>
          </p:cNvPr>
          <p:cNvSpPr/>
          <p:nvPr/>
        </p:nvSpPr>
        <p:spPr>
          <a:xfrm>
            <a:off x="143607" y="149468"/>
            <a:ext cx="11904785" cy="6559061"/>
          </a:xfrm>
          <a:prstGeom prst="round1Rect">
            <a:avLst>
              <a:gd name="adj" fmla="val 8490"/>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4" name="Gráfico 23">
            <a:extLst>
              <a:ext uri="{FF2B5EF4-FFF2-40B4-BE49-F238E27FC236}">
                <a16:creationId xmlns:a16="http://schemas.microsoft.com/office/drawing/2014/main" id="{67A07EE4-DA4B-214B-6D40-E72374EBEF5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267634" y="377856"/>
            <a:ext cx="440330" cy="415311"/>
          </a:xfrm>
          <a:prstGeom prst="rect">
            <a:avLst/>
          </a:prstGeom>
        </p:spPr>
      </p:pic>
      <p:sp>
        <p:nvSpPr>
          <p:cNvPr id="25" name="Título 24">
            <a:extLst>
              <a:ext uri="{FF2B5EF4-FFF2-40B4-BE49-F238E27FC236}">
                <a16:creationId xmlns:a16="http://schemas.microsoft.com/office/drawing/2014/main" id="{57E56AE9-1B02-A237-B7EB-0B695516112D}"/>
              </a:ext>
            </a:extLst>
          </p:cNvPr>
          <p:cNvSpPr>
            <a:spLocks noGrp="1"/>
          </p:cNvSpPr>
          <p:nvPr>
            <p:ph type="title"/>
          </p:nvPr>
        </p:nvSpPr>
        <p:spPr/>
        <p:txBody>
          <a:bodyPr/>
          <a:lstStyle/>
          <a:p>
            <a:endParaRPr lang="es-CL" dirty="0">
              <a:solidFill>
                <a:schemeClr val="bg1"/>
              </a:solidFill>
            </a:endParaRPr>
          </a:p>
        </p:txBody>
      </p:sp>
    </p:spTree>
    <p:extLst>
      <p:ext uri="{BB962C8B-B14F-4D97-AF65-F5344CB8AC3E}">
        <p14:creationId xmlns:p14="http://schemas.microsoft.com/office/powerpoint/2010/main" val="37036078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ECD6C-8DF4-E1FD-27B3-4CF6691BB90B}"/>
            </a:ext>
          </a:extLst>
        </p:cNvPr>
        <p:cNvGrpSpPr/>
        <p:nvPr/>
      </p:nvGrpSpPr>
      <p:grpSpPr>
        <a:xfrm>
          <a:off x="0" y="0"/>
          <a:ext cx="0" cy="0"/>
          <a:chOff x="0" y="0"/>
          <a:chExt cx="0" cy="0"/>
        </a:xfrm>
      </p:grpSpPr>
      <p:sp>
        <p:nvSpPr>
          <p:cNvPr id="18" name="Marcador de posición de imagen 17">
            <a:extLst>
              <a:ext uri="{FF2B5EF4-FFF2-40B4-BE49-F238E27FC236}">
                <a16:creationId xmlns:a16="http://schemas.microsoft.com/office/drawing/2014/main" id="{D0EC12FB-5B3C-2B7B-F02B-DCAF58168374}"/>
              </a:ext>
            </a:extLst>
          </p:cNvPr>
          <p:cNvSpPr>
            <a:spLocks noGrp="1"/>
          </p:cNvSpPr>
          <p:nvPr>
            <p:ph type="pic" sz="quarter" idx="13"/>
          </p:nvPr>
        </p:nvSpPr>
        <p:spPr/>
        <p:txBody>
          <a:bodyPr/>
          <a:lstStyle/>
          <a:p>
            <a:endParaRPr lang="es-CL"/>
          </a:p>
        </p:txBody>
      </p:sp>
      <p:sp>
        <p:nvSpPr>
          <p:cNvPr id="21" name="Rectángulo: una sola esquina redondeada 20">
            <a:extLst>
              <a:ext uri="{FF2B5EF4-FFF2-40B4-BE49-F238E27FC236}">
                <a16:creationId xmlns:a16="http://schemas.microsoft.com/office/drawing/2014/main" id="{D13738F1-DE38-171B-DAF4-E07F9A1C5AB5}"/>
              </a:ext>
            </a:extLst>
          </p:cNvPr>
          <p:cNvSpPr/>
          <p:nvPr/>
        </p:nvSpPr>
        <p:spPr>
          <a:xfrm>
            <a:off x="143607" y="149468"/>
            <a:ext cx="11904785" cy="6559061"/>
          </a:xfrm>
          <a:prstGeom prst="round1Rect">
            <a:avLst>
              <a:gd name="adj" fmla="val 8490"/>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Título 16">
            <a:extLst>
              <a:ext uri="{FF2B5EF4-FFF2-40B4-BE49-F238E27FC236}">
                <a16:creationId xmlns:a16="http://schemas.microsoft.com/office/drawing/2014/main" id="{56C7DCF6-A513-1266-EF0B-59A958D30965}"/>
              </a:ext>
            </a:extLst>
          </p:cNvPr>
          <p:cNvSpPr>
            <a:spLocks noGrp="1"/>
          </p:cNvSpPr>
          <p:nvPr>
            <p:ph type="title"/>
          </p:nvPr>
        </p:nvSpPr>
        <p:spPr/>
        <p:txBody>
          <a:bodyPr/>
          <a:lstStyle/>
          <a:p>
            <a:endParaRPr lang="es-CL" dirty="0"/>
          </a:p>
        </p:txBody>
      </p:sp>
      <p:pic>
        <p:nvPicPr>
          <p:cNvPr id="24" name="Gráfico 23">
            <a:extLst>
              <a:ext uri="{FF2B5EF4-FFF2-40B4-BE49-F238E27FC236}">
                <a16:creationId xmlns:a16="http://schemas.microsoft.com/office/drawing/2014/main" id="{BFA62523-20EB-38C5-D3A3-48EE4FBA734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117241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96018-4BD4-DB2D-DB07-3F33866C393C}"/>
            </a:ext>
          </a:extLst>
        </p:cNvPr>
        <p:cNvGrpSpPr/>
        <p:nvPr/>
      </p:nvGrpSpPr>
      <p:grpSpPr>
        <a:xfrm>
          <a:off x="0" y="0"/>
          <a:ext cx="0" cy="0"/>
          <a:chOff x="0" y="0"/>
          <a:chExt cx="0" cy="0"/>
        </a:xfrm>
      </p:grpSpPr>
      <p:sp>
        <p:nvSpPr>
          <p:cNvPr id="18" name="Marcador de posición de imagen 17">
            <a:extLst>
              <a:ext uri="{FF2B5EF4-FFF2-40B4-BE49-F238E27FC236}">
                <a16:creationId xmlns:a16="http://schemas.microsoft.com/office/drawing/2014/main" id="{9B1AEA16-768D-DC13-6ED3-5A533EE68D16}"/>
              </a:ext>
            </a:extLst>
          </p:cNvPr>
          <p:cNvSpPr>
            <a:spLocks noGrp="1"/>
          </p:cNvSpPr>
          <p:nvPr>
            <p:ph type="pic" sz="quarter" idx="13"/>
          </p:nvPr>
        </p:nvSpPr>
        <p:spPr/>
        <p:txBody>
          <a:bodyPr/>
          <a:lstStyle/>
          <a:p>
            <a:endParaRPr lang="es-CL"/>
          </a:p>
        </p:txBody>
      </p:sp>
      <p:sp>
        <p:nvSpPr>
          <p:cNvPr id="16" name="Rectángulo: una sola esquina redondeada 15">
            <a:extLst>
              <a:ext uri="{FF2B5EF4-FFF2-40B4-BE49-F238E27FC236}">
                <a16:creationId xmlns:a16="http://schemas.microsoft.com/office/drawing/2014/main" id="{59E867FF-3B17-DD17-8BEF-87A126BF1DDC}"/>
              </a:ext>
            </a:extLst>
          </p:cNvPr>
          <p:cNvSpPr/>
          <p:nvPr/>
        </p:nvSpPr>
        <p:spPr>
          <a:xfrm>
            <a:off x="143607" y="149468"/>
            <a:ext cx="11904785" cy="6559061"/>
          </a:xfrm>
          <a:prstGeom prst="round1Rect">
            <a:avLst>
              <a:gd name="adj" fmla="val 8490"/>
            </a:avLst>
          </a:prstGeom>
          <a:solidFill>
            <a:schemeClr val="tx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Título 16">
            <a:extLst>
              <a:ext uri="{FF2B5EF4-FFF2-40B4-BE49-F238E27FC236}">
                <a16:creationId xmlns:a16="http://schemas.microsoft.com/office/drawing/2014/main" id="{B46E1DA9-190D-9C22-F9AA-CE56FEDCF846}"/>
              </a:ext>
            </a:extLst>
          </p:cNvPr>
          <p:cNvSpPr>
            <a:spLocks noGrp="1"/>
          </p:cNvSpPr>
          <p:nvPr>
            <p:ph type="title"/>
          </p:nvPr>
        </p:nvSpPr>
        <p:spPr/>
        <p:txBody>
          <a:bodyPr/>
          <a:lstStyle/>
          <a:p>
            <a:endParaRPr lang="es-CL"/>
          </a:p>
        </p:txBody>
      </p:sp>
      <p:pic>
        <p:nvPicPr>
          <p:cNvPr id="19" name="Gráfico 18">
            <a:extLst>
              <a:ext uri="{FF2B5EF4-FFF2-40B4-BE49-F238E27FC236}">
                <a16:creationId xmlns:a16="http://schemas.microsoft.com/office/drawing/2014/main" id="{2BEABEAC-EA56-5AE5-92D0-1B4E1CE87B9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32511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DBC03-BDA1-A40E-B739-4907E7C3D6A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B073BE3-06AF-D23B-F07C-26071D342C30}"/>
              </a:ext>
            </a:extLst>
          </p:cNvPr>
          <p:cNvSpPr>
            <a:spLocks noGrp="1"/>
          </p:cNvSpPr>
          <p:nvPr>
            <p:ph type="ctrTitle"/>
          </p:nvPr>
        </p:nvSpPr>
        <p:spPr>
          <a:xfrm>
            <a:off x="2683163" y="2167466"/>
            <a:ext cx="6825673" cy="1486430"/>
          </a:xfrm>
        </p:spPr>
        <p:txBody>
          <a:bodyPr/>
          <a:lstStyle/>
          <a:p>
            <a:pPr>
              <a:lnSpc>
                <a:spcPct val="100000"/>
              </a:lnSpc>
            </a:pPr>
            <a:r>
              <a:rPr lang="es-MX" dirty="0">
                <a:solidFill>
                  <a:srgbClr val="002147"/>
                </a:solidFill>
              </a:rPr>
              <a:t>Instrucciones de uso de la plantilla PowerPoint</a:t>
            </a:r>
          </a:p>
        </p:txBody>
      </p:sp>
      <p:sp>
        <p:nvSpPr>
          <p:cNvPr id="3" name="Subtítulo 2">
            <a:extLst>
              <a:ext uri="{FF2B5EF4-FFF2-40B4-BE49-F238E27FC236}">
                <a16:creationId xmlns:a16="http://schemas.microsoft.com/office/drawing/2014/main" id="{5B6C36AA-D40F-7189-480B-205829C15379}"/>
              </a:ext>
            </a:extLst>
          </p:cNvPr>
          <p:cNvSpPr>
            <a:spLocks noGrp="1"/>
          </p:cNvSpPr>
          <p:nvPr>
            <p:ph type="subTitle" idx="1"/>
          </p:nvPr>
        </p:nvSpPr>
        <p:spPr>
          <a:xfrm>
            <a:off x="3589481" y="3921462"/>
            <a:ext cx="5013036" cy="1283998"/>
          </a:xfrm>
        </p:spPr>
        <p:txBody>
          <a:bodyPr/>
          <a:lstStyle/>
          <a:p>
            <a:pPr>
              <a:lnSpc>
                <a:spcPct val="100000"/>
              </a:lnSpc>
            </a:pPr>
            <a:r>
              <a:rPr lang="es-MX" dirty="0"/>
              <a:t>Recomendaciones para el uso correcto de los diseños y elementos editables de la plantilla.</a:t>
            </a:r>
            <a:endParaRPr lang="es-CL" dirty="0"/>
          </a:p>
        </p:txBody>
      </p:sp>
      <p:pic>
        <p:nvPicPr>
          <p:cNvPr id="4" name="Gráfico 3">
            <a:extLst>
              <a:ext uri="{FF2B5EF4-FFF2-40B4-BE49-F238E27FC236}">
                <a16:creationId xmlns:a16="http://schemas.microsoft.com/office/drawing/2014/main" id="{B85B6124-4D71-A050-1D9C-75C0CE53ACD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0" y="2339045"/>
            <a:ext cx="323850" cy="638175"/>
          </a:xfrm>
          <a:prstGeom prst="rect">
            <a:avLst/>
          </a:prstGeom>
        </p:spPr>
      </p:pic>
      <p:pic>
        <p:nvPicPr>
          <p:cNvPr id="5" name="Gráfico 4">
            <a:extLst>
              <a:ext uri="{FF2B5EF4-FFF2-40B4-BE49-F238E27FC236}">
                <a16:creationId xmlns:a16="http://schemas.microsoft.com/office/drawing/2014/main" id="{1DE7FA98-CF40-87C8-4A9B-2A2E81218DB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891779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6C0FF-F13A-4CB3-DC46-2F96F02C8C1B}"/>
            </a:ext>
          </a:extLst>
        </p:cNvPr>
        <p:cNvGrpSpPr/>
        <p:nvPr/>
      </p:nvGrpSpPr>
      <p:grpSpPr>
        <a:xfrm>
          <a:off x="0" y="0"/>
          <a:ext cx="0" cy="0"/>
          <a:chOff x="0" y="0"/>
          <a:chExt cx="0" cy="0"/>
        </a:xfrm>
      </p:grpSpPr>
      <p:sp>
        <p:nvSpPr>
          <p:cNvPr id="827" name="Rectángulo: esquinas superiores redondeadas 826">
            <a:extLst>
              <a:ext uri="{FF2B5EF4-FFF2-40B4-BE49-F238E27FC236}">
                <a16:creationId xmlns:a16="http://schemas.microsoft.com/office/drawing/2014/main" id="{FCB51209-9E61-3D81-305A-45A6F6D1560A}"/>
              </a:ext>
            </a:extLst>
          </p:cNvPr>
          <p:cNvSpPr/>
          <p:nvPr/>
        </p:nvSpPr>
        <p:spPr>
          <a:xfrm rot="5400000">
            <a:off x="1929140" y="-273487"/>
            <a:ext cx="523220" cy="4381503"/>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31" name="CuadroTexto 830">
            <a:extLst>
              <a:ext uri="{FF2B5EF4-FFF2-40B4-BE49-F238E27FC236}">
                <a16:creationId xmlns:a16="http://schemas.microsoft.com/office/drawing/2014/main" id="{8CE10A28-F103-B0EF-4C84-BB9DD4D4981A}"/>
              </a:ext>
            </a:extLst>
          </p:cNvPr>
          <p:cNvSpPr txBox="1"/>
          <p:nvPr/>
        </p:nvSpPr>
        <p:spPr>
          <a:xfrm>
            <a:off x="766618" y="1680443"/>
            <a:ext cx="4081607" cy="461665"/>
          </a:xfrm>
          <a:prstGeom prst="rect">
            <a:avLst/>
          </a:prstGeom>
          <a:noFill/>
        </p:spPr>
        <p:txBody>
          <a:bodyPr wrap="square" rtlCol="0">
            <a:spAutoFit/>
          </a:bodyPr>
          <a:lstStyle/>
          <a:p>
            <a:r>
              <a:rPr lang="es-MX" sz="2400" dirty="0">
                <a:solidFill>
                  <a:schemeClr val="bg1"/>
                </a:solidFill>
              </a:rPr>
              <a:t>Elementos</a:t>
            </a:r>
            <a:r>
              <a:rPr lang="es-MX" sz="2400" b="1" dirty="0">
                <a:solidFill>
                  <a:schemeClr val="bg1"/>
                </a:solidFill>
              </a:rPr>
              <a:t> de apoyo</a:t>
            </a:r>
            <a:endParaRPr lang="es-CL" sz="2400" b="1" dirty="0">
              <a:solidFill>
                <a:schemeClr val="bg1"/>
              </a:solidFill>
            </a:endParaRPr>
          </a:p>
        </p:txBody>
      </p:sp>
      <p:sp>
        <p:nvSpPr>
          <p:cNvPr id="832" name="CuadroTexto 831">
            <a:extLst>
              <a:ext uri="{FF2B5EF4-FFF2-40B4-BE49-F238E27FC236}">
                <a16:creationId xmlns:a16="http://schemas.microsoft.com/office/drawing/2014/main" id="{2039535D-9F39-E200-29CA-BED8D0BC0F45}"/>
              </a:ext>
            </a:extLst>
          </p:cNvPr>
          <p:cNvSpPr txBox="1"/>
          <p:nvPr/>
        </p:nvSpPr>
        <p:spPr>
          <a:xfrm>
            <a:off x="928403" y="3101663"/>
            <a:ext cx="3614885" cy="1815882"/>
          </a:xfrm>
          <a:prstGeom prst="rect">
            <a:avLst/>
          </a:prstGeom>
          <a:noFill/>
        </p:spPr>
        <p:txBody>
          <a:bodyPr wrap="square" rtlCol="0">
            <a:spAutoFit/>
          </a:bodyPr>
          <a:lstStyle/>
          <a:p>
            <a:r>
              <a:rPr lang="es-MX" sz="1400" dirty="0">
                <a:solidFill>
                  <a:schemeClr val="tx2"/>
                </a:solidFill>
              </a:rPr>
              <a:t>A continuación encontrarás una selección de elementos e íconos editables.</a:t>
            </a:r>
          </a:p>
          <a:p>
            <a:endParaRPr lang="es-MX" sz="1400" dirty="0">
              <a:solidFill>
                <a:schemeClr val="tx2"/>
              </a:solidFill>
            </a:endParaRPr>
          </a:p>
          <a:p>
            <a:r>
              <a:rPr lang="es-MX" sz="1400" dirty="0">
                <a:solidFill>
                  <a:schemeClr val="tx2"/>
                </a:solidFill>
              </a:rPr>
              <a:t>Te recordamos usar </a:t>
            </a:r>
            <a:r>
              <a:rPr lang="es-MX" sz="1400" b="1" dirty="0">
                <a:solidFill>
                  <a:schemeClr val="tx2"/>
                </a:solidFill>
              </a:rPr>
              <a:t>Colores del tema</a:t>
            </a:r>
            <a:r>
              <a:rPr lang="es-MX" sz="1400" dirty="0">
                <a:solidFill>
                  <a:schemeClr val="tx2"/>
                </a:solidFill>
              </a:rPr>
              <a:t>,</a:t>
            </a:r>
          </a:p>
          <a:p>
            <a:r>
              <a:rPr lang="es-MX" sz="1400" dirty="0">
                <a:solidFill>
                  <a:schemeClr val="tx2"/>
                </a:solidFill>
              </a:rPr>
              <a:t>y no cambiar logos o elementos institucionales.</a:t>
            </a:r>
          </a:p>
          <a:p>
            <a:endParaRPr lang="es-MX" sz="1400" dirty="0">
              <a:solidFill>
                <a:schemeClr val="tx2"/>
              </a:solidFill>
            </a:endParaRPr>
          </a:p>
          <a:p>
            <a:r>
              <a:rPr lang="es-MX" sz="1400" b="1" dirty="0">
                <a:solidFill>
                  <a:schemeClr val="tx2"/>
                </a:solidFill>
              </a:rPr>
              <a:t>¡Úsalos para enriquecer tu presentación!</a:t>
            </a:r>
            <a:endParaRPr lang="es-CL" sz="1400" b="1" dirty="0">
              <a:solidFill>
                <a:schemeClr val="tx2"/>
              </a:solidFill>
            </a:endParaRPr>
          </a:p>
        </p:txBody>
      </p:sp>
      <p:sp>
        <p:nvSpPr>
          <p:cNvPr id="834" name="CuadroTexto 833">
            <a:extLst>
              <a:ext uri="{FF2B5EF4-FFF2-40B4-BE49-F238E27FC236}">
                <a16:creationId xmlns:a16="http://schemas.microsoft.com/office/drawing/2014/main" id="{DAD14CAA-6054-6412-6622-7A46E6A9C67D}"/>
              </a:ext>
            </a:extLst>
          </p:cNvPr>
          <p:cNvSpPr txBox="1"/>
          <p:nvPr/>
        </p:nvSpPr>
        <p:spPr>
          <a:xfrm>
            <a:off x="189978" y="4599740"/>
            <a:ext cx="933450" cy="369332"/>
          </a:xfrm>
          <a:prstGeom prst="rect">
            <a:avLst/>
          </a:prstGeom>
          <a:noFill/>
        </p:spPr>
        <p:txBody>
          <a:bodyPr wrap="square" rtlCol="0">
            <a:spAutoFit/>
          </a:bodyPr>
          <a:lstStyle/>
          <a:p>
            <a:r>
              <a:rPr lang="es-MX" b="1" dirty="0">
                <a:solidFill>
                  <a:schemeClr val="bg1"/>
                </a:solidFill>
              </a:rPr>
              <a:t>1.</a:t>
            </a:r>
            <a:endParaRPr lang="es-CL" b="1" dirty="0">
              <a:solidFill>
                <a:schemeClr val="bg1"/>
              </a:solidFill>
            </a:endParaRPr>
          </a:p>
        </p:txBody>
      </p:sp>
      <p:sp>
        <p:nvSpPr>
          <p:cNvPr id="836" name="CuadroTexto 835">
            <a:extLst>
              <a:ext uri="{FF2B5EF4-FFF2-40B4-BE49-F238E27FC236}">
                <a16:creationId xmlns:a16="http://schemas.microsoft.com/office/drawing/2014/main" id="{2A50B2A1-FB7B-F58F-643D-42D4E461D849}"/>
              </a:ext>
            </a:extLst>
          </p:cNvPr>
          <p:cNvSpPr txBox="1"/>
          <p:nvPr/>
        </p:nvSpPr>
        <p:spPr>
          <a:xfrm>
            <a:off x="189978" y="5079474"/>
            <a:ext cx="933450" cy="369332"/>
          </a:xfrm>
          <a:prstGeom prst="rect">
            <a:avLst/>
          </a:prstGeom>
          <a:noFill/>
        </p:spPr>
        <p:txBody>
          <a:bodyPr wrap="square" rtlCol="0">
            <a:spAutoFit/>
          </a:bodyPr>
          <a:lstStyle/>
          <a:p>
            <a:r>
              <a:rPr lang="es-MX" b="1" dirty="0">
                <a:solidFill>
                  <a:schemeClr val="bg1"/>
                </a:solidFill>
              </a:rPr>
              <a:t>1.</a:t>
            </a:r>
            <a:endParaRPr lang="es-CL" b="1" dirty="0">
              <a:solidFill>
                <a:schemeClr val="bg1"/>
              </a:solidFill>
            </a:endParaRPr>
          </a:p>
        </p:txBody>
      </p:sp>
      <p:sp>
        <p:nvSpPr>
          <p:cNvPr id="838" name="CuadroTexto 837">
            <a:extLst>
              <a:ext uri="{FF2B5EF4-FFF2-40B4-BE49-F238E27FC236}">
                <a16:creationId xmlns:a16="http://schemas.microsoft.com/office/drawing/2014/main" id="{D8AEDCC4-9487-3EE5-CB4A-AFA1CAE642E6}"/>
              </a:ext>
            </a:extLst>
          </p:cNvPr>
          <p:cNvSpPr txBox="1"/>
          <p:nvPr/>
        </p:nvSpPr>
        <p:spPr>
          <a:xfrm>
            <a:off x="199502" y="5559208"/>
            <a:ext cx="933450" cy="369332"/>
          </a:xfrm>
          <a:prstGeom prst="rect">
            <a:avLst/>
          </a:prstGeom>
          <a:noFill/>
        </p:spPr>
        <p:txBody>
          <a:bodyPr wrap="square" rtlCol="0">
            <a:spAutoFit/>
          </a:bodyPr>
          <a:lstStyle/>
          <a:p>
            <a:r>
              <a:rPr lang="es-MX" b="1" dirty="0">
                <a:solidFill>
                  <a:schemeClr val="bg1"/>
                </a:solidFill>
              </a:rPr>
              <a:t>1.</a:t>
            </a:r>
            <a:endParaRPr lang="es-CL" b="1" dirty="0">
              <a:solidFill>
                <a:schemeClr val="bg1"/>
              </a:solidFill>
            </a:endParaRPr>
          </a:p>
        </p:txBody>
      </p:sp>
      <p:sp>
        <p:nvSpPr>
          <p:cNvPr id="840" name="CuadroTexto 839">
            <a:extLst>
              <a:ext uri="{FF2B5EF4-FFF2-40B4-BE49-F238E27FC236}">
                <a16:creationId xmlns:a16="http://schemas.microsoft.com/office/drawing/2014/main" id="{482F53DB-B6E8-C4F5-AEAD-4BA35AF14F88}"/>
              </a:ext>
            </a:extLst>
          </p:cNvPr>
          <p:cNvSpPr txBox="1"/>
          <p:nvPr/>
        </p:nvSpPr>
        <p:spPr>
          <a:xfrm>
            <a:off x="199502" y="6038942"/>
            <a:ext cx="933450" cy="369332"/>
          </a:xfrm>
          <a:prstGeom prst="rect">
            <a:avLst/>
          </a:prstGeom>
          <a:noFill/>
        </p:spPr>
        <p:txBody>
          <a:bodyPr wrap="square" rtlCol="0">
            <a:spAutoFit/>
          </a:bodyPr>
          <a:lstStyle/>
          <a:p>
            <a:r>
              <a:rPr lang="es-MX" b="1" dirty="0">
                <a:solidFill>
                  <a:schemeClr val="bg1"/>
                </a:solidFill>
              </a:rPr>
              <a:t>1.</a:t>
            </a:r>
            <a:endParaRPr lang="es-CL" b="1" dirty="0">
              <a:solidFill>
                <a:schemeClr val="bg1"/>
              </a:solidFill>
            </a:endParaRPr>
          </a:p>
        </p:txBody>
      </p:sp>
      <p:pic>
        <p:nvPicPr>
          <p:cNvPr id="841" name="Gráfico 840">
            <a:extLst>
              <a:ext uri="{FF2B5EF4-FFF2-40B4-BE49-F238E27FC236}">
                <a16:creationId xmlns:a16="http://schemas.microsoft.com/office/drawing/2014/main" id="{A3EAB43C-954F-AEC3-29A4-3FC7479EF89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614845" y="5595434"/>
            <a:ext cx="291006" cy="573454"/>
          </a:xfrm>
          <a:prstGeom prst="rect">
            <a:avLst/>
          </a:prstGeom>
        </p:spPr>
      </p:pic>
      <p:pic>
        <p:nvPicPr>
          <p:cNvPr id="842" name="Gráfico 841">
            <a:extLst>
              <a:ext uri="{FF2B5EF4-FFF2-40B4-BE49-F238E27FC236}">
                <a16:creationId xmlns:a16="http://schemas.microsoft.com/office/drawing/2014/main" id="{D77BC0C1-2D86-BB4C-3038-E7F8868ADE1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180177" y="5595434"/>
            <a:ext cx="291006" cy="573454"/>
          </a:xfrm>
          <a:prstGeom prst="rect">
            <a:avLst/>
          </a:prstGeom>
        </p:spPr>
      </p:pic>
      <p:pic>
        <p:nvPicPr>
          <p:cNvPr id="843" name="Gráfico 842">
            <a:extLst>
              <a:ext uri="{FF2B5EF4-FFF2-40B4-BE49-F238E27FC236}">
                <a16:creationId xmlns:a16="http://schemas.microsoft.com/office/drawing/2014/main" id="{BABB316D-B566-D143-8F84-04254E59981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17056" y="5595434"/>
            <a:ext cx="291006" cy="573454"/>
          </a:xfrm>
          <a:prstGeom prst="rect">
            <a:avLst/>
          </a:prstGeom>
        </p:spPr>
      </p:pic>
      <p:pic>
        <p:nvPicPr>
          <p:cNvPr id="13" name="Gráfico 12">
            <a:extLst>
              <a:ext uri="{FF2B5EF4-FFF2-40B4-BE49-F238E27FC236}">
                <a16:creationId xmlns:a16="http://schemas.microsoft.com/office/drawing/2014/main" id="{F86C27FA-BD7C-47D4-D776-BF5A57D71F4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242112" y="5595434"/>
            <a:ext cx="291006" cy="573454"/>
          </a:xfrm>
          <a:prstGeom prst="rect">
            <a:avLst/>
          </a:prstGeom>
        </p:spPr>
      </p:pic>
      <p:sp>
        <p:nvSpPr>
          <p:cNvPr id="15" name="Rectángulo: esquinas superiores redondeadas 14">
            <a:extLst>
              <a:ext uri="{FF2B5EF4-FFF2-40B4-BE49-F238E27FC236}">
                <a16:creationId xmlns:a16="http://schemas.microsoft.com/office/drawing/2014/main" id="{4E365543-4D70-B78C-35DE-A7A11BCA8F9B}"/>
              </a:ext>
            </a:extLst>
          </p:cNvPr>
          <p:cNvSpPr/>
          <p:nvPr/>
        </p:nvSpPr>
        <p:spPr>
          <a:xfrm rot="5400000">
            <a:off x="8094882" y="5573144"/>
            <a:ext cx="342449" cy="558084"/>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16" name="Rectángulo: esquinas superiores redondeadas 15">
            <a:extLst>
              <a:ext uri="{FF2B5EF4-FFF2-40B4-BE49-F238E27FC236}">
                <a16:creationId xmlns:a16="http://schemas.microsoft.com/office/drawing/2014/main" id="{2E507B1F-E2E1-4EDB-2E6A-F87DFD2FE7BD}"/>
              </a:ext>
            </a:extLst>
          </p:cNvPr>
          <p:cNvSpPr/>
          <p:nvPr/>
        </p:nvSpPr>
        <p:spPr>
          <a:xfrm rot="5400000">
            <a:off x="8779999" y="5573145"/>
            <a:ext cx="342449" cy="558084"/>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17" name="Rectángulo: esquinas superiores redondeadas 16">
            <a:extLst>
              <a:ext uri="{FF2B5EF4-FFF2-40B4-BE49-F238E27FC236}">
                <a16:creationId xmlns:a16="http://schemas.microsoft.com/office/drawing/2014/main" id="{7CC49BCD-D697-6B9F-C604-7DB4A8E4FE0D}"/>
              </a:ext>
            </a:extLst>
          </p:cNvPr>
          <p:cNvSpPr/>
          <p:nvPr/>
        </p:nvSpPr>
        <p:spPr>
          <a:xfrm rot="5400000">
            <a:off x="9496674" y="5569095"/>
            <a:ext cx="342451" cy="566182"/>
          </a:xfrm>
          <a:prstGeom prst="round2SameRect">
            <a:avLst>
              <a:gd name="adj1" fmla="val 50000"/>
              <a:gd name="adj2" fmla="val 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18" name="Rectángulo: esquinas superiores redondeadas 17">
            <a:extLst>
              <a:ext uri="{FF2B5EF4-FFF2-40B4-BE49-F238E27FC236}">
                <a16:creationId xmlns:a16="http://schemas.microsoft.com/office/drawing/2014/main" id="{8645B006-9C23-165F-680D-D34A5851DE6A}"/>
              </a:ext>
            </a:extLst>
          </p:cNvPr>
          <p:cNvSpPr/>
          <p:nvPr/>
        </p:nvSpPr>
        <p:spPr>
          <a:xfrm rot="5400000">
            <a:off x="10217399" y="5569094"/>
            <a:ext cx="342451" cy="566184"/>
          </a:xfrm>
          <a:prstGeom prst="round2SameRect">
            <a:avLst>
              <a:gd name="adj1" fmla="val 50000"/>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23" name="CuadroTexto 22">
            <a:extLst>
              <a:ext uri="{FF2B5EF4-FFF2-40B4-BE49-F238E27FC236}">
                <a16:creationId xmlns:a16="http://schemas.microsoft.com/office/drawing/2014/main" id="{36717232-BA92-E726-3C01-B8C71547AD9B}"/>
              </a:ext>
            </a:extLst>
          </p:cNvPr>
          <p:cNvSpPr txBox="1"/>
          <p:nvPr/>
        </p:nvSpPr>
        <p:spPr>
          <a:xfrm>
            <a:off x="5464654" y="1005815"/>
            <a:ext cx="4081607" cy="246221"/>
          </a:xfrm>
          <a:prstGeom prst="rect">
            <a:avLst/>
          </a:prstGeom>
          <a:noFill/>
        </p:spPr>
        <p:txBody>
          <a:bodyPr wrap="square" rtlCol="0">
            <a:spAutoFit/>
          </a:bodyPr>
          <a:lstStyle/>
          <a:p>
            <a:r>
              <a:rPr lang="es-MX" sz="1000" dirty="0">
                <a:solidFill>
                  <a:schemeClr val="tx2"/>
                </a:solidFill>
              </a:rPr>
              <a:t>EJEMPLOS DE ELEMENTOS</a:t>
            </a:r>
            <a:r>
              <a:rPr lang="es-MX" sz="1000" b="1" dirty="0">
                <a:solidFill>
                  <a:schemeClr val="tx2"/>
                </a:solidFill>
              </a:rPr>
              <a:t> </a:t>
            </a:r>
            <a:r>
              <a:rPr lang="es-MX" sz="1000" dirty="0">
                <a:solidFill>
                  <a:schemeClr val="tx2"/>
                </a:solidFill>
              </a:rPr>
              <a:t>DE APOYO:</a:t>
            </a:r>
            <a:endParaRPr lang="es-CL" sz="1000" dirty="0">
              <a:solidFill>
                <a:schemeClr val="tx2"/>
              </a:solidFill>
            </a:endParaRPr>
          </a:p>
        </p:txBody>
      </p:sp>
      <p:sp>
        <p:nvSpPr>
          <p:cNvPr id="2" name="Rectángulo 1">
            <a:extLst>
              <a:ext uri="{FF2B5EF4-FFF2-40B4-BE49-F238E27FC236}">
                <a16:creationId xmlns:a16="http://schemas.microsoft.com/office/drawing/2014/main" id="{D21085DC-AA9A-4E06-981B-976079363A17}"/>
              </a:ext>
            </a:extLst>
          </p:cNvPr>
          <p:cNvSpPr/>
          <p:nvPr/>
        </p:nvSpPr>
        <p:spPr>
          <a:xfrm>
            <a:off x="8118088" y="4117898"/>
            <a:ext cx="2553629" cy="96157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8" name="Gráfico 7">
            <a:extLst>
              <a:ext uri="{FF2B5EF4-FFF2-40B4-BE49-F238E27FC236}">
                <a16:creationId xmlns:a16="http://schemas.microsoft.com/office/drawing/2014/main" id="{21F6F26E-BA0E-F0FF-3CE8-434508F4F0C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934584" y="4191927"/>
            <a:ext cx="712576" cy="712576"/>
          </a:xfrm>
          <a:prstGeom prst="rect">
            <a:avLst/>
          </a:prstGeom>
        </p:spPr>
      </p:pic>
      <p:pic>
        <p:nvPicPr>
          <p:cNvPr id="10" name="Gráfico 9">
            <a:extLst>
              <a:ext uri="{FF2B5EF4-FFF2-40B4-BE49-F238E27FC236}">
                <a16:creationId xmlns:a16="http://schemas.microsoft.com/office/drawing/2014/main" id="{CC1D8A37-F0A1-985A-4A9C-CDC9DA4F55A9}"/>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638192" y="4191927"/>
            <a:ext cx="712576" cy="712576"/>
          </a:xfrm>
          <a:prstGeom prst="rect">
            <a:avLst/>
          </a:prstGeom>
        </p:spPr>
      </p:pic>
      <p:pic>
        <p:nvPicPr>
          <p:cNvPr id="5" name="Gráfico 4">
            <a:extLst>
              <a:ext uri="{FF2B5EF4-FFF2-40B4-BE49-F238E27FC236}">
                <a16:creationId xmlns:a16="http://schemas.microsoft.com/office/drawing/2014/main" id="{DCAD85E6-A983-4EB6-C1B5-C647730BFA67}"/>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407368" y="4243950"/>
            <a:ext cx="712577" cy="712578"/>
          </a:xfrm>
          <a:prstGeom prst="rect">
            <a:avLst/>
          </a:prstGeom>
        </p:spPr>
      </p:pic>
      <p:pic>
        <p:nvPicPr>
          <p:cNvPr id="9" name="Gráfico 8">
            <a:extLst>
              <a:ext uri="{FF2B5EF4-FFF2-40B4-BE49-F238E27FC236}">
                <a16:creationId xmlns:a16="http://schemas.microsoft.com/office/drawing/2014/main" id="{90A3D66F-DA6B-A313-C3FE-077693E95E9C}"/>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9546261" y="4284032"/>
            <a:ext cx="677557" cy="677557"/>
          </a:xfrm>
          <a:prstGeom prst="rect">
            <a:avLst/>
          </a:prstGeom>
        </p:spPr>
      </p:pic>
      <p:pic>
        <p:nvPicPr>
          <p:cNvPr id="52" name="Gráfico 51">
            <a:extLst>
              <a:ext uri="{FF2B5EF4-FFF2-40B4-BE49-F238E27FC236}">
                <a16:creationId xmlns:a16="http://schemas.microsoft.com/office/drawing/2014/main" id="{04B6BF5A-204B-8A53-7AA5-C906FB8A7E5E}"/>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6096000" y="1532070"/>
            <a:ext cx="1714500" cy="779318"/>
          </a:xfrm>
          <a:prstGeom prst="rect">
            <a:avLst/>
          </a:prstGeom>
        </p:spPr>
      </p:pic>
      <p:pic>
        <p:nvPicPr>
          <p:cNvPr id="54" name="Gráfico 53">
            <a:extLst>
              <a:ext uri="{FF2B5EF4-FFF2-40B4-BE49-F238E27FC236}">
                <a16:creationId xmlns:a16="http://schemas.microsoft.com/office/drawing/2014/main" id="{850621B9-CD5A-A388-27DF-59A6A0255C26}"/>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8432748" y="1532070"/>
            <a:ext cx="1714500" cy="779318"/>
          </a:xfrm>
          <a:prstGeom prst="rect">
            <a:avLst/>
          </a:prstGeom>
        </p:spPr>
      </p:pic>
      <p:sp>
        <p:nvSpPr>
          <p:cNvPr id="55" name="Rectángulo 54">
            <a:extLst>
              <a:ext uri="{FF2B5EF4-FFF2-40B4-BE49-F238E27FC236}">
                <a16:creationId xmlns:a16="http://schemas.microsoft.com/office/drawing/2014/main" id="{047D9911-A837-F933-8F0F-7A9EAC84749D}"/>
              </a:ext>
            </a:extLst>
          </p:cNvPr>
          <p:cNvSpPr/>
          <p:nvPr/>
        </p:nvSpPr>
        <p:spPr>
          <a:xfrm>
            <a:off x="5611721" y="2670283"/>
            <a:ext cx="5059996" cy="96157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57" name="Gráfico 56">
            <a:extLst>
              <a:ext uri="{FF2B5EF4-FFF2-40B4-BE49-F238E27FC236}">
                <a16:creationId xmlns:a16="http://schemas.microsoft.com/office/drawing/2014/main" id="{442A25E3-0650-01D1-9AF0-6E97089E4E21}"/>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8432749" y="2795713"/>
            <a:ext cx="1714500" cy="779318"/>
          </a:xfrm>
          <a:prstGeom prst="rect">
            <a:avLst/>
          </a:prstGeom>
        </p:spPr>
      </p:pic>
      <p:pic>
        <p:nvPicPr>
          <p:cNvPr id="771" name="Gráfico 770">
            <a:extLst>
              <a:ext uri="{FF2B5EF4-FFF2-40B4-BE49-F238E27FC236}">
                <a16:creationId xmlns:a16="http://schemas.microsoft.com/office/drawing/2014/main" id="{0AD1B9DF-E1FA-F76C-9F28-3139734BD110}"/>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6096000" y="2752848"/>
            <a:ext cx="1731426" cy="787012"/>
          </a:xfrm>
          <a:prstGeom prst="rect">
            <a:avLst/>
          </a:prstGeom>
        </p:spPr>
      </p:pic>
      <p:pic>
        <p:nvPicPr>
          <p:cNvPr id="772" name="Gráfico 771">
            <a:extLst>
              <a:ext uri="{FF2B5EF4-FFF2-40B4-BE49-F238E27FC236}">
                <a16:creationId xmlns:a16="http://schemas.microsoft.com/office/drawing/2014/main" id="{0A0D86AD-22C3-AE86-0AF8-9F5AE9A25C67}"/>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626259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EF546-957A-43E1-CA9E-9CBE3AAEC2D7}"/>
            </a:ext>
          </a:extLst>
        </p:cNvPr>
        <p:cNvGrpSpPr/>
        <p:nvPr/>
      </p:nvGrpSpPr>
      <p:grpSpPr>
        <a:xfrm>
          <a:off x="0" y="0"/>
          <a:ext cx="0" cy="0"/>
          <a:chOff x="0" y="0"/>
          <a:chExt cx="0" cy="0"/>
        </a:xfrm>
      </p:grpSpPr>
      <p:sp>
        <p:nvSpPr>
          <p:cNvPr id="834" name="CuadroTexto 833">
            <a:extLst>
              <a:ext uri="{FF2B5EF4-FFF2-40B4-BE49-F238E27FC236}">
                <a16:creationId xmlns:a16="http://schemas.microsoft.com/office/drawing/2014/main" id="{E0171314-14A4-76B8-7BFB-CC9D84F8ED9A}"/>
              </a:ext>
            </a:extLst>
          </p:cNvPr>
          <p:cNvSpPr txBox="1"/>
          <p:nvPr/>
        </p:nvSpPr>
        <p:spPr>
          <a:xfrm>
            <a:off x="189978" y="4599740"/>
            <a:ext cx="933450" cy="369332"/>
          </a:xfrm>
          <a:prstGeom prst="rect">
            <a:avLst/>
          </a:prstGeom>
          <a:noFill/>
        </p:spPr>
        <p:txBody>
          <a:bodyPr wrap="square" rtlCol="0">
            <a:spAutoFit/>
          </a:bodyPr>
          <a:lstStyle/>
          <a:p>
            <a:r>
              <a:rPr lang="es-MX" b="1" dirty="0">
                <a:solidFill>
                  <a:schemeClr val="bg1"/>
                </a:solidFill>
              </a:rPr>
              <a:t>1.</a:t>
            </a:r>
            <a:endParaRPr lang="es-CL" b="1" dirty="0">
              <a:solidFill>
                <a:schemeClr val="bg1"/>
              </a:solidFill>
            </a:endParaRPr>
          </a:p>
        </p:txBody>
      </p:sp>
      <p:sp>
        <p:nvSpPr>
          <p:cNvPr id="836" name="CuadroTexto 835">
            <a:extLst>
              <a:ext uri="{FF2B5EF4-FFF2-40B4-BE49-F238E27FC236}">
                <a16:creationId xmlns:a16="http://schemas.microsoft.com/office/drawing/2014/main" id="{C7244F24-7E50-1CF2-BD53-472DDC65D087}"/>
              </a:ext>
            </a:extLst>
          </p:cNvPr>
          <p:cNvSpPr txBox="1"/>
          <p:nvPr/>
        </p:nvSpPr>
        <p:spPr>
          <a:xfrm>
            <a:off x="189978" y="5079474"/>
            <a:ext cx="933450" cy="369332"/>
          </a:xfrm>
          <a:prstGeom prst="rect">
            <a:avLst/>
          </a:prstGeom>
          <a:noFill/>
        </p:spPr>
        <p:txBody>
          <a:bodyPr wrap="square" rtlCol="0">
            <a:spAutoFit/>
          </a:bodyPr>
          <a:lstStyle/>
          <a:p>
            <a:r>
              <a:rPr lang="es-MX" b="1" dirty="0">
                <a:solidFill>
                  <a:schemeClr val="bg1"/>
                </a:solidFill>
              </a:rPr>
              <a:t>1.</a:t>
            </a:r>
            <a:endParaRPr lang="es-CL" b="1" dirty="0">
              <a:solidFill>
                <a:schemeClr val="bg1"/>
              </a:solidFill>
            </a:endParaRPr>
          </a:p>
        </p:txBody>
      </p:sp>
      <p:sp>
        <p:nvSpPr>
          <p:cNvPr id="838" name="CuadroTexto 837">
            <a:extLst>
              <a:ext uri="{FF2B5EF4-FFF2-40B4-BE49-F238E27FC236}">
                <a16:creationId xmlns:a16="http://schemas.microsoft.com/office/drawing/2014/main" id="{F41A6177-E68F-D753-88DC-3794645A4EFF}"/>
              </a:ext>
            </a:extLst>
          </p:cNvPr>
          <p:cNvSpPr txBox="1"/>
          <p:nvPr/>
        </p:nvSpPr>
        <p:spPr>
          <a:xfrm>
            <a:off x="199502" y="5559208"/>
            <a:ext cx="933450" cy="369332"/>
          </a:xfrm>
          <a:prstGeom prst="rect">
            <a:avLst/>
          </a:prstGeom>
          <a:noFill/>
        </p:spPr>
        <p:txBody>
          <a:bodyPr wrap="square" rtlCol="0">
            <a:spAutoFit/>
          </a:bodyPr>
          <a:lstStyle/>
          <a:p>
            <a:r>
              <a:rPr lang="es-MX" b="1" dirty="0">
                <a:solidFill>
                  <a:schemeClr val="bg1"/>
                </a:solidFill>
              </a:rPr>
              <a:t>1.</a:t>
            </a:r>
            <a:endParaRPr lang="es-CL" b="1" dirty="0">
              <a:solidFill>
                <a:schemeClr val="bg1"/>
              </a:solidFill>
            </a:endParaRPr>
          </a:p>
        </p:txBody>
      </p:sp>
      <p:sp>
        <p:nvSpPr>
          <p:cNvPr id="840" name="CuadroTexto 839">
            <a:extLst>
              <a:ext uri="{FF2B5EF4-FFF2-40B4-BE49-F238E27FC236}">
                <a16:creationId xmlns:a16="http://schemas.microsoft.com/office/drawing/2014/main" id="{11DA6167-D4BC-41CC-EF75-3134102E93FA}"/>
              </a:ext>
            </a:extLst>
          </p:cNvPr>
          <p:cNvSpPr txBox="1"/>
          <p:nvPr/>
        </p:nvSpPr>
        <p:spPr>
          <a:xfrm>
            <a:off x="199502" y="6038942"/>
            <a:ext cx="933450" cy="369332"/>
          </a:xfrm>
          <a:prstGeom prst="rect">
            <a:avLst/>
          </a:prstGeom>
          <a:noFill/>
        </p:spPr>
        <p:txBody>
          <a:bodyPr wrap="square" rtlCol="0">
            <a:spAutoFit/>
          </a:bodyPr>
          <a:lstStyle/>
          <a:p>
            <a:r>
              <a:rPr lang="es-MX" b="1" dirty="0">
                <a:solidFill>
                  <a:schemeClr val="bg1"/>
                </a:solidFill>
              </a:rPr>
              <a:t>1.</a:t>
            </a:r>
            <a:endParaRPr lang="es-CL" b="1" dirty="0">
              <a:solidFill>
                <a:schemeClr val="bg1"/>
              </a:solidFill>
            </a:endParaRPr>
          </a:p>
        </p:txBody>
      </p:sp>
      <p:pic>
        <p:nvPicPr>
          <p:cNvPr id="844" name="Gráfico 843">
            <a:extLst>
              <a:ext uri="{FF2B5EF4-FFF2-40B4-BE49-F238E27FC236}">
                <a16:creationId xmlns:a16="http://schemas.microsoft.com/office/drawing/2014/main" id="{A4CFB850-A189-7F62-AAC9-ACD0B8F6244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202974" y="1216723"/>
            <a:ext cx="383163" cy="755057"/>
          </a:xfrm>
          <a:prstGeom prst="rect">
            <a:avLst/>
          </a:prstGeom>
        </p:spPr>
      </p:pic>
      <p:sp>
        <p:nvSpPr>
          <p:cNvPr id="23" name="CuadroTexto 22">
            <a:extLst>
              <a:ext uri="{FF2B5EF4-FFF2-40B4-BE49-F238E27FC236}">
                <a16:creationId xmlns:a16="http://schemas.microsoft.com/office/drawing/2014/main" id="{6DBD17F2-4E31-EE5A-1D27-3086463D8D04}"/>
              </a:ext>
            </a:extLst>
          </p:cNvPr>
          <p:cNvSpPr txBox="1"/>
          <p:nvPr/>
        </p:nvSpPr>
        <p:spPr>
          <a:xfrm>
            <a:off x="802093" y="970502"/>
            <a:ext cx="4081607" cy="246221"/>
          </a:xfrm>
          <a:prstGeom prst="rect">
            <a:avLst/>
          </a:prstGeom>
          <a:noFill/>
        </p:spPr>
        <p:txBody>
          <a:bodyPr wrap="square" rtlCol="0">
            <a:spAutoFit/>
          </a:bodyPr>
          <a:lstStyle/>
          <a:p>
            <a:r>
              <a:rPr lang="es-MX" sz="1000" dirty="0">
                <a:solidFill>
                  <a:schemeClr val="tx2"/>
                </a:solidFill>
              </a:rPr>
              <a:t>LOGOS FACULTADES</a:t>
            </a:r>
            <a:endParaRPr lang="es-CL" sz="1000" dirty="0">
              <a:solidFill>
                <a:schemeClr val="tx2"/>
              </a:solidFill>
            </a:endParaRPr>
          </a:p>
        </p:txBody>
      </p:sp>
      <p:grpSp>
        <p:nvGrpSpPr>
          <p:cNvPr id="3" name="Grupo 2">
            <a:extLst>
              <a:ext uri="{FF2B5EF4-FFF2-40B4-BE49-F238E27FC236}">
                <a16:creationId xmlns:a16="http://schemas.microsoft.com/office/drawing/2014/main" id="{6B4CB7DD-CBD4-5317-D3AE-B5E43CFB0310}"/>
              </a:ext>
            </a:extLst>
          </p:cNvPr>
          <p:cNvGrpSpPr/>
          <p:nvPr/>
        </p:nvGrpSpPr>
        <p:grpSpPr>
          <a:xfrm>
            <a:off x="1940314" y="1642576"/>
            <a:ext cx="8645180" cy="4396366"/>
            <a:chOff x="3016029" y="1778537"/>
            <a:chExt cx="7089961" cy="3605485"/>
          </a:xfrm>
        </p:grpSpPr>
        <p:pic>
          <p:nvPicPr>
            <p:cNvPr id="12" name="Gráfico 11">
              <a:extLst>
                <a:ext uri="{FF2B5EF4-FFF2-40B4-BE49-F238E27FC236}">
                  <a16:creationId xmlns:a16="http://schemas.microsoft.com/office/drawing/2014/main" id="{D6BF6CE1-66F8-D2F9-F07F-090C9446E65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016029" y="1844521"/>
              <a:ext cx="1535362" cy="582379"/>
            </a:xfrm>
            <a:prstGeom prst="rect">
              <a:avLst/>
            </a:prstGeom>
          </p:spPr>
        </p:pic>
        <p:sp>
          <p:nvSpPr>
            <p:cNvPr id="14" name="Rectángulo 13">
              <a:extLst>
                <a:ext uri="{FF2B5EF4-FFF2-40B4-BE49-F238E27FC236}">
                  <a16:creationId xmlns:a16="http://schemas.microsoft.com/office/drawing/2014/main" id="{DE17917D-49B0-D305-556B-1D6DC0A74F5D}"/>
                </a:ext>
              </a:extLst>
            </p:cNvPr>
            <p:cNvSpPr/>
            <p:nvPr/>
          </p:nvSpPr>
          <p:spPr>
            <a:xfrm>
              <a:off x="6833252" y="1778537"/>
              <a:ext cx="3272738" cy="6760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5" name="Gráfico 24">
              <a:extLst>
                <a:ext uri="{FF2B5EF4-FFF2-40B4-BE49-F238E27FC236}">
                  <a16:creationId xmlns:a16="http://schemas.microsoft.com/office/drawing/2014/main" id="{AF2370E2-1C81-0D2B-A5B6-4ED0A8AC6AF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875215" y="1844522"/>
              <a:ext cx="1416281" cy="537210"/>
            </a:xfrm>
            <a:prstGeom prst="rect">
              <a:avLst/>
            </a:prstGeom>
          </p:spPr>
        </p:pic>
        <p:pic>
          <p:nvPicPr>
            <p:cNvPr id="27" name="Gráfico 26">
              <a:extLst>
                <a:ext uri="{FF2B5EF4-FFF2-40B4-BE49-F238E27FC236}">
                  <a16:creationId xmlns:a16="http://schemas.microsoft.com/office/drawing/2014/main" id="{D9409329-E29F-C78B-C877-CA5F550C204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314949" y="1844521"/>
              <a:ext cx="1416281" cy="537210"/>
            </a:xfrm>
            <a:prstGeom prst="rect">
              <a:avLst/>
            </a:prstGeom>
          </p:spPr>
        </p:pic>
        <p:pic>
          <p:nvPicPr>
            <p:cNvPr id="29" name="Gráfico 28">
              <a:extLst>
                <a:ext uri="{FF2B5EF4-FFF2-40B4-BE49-F238E27FC236}">
                  <a16:creationId xmlns:a16="http://schemas.microsoft.com/office/drawing/2014/main" id="{528C4665-AD8F-6334-6887-620F4AE4642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824598" y="1882423"/>
              <a:ext cx="1435439" cy="544477"/>
            </a:xfrm>
            <a:prstGeom prst="rect">
              <a:avLst/>
            </a:prstGeom>
          </p:spPr>
        </p:pic>
        <p:pic>
          <p:nvPicPr>
            <p:cNvPr id="30" name="Gráfico 29">
              <a:extLst>
                <a:ext uri="{FF2B5EF4-FFF2-40B4-BE49-F238E27FC236}">
                  <a16:creationId xmlns:a16="http://schemas.microsoft.com/office/drawing/2014/main" id="{9851B15F-0BE9-3413-A09A-A6E76649A4FE}"/>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3027180" y="2581725"/>
              <a:ext cx="1535362" cy="582378"/>
            </a:xfrm>
            <a:prstGeom prst="rect">
              <a:avLst/>
            </a:prstGeom>
          </p:spPr>
        </p:pic>
        <p:sp>
          <p:nvSpPr>
            <p:cNvPr id="31" name="Rectángulo 30">
              <a:extLst>
                <a:ext uri="{FF2B5EF4-FFF2-40B4-BE49-F238E27FC236}">
                  <a16:creationId xmlns:a16="http://schemas.microsoft.com/office/drawing/2014/main" id="{BCE1BC9E-108A-51E6-A41A-A2A8666017A6}"/>
                </a:ext>
              </a:extLst>
            </p:cNvPr>
            <p:cNvSpPr/>
            <p:nvPr/>
          </p:nvSpPr>
          <p:spPr>
            <a:xfrm>
              <a:off x="6833252" y="2502386"/>
              <a:ext cx="3272738" cy="6760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2" name="Gráfico 31">
              <a:extLst>
                <a:ext uri="{FF2B5EF4-FFF2-40B4-BE49-F238E27FC236}">
                  <a16:creationId xmlns:a16="http://schemas.microsoft.com/office/drawing/2014/main" id="{36672ED5-B240-A255-4D4C-069DF90F6B5F}"/>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6886366" y="2581349"/>
              <a:ext cx="1416280" cy="537210"/>
            </a:xfrm>
            <a:prstGeom prst="rect">
              <a:avLst/>
            </a:prstGeom>
          </p:spPr>
        </p:pic>
        <p:pic>
          <p:nvPicPr>
            <p:cNvPr id="33" name="Gráfico 32">
              <a:extLst>
                <a:ext uri="{FF2B5EF4-FFF2-40B4-BE49-F238E27FC236}">
                  <a16:creationId xmlns:a16="http://schemas.microsoft.com/office/drawing/2014/main" id="{AEAC634F-AF76-6B63-DEE4-08A83409C944}"/>
                </a:ext>
              </a:extLst>
            </p:cNvPr>
            <p:cNvPicPr>
              <a:picLocks noChangeAspect="1"/>
            </p:cNvPicPr>
            <p:nvPr/>
          </p:nvPicPr>
          <p:blipFill>
            <a:blip>
              <a:extLst>
                <a:ext uri="{96DAC541-7B7A-43D3-8B79-37D633B846F1}">
                  <asvg:svgBlip xmlns:asvg="http://schemas.microsoft.com/office/drawing/2016/SVG/main" r:embed="rId10"/>
                </a:ext>
              </a:extLst>
            </a:blip>
            <a:srcRect/>
            <a:stretch/>
          </p:blipFill>
          <p:spPr>
            <a:xfrm>
              <a:off x="8314949" y="2581348"/>
              <a:ext cx="1416280" cy="537210"/>
            </a:xfrm>
            <a:prstGeom prst="rect">
              <a:avLst/>
            </a:prstGeom>
          </p:spPr>
        </p:pic>
        <p:pic>
          <p:nvPicPr>
            <p:cNvPr id="34" name="Gráfico 33">
              <a:extLst>
                <a:ext uri="{FF2B5EF4-FFF2-40B4-BE49-F238E27FC236}">
                  <a16:creationId xmlns:a16="http://schemas.microsoft.com/office/drawing/2014/main" id="{619B580B-6FDD-4781-F592-65513846655F}"/>
                </a:ext>
              </a:extLst>
            </p:cNvPr>
            <p:cNvPicPr>
              <a:picLocks noChangeAspect="1"/>
            </p:cNvPicPr>
            <p:nvPr/>
          </p:nvPicPr>
          <p:blipFill>
            <a:blip>
              <a:extLst>
                <a:ext uri="{96DAC541-7B7A-43D3-8B79-37D633B846F1}">
                  <asvg:svgBlip xmlns:asvg="http://schemas.microsoft.com/office/drawing/2016/SVG/main" r:embed="rId11"/>
                </a:ext>
              </a:extLst>
            </a:blip>
            <a:srcRect/>
            <a:stretch/>
          </p:blipFill>
          <p:spPr>
            <a:xfrm>
              <a:off x="4835749" y="2619311"/>
              <a:ext cx="1435439" cy="544476"/>
            </a:xfrm>
            <a:prstGeom prst="rect">
              <a:avLst/>
            </a:prstGeom>
          </p:spPr>
        </p:pic>
        <p:pic>
          <p:nvPicPr>
            <p:cNvPr id="35" name="Gráfico 34">
              <a:extLst>
                <a:ext uri="{FF2B5EF4-FFF2-40B4-BE49-F238E27FC236}">
                  <a16:creationId xmlns:a16="http://schemas.microsoft.com/office/drawing/2014/main" id="{0160622E-7F60-3892-0AB9-BA290334931C}"/>
                </a:ext>
              </a:extLst>
            </p:cNvPr>
            <p:cNvPicPr>
              <a:picLocks noChangeAspect="1"/>
            </p:cNvPicPr>
            <p:nvPr/>
          </p:nvPicPr>
          <p:blipFill>
            <a:blip>
              <a:extLst>
                <a:ext uri="{96DAC541-7B7A-43D3-8B79-37D633B846F1}">
                  <asvg:svgBlip xmlns:asvg="http://schemas.microsoft.com/office/drawing/2016/SVG/main" r:embed="rId12"/>
                </a:ext>
              </a:extLst>
            </a:blip>
            <a:srcRect/>
            <a:stretch/>
          </p:blipFill>
          <p:spPr>
            <a:xfrm>
              <a:off x="3060633" y="3318928"/>
              <a:ext cx="1270645" cy="582379"/>
            </a:xfrm>
            <a:prstGeom prst="rect">
              <a:avLst/>
            </a:prstGeom>
          </p:spPr>
        </p:pic>
        <p:sp>
          <p:nvSpPr>
            <p:cNvPr id="36" name="Rectángulo 35">
              <a:extLst>
                <a:ext uri="{FF2B5EF4-FFF2-40B4-BE49-F238E27FC236}">
                  <a16:creationId xmlns:a16="http://schemas.microsoft.com/office/drawing/2014/main" id="{B3E48945-B769-68F5-A86D-80E86BEE0AEE}"/>
                </a:ext>
              </a:extLst>
            </p:cNvPr>
            <p:cNvSpPr/>
            <p:nvPr/>
          </p:nvSpPr>
          <p:spPr>
            <a:xfrm>
              <a:off x="6833252" y="3238155"/>
              <a:ext cx="3272738" cy="6760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7" name="Gráfico 36">
              <a:extLst>
                <a:ext uri="{FF2B5EF4-FFF2-40B4-BE49-F238E27FC236}">
                  <a16:creationId xmlns:a16="http://schemas.microsoft.com/office/drawing/2014/main" id="{152EC28D-ED8F-47BF-1D0B-F207D8BADD77}"/>
                </a:ext>
              </a:extLst>
            </p:cNvPr>
            <p:cNvPicPr>
              <a:picLocks noChangeAspect="1"/>
            </p:cNvPicPr>
            <p:nvPr/>
          </p:nvPicPr>
          <p:blipFill>
            <a:blip>
              <a:extLst>
                <a:ext uri="{96DAC541-7B7A-43D3-8B79-37D633B846F1}">
                  <asvg:svgBlip xmlns:asvg="http://schemas.microsoft.com/office/drawing/2016/SVG/main" r:embed="rId13"/>
                </a:ext>
              </a:extLst>
            </a:blip>
            <a:srcRect/>
            <a:stretch/>
          </p:blipFill>
          <p:spPr>
            <a:xfrm>
              <a:off x="6897517" y="3318176"/>
              <a:ext cx="1172094" cy="537210"/>
            </a:xfrm>
            <a:prstGeom prst="rect">
              <a:avLst/>
            </a:prstGeom>
          </p:spPr>
        </p:pic>
        <p:pic>
          <p:nvPicPr>
            <p:cNvPr id="38" name="Gráfico 37">
              <a:extLst>
                <a:ext uri="{FF2B5EF4-FFF2-40B4-BE49-F238E27FC236}">
                  <a16:creationId xmlns:a16="http://schemas.microsoft.com/office/drawing/2014/main" id="{8F242A04-38C8-7919-D9E1-EBCC9D0D32CE}"/>
                </a:ext>
              </a:extLst>
            </p:cNvPr>
            <p:cNvPicPr>
              <a:picLocks noChangeAspect="1"/>
            </p:cNvPicPr>
            <p:nvPr/>
          </p:nvPicPr>
          <p:blipFill>
            <a:blip>
              <a:extLst>
                <a:ext uri="{96DAC541-7B7A-43D3-8B79-37D633B846F1}">
                  <asvg:svgBlip xmlns:asvg="http://schemas.microsoft.com/office/drawing/2016/SVG/main" r:embed="rId14"/>
                </a:ext>
              </a:extLst>
            </a:blip>
            <a:srcRect/>
            <a:stretch/>
          </p:blipFill>
          <p:spPr>
            <a:xfrm>
              <a:off x="8337251" y="3318175"/>
              <a:ext cx="1172094" cy="537210"/>
            </a:xfrm>
            <a:prstGeom prst="rect">
              <a:avLst/>
            </a:prstGeom>
          </p:spPr>
        </p:pic>
        <p:pic>
          <p:nvPicPr>
            <p:cNvPr id="39" name="Gráfico 38">
              <a:extLst>
                <a:ext uri="{FF2B5EF4-FFF2-40B4-BE49-F238E27FC236}">
                  <a16:creationId xmlns:a16="http://schemas.microsoft.com/office/drawing/2014/main" id="{1D8261B5-3856-D4D9-B8D1-4882FFF52139}"/>
                </a:ext>
              </a:extLst>
            </p:cNvPr>
            <p:cNvPicPr>
              <a:picLocks noChangeAspect="1"/>
            </p:cNvPicPr>
            <p:nvPr/>
          </p:nvPicPr>
          <p:blipFill>
            <a:blip>
              <a:extLst>
                <a:ext uri="{96DAC541-7B7A-43D3-8B79-37D633B846F1}">
                  <asvg:svgBlip xmlns:asvg="http://schemas.microsoft.com/office/drawing/2016/SVG/main" r:embed="rId15"/>
                </a:ext>
              </a:extLst>
            </a:blip>
            <a:srcRect/>
            <a:stretch/>
          </p:blipFill>
          <p:spPr>
            <a:xfrm>
              <a:off x="4858051" y="3356198"/>
              <a:ext cx="1187949" cy="544477"/>
            </a:xfrm>
            <a:prstGeom prst="rect">
              <a:avLst/>
            </a:prstGeom>
          </p:spPr>
        </p:pic>
        <p:pic>
          <p:nvPicPr>
            <p:cNvPr id="40" name="Gráfico 39">
              <a:extLst>
                <a:ext uri="{FF2B5EF4-FFF2-40B4-BE49-F238E27FC236}">
                  <a16:creationId xmlns:a16="http://schemas.microsoft.com/office/drawing/2014/main" id="{29764681-D0D9-6DBE-DC25-886F13CAE098}"/>
                </a:ext>
              </a:extLst>
            </p:cNvPr>
            <p:cNvPicPr>
              <a:picLocks noChangeAspect="1"/>
            </p:cNvPicPr>
            <p:nvPr/>
          </p:nvPicPr>
          <p:blipFill>
            <a:blip>
              <a:extLst>
                <a:ext uri="{96DAC541-7B7A-43D3-8B79-37D633B846F1}">
                  <asvg:svgBlip xmlns:asvg="http://schemas.microsoft.com/office/drawing/2016/SVG/main" r:embed="rId16"/>
                </a:ext>
              </a:extLst>
            </a:blip>
            <a:srcRect/>
            <a:stretch/>
          </p:blipFill>
          <p:spPr>
            <a:xfrm>
              <a:off x="3116388" y="4056132"/>
              <a:ext cx="1535362" cy="562966"/>
            </a:xfrm>
            <a:prstGeom prst="rect">
              <a:avLst/>
            </a:prstGeom>
          </p:spPr>
        </p:pic>
        <p:sp>
          <p:nvSpPr>
            <p:cNvPr id="41" name="Rectángulo 40">
              <a:extLst>
                <a:ext uri="{FF2B5EF4-FFF2-40B4-BE49-F238E27FC236}">
                  <a16:creationId xmlns:a16="http://schemas.microsoft.com/office/drawing/2014/main" id="{07D07460-8526-C376-9577-C2305C7E6B28}"/>
                </a:ext>
              </a:extLst>
            </p:cNvPr>
            <p:cNvSpPr/>
            <p:nvPr/>
          </p:nvSpPr>
          <p:spPr>
            <a:xfrm>
              <a:off x="6833252" y="3972168"/>
              <a:ext cx="3272738" cy="6760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2" name="Gráfico 41">
              <a:extLst>
                <a:ext uri="{FF2B5EF4-FFF2-40B4-BE49-F238E27FC236}">
                  <a16:creationId xmlns:a16="http://schemas.microsoft.com/office/drawing/2014/main" id="{A8FF1468-B4BA-D000-E77C-95C1B14B31E7}"/>
                </a:ext>
              </a:extLst>
            </p:cNvPr>
            <p:cNvPicPr>
              <a:picLocks noChangeAspect="1"/>
            </p:cNvPicPr>
            <p:nvPr/>
          </p:nvPicPr>
          <p:blipFill>
            <a:blip>
              <a:extLst>
                <a:ext uri="{96DAC541-7B7A-43D3-8B79-37D633B846F1}">
                  <asvg:svgBlip xmlns:asvg="http://schemas.microsoft.com/office/drawing/2016/SVG/main" r:embed="rId17"/>
                </a:ext>
              </a:extLst>
            </a:blip>
            <a:srcRect/>
            <a:stretch/>
          </p:blipFill>
          <p:spPr>
            <a:xfrm>
              <a:off x="6953272" y="4055003"/>
              <a:ext cx="1416281" cy="519303"/>
            </a:xfrm>
            <a:prstGeom prst="rect">
              <a:avLst/>
            </a:prstGeom>
          </p:spPr>
        </p:pic>
        <p:pic>
          <p:nvPicPr>
            <p:cNvPr id="43" name="Gráfico 42">
              <a:extLst>
                <a:ext uri="{FF2B5EF4-FFF2-40B4-BE49-F238E27FC236}">
                  <a16:creationId xmlns:a16="http://schemas.microsoft.com/office/drawing/2014/main" id="{BDDD62CC-1296-DF6B-1DE1-56281423FD02}"/>
                </a:ext>
              </a:extLst>
            </p:cNvPr>
            <p:cNvPicPr>
              <a:picLocks noChangeAspect="1"/>
            </p:cNvPicPr>
            <p:nvPr/>
          </p:nvPicPr>
          <p:blipFill>
            <a:blip>
              <a:extLst>
                <a:ext uri="{96DAC541-7B7A-43D3-8B79-37D633B846F1}">
                  <asvg:svgBlip xmlns:asvg="http://schemas.microsoft.com/office/drawing/2016/SVG/main" r:embed="rId18"/>
                </a:ext>
              </a:extLst>
            </a:blip>
            <a:srcRect/>
            <a:stretch/>
          </p:blipFill>
          <p:spPr>
            <a:xfrm>
              <a:off x="8404157" y="4055002"/>
              <a:ext cx="1416281" cy="519303"/>
            </a:xfrm>
            <a:prstGeom prst="rect">
              <a:avLst/>
            </a:prstGeom>
          </p:spPr>
        </p:pic>
        <p:pic>
          <p:nvPicPr>
            <p:cNvPr id="44" name="Gráfico 43">
              <a:extLst>
                <a:ext uri="{FF2B5EF4-FFF2-40B4-BE49-F238E27FC236}">
                  <a16:creationId xmlns:a16="http://schemas.microsoft.com/office/drawing/2014/main" id="{C000E3FB-5798-02BD-30E4-A2741845CC3F}"/>
                </a:ext>
              </a:extLst>
            </p:cNvPr>
            <p:cNvPicPr>
              <a:picLocks noChangeAspect="1"/>
            </p:cNvPicPr>
            <p:nvPr/>
          </p:nvPicPr>
          <p:blipFill>
            <a:blip>
              <a:extLst>
                <a:ext uri="{96DAC541-7B7A-43D3-8B79-37D633B846F1}">
                  <asvg:svgBlip xmlns:asvg="http://schemas.microsoft.com/office/drawing/2016/SVG/main" r:embed="rId19"/>
                </a:ext>
              </a:extLst>
            </a:blip>
            <a:srcRect/>
            <a:stretch/>
          </p:blipFill>
          <p:spPr>
            <a:xfrm>
              <a:off x="4902655" y="4093086"/>
              <a:ext cx="1435439" cy="526327"/>
            </a:xfrm>
            <a:prstGeom prst="rect">
              <a:avLst/>
            </a:prstGeom>
          </p:spPr>
        </p:pic>
        <p:pic>
          <p:nvPicPr>
            <p:cNvPr id="45" name="Gráfico 44">
              <a:extLst>
                <a:ext uri="{FF2B5EF4-FFF2-40B4-BE49-F238E27FC236}">
                  <a16:creationId xmlns:a16="http://schemas.microsoft.com/office/drawing/2014/main" id="{279A0CC4-0E29-EDB9-BD81-DE03FABFC75F}"/>
                </a:ext>
              </a:extLst>
            </p:cNvPr>
            <p:cNvPicPr>
              <a:picLocks noChangeAspect="1"/>
            </p:cNvPicPr>
            <p:nvPr/>
          </p:nvPicPr>
          <p:blipFill>
            <a:blip>
              <a:extLst>
                <a:ext uri="{96DAC541-7B7A-43D3-8B79-37D633B846F1}">
                  <asvg:svgBlip xmlns:asvg="http://schemas.microsoft.com/office/drawing/2016/SVG/main" r:embed="rId20"/>
                </a:ext>
              </a:extLst>
            </a:blip>
            <a:srcRect/>
            <a:stretch/>
          </p:blipFill>
          <p:spPr>
            <a:xfrm>
              <a:off x="3116388" y="4773921"/>
              <a:ext cx="1535362" cy="582378"/>
            </a:xfrm>
            <a:prstGeom prst="rect">
              <a:avLst/>
            </a:prstGeom>
          </p:spPr>
        </p:pic>
        <p:sp>
          <p:nvSpPr>
            <p:cNvPr id="46" name="Rectángulo 45">
              <a:extLst>
                <a:ext uri="{FF2B5EF4-FFF2-40B4-BE49-F238E27FC236}">
                  <a16:creationId xmlns:a16="http://schemas.microsoft.com/office/drawing/2014/main" id="{F6FA7B39-ED92-7E35-1605-530E1F8D5EF2}"/>
                </a:ext>
              </a:extLst>
            </p:cNvPr>
            <p:cNvSpPr/>
            <p:nvPr/>
          </p:nvSpPr>
          <p:spPr>
            <a:xfrm>
              <a:off x="6833252" y="4707937"/>
              <a:ext cx="3272738" cy="6760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7" name="Gráfico 46">
              <a:extLst>
                <a:ext uri="{FF2B5EF4-FFF2-40B4-BE49-F238E27FC236}">
                  <a16:creationId xmlns:a16="http://schemas.microsoft.com/office/drawing/2014/main" id="{C6BC5B5E-46DD-95F5-CA4B-DF3AB4CF42CD}"/>
                </a:ext>
              </a:extLst>
            </p:cNvPr>
            <p:cNvPicPr>
              <a:picLocks noChangeAspect="1"/>
            </p:cNvPicPr>
            <p:nvPr/>
          </p:nvPicPr>
          <p:blipFill>
            <a:blip>
              <a:extLst>
                <a:ext uri="{96DAC541-7B7A-43D3-8B79-37D633B846F1}">
                  <asvg:svgBlip xmlns:asvg="http://schemas.microsoft.com/office/drawing/2016/SVG/main" r:embed="rId21"/>
                </a:ext>
              </a:extLst>
            </a:blip>
            <a:srcRect/>
            <a:stretch/>
          </p:blipFill>
          <p:spPr>
            <a:xfrm>
              <a:off x="6930970" y="4773922"/>
              <a:ext cx="1416280" cy="537210"/>
            </a:xfrm>
            <a:prstGeom prst="rect">
              <a:avLst/>
            </a:prstGeom>
          </p:spPr>
        </p:pic>
        <p:pic>
          <p:nvPicPr>
            <p:cNvPr id="48" name="Gráfico 47">
              <a:extLst>
                <a:ext uri="{FF2B5EF4-FFF2-40B4-BE49-F238E27FC236}">
                  <a16:creationId xmlns:a16="http://schemas.microsoft.com/office/drawing/2014/main" id="{D48D5B9B-751E-7B69-17FE-E4B8E865ABD3}"/>
                </a:ext>
              </a:extLst>
            </p:cNvPr>
            <p:cNvPicPr>
              <a:picLocks noChangeAspect="1"/>
            </p:cNvPicPr>
            <p:nvPr/>
          </p:nvPicPr>
          <p:blipFill>
            <a:blip>
              <a:extLst>
                <a:ext uri="{96DAC541-7B7A-43D3-8B79-37D633B846F1}">
                  <asvg:svgBlip xmlns:asvg="http://schemas.microsoft.com/office/drawing/2016/SVG/main" r:embed="rId22"/>
                </a:ext>
              </a:extLst>
            </a:blip>
            <a:srcRect/>
            <a:stretch/>
          </p:blipFill>
          <p:spPr>
            <a:xfrm>
              <a:off x="8381855" y="4773921"/>
              <a:ext cx="1416280" cy="537210"/>
            </a:xfrm>
            <a:prstGeom prst="rect">
              <a:avLst/>
            </a:prstGeom>
          </p:spPr>
        </p:pic>
        <p:pic>
          <p:nvPicPr>
            <p:cNvPr id="49" name="Gráfico 48">
              <a:extLst>
                <a:ext uri="{FF2B5EF4-FFF2-40B4-BE49-F238E27FC236}">
                  <a16:creationId xmlns:a16="http://schemas.microsoft.com/office/drawing/2014/main" id="{20E5F8F8-5AF9-3BBA-AF00-05AEB1F14BF2}"/>
                </a:ext>
              </a:extLst>
            </p:cNvPr>
            <p:cNvPicPr>
              <a:picLocks noChangeAspect="1"/>
            </p:cNvPicPr>
            <p:nvPr/>
          </p:nvPicPr>
          <p:blipFill>
            <a:blip>
              <a:extLst>
                <a:ext uri="{96DAC541-7B7A-43D3-8B79-37D633B846F1}">
                  <asvg:svgBlip xmlns:asvg="http://schemas.microsoft.com/office/drawing/2016/SVG/main" r:embed="rId23"/>
                </a:ext>
              </a:extLst>
            </a:blip>
            <a:srcRect/>
            <a:stretch/>
          </p:blipFill>
          <p:spPr>
            <a:xfrm>
              <a:off x="4902655" y="4811823"/>
              <a:ext cx="1435439" cy="544476"/>
            </a:xfrm>
            <a:prstGeom prst="rect">
              <a:avLst/>
            </a:prstGeom>
          </p:spPr>
        </p:pic>
      </p:grpSp>
      <p:pic>
        <p:nvPicPr>
          <p:cNvPr id="4" name="Gráfico 3">
            <a:extLst>
              <a:ext uri="{FF2B5EF4-FFF2-40B4-BE49-F238E27FC236}">
                <a16:creationId xmlns:a16="http://schemas.microsoft.com/office/drawing/2014/main" id="{AEB768AE-1A65-6988-C5C5-FBD72AD30706}"/>
              </a:ext>
            </a:extLst>
          </p:cNvPr>
          <p:cNvPicPr>
            <a:picLocks noChangeAspect="1"/>
          </p:cNvPicPr>
          <p:nvPr/>
        </p:nvPicPr>
        <p:blipFill>
          <a:blip>
            <a:extLst>
              <a:ext uri="{96DAC541-7B7A-43D3-8B79-37D633B846F1}">
                <asvg:svgBlip xmlns:asvg="http://schemas.microsoft.com/office/drawing/2016/SVG/main" r:embed="rId24"/>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735180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A2F7F-2C96-CE16-73C7-6B87B357A9F6}"/>
            </a:ext>
          </a:extLst>
        </p:cNvPr>
        <p:cNvGrpSpPr/>
        <p:nvPr/>
      </p:nvGrpSpPr>
      <p:grpSpPr>
        <a:xfrm>
          <a:off x="0" y="0"/>
          <a:ext cx="0" cy="0"/>
          <a:chOff x="0" y="0"/>
          <a:chExt cx="0" cy="0"/>
        </a:xfrm>
      </p:grpSpPr>
      <p:sp>
        <p:nvSpPr>
          <p:cNvPr id="21" name="Rectángulo: esquinas superiores redondeadas 20">
            <a:extLst>
              <a:ext uri="{FF2B5EF4-FFF2-40B4-BE49-F238E27FC236}">
                <a16:creationId xmlns:a16="http://schemas.microsoft.com/office/drawing/2014/main" id="{5262C62B-F288-19FD-6CDF-DAADDCCADF76}"/>
              </a:ext>
            </a:extLst>
          </p:cNvPr>
          <p:cNvSpPr/>
          <p:nvPr/>
        </p:nvSpPr>
        <p:spPr>
          <a:xfrm>
            <a:off x="1456266" y="1109133"/>
            <a:ext cx="9135533" cy="5672667"/>
          </a:xfrm>
          <a:prstGeom prst="round2SameRect">
            <a:avLst>
              <a:gd name="adj1" fmla="val 7692"/>
              <a:gd name="adj2" fmla="val 0"/>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8" name="Imagen 27">
            <a:extLst>
              <a:ext uri="{FF2B5EF4-FFF2-40B4-BE49-F238E27FC236}">
                <a16:creationId xmlns:a16="http://schemas.microsoft.com/office/drawing/2014/main" id="{1943B4DB-1AF0-1B43-62AA-0A79A7720B67}"/>
              </a:ext>
            </a:extLst>
          </p:cNvPr>
          <p:cNvPicPr>
            <a:picLocks noChangeAspect="1"/>
          </p:cNvPicPr>
          <p:nvPr/>
        </p:nvPicPr>
        <p:blipFill>
          <a:blip r:embed="rId3"/>
          <a:stretch>
            <a:fillRect/>
          </a:stretch>
        </p:blipFill>
        <p:spPr>
          <a:xfrm>
            <a:off x="1159935" y="4132899"/>
            <a:ext cx="9702798" cy="819100"/>
          </a:xfrm>
          <a:prstGeom prst="rect">
            <a:avLst/>
          </a:prstGeom>
        </p:spPr>
      </p:pic>
      <p:pic>
        <p:nvPicPr>
          <p:cNvPr id="30" name="Imagen 29">
            <a:extLst>
              <a:ext uri="{FF2B5EF4-FFF2-40B4-BE49-F238E27FC236}">
                <a16:creationId xmlns:a16="http://schemas.microsoft.com/office/drawing/2014/main" id="{DDBC66C1-65A4-5637-2F7B-B64FDE53E4EF}"/>
              </a:ext>
            </a:extLst>
          </p:cNvPr>
          <p:cNvPicPr>
            <a:picLocks noChangeAspect="1"/>
          </p:cNvPicPr>
          <p:nvPr/>
        </p:nvPicPr>
        <p:blipFill>
          <a:blip r:embed="rId4"/>
          <a:stretch>
            <a:fillRect/>
          </a:stretch>
        </p:blipFill>
        <p:spPr>
          <a:xfrm>
            <a:off x="1159935" y="5549737"/>
            <a:ext cx="9702798" cy="829213"/>
          </a:xfrm>
          <a:prstGeom prst="rect">
            <a:avLst/>
          </a:prstGeom>
        </p:spPr>
      </p:pic>
      <p:sp>
        <p:nvSpPr>
          <p:cNvPr id="19" name="CuadroTexto 18">
            <a:extLst>
              <a:ext uri="{FF2B5EF4-FFF2-40B4-BE49-F238E27FC236}">
                <a16:creationId xmlns:a16="http://schemas.microsoft.com/office/drawing/2014/main" id="{36876309-83AC-D1AF-FDB2-1F2997AAF583}"/>
              </a:ext>
            </a:extLst>
          </p:cNvPr>
          <p:cNvSpPr txBox="1"/>
          <p:nvPr/>
        </p:nvSpPr>
        <p:spPr>
          <a:xfrm>
            <a:off x="1800677" y="1421511"/>
            <a:ext cx="8480579" cy="2246769"/>
          </a:xfrm>
          <a:prstGeom prst="rect">
            <a:avLst/>
          </a:prstGeom>
          <a:noFill/>
        </p:spPr>
        <p:txBody>
          <a:bodyPr wrap="square" rtlCol="0">
            <a:spAutoFit/>
          </a:bodyPr>
          <a:lstStyle/>
          <a:p>
            <a:r>
              <a:rPr lang="es-MX" sz="1400" b="1" dirty="0">
                <a:solidFill>
                  <a:schemeClr val="tx2"/>
                </a:solidFill>
              </a:rPr>
              <a:t>Para editar elementos</a:t>
            </a:r>
          </a:p>
          <a:p>
            <a:endParaRPr lang="es-MX" sz="1400" b="1" dirty="0">
              <a:solidFill>
                <a:schemeClr val="tx2"/>
              </a:solidFill>
            </a:endParaRPr>
          </a:p>
          <a:p>
            <a:pPr marL="171450" indent="-171450">
              <a:buFont typeface="Arial" panose="020B0604020202020204" pitchFamily="34" charset="0"/>
              <a:buChar char="•"/>
            </a:pPr>
            <a:r>
              <a:rPr lang="es-MX" sz="1400" dirty="0">
                <a:solidFill>
                  <a:schemeClr val="tx2"/>
                </a:solidFill>
              </a:rPr>
              <a:t>Para cambiar los textos haz clic sobre el </a:t>
            </a:r>
            <a:r>
              <a:rPr lang="es-MX" sz="1400" b="1" dirty="0">
                <a:solidFill>
                  <a:schemeClr val="tx2"/>
                </a:solidFill>
              </a:rPr>
              <a:t>cuadro de texto</a:t>
            </a:r>
            <a:r>
              <a:rPr lang="es-MX" sz="1400" dirty="0">
                <a:solidFill>
                  <a:schemeClr val="tx2"/>
                </a:solidFill>
              </a:rPr>
              <a:t> que deseas cambiar y escribe tu información.</a:t>
            </a:r>
          </a:p>
          <a:p>
            <a:pPr marL="171450" indent="-171450">
              <a:buFont typeface="Arial" panose="020B0604020202020204" pitchFamily="34" charset="0"/>
              <a:buChar char="•"/>
            </a:pPr>
            <a:r>
              <a:rPr lang="es-MX" sz="1400" dirty="0">
                <a:solidFill>
                  <a:schemeClr val="tx2"/>
                </a:solidFill>
              </a:rPr>
              <a:t>Para modificar el color de algún elemento gráfico haz clic sobre él, luego en menú </a:t>
            </a:r>
            <a:r>
              <a:rPr lang="es-MX" sz="1400" b="1" dirty="0">
                <a:solidFill>
                  <a:schemeClr val="tx2"/>
                </a:solidFill>
              </a:rPr>
              <a:t>Formato de forma </a:t>
            </a:r>
            <a:r>
              <a:rPr lang="es-MX" sz="1400" dirty="0">
                <a:solidFill>
                  <a:schemeClr val="tx2"/>
                </a:solidFill>
              </a:rPr>
              <a:t>o</a:t>
            </a:r>
            <a:r>
              <a:rPr lang="es-MX" sz="1400" b="1" dirty="0">
                <a:solidFill>
                  <a:schemeClr val="tx2"/>
                </a:solidFill>
              </a:rPr>
              <a:t> Formato de gráficos</a:t>
            </a:r>
            <a:r>
              <a:rPr lang="es-MX" sz="1400" dirty="0">
                <a:solidFill>
                  <a:schemeClr val="tx2"/>
                </a:solidFill>
              </a:rPr>
              <a:t> y podrás editar su color.</a:t>
            </a:r>
          </a:p>
          <a:p>
            <a:pPr marL="171450" indent="-171450">
              <a:buFont typeface="Arial" panose="020B0604020202020204" pitchFamily="34" charset="0"/>
              <a:buChar char="•"/>
            </a:pPr>
            <a:r>
              <a:rPr lang="es-MX" sz="1400" dirty="0">
                <a:solidFill>
                  <a:schemeClr val="tx2"/>
                </a:solidFill>
              </a:rPr>
              <a:t>Para modificar el tamaño de un elemento en particular, selecciona el elemento y desde los bordes puedes modificarlo.</a:t>
            </a:r>
          </a:p>
          <a:p>
            <a:pPr marL="171450" indent="-171450">
              <a:buFont typeface="Arial" panose="020B0604020202020204" pitchFamily="34" charset="0"/>
              <a:buChar char="•"/>
            </a:pPr>
            <a:r>
              <a:rPr lang="es-MX" sz="1400" dirty="0">
                <a:solidFill>
                  <a:schemeClr val="tx2"/>
                </a:solidFill>
              </a:rPr>
              <a:t>Para modificar el tamaño o lugar de en conjunto de elementos debes seleccionarlos todos, arrastrando el mouse sobre los elementos, luego en el menú </a:t>
            </a:r>
            <a:r>
              <a:rPr lang="es-MX" sz="1400" b="1" dirty="0">
                <a:solidFill>
                  <a:schemeClr val="tx2"/>
                </a:solidFill>
              </a:rPr>
              <a:t>Formato de forma</a:t>
            </a:r>
            <a:r>
              <a:rPr lang="es-MX" sz="1400" dirty="0">
                <a:solidFill>
                  <a:schemeClr val="tx2"/>
                </a:solidFill>
              </a:rPr>
              <a:t> debes apretar </a:t>
            </a:r>
            <a:r>
              <a:rPr lang="es-MX" sz="1400" b="1" dirty="0">
                <a:solidFill>
                  <a:schemeClr val="tx2"/>
                </a:solidFill>
              </a:rPr>
              <a:t>Agrupar.</a:t>
            </a:r>
          </a:p>
          <a:p>
            <a:pPr marL="171450" indent="-171450">
              <a:buFont typeface="Arial" panose="020B0604020202020204" pitchFamily="34" charset="0"/>
              <a:buChar char="•"/>
            </a:pPr>
            <a:r>
              <a:rPr lang="es-MX" sz="1400" dirty="0">
                <a:solidFill>
                  <a:schemeClr val="tx2"/>
                </a:solidFill>
              </a:rPr>
              <a:t>El menú </a:t>
            </a:r>
            <a:r>
              <a:rPr lang="es-MX" sz="1400" b="1" dirty="0">
                <a:solidFill>
                  <a:schemeClr val="tx2"/>
                </a:solidFill>
              </a:rPr>
              <a:t>Formato de forma</a:t>
            </a:r>
            <a:r>
              <a:rPr lang="es-MX" sz="1400" dirty="0">
                <a:solidFill>
                  <a:schemeClr val="tx2"/>
                </a:solidFill>
              </a:rPr>
              <a:t> también puedes encontrarlo apretando clic en el botón derecho del mouse.</a:t>
            </a:r>
          </a:p>
        </p:txBody>
      </p:sp>
      <p:cxnSp>
        <p:nvCxnSpPr>
          <p:cNvPr id="24" name="Conector recto de flecha 23">
            <a:extLst>
              <a:ext uri="{FF2B5EF4-FFF2-40B4-BE49-F238E27FC236}">
                <a16:creationId xmlns:a16="http://schemas.microsoft.com/office/drawing/2014/main" id="{08C44B83-CBED-63FE-FC2F-3DEAC6B6D542}"/>
              </a:ext>
            </a:extLst>
          </p:cNvPr>
          <p:cNvCxnSpPr>
            <a:cxnSpLocks/>
          </p:cNvCxnSpPr>
          <p:nvPr/>
        </p:nvCxnSpPr>
        <p:spPr>
          <a:xfrm>
            <a:off x="7789337" y="3828946"/>
            <a:ext cx="0" cy="329354"/>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25" name="Conector recto de flecha 24">
            <a:extLst>
              <a:ext uri="{FF2B5EF4-FFF2-40B4-BE49-F238E27FC236}">
                <a16:creationId xmlns:a16="http://schemas.microsoft.com/office/drawing/2014/main" id="{6CF37458-F4BC-01EF-562B-705140933957}"/>
              </a:ext>
            </a:extLst>
          </p:cNvPr>
          <p:cNvCxnSpPr>
            <a:cxnSpLocks/>
          </p:cNvCxnSpPr>
          <p:nvPr/>
        </p:nvCxnSpPr>
        <p:spPr>
          <a:xfrm flipV="1">
            <a:off x="9609667" y="4637888"/>
            <a:ext cx="0" cy="52578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38" name="Conector recto de flecha 37">
            <a:extLst>
              <a:ext uri="{FF2B5EF4-FFF2-40B4-BE49-F238E27FC236}">
                <a16:creationId xmlns:a16="http://schemas.microsoft.com/office/drawing/2014/main" id="{8B5230E8-3CAE-AFD7-5FDB-B1716D1FBAC7}"/>
              </a:ext>
            </a:extLst>
          </p:cNvPr>
          <p:cNvCxnSpPr>
            <a:cxnSpLocks/>
          </p:cNvCxnSpPr>
          <p:nvPr/>
        </p:nvCxnSpPr>
        <p:spPr>
          <a:xfrm>
            <a:off x="8669870" y="5228850"/>
            <a:ext cx="0" cy="329354"/>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pic>
        <p:nvPicPr>
          <p:cNvPr id="2" name="Gráfico 1">
            <a:extLst>
              <a:ext uri="{FF2B5EF4-FFF2-40B4-BE49-F238E27FC236}">
                <a16:creationId xmlns:a16="http://schemas.microsoft.com/office/drawing/2014/main" id="{1F312DEB-644A-531B-97E8-0DFC29C8EB6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293790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8AE1B-A01C-91C1-C5B7-8A32C5A1D954}"/>
            </a:ext>
          </a:extLst>
        </p:cNvPr>
        <p:cNvGrpSpPr/>
        <p:nvPr/>
      </p:nvGrpSpPr>
      <p:grpSpPr>
        <a:xfrm>
          <a:off x="0" y="0"/>
          <a:ext cx="0" cy="0"/>
          <a:chOff x="0" y="0"/>
          <a:chExt cx="0" cy="0"/>
        </a:xfrm>
      </p:grpSpPr>
      <p:grpSp>
        <p:nvGrpSpPr>
          <p:cNvPr id="3" name="Group 29">
            <a:extLst>
              <a:ext uri="{FF2B5EF4-FFF2-40B4-BE49-F238E27FC236}">
                <a16:creationId xmlns:a16="http://schemas.microsoft.com/office/drawing/2014/main" id="{8078FA9D-C0A5-9127-6DBA-25EF36945E37}"/>
              </a:ext>
            </a:extLst>
          </p:cNvPr>
          <p:cNvGrpSpPr>
            <a:grpSpLocks/>
          </p:cNvGrpSpPr>
          <p:nvPr/>
        </p:nvGrpSpPr>
        <p:grpSpPr bwMode="auto">
          <a:xfrm>
            <a:off x="4618037" y="3413951"/>
            <a:ext cx="1477963" cy="1468437"/>
            <a:chOff x="7115546" y="4595829"/>
            <a:chExt cx="1239029" cy="1230672"/>
          </a:xfrm>
        </p:grpSpPr>
        <p:sp>
          <p:nvSpPr>
            <p:cNvPr id="4" name="Freeform: Shape 15">
              <a:extLst>
                <a:ext uri="{FF2B5EF4-FFF2-40B4-BE49-F238E27FC236}">
                  <a16:creationId xmlns:a16="http://schemas.microsoft.com/office/drawing/2014/main" id="{535CCE35-80FC-EAF3-97D8-1E1822A4C84C}"/>
                </a:ext>
              </a:extLst>
            </p:cNvPr>
            <p:cNvSpPr/>
            <p:nvPr/>
          </p:nvSpPr>
          <p:spPr>
            <a:xfrm flipV="1">
              <a:off x="7115546" y="4595829"/>
              <a:ext cx="1239029" cy="1230672"/>
            </a:xfrm>
            <a:custGeom>
              <a:avLst/>
              <a:gdLst>
                <a:gd name="connsiteX0" fmla="*/ 197523 w 296805"/>
                <a:gd name="connsiteY0" fmla="*/ 291274 h 294804"/>
                <a:gd name="connsiteX1" fmla="*/ 86897 w 296805"/>
                <a:gd name="connsiteY1" fmla="*/ 291274 h 294804"/>
                <a:gd name="connsiteX2" fmla="*/ 76384 w 296805"/>
                <a:gd name="connsiteY2" fmla="*/ 286942 h 294804"/>
                <a:gd name="connsiteX3" fmla="*/ -1838 w 296805"/>
                <a:gd name="connsiteY3" fmla="*/ 209244 h 294804"/>
                <a:gd name="connsiteX4" fmla="*/ -6188 w 296805"/>
                <a:gd name="connsiteY4" fmla="*/ 198811 h 294804"/>
                <a:gd name="connsiteX5" fmla="*/ -6188 w 296805"/>
                <a:gd name="connsiteY5" fmla="*/ 88932 h 294804"/>
                <a:gd name="connsiteX6" fmla="*/ -1838 w 296805"/>
                <a:gd name="connsiteY6" fmla="*/ 78480 h 294804"/>
                <a:gd name="connsiteX7" fmla="*/ 76384 w 296805"/>
                <a:gd name="connsiteY7" fmla="*/ 792 h 294804"/>
                <a:gd name="connsiteX8" fmla="*/ 86897 w 296805"/>
                <a:gd name="connsiteY8" fmla="*/ -3531 h 294804"/>
                <a:gd name="connsiteX9" fmla="*/ 197523 w 296805"/>
                <a:gd name="connsiteY9" fmla="*/ -3531 h 294804"/>
                <a:gd name="connsiteX10" fmla="*/ 208037 w 296805"/>
                <a:gd name="connsiteY10" fmla="*/ 792 h 294804"/>
                <a:gd name="connsiteX11" fmla="*/ 286268 w 296805"/>
                <a:gd name="connsiteY11" fmla="*/ 78480 h 294804"/>
                <a:gd name="connsiteX12" fmla="*/ 290618 w 296805"/>
                <a:gd name="connsiteY12" fmla="*/ 88932 h 294804"/>
                <a:gd name="connsiteX13" fmla="*/ 290618 w 296805"/>
                <a:gd name="connsiteY13" fmla="*/ 198811 h 294804"/>
                <a:gd name="connsiteX14" fmla="*/ 286268 w 296805"/>
                <a:gd name="connsiteY14" fmla="*/ 209244 h 294804"/>
                <a:gd name="connsiteX15" fmla="*/ 208037 w 296805"/>
                <a:gd name="connsiteY15" fmla="*/ 286942 h 294804"/>
                <a:gd name="connsiteX16" fmla="*/ 197523 w 296805"/>
                <a:gd name="connsiteY16" fmla="*/ 291274 h 29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05" h="294804">
                  <a:moveTo>
                    <a:pt x="197523" y="291274"/>
                  </a:moveTo>
                  <a:lnTo>
                    <a:pt x="86897" y="291274"/>
                  </a:lnTo>
                  <a:cubicBezTo>
                    <a:pt x="82957" y="291274"/>
                    <a:pt x="79168" y="289708"/>
                    <a:pt x="76384" y="286942"/>
                  </a:cubicBezTo>
                  <a:lnTo>
                    <a:pt x="-1838" y="209244"/>
                  </a:lnTo>
                  <a:cubicBezTo>
                    <a:pt x="-4641" y="206487"/>
                    <a:pt x="-6188" y="202725"/>
                    <a:pt x="-6188" y="198811"/>
                  </a:cubicBezTo>
                  <a:lnTo>
                    <a:pt x="-6188" y="88932"/>
                  </a:lnTo>
                  <a:cubicBezTo>
                    <a:pt x="-6188" y="85018"/>
                    <a:pt x="-4641" y="81255"/>
                    <a:pt x="-1838" y="78480"/>
                  </a:cubicBezTo>
                  <a:lnTo>
                    <a:pt x="76384" y="792"/>
                  </a:lnTo>
                  <a:cubicBezTo>
                    <a:pt x="79168" y="-1965"/>
                    <a:pt x="82957" y="-3531"/>
                    <a:pt x="86897" y="-3531"/>
                  </a:cubicBezTo>
                  <a:lnTo>
                    <a:pt x="197523" y="-3531"/>
                  </a:lnTo>
                  <a:cubicBezTo>
                    <a:pt x="201455" y="-3531"/>
                    <a:pt x="205244" y="-1965"/>
                    <a:pt x="208037" y="792"/>
                  </a:cubicBezTo>
                  <a:lnTo>
                    <a:pt x="286268" y="78480"/>
                  </a:lnTo>
                  <a:cubicBezTo>
                    <a:pt x="289061" y="81255"/>
                    <a:pt x="290618" y="85018"/>
                    <a:pt x="290618" y="88932"/>
                  </a:cubicBezTo>
                  <a:lnTo>
                    <a:pt x="290618" y="198811"/>
                  </a:lnTo>
                  <a:cubicBezTo>
                    <a:pt x="290618" y="202725"/>
                    <a:pt x="289061" y="206487"/>
                    <a:pt x="286268" y="209244"/>
                  </a:cubicBezTo>
                  <a:lnTo>
                    <a:pt x="208037" y="286942"/>
                  </a:lnTo>
                  <a:cubicBezTo>
                    <a:pt x="205244" y="289708"/>
                    <a:pt x="201455" y="291274"/>
                    <a:pt x="197523" y="291274"/>
                  </a:cubicBezTo>
                </a:path>
              </a:pathLst>
            </a:custGeom>
            <a:solidFill>
              <a:schemeClr val="accent1"/>
            </a:solidFill>
            <a:ln w="889" cap="flat">
              <a:noFill/>
              <a:prstDash val="solid"/>
              <a:miter/>
            </a:ln>
          </p:spPr>
          <p:txBody>
            <a:bodyPr anchor="ctr"/>
            <a:lstStyle/>
            <a:p>
              <a:pPr eaLnBrk="1" fontAlgn="auto" hangingPunct="1">
                <a:spcBef>
                  <a:spcPts val="0"/>
                </a:spcBef>
                <a:spcAft>
                  <a:spcPts val="0"/>
                </a:spcAft>
                <a:defRPr/>
              </a:pPr>
              <a:endParaRPr lang="en-ID" sz="1013">
                <a:latin typeface="+mn-lt"/>
              </a:endParaRPr>
            </a:p>
          </p:txBody>
        </p:sp>
        <p:sp>
          <p:nvSpPr>
            <p:cNvPr id="5" name="Freeform: Shape 16">
              <a:extLst>
                <a:ext uri="{FF2B5EF4-FFF2-40B4-BE49-F238E27FC236}">
                  <a16:creationId xmlns:a16="http://schemas.microsoft.com/office/drawing/2014/main" id="{6BD5A8DA-9358-0503-6A93-53A060796565}"/>
                </a:ext>
              </a:extLst>
            </p:cNvPr>
            <p:cNvSpPr/>
            <p:nvPr/>
          </p:nvSpPr>
          <p:spPr>
            <a:xfrm flipV="1">
              <a:off x="7220684" y="4699605"/>
              <a:ext cx="1028753" cy="1023121"/>
            </a:xfrm>
            <a:custGeom>
              <a:avLst/>
              <a:gdLst>
                <a:gd name="connsiteX0" fmla="*/ 163002 w 246496"/>
                <a:gd name="connsiteY0" fmla="*/ 241293 h 244823"/>
                <a:gd name="connsiteX1" fmla="*/ 71118 w 246496"/>
                <a:gd name="connsiteY1" fmla="*/ 241293 h 244823"/>
                <a:gd name="connsiteX2" fmla="*/ 62392 w 246496"/>
                <a:gd name="connsiteY2" fmla="*/ 237699 h 244823"/>
                <a:gd name="connsiteX3" fmla="*/ -2568 w 246496"/>
                <a:gd name="connsiteY3" fmla="*/ 173184 h 244823"/>
                <a:gd name="connsiteX4" fmla="*/ -6188 w 246496"/>
                <a:gd name="connsiteY4" fmla="*/ 164512 h 244823"/>
                <a:gd name="connsiteX5" fmla="*/ -6188 w 246496"/>
                <a:gd name="connsiteY5" fmla="*/ 73268 h 244823"/>
                <a:gd name="connsiteX6" fmla="*/ -2568 w 246496"/>
                <a:gd name="connsiteY6" fmla="*/ 64586 h 244823"/>
                <a:gd name="connsiteX7" fmla="*/ 62392 w 246496"/>
                <a:gd name="connsiteY7" fmla="*/ 72 h 244823"/>
                <a:gd name="connsiteX8" fmla="*/ 71118 w 246496"/>
                <a:gd name="connsiteY8" fmla="*/ -3531 h 244823"/>
                <a:gd name="connsiteX9" fmla="*/ 163002 w 246496"/>
                <a:gd name="connsiteY9" fmla="*/ -3531 h 244823"/>
                <a:gd name="connsiteX10" fmla="*/ 171737 w 246496"/>
                <a:gd name="connsiteY10" fmla="*/ 72 h 244823"/>
                <a:gd name="connsiteX11" fmla="*/ 236688 w 246496"/>
                <a:gd name="connsiteY11" fmla="*/ 64586 h 244823"/>
                <a:gd name="connsiteX12" fmla="*/ 240308 w 246496"/>
                <a:gd name="connsiteY12" fmla="*/ 73268 h 244823"/>
                <a:gd name="connsiteX13" fmla="*/ 240308 w 246496"/>
                <a:gd name="connsiteY13" fmla="*/ 164512 h 244823"/>
                <a:gd name="connsiteX14" fmla="*/ 236688 w 246496"/>
                <a:gd name="connsiteY14" fmla="*/ 173184 h 244823"/>
                <a:gd name="connsiteX15" fmla="*/ 171737 w 246496"/>
                <a:gd name="connsiteY15" fmla="*/ 237699 h 244823"/>
                <a:gd name="connsiteX16" fmla="*/ 163002 w 246496"/>
                <a:gd name="connsiteY16" fmla="*/ 241293 h 24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6496" h="244823">
                  <a:moveTo>
                    <a:pt x="163002" y="241293"/>
                  </a:moveTo>
                  <a:lnTo>
                    <a:pt x="71118" y="241293"/>
                  </a:lnTo>
                  <a:cubicBezTo>
                    <a:pt x="67853" y="241293"/>
                    <a:pt x="64713" y="240003"/>
                    <a:pt x="62392" y="237699"/>
                  </a:cubicBezTo>
                  <a:lnTo>
                    <a:pt x="-2568" y="173184"/>
                  </a:lnTo>
                  <a:cubicBezTo>
                    <a:pt x="-4889" y="170890"/>
                    <a:pt x="-6188" y="167759"/>
                    <a:pt x="-6188" y="164512"/>
                  </a:cubicBezTo>
                  <a:lnTo>
                    <a:pt x="-6188" y="73268"/>
                  </a:lnTo>
                  <a:cubicBezTo>
                    <a:pt x="-6188" y="70012"/>
                    <a:pt x="-4889" y="66890"/>
                    <a:pt x="-2568" y="64586"/>
                  </a:cubicBezTo>
                  <a:lnTo>
                    <a:pt x="62392" y="72"/>
                  </a:lnTo>
                  <a:cubicBezTo>
                    <a:pt x="64713" y="-2232"/>
                    <a:pt x="67853" y="-3531"/>
                    <a:pt x="71118" y="-3531"/>
                  </a:cubicBezTo>
                  <a:lnTo>
                    <a:pt x="163002" y="-3531"/>
                  </a:lnTo>
                  <a:cubicBezTo>
                    <a:pt x="166276" y="-3531"/>
                    <a:pt x="169415" y="-2232"/>
                    <a:pt x="171737" y="72"/>
                  </a:cubicBezTo>
                  <a:lnTo>
                    <a:pt x="236688" y="64586"/>
                  </a:lnTo>
                  <a:cubicBezTo>
                    <a:pt x="239018" y="66890"/>
                    <a:pt x="240308" y="70012"/>
                    <a:pt x="240308" y="73268"/>
                  </a:cubicBezTo>
                  <a:lnTo>
                    <a:pt x="240308" y="164512"/>
                  </a:lnTo>
                  <a:cubicBezTo>
                    <a:pt x="240308" y="167759"/>
                    <a:pt x="239018" y="170890"/>
                    <a:pt x="236688" y="173184"/>
                  </a:cubicBezTo>
                  <a:lnTo>
                    <a:pt x="171737" y="237699"/>
                  </a:lnTo>
                  <a:cubicBezTo>
                    <a:pt x="169415" y="240003"/>
                    <a:pt x="166276" y="241293"/>
                    <a:pt x="163002" y="241293"/>
                  </a:cubicBezTo>
                </a:path>
              </a:pathLst>
            </a:custGeom>
            <a:solidFill>
              <a:srgbClr val="FFFFFF"/>
            </a:solidFill>
            <a:ln w="889" cap="flat">
              <a:noFill/>
              <a:prstDash val="solid"/>
              <a:miter/>
            </a:ln>
          </p:spPr>
          <p:txBody>
            <a:bodyPr anchor="ctr"/>
            <a:lstStyle/>
            <a:p>
              <a:pPr eaLnBrk="1" fontAlgn="auto" hangingPunct="1">
                <a:spcBef>
                  <a:spcPts val="0"/>
                </a:spcBef>
                <a:spcAft>
                  <a:spcPts val="0"/>
                </a:spcAft>
                <a:defRPr/>
              </a:pPr>
              <a:endParaRPr lang="en-ID" sz="1013">
                <a:latin typeface="+mn-lt"/>
              </a:endParaRPr>
            </a:p>
          </p:txBody>
        </p:sp>
      </p:grpSp>
      <p:grpSp>
        <p:nvGrpSpPr>
          <p:cNvPr id="6" name="Group 31">
            <a:extLst>
              <a:ext uri="{FF2B5EF4-FFF2-40B4-BE49-F238E27FC236}">
                <a16:creationId xmlns:a16="http://schemas.microsoft.com/office/drawing/2014/main" id="{F04ED8A2-CF9B-4BC6-2E4E-D6C0F8CFD6C0}"/>
              </a:ext>
            </a:extLst>
          </p:cNvPr>
          <p:cNvGrpSpPr>
            <a:grpSpLocks/>
          </p:cNvGrpSpPr>
          <p:nvPr/>
        </p:nvGrpSpPr>
        <p:grpSpPr bwMode="auto">
          <a:xfrm>
            <a:off x="4530725" y="1859788"/>
            <a:ext cx="1477962" cy="1468438"/>
            <a:chOff x="7077098" y="2098307"/>
            <a:chExt cx="1239029" cy="1230672"/>
          </a:xfrm>
        </p:grpSpPr>
        <p:sp>
          <p:nvSpPr>
            <p:cNvPr id="7" name="Freeform: Shape 19">
              <a:extLst>
                <a:ext uri="{FF2B5EF4-FFF2-40B4-BE49-F238E27FC236}">
                  <a16:creationId xmlns:a16="http://schemas.microsoft.com/office/drawing/2014/main" id="{6A350009-ECD4-D246-454C-36A780F4BF91}"/>
                </a:ext>
              </a:extLst>
            </p:cNvPr>
            <p:cNvSpPr/>
            <p:nvPr/>
          </p:nvSpPr>
          <p:spPr>
            <a:xfrm flipH="1" flipV="1">
              <a:off x="7077098" y="2098307"/>
              <a:ext cx="1239029" cy="1230672"/>
            </a:xfrm>
            <a:custGeom>
              <a:avLst/>
              <a:gdLst>
                <a:gd name="connsiteX0" fmla="*/ 197523 w 296805"/>
                <a:gd name="connsiteY0" fmla="*/ 291274 h 294804"/>
                <a:gd name="connsiteX1" fmla="*/ 86897 w 296805"/>
                <a:gd name="connsiteY1" fmla="*/ 291274 h 294804"/>
                <a:gd name="connsiteX2" fmla="*/ 76384 w 296805"/>
                <a:gd name="connsiteY2" fmla="*/ 286942 h 294804"/>
                <a:gd name="connsiteX3" fmla="*/ -1838 w 296805"/>
                <a:gd name="connsiteY3" fmla="*/ 209244 h 294804"/>
                <a:gd name="connsiteX4" fmla="*/ -6188 w 296805"/>
                <a:gd name="connsiteY4" fmla="*/ 198811 h 294804"/>
                <a:gd name="connsiteX5" fmla="*/ -6188 w 296805"/>
                <a:gd name="connsiteY5" fmla="*/ 88932 h 294804"/>
                <a:gd name="connsiteX6" fmla="*/ -1838 w 296805"/>
                <a:gd name="connsiteY6" fmla="*/ 78480 h 294804"/>
                <a:gd name="connsiteX7" fmla="*/ 76384 w 296805"/>
                <a:gd name="connsiteY7" fmla="*/ 792 h 294804"/>
                <a:gd name="connsiteX8" fmla="*/ 86897 w 296805"/>
                <a:gd name="connsiteY8" fmla="*/ -3531 h 294804"/>
                <a:gd name="connsiteX9" fmla="*/ 197523 w 296805"/>
                <a:gd name="connsiteY9" fmla="*/ -3531 h 294804"/>
                <a:gd name="connsiteX10" fmla="*/ 208037 w 296805"/>
                <a:gd name="connsiteY10" fmla="*/ 792 h 294804"/>
                <a:gd name="connsiteX11" fmla="*/ 286268 w 296805"/>
                <a:gd name="connsiteY11" fmla="*/ 78480 h 294804"/>
                <a:gd name="connsiteX12" fmla="*/ 290618 w 296805"/>
                <a:gd name="connsiteY12" fmla="*/ 88932 h 294804"/>
                <a:gd name="connsiteX13" fmla="*/ 290618 w 296805"/>
                <a:gd name="connsiteY13" fmla="*/ 198811 h 294804"/>
                <a:gd name="connsiteX14" fmla="*/ 286268 w 296805"/>
                <a:gd name="connsiteY14" fmla="*/ 209244 h 294804"/>
                <a:gd name="connsiteX15" fmla="*/ 208037 w 296805"/>
                <a:gd name="connsiteY15" fmla="*/ 286942 h 294804"/>
                <a:gd name="connsiteX16" fmla="*/ 197523 w 296805"/>
                <a:gd name="connsiteY16" fmla="*/ 291274 h 29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05" h="294804">
                  <a:moveTo>
                    <a:pt x="197523" y="291274"/>
                  </a:moveTo>
                  <a:lnTo>
                    <a:pt x="86897" y="291274"/>
                  </a:lnTo>
                  <a:cubicBezTo>
                    <a:pt x="82957" y="291274"/>
                    <a:pt x="79168" y="289708"/>
                    <a:pt x="76384" y="286942"/>
                  </a:cubicBezTo>
                  <a:lnTo>
                    <a:pt x="-1838" y="209244"/>
                  </a:lnTo>
                  <a:cubicBezTo>
                    <a:pt x="-4641" y="206487"/>
                    <a:pt x="-6188" y="202725"/>
                    <a:pt x="-6188" y="198811"/>
                  </a:cubicBezTo>
                  <a:lnTo>
                    <a:pt x="-6188" y="88932"/>
                  </a:lnTo>
                  <a:cubicBezTo>
                    <a:pt x="-6188" y="85018"/>
                    <a:pt x="-4641" y="81255"/>
                    <a:pt x="-1838" y="78480"/>
                  </a:cubicBezTo>
                  <a:lnTo>
                    <a:pt x="76384" y="792"/>
                  </a:lnTo>
                  <a:cubicBezTo>
                    <a:pt x="79168" y="-1965"/>
                    <a:pt x="82957" y="-3531"/>
                    <a:pt x="86897" y="-3531"/>
                  </a:cubicBezTo>
                  <a:lnTo>
                    <a:pt x="197523" y="-3531"/>
                  </a:lnTo>
                  <a:cubicBezTo>
                    <a:pt x="201455" y="-3531"/>
                    <a:pt x="205244" y="-1965"/>
                    <a:pt x="208037" y="792"/>
                  </a:cubicBezTo>
                  <a:lnTo>
                    <a:pt x="286268" y="78480"/>
                  </a:lnTo>
                  <a:cubicBezTo>
                    <a:pt x="289061" y="81255"/>
                    <a:pt x="290618" y="85018"/>
                    <a:pt x="290618" y="88932"/>
                  </a:cubicBezTo>
                  <a:lnTo>
                    <a:pt x="290618" y="198811"/>
                  </a:lnTo>
                  <a:cubicBezTo>
                    <a:pt x="290618" y="202725"/>
                    <a:pt x="289061" y="206487"/>
                    <a:pt x="286268" y="209244"/>
                  </a:cubicBezTo>
                  <a:lnTo>
                    <a:pt x="208037" y="286942"/>
                  </a:lnTo>
                  <a:cubicBezTo>
                    <a:pt x="205244" y="289708"/>
                    <a:pt x="201455" y="291274"/>
                    <a:pt x="197523" y="291274"/>
                  </a:cubicBezTo>
                </a:path>
              </a:pathLst>
            </a:custGeom>
            <a:solidFill>
              <a:schemeClr val="tx1"/>
            </a:solidFill>
            <a:ln w="889" cap="flat">
              <a:noFill/>
              <a:prstDash val="solid"/>
              <a:miter/>
            </a:ln>
          </p:spPr>
          <p:txBody>
            <a:bodyPr anchor="ctr"/>
            <a:lstStyle/>
            <a:p>
              <a:pPr eaLnBrk="1" fontAlgn="auto" hangingPunct="1">
                <a:spcBef>
                  <a:spcPts val="0"/>
                </a:spcBef>
                <a:spcAft>
                  <a:spcPts val="0"/>
                </a:spcAft>
                <a:defRPr/>
              </a:pPr>
              <a:endParaRPr lang="en-ID" sz="1013" dirty="0">
                <a:latin typeface="+mn-lt"/>
              </a:endParaRPr>
            </a:p>
          </p:txBody>
        </p:sp>
        <p:sp>
          <p:nvSpPr>
            <p:cNvPr id="8" name="Freeform: Shape 20">
              <a:extLst>
                <a:ext uri="{FF2B5EF4-FFF2-40B4-BE49-F238E27FC236}">
                  <a16:creationId xmlns:a16="http://schemas.microsoft.com/office/drawing/2014/main" id="{512163D9-37B5-9CC3-93E7-61C7EA2D04FD}"/>
                </a:ext>
              </a:extLst>
            </p:cNvPr>
            <p:cNvSpPr/>
            <p:nvPr/>
          </p:nvSpPr>
          <p:spPr>
            <a:xfrm flipH="1" flipV="1">
              <a:off x="7182235" y="2202083"/>
              <a:ext cx="1028754" cy="1023121"/>
            </a:xfrm>
            <a:custGeom>
              <a:avLst/>
              <a:gdLst>
                <a:gd name="connsiteX0" fmla="*/ 163002 w 246496"/>
                <a:gd name="connsiteY0" fmla="*/ 241293 h 244823"/>
                <a:gd name="connsiteX1" fmla="*/ 71118 w 246496"/>
                <a:gd name="connsiteY1" fmla="*/ 241293 h 244823"/>
                <a:gd name="connsiteX2" fmla="*/ 62392 w 246496"/>
                <a:gd name="connsiteY2" fmla="*/ 237699 h 244823"/>
                <a:gd name="connsiteX3" fmla="*/ -2568 w 246496"/>
                <a:gd name="connsiteY3" fmla="*/ 173184 h 244823"/>
                <a:gd name="connsiteX4" fmla="*/ -6188 w 246496"/>
                <a:gd name="connsiteY4" fmla="*/ 164512 h 244823"/>
                <a:gd name="connsiteX5" fmla="*/ -6188 w 246496"/>
                <a:gd name="connsiteY5" fmla="*/ 73268 h 244823"/>
                <a:gd name="connsiteX6" fmla="*/ -2568 w 246496"/>
                <a:gd name="connsiteY6" fmla="*/ 64586 h 244823"/>
                <a:gd name="connsiteX7" fmla="*/ 62392 w 246496"/>
                <a:gd name="connsiteY7" fmla="*/ 72 h 244823"/>
                <a:gd name="connsiteX8" fmla="*/ 71118 w 246496"/>
                <a:gd name="connsiteY8" fmla="*/ -3531 h 244823"/>
                <a:gd name="connsiteX9" fmla="*/ 163002 w 246496"/>
                <a:gd name="connsiteY9" fmla="*/ -3531 h 244823"/>
                <a:gd name="connsiteX10" fmla="*/ 171737 w 246496"/>
                <a:gd name="connsiteY10" fmla="*/ 72 h 244823"/>
                <a:gd name="connsiteX11" fmla="*/ 236688 w 246496"/>
                <a:gd name="connsiteY11" fmla="*/ 64586 h 244823"/>
                <a:gd name="connsiteX12" fmla="*/ 240308 w 246496"/>
                <a:gd name="connsiteY12" fmla="*/ 73268 h 244823"/>
                <a:gd name="connsiteX13" fmla="*/ 240308 w 246496"/>
                <a:gd name="connsiteY13" fmla="*/ 164512 h 244823"/>
                <a:gd name="connsiteX14" fmla="*/ 236688 w 246496"/>
                <a:gd name="connsiteY14" fmla="*/ 173184 h 244823"/>
                <a:gd name="connsiteX15" fmla="*/ 171737 w 246496"/>
                <a:gd name="connsiteY15" fmla="*/ 237699 h 244823"/>
                <a:gd name="connsiteX16" fmla="*/ 163002 w 246496"/>
                <a:gd name="connsiteY16" fmla="*/ 241293 h 24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6496" h="244823">
                  <a:moveTo>
                    <a:pt x="163002" y="241293"/>
                  </a:moveTo>
                  <a:lnTo>
                    <a:pt x="71118" y="241293"/>
                  </a:lnTo>
                  <a:cubicBezTo>
                    <a:pt x="67853" y="241293"/>
                    <a:pt x="64713" y="240003"/>
                    <a:pt x="62392" y="237699"/>
                  </a:cubicBezTo>
                  <a:lnTo>
                    <a:pt x="-2568" y="173184"/>
                  </a:lnTo>
                  <a:cubicBezTo>
                    <a:pt x="-4889" y="170890"/>
                    <a:pt x="-6188" y="167759"/>
                    <a:pt x="-6188" y="164512"/>
                  </a:cubicBezTo>
                  <a:lnTo>
                    <a:pt x="-6188" y="73268"/>
                  </a:lnTo>
                  <a:cubicBezTo>
                    <a:pt x="-6188" y="70012"/>
                    <a:pt x="-4889" y="66890"/>
                    <a:pt x="-2568" y="64586"/>
                  </a:cubicBezTo>
                  <a:lnTo>
                    <a:pt x="62392" y="72"/>
                  </a:lnTo>
                  <a:cubicBezTo>
                    <a:pt x="64713" y="-2232"/>
                    <a:pt x="67853" y="-3531"/>
                    <a:pt x="71118" y="-3531"/>
                  </a:cubicBezTo>
                  <a:lnTo>
                    <a:pt x="163002" y="-3531"/>
                  </a:lnTo>
                  <a:cubicBezTo>
                    <a:pt x="166276" y="-3531"/>
                    <a:pt x="169415" y="-2232"/>
                    <a:pt x="171737" y="72"/>
                  </a:cubicBezTo>
                  <a:lnTo>
                    <a:pt x="236688" y="64586"/>
                  </a:lnTo>
                  <a:cubicBezTo>
                    <a:pt x="239018" y="66890"/>
                    <a:pt x="240308" y="70012"/>
                    <a:pt x="240308" y="73268"/>
                  </a:cubicBezTo>
                  <a:lnTo>
                    <a:pt x="240308" y="164512"/>
                  </a:lnTo>
                  <a:cubicBezTo>
                    <a:pt x="240308" y="167759"/>
                    <a:pt x="239018" y="170890"/>
                    <a:pt x="236688" y="173184"/>
                  </a:cubicBezTo>
                  <a:lnTo>
                    <a:pt x="171737" y="237699"/>
                  </a:lnTo>
                  <a:cubicBezTo>
                    <a:pt x="169415" y="240003"/>
                    <a:pt x="166276" y="241293"/>
                    <a:pt x="163002" y="241293"/>
                  </a:cubicBezTo>
                </a:path>
              </a:pathLst>
            </a:custGeom>
            <a:solidFill>
              <a:schemeClr val="bg1"/>
            </a:solidFill>
            <a:ln w="889" cap="flat">
              <a:noFill/>
              <a:prstDash val="solid"/>
              <a:miter/>
            </a:ln>
          </p:spPr>
          <p:txBody>
            <a:bodyPr anchor="ctr"/>
            <a:lstStyle/>
            <a:p>
              <a:pPr eaLnBrk="1" fontAlgn="auto" hangingPunct="1">
                <a:spcBef>
                  <a:spcPts val="0"/>
                </a:spcBef>
                <a:spcAft>
                  <a:spcPts val="0"/>
                </a:spcAft>
                <a:defRPr/>
              </a:pPr>
              <a:endParaRPr lang="en-ID" sz="1013">
                <a:latin typeface="+mn-lt"/>
              </a:endParaRPr>
            </a:p>
          </p:txBody>
        </p:sp>
      </p:grpSp>
      <p:grpSp>
        <p:nvGrpSpPr>
          <p:cNvPr id="9" name="Group 28">
            <a:extLst>
              <a:ext uri="{FF2B5EF4-FFF2-40B4-BE49-F238E27FC236}">
                <a16:creationId xmlns:a16="http://schemas.microsoft.com/office/drawing/2014/main" id="{C1F50658-72CC-CFE7-536B-2F3A05C25C6E}"/>
              </a:ext>
            </a:extLst>
          </p:cNvPr>
          <p:cNvGrpSpPr>
            <a:grpSpLocks/>
          </p:cNvGrpSpPr>
          <p:nvPr/>
        </p:nvGrpSpPr>
        <p:grpSpPr bwMode="auto">
          <a:xfrm>
            <a:off x="6173787" y="3413951"/>
            <a:ext cx="1477963" cy="1468437"/>
            <a:chOff x="9623427" y="4595829"/>
            <a:chExt cx="1239029" cy="1230672"/>
          </a:xfrm>
        </p:grpSpPr>
        <p:sp>
          <p:nvSpPr>
            <p:cNvPr id="10" name="Freeform: Shape 5">
              <a:extLst>
                <a:ext uri="{FF2B5EF4-FFF2-40B4-BE49-F238E27FC236}">
                  <a16:creationId xmlns:a16="http://schemas.microsoft.com/office/drawing/2014/main" id="{214DCC64-3FA3-CC94-346C-A863511B55A0}"/>
                </a:ext>
              </a:extLst>
            </p:cNvPr>
            <p:cNvSpPr/>
            <p:nvPr/>
          </p:nvSpPr>
          <p:spPr>
            <a:xfrm flipV="1">
              <a:off x="9623427" y="4595829"/>
              <a:ext cx="1239029" cy="1230672"/>
            </a:xfrm>
            <a:custGeom>
              <a:avLst/>
              <a:gdLst>
                <a:gd name="connsiteX0" fmla="*/ 197523 w 296805"/>
                <a:gd name="connsiteY0" fmla="*/ 291274 h 294804"/>
                <a:gd name="connsiteX1" fmla="*/ 86897 w 296805"/>
                <a:gd name="connsiteY1" fmla="*/ 291274 h 294804"/>
                <a:gd name="connsiteX2" fmla="*/ 76384 w 296805"/>
                <a:gd name="connsiteY2" fmla="*/ 286942 h 294804"/>
                <a:gd name="connsiteX3" fmla="*/ -1838 w 296805"/>
                <a:gd name="connsiteY3" fmla="*/ 209244 h 294804"/>
                <a:gd name="connsiteX4" fmla="*/ -6188 w 296805"/>
                <a:gd name="connsiteY4" fmla="*/ 198811 h 294804"/>
                <a:gd name="connsiteX5" fmla="*/ -6188 w 296805"/>
                <a:gd name="connsiteY5" fmla="*/ 88932 h 294804"/>
                <a:gd name="connsiteX6" fmla="*/ -1838 w 296805"/>
                <a:gd name="connsiteY6" fmla="*/ 78480 h 294804"/>
                <a:gd name="connsiteX7" fmla="*/ 76384 w 296805"/>
                <a:gd name="connsiteY7" fmla="*/ 792 h 294804"/>
                <a:gd name="connsiteX8" fmla="*/ 86897 w 296805"/>
                <a:gd name="connsiteY8" fmla="*/ -3531 h 294804"/>
                <a:gd name="connsiteX9" fmla="*/ 197523 w 296805"/>
                <a:gd name="connsiteY9" fmla="*/ -3531 h 294804"/>
                <a:gd name="connsiteX10" fmla="*/ 208037 w 296805"/>
                <a:gd name="connsiteY10" fmla="*/ 792 h 294804"/>
                <a:gd name="connsiteX11" fmla="*/ 286268 w 296805"/>
                <a:gd name="connsiteY11" fmla="*/ 78480 h 294804"/>
                <a:gd name="connsiteX12" fmla="*/ 290618 w 296805"/>
                <a:gd name="connsiteY12" fmla="*/ 88932 h 294804"/>
                <a:gd name="connsiteX13" fmla="*/ 290618 w 296805"/>
                <a:gd name="connsiteY13" fmla="*/ 198811 h 294804"/>
                <a:gd name="connsiteX14" fmla="*/ 286268 w 296805"/>
                <a:gd name="connsiteY14" fmla="*/ 209244 h 294804"/>
                <a:gd name="connsiteX15" fmla="*/ 208037 w 296805"/>
                <a:gd name="connsiteY15" fmla="*/ 286942 h 294804"/>
                <a:gd name="connsiteX16" fmla="*/ 197523 w 296805"/>
                <a:gd name="connsiteY16" fmla="*/ 291274 h 29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05" h="294804">
                  <a:moveTo>
                    <a:pt x="197523" y="291274"/>
                  </a:moveTo>
                  <a:lnTo>
                    <a:pt x="86897" y="291274"/>
                  </a:lnTo>
                  <a:cubicBezTo>
                    <a:pt x="82957" y="291274"/>
                    <a:pt x="79168" y="289708"/>
                    <a:pt x="76384" y="286942"/>
                  </a:cubicBezTo>
                  <a:lnTo>
                    <a:pt x="-1838" y="209244"/>
                  </a:lnTo>
                  <a:cubicBezTo>
                    <a:pt x="-4641" y="206487"/>
                    <a:pt x="-6188" y="202725"/>
                    <a:pt x="-6188" y="198811"/>
                  </a:cubicBezTo>
                  <a:lnTo>
                    <a:pt x="-6188" y="88932"/>
                  </a:lnTo>
                  <a:cubicBezTo>
                    <a:pt x="-6188" y="85018"/>
                    <a:pt x="-4641" y="81255"/>
                    <a:pt x="-1838" y="78480"/>
                  </a:cubicBezTo>
                  <a:lnTo>
                    <a:pt x="76384" y="792"/>
                  </a:lnTo>
                  <a:cubicBezTo>
                    <a:pt x="79168" y="-1965"/>
                    <a:pt x="82957" y="-3531"/>
                    <a:pt x="86897" y="-3531"/>
                  </a:cubicBezTo>
                  <a:lnTo>
                    <a:pt x="197523" y="-3531"/>
                  </a:lnTo>
                  <a:cubicBezTo>
                    <a:pt x="201455" y="-3531"/>
                    <a:pt x="205244" y="-1965"/>
                    <a:pt x="208037" y="792"/>
                  </a:cubicBezTo>
                  <a:lnTo>
                    <a:pt x="286268" y="78480"/>
                  </a:lnTo>
                  <a:cubicBezTo>
                    <a:pt x="289061" y="81255"/>
                    <a:pt x="290618" y="85018"/>
                    <a:pt x="290618" y="88932"/>
                  </a:cubicBezTo>
                  <a:lnTo>
                    <a:pt x="290618" y="198811"/>
                  </a:lnTo>
                  <a:cubicBezTo>
                    <a:pt x="290618" y="202725"/>
                    <a:pt x="289061" y="206487"/>
                    <a:pt x="286268" y="209244"/>
                  </a:cubicBezTo>
                  <a:lnTo>
                    <a:pt x="208037" y="286942"/>
                  </a:lnTo>
                  <a:cubicBezTo>
                    <a:pt x="205244" y="289708"/>
                    <a:pt x="201455" y="291274"/>
                    <a:pt x="197523" y="291274"/>
                  </a:cubicBezTo>
                </a:path>
              </a:pathLst>
            </a:custGeom>
            <a:solidFill>
              <a:schemeClr val="tx2"/>
            </a:solidFill>
            <a:ln w="889" cap="flat">
              <a:noFill/>
              <a:prstDash val="solid"/>
              <a:miter/>
            </a:ln>
          </p:spPr>
          <p:txBody>
            <a:bodyPr anchor="ctr"/>
            <a:lstStyle/>
            <a:p>
              <a:pPr eaLnBrk="1" fontAlgn="auto" hangingPunct="1">
                <a:spcBef>
                  <a:spcPts val="0"/>
                </a:spcBef>
                <a:spcAft>
                  <a:spcPts val="0"/>
                </a:spcAft>
                <a:defRPr/>
              </a:pPr>
              <a:endParaRPr lang="en-ID" sz="1013" dirty="0">
                <a:latin typeface="+mn-lt"/>
              </a:endParaRPr>
            </a:p>
          </p:txBody>
        </p:sp>
        <p:sp>
          <p:nvSpPr>
            <p:cNvPr id="11" name="Freeform: Shape 6">
              <a:extLst>
                <a:ext uri="{FF2B5EF4-FFF2-40B4-BE49-F238E27FC236}">
                  <a16:creationId xmlns:a16="http://schemas.microsoft.com/office/drawing/2014/main" id="{AE48EB36-217E-3A34-1A22-222D4E1C4DA9}"/>
                </a:ext>
              </a:extLst>
            </p:cNvPr>
            <p:cNvSpPr/>
            <p:nvPr/>
          </p:nvSpPr>
          <p:spPr>
            <a:xfrm flipV="1">
              <a:off x="9728565" y="4699605"/>
              <a:ext cx="1028753" cy="1023121"/>
            </a:xfrm>
            <a:custGeom>
              <a:avLst/>
              <a:gdLst>
                <a:gd name="connsiteX0" fmla="*/ 163002 w 246496"/>
                <a:gd name="connsiteY0" fmla="*/ 241293 h 244823"/>
                <a:gd name="connsiteX1" fmla="*/ 71118 w 246496"/>
                <a:gd name="connsiteY1" fmla="*/ 241293 h 244823"/>
                <a:gd name="connsiteX2" fmla="*/ 62392 w 246496"/>
                <a:gd name="connsiteY2" fmla="*/ 237699 h 244823"/>
                <a:gd name="connsiteX3" fmla="*/ -2568 w 246496"/>
                <a:gd name="connsiteY3" fmla="*/ 173184 h 244823"/>
                <a:gd name="connsiteX4" fmla="*/ -6188 w 246496"/>
                <a:gd name="connsiteY4" fmla="*/ 164512 h 244823"/>
                <a:gd name="connsiteX5" fmla="*/ -6188 w 246496"/>
                <a:gd name="connsiteY5" fmla="*/ 73268 h 244823"/>
                <a:gd name="connsiteX6" fmla="*/ -2568 w 246496"/>
                <a:gd name="connsiteY6" fmla="*/ 64586 h 244823"/>
                <a:gd name="connsiteX7" fmla="*/ 62392 w 246496"/>
                <a:gd name="connsiteY7" fmla="*/ 72 h 244823"/>
                <a:gd name="connsiteX8" fmla="*/ 71118 w 246496"/>
                <a:gd name="connsiteY8" fmla="*/ -3531 h 244823"/>
                <a:gd name="connsiteX9" fmla="*/ 163002 w 246496"/>
                <a:gd name="connsiteY9" fmla="*/ -3531 h 244823"/>
                <a:gd name="connsiteX10" fmla="*/ 171737 w 246496"/>
                <a:gd name="connsiteY10" fmla="*/ 72 h 244823"/>
                <a:gd name="connsiteX11" fmla="*/ 236688 w 246496"/>
                <a:gd name="connsiteY11" fmla="*/ 64586 h 244823"/>
                <a:gd name="connsiteX12" fmla="*/ 240308 w 246496"/>
                <a:gd name="connsiteY12" fmla="*/ 73268 h 244823"/>
                <a:gd name="connsiteX13" fmla="*/ 240308 w 246496"/>
                <a:gd name="connsiteY13" fmla="*/ 164512 h 244823"/>
                <a:gd name="connsiteX14" fmla="*/ 236688 w 246496"/>
                <a:gd name="connsiteY14" fmla="*/ 173184 h 244823"/>
                <a:gd name="connsiteX15" fmla="*/ 171737 w 246496"/>
                <a:gd name="connsiteY15" fmla="*/ 237699 h 244823"/>
                <a:gd name="connsiteX16" fmla="*/ 163002 w 246496"/>
                <a:gd name="connsiteY16" fmla="*/ 241293 h 24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6496" h="244823">
                  <a:moveTo>
                    <a:pt x="163002" y="241293"/>
                  </a:moveTo>
                  <a:lnTo>
                    <a:pt x="71118" y="241293"/>
                  </a:lnTo>
                  <a:cubicBezTo>
                    <a:pt x="67853" y="241293"/>
                    <a:pt x="64713" y="240003"/>
                    <a:pt x="62392" y="237699"/>
                  </a:cubicBezTo>
                  <a:lnTo>
                    <a:pt x="-2568" y="173184"/>
                  </a:lnTo>
                  <a:cubicBezTo>
                    <a:pt x="-4889" y="170890"/>
                    <a:pt x="-6188" y="167759"/>
                    <a:pt x="-6188" y="164512"/>
                  </a:cubicBezTo>
                  <a:lnTo>
                    <a:pt x="-6188" y="73268"/>
                  </a:lnTo>
                  <a:cubicBezTo>
                    <a:pt x="-6188" y="70012"/>
                    <a:pt x="-4889" y="66890"/>
                    <a:pt x="-2568" y="64586"/>
                  </a:cubicBezTo>
                  <a:lnTo>
                    <a:pt x="62392" y="72"/>
                  </a:lnTo>
                  <a:cubicBezTo>
                    <a:pt x="64713" y="-2232"/>
                    <a:pt x="67853" y="-3531"/>
                    <a:pt x="71118" y="-3531"/>
                  </a:cubicBezTo>
                  <a:lnTo>
                    <a:pt x="163002" y="-3531"/>
                  </a:lnTo>
                  <a:cubicBezTo>
                    <a:pt x="166276" y="-3531"/>
                    <a:pt x="169415" y="-2232"/>
                    <a:pt x="171737" y="72"/>
                  </a:cubicBezTo>
                  <a:lnTo>
                    <a:pt x="236688" y="64586"/>
                  </a:lnTo>
                  <a:cubicBezTo>
                    <a:pt x="239018" y="66890"/>
                    <a:pt x="240308" y="70012"/>
                    <a:pt x="240308" y="73268"/>
                  </a:cubicBezTo>
                  <a:lnTo>
                    <a:pt x="240308" y="164512"/>
                  </a:lnTo>
                  <a:cubicBezTo>
                    <a:pt x="240308" y="167759"/>
                    <a:pt x="239018" y="170890"/>
                    <a:pt x="236688" y="173184"/>
                  </a:cubicBezTo>
                  <a:lnTo>
                    <a:pt x="171737" y="237699"/>
                  </a:lnTo>
                  <a:cubicBezTo>
                    <a:pt x="169415" y="240003"/>
                    <a:pt x="166276" y="241293"/>
                    <a:pt x="163002" y="241293"/>
                  </a:cubicBezTo>
                </a:path>
              </a:pathLst>
            </a:custGeom>
            <a:solidFill>
              <a:srgbClr val="FFFFFF"/>
            </a:solidFill>
            <a:ln w="889" cap="flat">
              <a:noFill/>
              <a:prstDash val="solid"/>
              <a:miter/>
            </a:ln>
          </p:spPr>
          <p:txBody>
            <a:bodyPr anchor="ctr"/>
            <a:lstStyle/>
            <a:p>
              <a:pPr eaLnBrk="1" fontAlgn="auto" hangingPunct="1">
                <a:spcBef>
                  <a:spcPts val="0"/>
                </a:spcBef>
                <a:spcAft>
                  <a:spcPts val="0"/>
                </a:spcAft>
                <a:defRPr/>
              </a:pPr>
              <a:endParaRPr lang="en-ID" sz="1013">
                <a:latin typeface="+mn-lt"/>
              </a:endParaRPr>
            </a:p>
          </p:txBody>
        </p:sp>
      </p:grpSp>
      <p:grpSp>
        <p:nvGrpSpPr>
          <p:cNvPr id="12" name="Group 30">
            <a:extLst>
              <a:ext uri="{FF2B5EF4-FFF2-40B4-BE49-F238E27FC236}">
                <a16:creationId xmlns:a16="http://schemas.microsoft.com/office/drawing/2014/main" id="{5FE365C4-C61F-A7FC-8778-8C2175183DC7}"/>
              </a:ext>
            </a:extLst>
          </p:cNvPr>
          <p:cNvGrpSpPr>
            <a:grpSpLocks/>
          </p:cNvGrpSpPr>
          <p:nvPr/>
        </p:nvGrpSpPr>
        <p:grpSpPr bwMode="auto">
          <a:xfrm>
            <a:off x="6096000" y="1821688"/>
            <a:ext cx="1479550" cy="1468438"/>
            <a:chOff x="9440570" y="2163462"/>
            <a:chExt cx="1239029" cy="1230672"/>
          </a:xfrm>
        </p:grpSpPr>
        <p:sp>
          <p:nvSpPr>
            <p:cNvPr id="13" name="Freeform: Shape 9">
              <a:extLst>
                <a:ext uri="{FF2B5EF4-FFF2-40B4-BE49-F238E27FC236}">
                  <a16:creationId xmlns:a16="http://schemas.microsoft.com/office/drawing/2014/main" id="{EB28A8C3-E84F-7E08-DB87-02E4B0FDC9C4}"/>
                </a:ext>
              </a:extLst>
            </p:cNvPr>
            <p:cNvSpPr/>
            <p:nvPr/>
          </p:nvSpPr>
          <p:spPr>
            <a:xfrm flipH="1" flipV="1">
              <a:off x="9440570" y="2163462"/>
              <a:ext cx="1239029" cy="1230672"/>
            </a:xfrm>
            <a:custGeom>
              <a:avLst/>
              <a:gdLst>
                <a:gd name="connsiteX0" fmla="*/ 197523 w 296805"/>
                <a:gd name="connsiteY0" fmla="*/ 291274 h 294804"/>
                <a:gd name="connsiteX1" fmla="*/ 86897 w 296805"/>
                <a:gd name="connsiteY1" fmla="*/ 291274 h 294804"/>
                <a:gd name="connsiteX2" fmla="*/ 76384 w 296805"/>
                <a:gd name="connsiteY2" fmla="*/ 286942 h 294804"/>
                <a:gd name="connsiteX3" fmla="*/ -1838 w 296805"/>
                <a:gd name="connsiteY3" fmla="*/ 209244 h 294804"/>
                <a:gd name="connsiteX4" fmla="*/ -6188 w 296805"/>
                <a:gd name="connsiteY4" fmla="*/ 198811 h 294804"/>
                <a:gd name="connsiteX5" fmla="*/ -6188 w 296805"/>
                <a:gd name="connsiteY5" fmla="*/ 88932 h 294804"/>
                <a:gd name="connsiteX6" fmla="*/ -1838 w 296805"/>
                <a:gd name="connsiteY6" fmla="*/ 78480 h 294804"/>
                <a:gd name="connsiteX7" fmla="*/ 76384 w 296805"/>
                <a:gd name="connsiteY7" fmla="*/ 792 h 294804"/>
                <a:gd name="connsiteX8" fmla="*/ 86897 w 296805"/>
                <a:gd name="connsiteY8" fmla="*/ -3531 h 294804"/>
                <a:gd name="connsiteX9" fmla="*/ 197523 w 296805"/>
                <a:gd name="connsiteY9" fmla="*/ -3531 h 294804"/>
                <a:gd name="connsiteX10" fmla="*/ 208037 w 296805"/>
                <a:gd name="connsiteY10" fmla="*/ 792 h 294804"/>
                <a:gd name="connsiteX11" fmla="*/ 286268 w 296805"/>
                <a:gd name="connsiteY11" fmla="*/ 78480 h 294804"/>
                <a:gd name="connsiteX12" fmla="*/ 290618 w 296805"/>
                <a:gd name="connsiteY12" fmla="*/ 88932 h 294804"/>
                <a:gd name="connsiteX13" fmla="*/ 290618 w 296805"/>
                <a:gd name="connsiteY13" fmla="*/ 198811 h 294804"/>
                <a:gd name="connsiteX14" fmla="*/ 286268 w 296805"/>
                <a:gd name="connsiteY14" fmla="*/ 209244 h 294804"/>
                <a:gd name="connsiteX15" fmla="*/ 208037 w 296805"/>
                <a:gd name="connsiteY15" fmla="*/ 286942 h 294804"/>
                <a:gd name="connsiteX16" fmla="*/ 197523 w 296805"/>
                <a:gd name="connsiteY16" fmla="*/ 291274 h 29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05" h="294804">
                  <a:moveTo>
                    <a:pt x="197523" y="291274"/>
                  </a:moveTo>
                  <a:lnTo>
                    <a:pt x="86897" y="291274"/>
                  </a:lnTo>
                  <a:cubicBezTo>
                    <a:pt x="82957" y="291274"/>
                    <a:pt x="79168" y="289708"/>
                    <a:pt x="76384" y="286942"/>
                  </a:cubicBezTo>
                  <a:lnTo>
                    <a:pt x="-1838" y="209244"/>
                  </a:lnTo>
                  <a:cubicBezTo>
                    <a:pt x="-4641" y="206487"/>
                    <a:pt x="-6188" y="202725"/>
                    <a:pt x="-6188" y="198811"/>
                  </a:cubicBezTo>
                  <a:lnTo>
                    <a:pt x="-6188" y="88932"/>
                  </a:lnTo>
                  <a:cubicBezTo>
                    <a:pt x="-6188" y="85018"/>
                    <a:pt x="-4641" y="81255"/>
                    <a:pt x="-1838" y="78480"/>
                  </a:cubicBezTo>
                  <a:lnTo>
                    <a:pt x="76384" y="792"/>
                  </a:lnTo>
                  <a:cubicBezTo>
                    <a:pt x="79168" y="-1965"/>
                    <a:pt x="82957" y="-3531"/>
                    <a:pt x="86897" y="-3531"/>
                  </a:cubicBezTo>
                  <a:lnTo>
                    <a:pt x="197523" y="-3531"/>
                  </a:lnTo>
                  <a:cubicBezTo>
                    <a:pt x="201455" y="-3531"/>
                    <a:pt x="205244" y="-1965"/>
                    <a:pt x="208037" y="792"/>
                  </a:cubicBezTo>
                  <a:lnTo>
                    <a:pt x="286268" y="78480"/>
                  </a:lnTo>
                  <a:cubicBezTo>
                    <a:pt x="289061" y="81255"/>
                    <a:pt x="290618" y="85018"/>
                    <a:pt x="290618" y="88932"/>
                  </a:cubicBezTo>
                  <a:lnTo>
                    <a:pt x="290618" y="198811"/>
                  </a:lnTo>
                  <a:cubicBezTo>
                    <a:pt x="290618" y="202725"/>
                    <a:pt x="289061" y="206487"/>
                    <a:pt x="286268" y="209244"/>
                  </a:cubicBezTo>
                  <a:lnTo>
                    <a:pt x="208037" y="286942"/>
                  </a:lnTo>
                  <a:cubicBezTo>
                    <a:pt x="205244" y="289708"/>
                    <a:pt x="201455" y="291274"/>
                    <a:pt x="197523" y="291274"/>
                  </a:cubicBezTo>
                </a:path>
              </a:pathLst>
            </a:custGeom>
            <a:solidFill>
              <a:schemeClr val="accent2"/>
            </a:solidFill>
            <a:ln w="889" cap="flat">
              <a:noFill/>
              <a:prstDash val="solid"/>
              <a:miter/>
            </a:ln>
          </p:spPr>
          <p:txBody>
            <a:bodyPr anchor="ctr"/>
            <a:lstStyle/>
            <a:p>
              <a:pPr eaLnBrk="1" fontAlgn="auto" hangingPunct="1">
                <a:spcBef>
                  <a:spcPts val="0"/>
                </a:spcBef>
                <a:spcAft>
                  <a:spcPts val="0"/>
                </a:spcAft>
                <a:defRPr/>
              </a:pPr>
              <a:endParaRPr lang="en-ID" sz="1013">
                <a:latin typeface="+mn-lt"/>
              </a:endParaRPr>
            </a:p>
          </p:txBody>
        </p:sp>
        <p:sp>
          <p:nvSpPr>
            <p:cNvPr id="14" name="Freeform: Shape 10">
              <a:extLst>
                <a:ext uri="{FF2B5EF4-FFF2-40B4-BE49-F238E27FC236}">
                  <a16:creationId xmlns:a16="http://schemas.microsoft.com/office/drawing/2014/main" id="{D9FBC371-1E6C-1F2F-06E5-36E46F97ECB1}"/>
                </a:ext>
              </a:extLst>
            </p:cNvPr>
            <p:cNvSpPr/>
            <p:nvPr/>
          </p:nvSpPr>
          <p:spPr>
            <a:xfrm flipH="1" flipV="1">
              <a:off x="9545595" y="2267238"/>
              <a:ext cx="1028979" cy="1023121"/>
            </a:xfrm>
            <a:custGeom>
              <a:avLst/>
              <a:gdLst>
                <a:gd name="connsiteX0" fmla="*/ 163002 w 246496"/>
                <a:gd name="connsiteY0" fmla="*/ 241293 h 244823"/>
                <a:gd name="connsiteX1" fmla="*/ 71118 w 246496"/>
                <a:gd name="connsiteY1" fmla="*/ 241293 h 244823"/>
                <a:gd name="connsiteX2" fmla="*/ 62392 w 246496"/>
                <a:gd name="connsiteY2" fmla="*/ 237699 h 244823"/>
                <a:gd name="connsiteX3" fmla="*/ -2568 w 246496"/>
                <a:gd name="connsiteY3" fmla="*/ 173184 h 244823"/>
                <a:gd name="connsiteX4" fmla="*/ -6188 w 246496"/>
                <a:gd name="connsiteY4" fmla="*/ 164512 h 244823"/>
                <a:gd name="connsiteX5" fmla="*/ -6188 w 246496"/>
                <a:gd name="connsiteY5" fmla="*/ 73268 h 244823"/>
                <a:gd name="connsiteX6" fmla="*/ -2568 w 246496"/>
                <a:gd name="connsiteY6" fmla="*/ 64586 h 244823"/>
                <a:gd name="connsiteX7" fmla="*/ 62392 w 246496"/>
                <a:gd name="connsiteY7" fmla="*/ 72 h 244823"/>
                <a:gd name="connsiteX8" fmla="*/ 71118 w 246496"/>
                <a:gd name="connsiteY8" fmla="*/ -3531 h 244823"/>
                <a:gd name="connsiteX9" fmla="*/ 163002 w 246496"/>
                <a:gd name="connsiteY9" fmla="*/ -3531 h 244823"/>
                <a:gd name="connsiteX10" fmla="*/ 171737 w 246496"/>
                <a:gd name="connsiteY10" fmla="*/ 72 h 244823"/>
                <a:gd name="connsiteX11" fmla="*/ 236688 w 246496"/>
                <a:gd name="connsiteY11" fmla="*/ 64586 h 244823"/>
                <a:gd name="connsiteX12" fmla="*/ 240308 w 246496"/>
                <a:gd name="connsiteY12" fmla="*/ 73268 h 244823"/>
                <a:gd name="connsiteX13" fmla="*/ 240308 w 246496"/>
                <a:gd name="connsiteY13" fmla="*/ 164512 h 244823"/>
                <a:gd name="connsiteX14" fmla="*/ 236688 w 246496"/>
                <a:gd name="connsiteY14" fmla="*/ 173184 h 244823"/>
                <a:gd name="connsiteX15" fmla="*/ 171737 w 246496"/>
                <a:gd name="connsiteY15" fmla="*/ 237699 h 244823"/>
                <a:gd name="connsiteX16" fmla="*/ 163002 w 246496"/>
                <a:gd name="connsiteY16" fmla="*/ 241293 h 24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6496" h="244823">
                  <a:moveTo>
                    <a:pt x="163002" y="241293"/>
                  </a:moveTo>
                  <a:lnTo>
                    <a:pt x="71118" y="241293"/>
                  </a:lnTo>
                  <a:cubicBezTo>
                    <a:pt x="67853" y="241293"/>
                    <a:pt x="64713" y="240003"/>
                    <a:pt x="62392" y="237699"/>
                  </a:cubicBezTo>
                  <a:lnTo>
                    <a:pt x="-2568" y="173184"/>
                  </a:lnTo>
                  <a:cubicBezTo>
                    <a:pt x="-4889" y="170890"/>
                    <a:pt x="-6188" y="167759"/>
                    <a:pt x="-6188" y="164512"/>
                  </a:cubicBezTo>
                  <a:lnTo>
                    <a:pt x="-6188" y="73268"/>
                  </a:lnTo>
                  <a:cubicBezTo>
                    <a:pt x="-6188" y="70012"/>
                    <a:pt x="-4889" y="66890"/>
                    <a:pt x="-2568" y="64586"/>
                  </a:cubicBezTo>
                  <a:lnTo>
                    <a:pt x="62392" y="72"/>
                  </a:lnTo>
                  <a:cubicBezTo>
                    <a:pt x="64713" y="-2232"/>
                    <a:pt x="67853" y="-3531"/>
                    <a:pt x="71118" y="-3531"/>
                  </a:cubicBezTo>
                  <a:lnTo>
                    <a:pt x="163002" y="-3531"/>
                  </a:lnTo>
                  <a:cubicBezTo>
                    <a:pt x="166276" y="-3531"/>
                    <a:pt x="169415" y="-2232"/>
                    <a:pt x="171737" y="72"/>
                  </a:cubicBezTo>
                  <a:lnTo>
                    <a:pt x="236688" y="64586"/>
                  </a:lnTo>
                  <a:cubicBezTo>
                    <a:pt x="239018" y="66890"/>
                    <a:pt x="240308" y="70012"/>
                    <a:pt x="240308" y="73268"/>
                  </a:cubicBezTo>
                  <a:lnTo>
                    <a:pt x="240308" y="164512"/>
                  </a:lnTo>
                  <a:cubicBezTo>
                    <a:pt x="240308" y="167759"/>
                    <a:pt x="239018" y="170890"/>
                    <a:pt x="236688" y="173184"/>
                  </a:cubicBezTo>
                  <a:lnTo>
                    <a:pt x="171737" y="237699"/>
                  </a:lnTo>
                  <a:cubicBezTo>
                    <a:pt x="169415" y="240003"/>
                    <a:pt x="166276" y="241293"/>
                    <a:pt x="163002" y="241293"/>
                  </a:cubicBezTo>
                </a:path>
              </a:pathLst>
            </a:custGeom>
            <a:solidFill>
              <a:schemeClr val="bg1"/>
            </a:solidFill>
            <a:ln w="889" cap="flat">
              <a:noFill/>
              <a:prstDash val="solid"/>
              <a:miter/>
            </a:ln>
          </p:spPr>
          <p:txBody>
            <a:bodyPr anchor="ctr"/>
            <a:lstStyle/>
            <a:p>
              <a:pPr eaLnBrk="1" fontAlgn="auto" hangingPunct="1">
                <a:spcBef>
                  <a:spcPts val="0"/>
                </a:spcBef>
                <a:spcAft>
                  <a:spcPts val="0"/>
                </a:spcAft>
                <a:defRPr/>
              </a:pPr>
              <a:endParaRPr lang="en-ID" sz="1013">
                <a:latin typeface="+mn-lt"/>
              </a:endParaRPr>
            </a:p>
          </p:txBody>
        </p:sp>
      </p:grpSp>
      <p:sp>
        <p:nvSpPr>
          <p:cNvPr id="16" name="TextBox 18">
            <a:extLst>
              <a:ext uri="{FF2B5EF4-FFF2-40B4-BE49-F238E27FC236}">
                <a16:creationId xmlns:a16="http://schemas.microsoft.com/office/drawing/2014/main" id="{42F2D319-37B1-1A61-82A4-B4F40CDF549F}"/>
              </a:ext>
            </a:extLst>
          </p:cNvPr>
          <p:cNvSpPr txBox="1"/>
          <p:nvPr/>
        </p:nvSpPr>
        <p:spPr>
          <a:xfrm>
            <a:off x="2409825" y="3153601"/>
            <a:ext cx="1857375" cy="1168974"/>
          </a:xfrm>
          <a:prstGeom prst="rect">
            <a:avLst/>
          </a:prstGeom>
          <a:noFill/>
        </p:spPr>
        <p:txBody>
          <a:bodyPr>
            <a:spAutoFit/>
          </a:bodyPr>
          <a:lstStyle/>
          <a:p>
            <a:pPr eaLnBrk="1" fontAlgn="auto" hangingPunct="1">
              <a:lnSpc>
                <a:spcPct val="150000"/>
              </a:lnSpc>
              <a:spcBef>
                <a:spcPts val="0"/>
              </a:spcBef>
              <a:spcAft>
                <a:spcPts val="0"/>
              </a:spcAft>
              <a:defRPr/>
            </a:pPr>
            <a:r>
              <a:rPr lang="id-ID" sz="1200" dirty="0"/>
              <a:t>Lorem ipsum dolor sit amet, con</a:t>
            </a:r>
            <a:r>
              <a:rPr lang="en-US" sz="1200" dirty="0"/>
              <a:t> </a:t>
            </a:r>
            <a:r>
              <a:rPr lang="id-ID" sz="1200" dirty="0"/>
              <a:t>sec</a:t>
            </a:r>
            <a:r>
              <a:rPr lang="en-US" sz="1200" dirty="0"/>
              <a:t> </a:t>
            </a:r>
            <a:r>
              <a:rPr lang="id-ID" sz="1200" dirty="0"/>
              <a:t>etur adipiscing elit. Vivamus vel euismod leo. Donec</a:t>
            </a:r>
          </a:p>
        </p:txBody>
      </p:sp>
      <p:sp>
        <p:nvSpPr>
          <p:cNvPr id="17" name="TextBox 21">
            <a:extLst>
              <a:ext uri="{FF2B5EF4-FFF2-40B4-BE49-F238E27FC236}">
                <a16:creationId xmlns:a16="http://schemas.microsoft.com/office/drawing/2014/main" id="{0F8D5CD9-CC78-F840-089D-EEC5AAFEA937}"/>
              </a:ext>
            </a:extLst>
          </p:cNvPr>
          <p:cNvSpPr txBox="1"/>
          <p:nvPr/>
        </p:nvSpPr>
        <p:spPr>
          <a:xfrm>
            <a:off x="2409825" y="2556701"/>
            <a:ext cx="1857375" cy="583750"/>
          </a:xfrm>
          <a:prstGeom prst="rect">
            <a:avLst/>
          </a:prstGeom>
          <a:noFill/>
        </p:spPr>
        <p:txBody>
          <a:bodyPr>
            <a:spAutoFit/>
          </a:bodyPr>
          <a:lstStyle/>
          <a:p>
            <a:pPr eaLnBrk="1" fontAlgn="auto" hangingPunct="1">
              <a:lnSpc>
                <a:spcPct val="150000"/>
              </a:lnSpc>
              <a:spcBef>
                <a:spcPts val="0"/>
              </a:spcBef>
              <a:spcAft>
                <a:spcPts val="0"/>
              </a:spcAft>
              <a:defRPr/>
            </a:pPr>
            <a:r>
              <a:rPr lang="en-US" sz="2400" b="1" dirty="0">
                <a:latin typeface="+mj-lt"/>
                <a:ea typeface="Times New Roman" panose="02020603050405020304" pitchFamily="18" charset="0"/>
              </a:rPr>
              <a:t>90%</a:t>
            </a:r>
            <a:endParaRPr lang="id-ID" sz="2400" b="1" dirty="0">
              <a:latin typeface="+mj-lt"/>
              <a:ea typeface="Times New Roman" panose="02020603050405020304" pitchFamily="18" charset="0"/>
            </a:endParaRPr>
          </a:p>
        </p:txBody>
      </p:sp>
      <p:sp>
        <p:nvSpPr>
          <p:cNvPr id="18" name="Rectangle: Rounded Corners 1">
            <a:extLst>
              <a:ext uri="{FF2B5EF4-FFF2-40B4-BE49-F238E27FC236}">
                <a16:creationId xmlns:a16="http://schemas.microsoft.com/office/drawing/2014/main" id="{7688531B-5ACF-3BAD-D3C3-93EE17897D7C}"/>
              </a:ext>
            </a:extLst>
          </p:cNvPr>
          <p:cNvSpPr/>
          <p:nvPr/>
        </p:nvSpPr>
        <p:spPr>
          <a:xfrm>
            <a:off x="2478087" y="3056763"/>
            <a:ext cx="687388" cy="555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20" name="TextBox 26">
            <a:extLst>
              <a:ext uri="{FF2B5EF4-FFF2-40B4-BE49-F238E27FC236}">
                <a16:creationId xmlns:a16="http://schemas.microsoft.com/office/drawing/2014/main" id="{955C2879-1A30-CC5B-4E0B-6C294F9AA4FB}"/>
              </a:ext>
            </a:extLst>
          </p:cNvPr>
          <p:cNvSpPr txBox="1"/>
          <p:nvPr/>
        </p:nvSpPr>
        <p:spPr>
          <a:xfrm>
            <a:off x="4757737" y="2729738"/>
            <a:ext cx="1108075" cy="276614"/>
          </a:xfrm>
          <a:prstGeom prst="rect">
            <a:avLst/>
          </a:prstGeom>
          <a:noFill/>
        </p:spPr>
        <p:txBody>
          <a:bodyPr>
            <a:spAutoFit/>
          </a:bodyPr>
          <a:lstStyle/>
          <a:p>
            <a:pPr algn="ctr" eaLnBrk="1" fontAlgn="auto" hangingPunct="1">
              <a:lnSpc>
                <a:spcPct val="150000"/>
              </a:lnSpc>
              <a:spcBef>
                <a:spcPts val="0"/>
              </a:spcBef>
              <a:spcAft>
                <a:spcPts val="0"/>
              </a:spcAft>
              <a:defRPr/>
            </a:pPr>
            <a:r>
              <a:rPr lang="en-US" sz="900" dirty="0">
                <a:solidFill>
                  <a:schemeClr val="tx2"/>
                </a:solidFill>
                <a:latin typeface="+mn-lt"/>
                <a:ea typeface="Times New Roman" panose="02020603050405020304" pitchFamily="18" charset="0"/>
              </a:rPr>
              <a:t>TXT 01</a:t>
            </a:r>
            <a:endParaRPr lang="id-ID" sz="900" dirty="0">
              <a:solidFill>
                <a:schemeClr val="tx2"/>
              </a:solidFill>
              <a:latin typeface="+mn-lt"/>
              <a:ea typeface="Times New Roman" panose="02020603050405020304" pitchFamily="18" charset="0"/>
            </a:endParaRPr>
          </a:p>
        </p:txBody>
      </p:sp>
      <p:sp>
        <p:nvSpPr>
          <p:cNvPr id="32" name="TextBox 45">
            <a:extLst>
              <a:ext uri="{FF2B5EF4-FFF2-40B4-BE49-F238E27FC236}">
                <a16:creationId xmlns:a16="http://schemas.microsoft.com/office/drawing/2014/main" id="{6D4230D0-814F-9F7E-9461-2F38672EA2D6}"/>
              </a:ext>
            </a:extLst>
          </p:cNvPr>
          <p:cNvSpPr txBox="1"/>
          <p:nvPr/>
        </p:nvSpPr>
        <p:spPr>
          <a:xfrm>
            <a:off x="6348412" y="2710688"/>
            <a:ext cx="1109663" cy="276614"/>
          </a:xfrm>
          <a:prstGeom prst="rect">
            <a:avLst/>
          </a:prstGeom>
          <a:noFill/>
        </p:spPr>
        <p:txBody>
          <a:bodyPr>
            <a:spAutoFit/>
          </a:bodyPr>
          <a:lstStyle/>
          <a:p>
            <a:pPr algn="ctr" eaLnBrk="1" fontAlgn="auto" hangingPunct="1">
              <a:lnSpc>
                <a:spcPct val="150000"/>
              </a:lnSpc>
              <a:spcBef>
                <a:spcPts val="0"/>
              </a:spcBef>
              <a:spcAft>
                <a:spcPts val="0"/>
              </a:spcAft>
              <a:defRPr/>
            </a:pPr>
            <a:r>
              <a:rPr lang="en-US" sz="900" dirty="0">
                <a:solidFill>
                  <a:schemeClr val="tx2"/>
                </a:solidFill>
                <a:latin typeface="+mn-lt"/>
                <a:ea typeface="Times New Roman" panose="02020603050405020304" pitchFamily="18" charset="0"/>
              </a:rPr>
              <a:t>TXT 02</a:t>
            </a:r>
            <a:endParaRPr lang="id-ID" sz="900" dirty="0">
              <a:solidFill>
                <a:schemeClr val="tx2"/>
              </a:solidFill>
              <a:latin typeface="+mn-lt"/>
              <a:ea typeface="Times New Roman" panose="02020603050405020304" pitchFamily="18" charset="0"/>
            </a:endParaRPr>
          </a:p>
        </p:txBody>
      </p:sp>
      <p:sp>
        <p:nvSpPr>
          <p:cNvPr id="33" name="TextBox 46">
            <a:extLst>
              <a:ext uri="{FF2B5EF4-FFF2-40B4-BE49-F238E27FC236}">
                <a16:creationId xmlns:a16="http://schemas.microsoft.com/office/drawing/2014/main" id="{EB431638-F148-B833-8485-AF27A4E9A548}"/>
              </a:ext>
            </a:extLst>
          </p:cNvPr>
          <p:cNvSpPr txBox="1"/>
          <p:nvPr/>
        </p:nvSpPr>
        <p:spPr>
          <a:xfrm>
            <a:off x="4789487" y="4272788"/>
            <a:ext cx="1108075" cy="276614"/>
          </a:xfrm>
          <a:prstGeom prst="rect">
            <a:avLst/>
          </a:prstGeom>
          <a:noFill/>
        </p:spPr>
        <p:txBody>
          <a:bodyPr>
            <a:spAutoFit/>
          </a:bodyPr>
          <a:lstStyle/>
          <a:p>
            <a:pPr algn="ctr" eaLnBrk="1" fontAlgn="auto" hangingPunct="1">
              <a:lnSpc>
                <a:spcPct val="150000"/>
              </a:lnSpc>
              <a:spcBef>
                <a:spcPts val="0"/>
              </a:spcBef>
              <a:spcAft>
                <a:spcPts val="0"/>
              </a:spcAft>
              <a:defRPr/>
            </a:pPr>
            <a:r>
              <a:rPr lang="en-US" sz="900" dirty="0">
                <a:solidFill>
                  <a:schemeClr val="tx2"/>
                </a:solidFill>
                <a:latin typeface="+mn-lt"/>
                <a:ea typeface="Times New Roman" panose="02020603050405020304" pitchFamily="18" charset="0"/>
              </a:rPr>
              <a:t>TXT 03</a:t>
            </a:r>
            <a:endParaRPr lang="id-ID" sz="900" dirty="0">
              <a:solidFill>
                <a:schemeClr val="tx2"/>
              </a:solidFill>
              <a:latin typeface="+mn-lt"/>
              <a:ea typeface="Times New Roman" panose="02020603050405020304" pitchFamily="18" charset="0"/>
            </a:endParaRPr>
          </a:p>
        </p:txBody>
      </p:sp>
      <p:sp>
        <p:nvSpPr>
          <p:cNvPr id="34" name="TextBox 48">
            <a:extLst>
              <a:ext uri="{FF2B5EF4-FFF2-40B4-BE49-F238E27FC236}">
                <a16:creationId xmlns:a16="http://schemas.microsoft.com/office/drawing/2014/main" id="{C94D2CC1-CEB7-A00F-F816-86A90D16DC9E}"/>
              </a:ext>
            </a:extLst>
          </p:cNvPr>
          <p:cNvSpPr txBox="1"/>
          <p:nvPr/>
        </p:nvSpPr>
        <p:spPr>
          <a:xfrm>
            <a:off x="6348412" y="4272788"/>
            <a:ext cx="1109663" cy="276614"/>
          </a:xfrm>
          <a:prstGeom prst="rect">
            <a:avLst/>
          </a:prstGeom>
          <a:noFill/>
        </p:spPr>
        <p:txBody>
          <a:bodyPr>
            <a:spAutoFit/>
          </a:bodyPr>
          <a:lstStyle/>
          <a:p>
            <a:pPr algn="ctr" eaLnBrk="1" fontAlgn="auto" hangingPunct="1">
              <a:lnSpc>
                <a:spcPct val="150000"/>
              </a:lnSpc>
              <a:spcBef>
                <a:spcPts val="0"/>
              </a:spcBef>
              <a:spcAft>
                <a:spcPts val="0"/>
              </a:spcAft>
              <a:defRPr/>
            </a:pPr>
            <a:r>
              <a:rPr lang="en-US" sz="900" dirty="0">
                <a:solidFill>
                  <a:schemeClr val="tx2"/>
                </a:solidFill>
                <a:latin typeface="+mn-lt"/>
                <a:ea typeface="Times New Roman" panose="02020603050405020304" pitchFamily="18" charset="0"/>
              </a:rPr>
              <a:t>TXT 04</a:t>
            </a:r>
            <a:endParaRPr lang="id-ID" sz="900" dirty="0">
              <a:solidFill>
                <a:schemeClr val="tx2"/>
              </a:solidFill>
              <a:latin typeface="+mn-lt"/>
              <a:ea typeface="Times New Roman" panose="02020603050405020304" pitchFamily="18" charset="0"/>
            </a:endParaRPr>
          </a:p>
        </p:txBody>
      </p:sp>
      <p:sp>
        <p:nvSpPr>
          <p:cNvPr id="35" name="TextBox 49">
            <a:extLst>
              <a:ext uri="{FF2B5EF4-FFF2-40B4-BE49-F238E27FC236}">
                <a16:creationId xmlns:a16="http://schemas.microsoft.com/office/drawing/2014/main" id="{89F02D1C-63BD-F2B1-D622-00AB6A667F60}"/>
              </a:ext>
            </a:extLst>
          </p:cNvPr>
          <p:cNvSpPr txBox="1"/>
          <p:nvPr/>
        </p:nvSpPr>
        <p:spPr>
          <a:xfrm>
            <a:off x="7847012" y="3153601"/>
            <a:ext cx="1857375" cy="1168974"/>
          </a:xfrm>
          <a:prstGeom prst="rect">
            <a:avLst/>
          </a:prstGeom>
          <a:noFill/>
        </p:spPr>
        <p:txBody>
          <a:bodyPr>
            <a:spAutoFit/>
          </a:bodyPr>
          <a:lstStyle/>
          <a:p>
            <a:pPr algn="r">
              <a:lnSpc>
                <a:spcPct val="150000"/>
              </a:lnSpc>
              <a:defRPr/>
            </a:pPr>
            <a:r>
              <a:rPr lang="id-ID" sz="1200" dirty="0"/>
              <a:t>Lorem ipsum dolor sit amet, con</a:t>
            </a:r>
            <a:r>
              <a:rPr lang="en-US" sz="1200" dirty="0"/>
              <a:t> </a:t>
            </a:r>
            <a:r>
              <a:rPr lang="id-ID" sz="1200" dirty="0"/>
              <a:t>sec</a:t>
            </a:r>
            <a:r>
              <a:rPr lang="en-US" sz="1200" dirty="0"/>
              <a:t> </a:t>
            </a:r>
            <a:r>
              <a:rPr lang="id-ID" sz="1200" dirty="0"/>
              <a:t>etur adipiscing elit. Vivamus vel euismod leo. Donec</a:t>
            </a:r>
          </a:p>
        </p:txBody>
      </p:sp>
      <p:sp>
        <p:nvSpPr>
          <p:cNvPr id="36" name="TextBox 50">
            <a:extLst>
              <a:ext uri="{FF2B5EF4-FFF2-40B4-BE49-F238E27FC236}">
                <a16:creationId xmlns:a16="http://schemas.microsoft.com/office/drawing/2014/main" id="{40B4085B-4D1B-4C2F-D39B-F7F6F78E0350}"/>
              </a:ext>
            </a:extLst>
          </p:cNvPr>
          <p:cNvSpPr txBox="1"/>
          <p:nvPr/>
        </p:nvSpPr>
        <p:spPr>
          <a:xfrm>
            <a:off x="7780337" y="2556701"/>
            <a:ext cx="1857375" cy="583750"/>
          </a:xfrm>
          <a:prstGeom prst="rect">
            <a:avLst/>
          </a:prstGeom>
          <a:noFill/>
        </p:spPr>
        <p:txBody>
          <a:bodyPr>
            <a:spAutoFit/>
          </a:bodyPr>
          <a:lstStyle/>
          <a:p>
            <a:pPr algn="r" eaLnBrk="1" fontAlgn="auto" hangingPunct="1">
              <a:lnSpc>
                <a:spcPct val="150000"/>
              </a:lnSpc>
              <a:spcBef>
                <a:spcPts val="0"/>
              </a:spcBef>
              <a:spcAft>
                <a:spcPts val="0"/>
              </a:spcAft>
              <a:defRPr/>
            </a:pPr>
            <a:r>
              <a:rPr lang="en-US" sz="2400" b="1" dirty="0">
                <a:latin typeface="+mj-lt"/>
                <a:ea typeface="Times New Roman" panose="02020603050405020304" pitchFamily="18" charset="0"/>
              </a:rPr>
              <a:t>+431</a:t>
            </a:r>
            <a:r>
              <a:rPr lang="en-US" sz="1600" b="1" dirty="0">
                <a:latin typeface="+mj-lt"/>
                <a:ea typeface="Times New Roman" panose="02020603050405020304" pitchFamily="18" charset="0"/>
              </a:rPr>
              <a:t>k</a:t>
            </a:r>
            <a:endParaRPr lang="id-ID" sz="2400" b="1" dirty="0">
              <a:latin typeface="+mj-lt"/>
              <a:ea typeface="Times New Roman" panose="02020603050405020304" pitchFamily="18" charset="0"/>
            </a:endParaRPr>
          </a:p>
        </p:txBody>
      </p:sp>
      <p:sp>
        <p:nvSpPr>
          <p:cNvPr id="37" name="Rectangle: Rounded Corners 52">
            <a:extLst>
              <a:ext uri="{FF2B5EF4-FFF2-40B4-BE49-F238E27FC236}">
                <a16:creationId xmlns:a16="http://schemas.microsoft.com/office/drawing/2014/main" id="{9E88C1F2-9BF1-88E8-1F71-D0265E6211E5}"/>
              </a:ext>
            </a:extLst>
          </p:cNvPr>
          <p:cNvSpPr/>
          <p:nvPr/>
        </p:nvSpPr>
        <p:spPr>
          <a:xfrm>
            <a:off x="8950325" y="3056763"/>
            <a:ext cx="687387" cy="555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en-ID" sz="1013"/>
          </a:p>
        </p:txBody>
      </p:sp>
      <p:pic>
        <p:nvPicPr>
          <p:cNvPr id="39" name="Gráfico 38">
            <a:extLst>
              <a:ext uri="{FF2B5EF4-FFF2-40B4-BE49-F238E27FC236}">
                <a16:creationId xmlns:a16="http://schemas.microsoft.com/office/drawing/2014/main" id="{DE90A675-42EB-5CE6-263D-D14E2A33D59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888923" y="2134643"/>
            <a:ext cx="690418" cy="690418"/>
          </a:xfrm>
          <a:prstGeom prst="rect">
            <a:avLst/>
          </a:prstGeom>
        </p:spPr>
      </p:pic>
      <p:pic>
        <p:nvPicPr>
          <p:cNvPr id="40" name="Gráfico 39">
            <a:extLst>
              <a:ext uri="{FF2B5EF4-FFF2-40B4-BE49-F238E27FC236}">
                <a16:creationId xmlns:a16="http://schemas.microsoft.com/office/drawing/2014/main" id="{58FA815E-376F-149B-3BCF-AF1036B7ABC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481186" y="2111658"/>
            <a:ext cx="690418" cy="690418"/>
          </a:xfrm>
          <a:prstGeom prst="rect">
            <a:avLst/>
          </a:prstGeom>
        </p:spPr>
      </p:pic>
      <p:pic>
        <p:nvPicPr>
          <p:cNvPr id="41" name="Gráfico 40">
            <a:extLst>
              <a:ext uri="{FF2B5EF4-FFF2-40B4-BE49-F238E27FC236}">
                <a16:creationId xmlns:a16="http://schemas.microsoft.com/office/drawing/2014/main" id="{9D849906-9F62-5FCC-A531-FC977E2D18D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894973" y="3714026"/>
            <a:ext cx="690418" cy="690418"/>
          </a:xfrm>
          <a:prstGeom prst="rect">
            <a:avLst/>
          </a:prstGeom>
        </p:spPr>
      </p:pic>
      <p:pic>
        <p:nvPicPr>
          <p:cNvPr id="42" name="Gráfico 41">
            <a:extLst>
              <a:ext uri="{FF2B5EF4-FFF2-40B4-BE49-F238E27FC236}">
                <a16:creationId xmlns:a16="http://schemas.microsoft.com/office/drawing/2014/main" id="{564EDFBF-4745-ABE1-4C11-7B10446794F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487236" y="3691041"/>
            <a:ext cx="690418" cy="690418"/>
          </a:xfrm>
          <a:prstGeom prst="rect">
            <a:avLst/>
          </a:prstGeom>
        </p:spPr>
      </p:pic>
      <p:pic>
        <p:nvPicPr>
          <p:cNvPr id="2" name="Gráfico 1">
            <a:extLst>
              <a:ext uri="{FF2B5EF4-FFF2-40B4-BE49-F238E27FC236}">
                <a16:creationId xmlns:a16="http://schemas.microsoft.com/office/drawing/2014/main" id="{E17B4DC4-9278-6C9E-C32B-671C611A0CB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8243343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F2745-F67C-1125-C6E2-DD04D8D0CF2F}"/>
            </a:ext>
          </a:extLst>
        </p:cNvPr>
        <p:cNvGrpSpPr/>
        <p:nvPr/>
      </p:nvGrpSpPr>
      <p:grpSpPr>
        <a:xfrm>
          <a:off x="0" y="0"/>
          <a:ext cx="0" cy="0"/>
          <a:chOff x="0" y="0"/>
          <a:chExt cx="0" cy="0"/>
        </a:xfrm>
      </p:grpSpPr>
      <p:sp>
        <p:nvSpPr>
          <p:cNvPr id="2" name="Freeform: Shape 53">
            <a:extLst>
              <a:ext uri="{FF2B5EF4-FFF2-40B4-BE49-F238E27FC236}">
                <a16:creationId xmlns:a16="http://schemas.microsoft.com/office/drawing/2014/main" id="{93EE47C2-EBA9-CBEC-F9FD-B629C8DD834E}"/>
              </a:ext>
            </a:extLst>
          </p:cNvPr>
          <p:cNvSpPr/>
          <p:nvPr/>
        </p:nvSpPr>
        <p:spPr>
          <a:xfrm>
            <a:off x="5046662" y="1770856"/>
            <a:ext cx="2098675" cy="3316287"/>
          </a:xfrm>
          <a:custGeom>
            <a:avLst/>
            <a:gdLst/>
            <a:ahLst/>
            <a:cxnLst/>
            <a:rect l="l" t="t" r="r" b="b"/>
            <a:pathLst>
              <a:path w="1160999" h="1833935">
                <a:moveTo>
                  <a:pt x="565710" y="1417356"/>
                </a:moveTo>
                <a:cubicBezTo>
                  <a:pt x="631442" y="1417356"/>
                  <a:pt x="686287" y="1436870"/>
                  <a:pt x="730246" y="1475899"/>
                </a:cubicBezTo>
                <a:cubicBezTo>
                  <a:pt x="774205" y="1514927"/>
                  <a:pt x="796184" y="1564843"/>
                  <a:pt x="796184" y="1625645"/>
                </a:cubicBezTo>
                <a:cubicBezTo>
                  <a:pt x="796184" y="1686448"/>
                  <a:pt x="774205" y="1736363"/>
                  <a:pt x="730246" y="1775392"/>
                </a:cubicBezTo>
                <a:cubicBezTo>
                  <a:pt x="686287" y="1814421"/>
                  <a:pt x="631442" y="1833935"/>
                  <a:pt x="565710" y="1833935"/>
                </a:cubicBezTo>
                <a:cubicBezTo>
                  <a:pt x="499977" y="1833935"/>
                  <a:pt x="445132" y="1814421"/>
                  <a:pt x="401173" y="1775392"/>
                </a:cubicBezTo>
                <a:cubicBezTo>
                  <a:pt x="357215" y="1736363"/>
                  <a:pt x="335235" y="1686448"/>
                  <a:pt x="335235" y="1625645"/>
                </a:cubicBezTo>
                <a:cubicBezTo>
                  <a:pt x="335235" y="1564843"/>
                  <a:pt x="357215" y="1514927"/>
                  <a:pt x="401173" y="1475899"/>
                </a:cubicBezTo>
                <a:cubicBezTo>
                  <a:pt x="445132" y="1436870"/>
                  <a:pt x="499977" y="1417356"/>
                  <a:pt x="565710" y="1417356"/>
                </a:cubicBezTo>
                <a:close/>
                <a:moveTo>
                  <a:pt x="584197" y="0"/>
                </a:moveTo>
                <a:cubicBezTo>
                  <a:pt x="767426" y="0"/>
                  <a:pt x="909367" y="42315"/>
                  <a:pt x="1010020" y="126946"/>
                </a:cubicBezTo>
                <a:cubicBezTo>
                  <a:pt x="1110673" y="211577"/>
                  <a:pt x="1160999" y="331949"/>
                  <a:pt x="1160999" y="488064"/>
                </a:cubicBezTo>
                <a:cubicBezTo>
                  <a:pt x="1160999" y="556261"/>
                  <a:pt x="1147442" y="618296"/>
                  <a:pt x="1120327" y="674169"/>
                </a:cubicBezTo>
                <a:cubicBezTo>
                  <a:pt x="1093213" y="730041"/>
                  <a:pt x="1049665" y="787146"/>
                  <a:pt x="989684" y="845484"/>
                </a:cubicBezTo>
                <a:lnTo>
                  <a:pt x="847948" y="977359"/>
                </a:lnTo>
                <a:cubicBezTo>
                  <a:pt x="807687" y="1015977"/>
                  <a:pt x="779751" y="1055622"/>
                  <a:pt x="764139" y="1096294"/>
                </a:cubicBezTo>
                <a:cubicBezTo>
                  <a:pt x="748528" y="1136966"/>
                  <a:pt x="739900" y="1188525"/>
                  <a:pt x="738257" y="1250971"/>
                </a:cubicBezTo>
                <a:lnTo>
                  <a:pt x="385767" y="1250971"/>
                </a:lnTo>
                <a:cubicBezTo>
                  <a:pt x="385767" y="1131009"/>
                  <a:pt x="399324" y="1036313"/>
                  <a:pt x="426439" y="966883"/>
                </a:cubicBezTo>
                <a:cubicBezTo>
                  <a:pt x="453554" y="897453"/>
                  <a:pt x="497512" y="837267"/>
                  <a:pt x="558315" y="786325"/>
                </a:cubicBezTo>
                <a:cubicBezTo>
                  <a:pt x="619117" y="735382"/>
                  <a:pt x="665335" y="688753"/>
                  <a:pt x="696969" y="646438"/>
                </a:cubicBezTo>
                <a:cubicBezTo>
                  <a:pt x="728603" y="604122"/>
                  <a:pt x="744419" y="557493"/>
                  <a:pt x="744419" y="506551"/>
                </a:cubicBezTo>
                <a:cubicBezTo>
                  <a:pt x="744419" y="382481"/>
                  <a:pt x="691012" y="320446"/>
                  <a:pt x="584197" y="320446"/>
                </a:cubicBezTo>
                <a:cubicBezTo>
                  <a:pt x="534897" y="320446"/>
                  <a:pt x="495047" y="338522"/>
                  <a:pt x="464646" y="374675"/>
                </a:cubicBezTo>
                <a:cubicBezTo>
                  <a:pt x="434245" y="410828"/>
                  <a:pt x="418222" y="459717"/>
                  <a:pt x="416579" y="521341"/>
                </a:cubicBezTo>
                <a:lnTo>
                  <a:pt x="0" y="521341"/>
                </a:lnTo>
                <a:cubicBezTo>
                  <a:pt x="1643" y="357010"/>
                  <a:pt x="53408" y="229037"/>
                  <a:pt x="155293" y="137422"/>
                </a:cubicBezTo>
                <a:cubicBezTo>
                  <a:pt x="257178" y="45807"/>
                  <a:pt x="400146" y="0"/>
                  <a:pt x="58419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9" name="Rectangle: Rounded Corners 8">
            <a:extLst>
              <a:ext uri="{FF2B5EF4-FFF2-40B4-BE49-F238E27FC236}">
                <a16:creationId xmlns:a16="http://schemas.microsoft.com/office/drawing/2014/main" id="{B321DDB4-7904-9672-2E5B-6F0A2F63A673}"/>
              </a:ext>
            </a:extLst>
          </p:cNvPr>
          <p:cNvSpPr/>
          <p:nvPr/>
        </p:nvSpPr>
        <p:spPr>
          <a:xfrm>
            <a:off x="7416800" y="1978818"/>
            <a:ext cx="1146175" cy="234950"/>
          </a:xfrm>
          <a:prstGeom prst="roundRect">
            <a:avLst>
              <a:gd name="adj" fmla="val 1098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25" b="1" dirty="0"/>
              <a:t>TXT 01</a:t>
            </a:r>
            <a:endParaRPr lang="en-ID" sz="825" b="1" dirty="0"/>
          </a:p>
        </p:txBody>
      </p:sp>
      <p:cxnSp>
        <p:nvCxnSpPr>
          <p:cNvPr id="21" name="Straight Connector 10">
            <a:extLst>
              <a:ext uri="{FF2B5EF4-FFF2-40B4-BE49-F238E27FC236}">
                <a16:creationId xmlns:a16="http://schemas.microsoft.com/office/drawing/2014/main" id="{5B5858AD-6A49-13CA-6823-E26E2C6178C0}"/>
              </a:ext>
            </a:extLst>
          </p:cNvPr>
          <p:cNvCxnSpPr>
            <a:cxnSpLocks/>
            <a:endCxn id="19" idx="1"/>
          </p:cNvCxnSpPr>
          <p:nvPr/>
        </p:nvCxnSpPr>
        <p:spPr>
          <a:xfrm>
            <a:off x="6373812" y="2094706"/>
            <a:ext cx="1042988" cy="158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ctangle: Rounded Corners 25">
            <a:extLst>
              <a:ext uri="{FF2B5EF4-FFF2-40B4-BE49-F238E27FC236}">
                <a16:creationId xmlns:a16="http://schemas.microsoft.com/office/drawing/2014/main" id="{65BB8814-D2C8-DF5B-1108-B9B3DC576EF8}"/>
              </a:ext>
            </a:extLst>
          </p:cNvPr>
          <p:cNvSpPr/>
          <p:nvPr/>
        </p:nvSpPr>
        <p:spPr>
          <a:xfrm>
            <a:off x="7556500" y="3366293"/>
            <a:ext cx="1146175" cy="234950"/>
          </a:xfrm>
          <a:prstGeom prst="roundRect">
            <a:avLst>
              <a:gd name="adj" fmla="val 1098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t>TXT 03</a:t>
            </a:r>
            <a:endParaRPr lang="en-ID" sz="900" b="1" dirty="0"/>
          </a:p>
        </p:txBody>
      </p:sp>
      <p:cxnSp>
        <p:nvCxnSpPr>
          <p:cNvPr id="23" name="Straight Connector 26">
            <a:extLst>
              <a:ext uri="{FF2B5EF4-FFF2-40B4-BE49-F238E27FC236}">
                <a16:creationId xmlns:a16="http://schemas.microsoft.com/office/drawing/2014/main" id="{A1846244-E81D-E258-8646-236384ACECAC}"/>
              </a:ext>
            </a:extLst>
          </p:cNvPr>
          <p:cNvCxnSpPr>
            <a:cxnSpLocks/>
            <a:endCxn id="22" idx="1"/>
          </p:cNvCxnSpPr>
          <p:nvPr/>
        </p:nvCxnSpPr>
        <p:spPr>
          <a:xfrm>
            <a:off x="6513512" y="3482181"/>
            <a:ext cx="1042988" cy="1587"/>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Rectangle: Rounded Corners 41">
            <a:extLst>
              <a:ext uri="{FF2B5EF4-FFF2-40B4-BE49-F238E27FC236}">
                <a16:creationId xmlns:a16="http://schemas.microsoft.com/office/drawing/2014/main" id="{95BC3F27-3B09-F954-683D-66194798EEA1}"/>
              </a:ext>
            </a:extLst>
          </p:cNvPr>
          <p:cNvSpPr/>
          <p:nvPr/>
        </p:nvSpPr>
        <p:spPr>
          <a:xfrm flipH="1">
            <a:off x="4291012" y="2643981"/>
            <a:ext cx="1146175" cy="234950"/>
          </a:xfrm>
          <a:prstGeom prst="roundRect">
            <a:avLst>
              <a:gd name="adj" fmla="val 1098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t>TXT 02</a:t>
            </a:r>
            <a:endParaRPr lang="en-ID" sz="900" b="1" dirty="0"/>
          </a:p>
        </p:txBody>
      </p:sp>
      <p:cxnSp>
        <p:nvCxnSpPr>
          <p:cNvPr id="25" name="Straight Connector 42">
            <a:extLst>
              <a:ext uri="{FF2B5EF4-FFF2-40B4-BE49-F238E27FC236}">
                <a16:creationId xmlns:a16="http://schemas.microsoft.com/office/drawing/2014/main" id="{63E478D8-3645-251D-1C41-85DC63FAD894}"/>
              </a:ext>
            </a:extLst>
          </p:cNvPr>
          <p:cNvCxnSpPr>
            <a:cxnSpLocks/>
            <a:endCxn id="24" idx="1"/>
          </p:cNvCxnSpPr>
          <p:nvPr/>
        </p:nvCxnSpPr>
        <p:spPr>
          <a:xfrm flipH="1">
            <a:off x="5437187" y="2759868"/>
            <a:ext cx="1042988" cy="158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Rectangle: Rounded Corners 46">
            <a:extLst>
              <a:ext uri="{FF2B5EF4-FFF2-40B4-BE49-F238E27FC236}">
                <a16:creationId xmlns:a16="http://schemas.microsoft.com/office/drawing/2014/main" id="{40DD87A4-A38A-CFA2-D345-074B9CD8697D}"/>
              </a:ext>
            </a:extLst>
          </p:cNvPr>
          <p:cNvSpPr/>
          <p:nvPr/>
        </p:nvSpPr>
        <p:spPr>
          <a:xfrm flipH="1">
            <a:off x="3965575" y="3886993"/>
            <a:ext cx="1146175" cy="236538"/>
          </a:xfrm>
          <a:prstGeom prst="roundRect">
            <a:avLst>
              <a:gd name="adj" fmla="val 1098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t>TXT 04</a:t>
            </a:r>
            <a:endParaRPr lang="en-ID" sz="900" b="1" dirty="0"/>
          </a:p>
        </p:txBody>
      </p:sp>
      <p:cxnSp>
        <p:nvCxnSpPr>
          <p:cNvPr id="27" name="Straight Connector 47">
            <a:extLst>
              <a:ext uri="{FF2B5EF4-FFF2-40B4-BE49-F238E27FC236}">
                <a16:creationId xmlns:a16="http://schemas.microsoft.com/office/drawing/2014/main" id="{3D195400-D249-EF7E-F335-4D847C06ACAF}"/>
              </a:ext>
            </a:extLst>
          </p:cNvPr>
          <p:cNvCxnSpPr>
            <a:cxnSpLocks/>
          </p:cNvCxnSpPr>
          <p:nvPr/>
        </p:nvCxnSpPr>
        <p:spPr>
          <a:xfrm flipH="1">
            <a:off x="5111750" y="4002881"/>
            <a:ext cx="101123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Oval 15">
            <a:extLst>
              <a:ext uri="{FF2B5EF4-FFF2-40B4-BE49-F238E27FC236}">
                <a16:creationId xmlns:a16="http://schemas.microsoft.com/office/drawing/2014/main" id="{6C3B98D7-2AA7-520D-6FD4-DBECC06C6ABC}"/>
              </a:ext>
            </a:extLst>
          </p:cNvPr>
          <p:cNvSpPr/>
          <p:nvPr/>
        </p:nvSpPr>
        <p:spPr>
          <a:xfrm>
            <a:off x="6238875" y="1994693"/>
            <a:ext cx="200025" cy="2000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1" name="Oval 27">
            <a:extLst>
              <a:ext uri="{FF2B5EF4-FFF2-40B4-BE49-F238E27FC236}">
                <a16:creationId xmlns:a16="http://schemas.microsoft.com/office/drawing/2014/main" id="{AACAB3D7-3F32-12E6-A0AA-E5A1A59140EB}"/>
              </a:ext>
            </a:extLst>
          </p:cNvPr>
          <p:cNvSpPr/>
          <p:nvPr/>
        </p:nvSpPr>
        <p:spPr>
          <a:xfrm>
            <a:off x="6362700" y="3366293"/>
            <a:ext cx="231775" cy="2317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4" name="Oval 43">
            <a:extLst>
              <a:ext uri="{FF2B5EF4-FFF2-40B4-BE49-F238E27FC236}">
                <a16:creationId xmlns:a16="http://schemas.microsoft.com/office/drawing/2014/main" id="{55B7E4CF-B724-B789-78F4-D89299E1F118}"/>
              </a:ext>
            </a:extLst>
          </p:cNvPr>
          <p:cNvSpPr/>
          <p:nvPr/>
        </p:nvSpPr>
        <p:spPr>
          <a:xfrm flipH="1">
            <a:off x="6364287" y="2643981"/>
            <a:ext cx="231775" cy="2317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7" name="Oval 48">
            <a:extLst>
              <a:ext uri="{FF2B5EF4-FFF2-40B4-BE49-F238E27FC236}">
                <a16:creationId xmlns:a16="http://schemas.microsoft.com/office/drawing/2014/main" id="{DF573A60-4F83-7603-3C10-9475DCBE9257}"/>
              </a:ext>
            </a:extLst>
          </p:cNvPr>
          <p:cNvSpPr/>
          <p:nvPr/>
        </p:nvSpPr>
        <p:spPr>
          <a:xfrm flipH="1">
            <a:off x="6038850" y="3886993"/>
            <a:ext cx="231775" cy="2333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50" name="TextBox 23">
            <a:extLst>
              <a:ext uri="{FF2B5EF4-FFF2-40B4-BE49-F238E27FC236}">
                <a16:creationId xmlns:a16="http://schemas.microsoft.com/office/drawing/2014/main" id="{BCEEE879-0C56-3045-542C-81A4B6E2FF7C}"/>
              </a:ext>
            </a:extLst>
          </p:cNvPr>
          <p:cNvSpPr txBox="1"/>
          <p:nvPr/>
        </p:nvSpPr>
        <p:spPr>
          <a:xfrm>
            <a:off x="7359650" y="2280012"/>
            <a:ext cx="2452687" cy="769441"/>
          </a:xfrm>
          <a:prstGeom prst="rect">
            <a:avLst/>
          </a:prstGeom>
          <a:noFill/>
        </p:spPr>
        <p:txBody>
          <a:bodyPr>
            <a:spAutoFit/>
          </a:bodyPr>
          <a:lstStyle/>
          <a:p>
            <a:pPr>
              <a:defRPr/>
            </a:pPr>
            <a:r>
              <a:rPr lang="id-ID" sz="1100" dirty="0"/>
              <a:t>Lorem ipsum dolor sit amet, consectetur adipi</a:t>
            </a:r>
            <a:r>
              <a:rPr lang="en-US" sz="1100" dirty="0"/>
              <a:t> </a:t>
            </a:r>
            <a:r>
              <a:rPr lang="id-ID" sz="1100" dirty="0"/>
              <a:t>scing elit. Vivamus vel euismod leo. Donec commodo et urna ac semper. Mauris</a:t>
            </a:r>
          </a:p>
        </p:txBody>
      </p:sp>
      <p:sp>
        <p:nvSpPr>
          <p:cNvPr id="51" name="TextBox 24">
            <a:extLst>
              <a:ext uri="{FF2B5EF4-FFF2-40B4-BE49-F238E27FC236}">
                <a16:creationId xmlns:a16="http://schemas.microsoft.com/office/drawing/2014/main" id="{F1DB7951-EDA9-BEA7-E574-0B8D107FD8AB}"/>
              </a:ext>
            </a:extLst>
          </p:cNvPr>
          <p:cNvSpPr txBox="1"/>
          <p:nvPr/>
        </p:nvSpPr>
        <p:spPr>
          <a:xfrm>
            <a:off x="7499350" y="3721173"/>
            <a:ext cx="2452687" cy="769441"/>
          </a:xfrm>
          <a:prstGeom prst="rect">
            <a:avLst/>
          </a:prstGeom>
          <a:noFill/>
        </p:spPr>
        <p:txBody>
          <a:bodyPr>
            <a:spAutoFit/>
          </a:bodyPr>
          <a:lstStyle/>
          <a:p>
            <a:pPr eaLnBrk="1" fontAlgn="auto" hangingPunct="1">
              <a:spcBef>
                <a:spcPts val="0"/>
              </a:spcBef>
              <a:spcAft>
                <a:spcPts val="0"/>
              </a:spcAft>
              <a:defRPr/>
            </a:pPr>
            <a:r>
              <a:rPr lang="id-ID" sz="1100" dirty="0"/>
              <a:t>Lorem ipsum dolor sit amet, consectetur adipi</a:t>
            </a:r>
            <a:r>
              <a:rPr lang="en-US" sz="1100" dirty="0"/>
              <a:t> </a:t>
            </a:r>
            <a:r>
              <a:rPr lang="id-ID" sz="1100" dirty="0"/>
              <a:t>scing elit. Vivamus vel euismod leo. Donec commodo et urna ac semper. Mauris</a:t>
            </a:r>
          </a:p>
        </p:txBody>
      </p:sp>
      <p:sp>
        <p:nvSpPr>
          <p:cNvPr id="52" name="TextBox 30">
            <a:extLst>
              <a:ext uri="{FF2B5EF4-FFF2-40B4-BE49-F238E27FC236}">
                <a16:creationId xmlns:a16="http://schemas.microsoft.com/office/drawing/2014/main" id="{FD138679-175C-F792-96AA-9BE05B9E1078}"/>
              </a:ext>
            </a:extLst>
          </p:cNvPr>
          <p:cNvSpPr txBox="1"/>
          <p:nvPr/>
        </p:nvSpPr>
        <p:spPr>
          <a:xfrm>
            <a:off x="3024187" y="2967110"/>
            <a:ext cx="2452688" cy="769441"/>
          </a:xfrm>
          <a:prstGeom prst="rect">
            <a:avLst/>
          </a:prstGeom>
          <a:noFill/>
        </p:spPr>
        <p:txBody>
          <a:bodyPr>
            <a:spAutoFit/>
          </a:bodyPr>
          <a:lstStyle/>
          <a:p>
            <a:pPr algn="r" eaLnBrk="1" fontAlgn="auto" hangingPunct="1">
              <a:spcBef>
                <a:spcPts val="0"/>
              </a:spcBef>
              <a:spcAft>
                <a:spcPts val="0"/>
              </a:spcAft>
              <a:defRPr/>
            </a:pPr>
            <a:r>
              <a:rPr lang="id-ID" sz="1100" dirty="0"/>
              <a:t>Lorem ipsum dolor sit amet, consectetur adipi</a:t>
            </a:r>
            <a:r>
              <a:rPr lang="en-US" sz="1100" dirty="0"/>
              <a:t> </a:t>
            </a:r>
            <a:r>
              <a:rPr lang="id-ID" sz="1100" dirty="0"/>
              <a:t>scing elit. Vivamus vel euismod leo. Donec commodo et urna ac semper. Mauris</a:t>
            </a:r>
          </a:p>
        </p:txBody>
      </p:sp>
      <p:sp>
        <p:nvSpPr>
          <p:cNvPr id="53" name="TextBox 31">
            <a:extLst>
              <a:ext uri="{FF2B5EF4-FFF2-40B4-BE49-F238E27FC236}">
                <a16:creationId xmlns:a16="http://schemas.microsoft.com/office/drawing/2014/main" id="{05D43664-532D-1954-89EB-0A7529084021}"/>
              </a:ext>
            </a:extLst>
          </p:cNvPr>
          <p:cNvSpPr txBox="1"/>
          <p:nvPr/>
        </p:nvSpPr>
        <p:spPr>
          <a:xfrm>
            <a:off x="2698750" y="4279973"/>
            <a:ext cx="2452687" cy="769441"/>
          </a:xfrm>
          <a:prstGeom prst="rect">
            <a:avLst/>
          </a:prstGeom>
          <a:noFill/>
        </p:spPr>
        <p:txBody>
          <a:bodyPr>
            <a:spAutoFit/>
          </a:bodyPr>
          <a:lstStyle/>
          <a:p>
            <a:pPr algn="r" eaLnBrk="1" fontAlgn="auto" hangingPunct="1">
              <a:spcBef>
                <a:spcPts val="0"/>
              </a:spcBef>
              <a:spcAft>
                <a:spcPts val="0"/>
              </a:spcAft>
              <a:defRPr/>
            </a:pPr>
            <a:r>
              <a:rPr lang="id-ID" sz="1100" dirty="0"/>
              <a:t>Lorem ipsum dolor sit amet, consectetur adipi</a:t>
            </a:r>
            <a:r>
              <a:rPr lang="en-US" sz="1100" dirty="0"/>
              <a:t> </a:t>
            </a:r>
            <a:r>
              <a:rPr lang="id-ID" sz="1100" dirty="0"/>
              <a:t>scing elit. Vivamus vel euismod leo. Donec commodo et urna ac semper. Mauris</a:t>
            </a:r>
          </a:p>
        </p:txBody>
      </p:sp>
      <p:pic>
        <p:nvPicPr>
          <p:cNvPr id="3" name="Gráfico 2">
            <a:extLst>
              <a:ext uri="{FF2B5EF4-FFF2-40B4-BE49-F238E27FC236}">
                <a16:creationId xmlns:a16="http://schemas.microsoft.com/office/drawing/2014/main" id="{AEF7FE0F-43AD-D8D9-83D4-74D7A6247A5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4573458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A7039-69B0-5040-36FE-66A59707586A}"/>
            </a:ext>
          </a:extLst>
        </p:cNvPr>
        <p:cNvGrpSpPr/>
        <p:nvPr/>
      </p:nvGrpSpPr>
      <p:grpSpPr>
        <a:xfrm>
          <a:off x="0" y="0"/>
          <a:ext cx="0" cy="0"/>
          <a:chOff x="0" y="0"/>
          <a:chExt cx="0" cy="0"/>
        </a:xfrm>
      </p:grpSpPr>
      <p:sp>
        <p:nvSpPr>
          <p:cNvPr id="2" name="Arrow: Chevron 4">
            <a:extLst>
              <a:ext uri="{FF2B5EF4-FFF2-40B4-BE49-F238E27FC236}">
                <a16:creationId xmlns:a16="http://schemas.microsoft.com/office/drawing/2014/main" id="{CB2A69E6-CF75-EB8B-619E-ADB87D0A3C66}"/>
              </a:ext>
            </a:extLst>
          </p:cNvPr>
          <p:cNvSpPr/>
          <p:nvPr/>
        </p:nvSpPr>
        <p:spPr>
          <a:xfrm>
            <a:off x="3087543" y="2792701"/>
            <a:ext cx="673100" cy="4699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3" name="Oval 14">
            <a:extLst>
              <a:ext uri="{FF2B5EF4-FFF2-40B4-BE49-F238E27FC236}">
                <a16:creationId xmlns:a16="http://schemas.microsoft.com/office/drawing/2014/main" id="{017C5ED2-8D8D-92CF-65A1-E2E8FF101377}"/>
              </a:ext>
            </a:extLst>
          </p:cNvPr>
          <p:cNvSpPr/>
          <p:nvPr/>
        </p:nvSpPr>
        <p:spPr>
          <a:xfrm>
            <a:off x="3087543" y="1987838"/>
            <a:ext cx="673100" cy="673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 name="Arrow: Chevron 15">
            <a:extLst>
              <a:ext uri="{FF2B5EF4-FFF2-40B4-BE49-F238E27FC236}">
                <a16:creationId xmlns:a16="http://schemas.microsoft.com/office/drawing/2014/main" id="{07628049-73AE-A2EE-90FC-A8EDE64A0BAE}"/>
              </a:ext>
            </a:extLst>
          </p:cNvPr>
          <p:cNvSpPr/>
          <p:nvPr/>
        </p:nvSpPr>
        <p:spPr>
          <a:xfrm>
            <a:off x="4770293" y="2792701"/>
            <a:ext cx="673100" cy="469900"/>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5" name="Oval 16">
            <a:extLst>
              <a:ext uri="{FF2B5EF4-FFF2-40B4-BE49-F238E27FC236}">
                <a16:creationId xmlns:a16="http://schemas.microsoft.com/office/drawing/2014/main" id="{A46AA617-B6DA-E9A7-FD4C-14080871E27E}"/>
              </a:ext>
            </a:extLst>
          </p:cNvPr>
          <p:cNvSpPr/>
          <p:nvPr/>
        </p:nvSpPr>
        <p:spPr>
          <a:xfrm>
            <a:off x="4770293" y="1987838"/>
            <a:ext cx="673100" cy="6731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6" name="Arrow: Chevron 17">
            <a:extLst>
              <a:ext uri="{FF2B5EF4-FFF2-40B4-BE49-F238E27FC236}">
                <a16:creationId xmlns:a16="http://schemas.microsoft.com/office/drawing/2014/main" id="{8B2A9A76-4526-EB4B-E196-76FC5AC0E516}"/>
              </a:ext>
            </a:extLst>
          </p:cNvPr>
          <p:cNvSpPr/>
          <p:nvPr/>
        </p:nvSpPr>
        <p:spPr>
          <a:xfrm>
            <a:off x="6453043" y="2792701"/>
            <a:ext cx="673100" cy="469900"/>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7" name="Oval 18">
            <a:extLst>
              <a:ext uri="{FF2B5EF4-FFF2-40B4-BE49-F238E27FC236}">
                <a16:creationId xmlns:a16="http://schemas.microsoft.com/office/drawing/2014/main" id="{AC72CEDE-1E49-F9F4-E19B-E1467CF76C5E}"/>
              </a:ext>
            </a:extLst>
          </p:cNvPr>
          <p:cNvSpPr/>
          <p:nvPr/>
        </p:nvSpPr>
        <p:spPr>
          <a:xfrm>
            <a:off x="6453043" y="1987838"/>
            <a:ext cx="673100" cy="6731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8" name="Arrow: Chevron 19">
            <a:extLst>
              <a:ext uri="{FF2B5EF4-FFF2-40B4-BE49-F238E27FC236}">
                <a16:creationId xmlns:a16="http://schemas.microsoft.com/office/drawing/2014/main" id="{00B188B2-C46E-8793-9D68-CD180BB67D43}"/>
              </a:ext>
            </a:extLst>
          </p:cNvPr>
          <p:cNvSpPr/>
          <p:nvPr/>
        </p:nvSpPr>
        <p:spPr>
          <a:xfrm>
            <a:off x="8135793" y="2792701"/>
            <a:ext cx="673100" cy="469900"/>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9" name="Oval 20">
            <a:extLst>
              <a:ext uri="{FF2B5EF4-FFF2-40B4-BE49-F238E27FC236}">
                <a16:creationId xmlns:a16="http://schemas.microsoft.com/office/drawing/2014/main" id="{EAF652CC-EDCA-8E78-DAE7-BC18166E0DAC}"/>
              </a:ext>
            </a:extLst>
          </p:cNvPr>
          <p:cNvSpPr/>
          <p:nvPr/>
        </p:nvSpPr>
        <p:spPr>
          <a:xfrm>
            <a:off x="8135793" y="1987838"/>
            <a:ext cx="673100" cy="6731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0" name="Arrow: Chevron 22">
            <a:extLst>
              <a:ext uri="{FF2B5EF4-FFF2-40B4-BE49-F238E27FC236}">
                <a16:creationId xmlns:a16="http://schemas.microsoft.com/office/drawing/2014/main" id="{9DE679FE-D24D-069C-2029-FBE020E86511}"/>
              </a:ext>
            </a:extLst>
          </p:cNvPr>
          <p:cNvSpPr/>
          <p:nvPr/>
        </p:nvSpPr>
        <p:spPr>
          <a:xfrm>
            <a:off x="2522393" y="2792701"/>
            <a:ext cx="673100" cy="469900"/>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1" name="Arrow: Chevron 23">
            <a:extLst>
              <a:ext uri="{FF2B5EF4-FFF2-40B4-BE49-F238E27FC236}">
                <a16:creationId xmlns:a16="http://schemas.microsoft.com/office/drawing/2014/main" id="{0766E629-12C9-1AF2-8C1B-48A45625F657}"/>
              </a:ext>
            </a:extLst>
          </p:cNvPr>
          <p:cNvSpPr/>
          <p:nvPr/>
        </p:nvSpPr>
        <p:spPr>
          <a:xfrm>
            <a:off x="3652693" y="2792701"/>
            <a:ext cx="673100" cy="469900"/>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2" name="Arrow: Chevron 24">
            <a:extLst>
              <a:ext uri="{FF2B5EF4-FFF2-40B4-BE49-F238E27FC236}">
                <a16:creationId xmlns:a16="http://schemas.microsoft.com/office/drawing/2014/main" id="{8783F60E-7784-574B-F8B6-347A1364317E}"/>
              </a:ext>
            </a:extLst>
          </p:cNvPr>
          <p:cNvSpPr/>
          <p:nvPr/>
        </p:nvSpPr>
        <p:spPr>
          <a:xfrm>
            <a:off x="4205143" y="2792701"/>
            <a:ext cx="673100" cy="469900"/>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3" name="Arrow: Chevron 25">
            <a:extLst>
              <a:ext uri="{FF2B5EF4-FFF2-40B4-BE49-F238E27FC236}">
                <a16:creationId xmlns:a16="http://schemas.microsoft.com/office/drawing/2014/main" id="{FF2C90AE-056D-B740-42B8-8E1803EB4A0E}"/>
              </a:ext>
            </a:extLst>
          </p:cNvPr>
          <p:cNvSpPr/>
          <p:nvPr/>
        </p:nvSpPr>
        <p:spPr>
          <a:xfrm>
            <a:off x="5335443" y="2792701"/>
            <a:ext cx="673100" cy="469900"/>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4" name="Arrow: Chevron 26">
            <a:extLst>
              <a:ext uri="{FF2B5EF4-FFF2-40B4-BE49-F238E27FC236}">
                <a16:creationId xmlns:a16="http://schemas.microsoft.com/office/drawing/2014/main" id="{BB811A0D-C1A8-46E5-8FF3-C611B9C1F004}"/>
              </a:ext>
            </a:extLst>
          </p:cNvPr>
          <p:cNvSpPr/>
          <p:nvPr/>
        </p:nvSpPr>
        <p:spPr>
          <a:xfrm>
            <a:off x="5887893" y="2792701"/>
            <a:ext cx="673100" cy="469900"/>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5" name="Arrow: Chevron 27">
            <a:extLst>
              <a:ext uri="{FF2B5EF4-FFF2-40B4-BE49-F238E27FC236}">
                <a16:creationId xmlns:a16="http://schemas.microsoft.com/office/drawing/2014/main" id="{F0B631C2-6D30-C0B3-BBAF-61D5743E2A7C}"/>
              </a:ext>
            </a:extLst>
          </p:cNvPr>
          <p:cNvSpPr/>
          <p:nvPr/>
        </p:nvSpPr>
        <p:spPr>
          <a:xfrm>
            <a:off x="7018193" y="2792701"/>
            <a:ext cx="673100" cy="469900"/>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6" name="Arrow: Chevron 28">
            <a:extLst>
              <a:ext uri="{FF2B5EF4-FFF2-40B4-BE49-F238E27FC236}">
                <a16:creationId xmlns:a16="http://schemas.microsoft.com/office/drawing/2014/main" id="{BA37E388-5ECF-B927-ECAB-09A4256B85AC}"/>
              </a:ext>
            </a:extLst>
          </p:cNvPr>
          <p:cNvSpPr/>
          <p:nvPr/>
        </p:nvSpPr>
        <p:spPr>
          <a:xfrm>
            <a:off x="7570643" y="2792701"/>
            <a:ext cx="673100" cy="469900"/>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7" name="Arrow: Chevron 29">
            <a:extLst>
              <a:ext uri="{FF2B5EF4-FFF2-40B4-BE49-F238E27FC236}">
                <a16:creationId xmlns:a16="http://schemas.microsoft.com/office/drawing/2014/main" id="{E5FA6C70-D0C8-92B2-F235-B08938F81E4F}"/>
              </a:ext>
            </a:extLst>
          </p:cNvPr>
          <p:cNvSpPr/>
          <p:nvPr/>
        </p:nvSpPr>
        <p:spPr>
          <a:xfrm>
            <a:off x="8745393" y="2792701"/>
            <a:ext cx="671513" cy="469900"/>
          </a:xfrm>
          <a:prstGeom prst="chevr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8" name="TextBox 21">
            <a:extLst>
              <a:ext uri="{FF2B5EF4-FFF2-40B4-BE49-F238E27FC236}">
                <a16:creationId xmlns:a16="http://schemas.microsoft.com/office/drawing/2014/main" id="{24911320-13D1-53CC-449B-9A1526CF6E4E}"/>
              </a:ext>
            </a:extLst>
          </p:cNvPr>
          <p:cNvSpPr txBox="1"/>
          <p:nvPr/>
        </p:nvSpPr>
        <p:spPr>
          <a:xfrm>
            <a:off x="2625581" y="3697576"/>
            <a:ext cx="1508125" cy="507831"/>
          </a:xfrm>
          <a:prstGeom prst="rect">
            <a:avLst/>
          </a:prstGeom>
          <a:noFill/>
        </p:spPr>
        <p:txBody>
          <a:bodyPr>
            <a:spAutoFit/>
          </a:bodyPr>
          <a:lstStyle/>
          <a:p>
            <a:pPr algn="ctr" eaLnBrk="1" fontAlgn="auto" hangingPunct="1">
              <a:spcBef>
                <a:spcPts val="0"/>
              </a:spcBef>
              <a:spcAft>
                <a:spcPts val="0"/>
              </a:spcAft>
              <a:defRPr/>
            </a:pPr>
            <a:r>
              <a:rPr lang="id-ID" sz="900" dirty="0">
                <a:ea typeface="Times New Roman" panose="02020603050405020304" pitchFamily="18" charset="0"/>
              </a:rPr>
              <a:t>Lorem ipsum dolor sit amet, cons</a:t>
            </a:r>
            <a:r>
              <a:rPr lang="en-US" sz="900" dirty="0">
                <a:ea typeface="Times New Roman" panose="02020603050405020304" pitchFamily="18" charset="0"/>
              </a:rPr>
              <a:t> </a:t>
            </a:r>
            <a:r>
              <a:rPr lang="id-ID" sz="900" dirty="0">
                <a:ea typeface="Times New Roman" panose="02020603050405020304" pitchFamily="18" charset="0"/>
              </a:rPr>
              <a:t>ectetur adipi</a:t>
            </a:r>
            <a:r>
              <a:rPr lang="en-US" sz="900" dirty="0">
                <a:ea typeface="Times New Roman" panose="02020603050405020304" pitchFamily="18" charset="0"/>
              </a:rPr>
              <a:t> </a:t>
            </a:r>
            <a:r>
              <a:rPr lang="id-ID" sz="900" dirty="0">
                <a:ea typeface="Times New Roman" panose="02020603050405020304" pitchFamily="18" charset="0"/>
              </a:rPr>
              <a:t>scing elit. Viva</a:t>
            </a:r>
            <a:r>
              <a:rPr lang="en-US" sz="900" dirty="0">
                <a:ea typeface="Times New Roman" panose="02020603050405020304" pitchFamily="18" charset="0"/>
              </a:rPr>
              <a:t> </a:t>
            </a:r>
            <a:r>
              <a:rPr lang="id-ID" sz="900" dirty="0">
                <a:ea typeface="Times New Roman" panose="02020603050405020304" pitchFamily="18" charset="0"/>
              </a:rPr>
              <a:t>mus</a:t>
            </a:r>
          </a:p>
        </p:txBody>
      </p:sp>
      <p:sp>
        <p:nvSpPr>
          <p:cNvPr id="19" name="TextBox 30">
            <a:extLst>
              <a:ext uri="{FF2B5EF4-FFF2-40B4-BE49-F238E27FC236}">
                <a16:creationId xmlns:a16="http://schemas.microsoft.com/office/drawing/2014/main" id="{099CF1D2-DA28-1913-2EEB-73921F7843B9}"/>
              </a:ext>
            </a:extLst>
          </p:cNvPr>
          <p:cNvSpPr txBox="1"/>
          <p:nvPr/>
        </p:nvSpPr>
        <p:spPr>
          <a:xfrm>
            <a:off x="2482706" y="3443576"/>
            <a:ext cx="1793875" cy="246221"/>
          </a:xfrm>
          <a:prstGeom prst="rect">
            <a:avLst/>
          </a:prstGeom>
          <a:noFill/>
        </p:spPr>
        <p:txBody>
          <a:bodyPr>
            <a:spAutoFit/>
          </a:bodyPr>
          <a:lstStyle/>
          <a:p>
            <a:pPr algn="ctr" eaLnBrk="1" fontAlgn="auto" hangingPunct="1">
              <a:spcBef>
                <a:spcPts val="0"/>
              </a:spcBef>
              <a:spcAft>
                <a:spcPts val="0"/>
              </a:spcAft>
              <a:defRPr/>
            </a:pPr>
            <a:r>
              <a:rPr lang="en-US" sz="1000" b="1" dirty="0">
                <a:ea typeface="Times New Roman" panose="02020603050405020304" pitchFamily="18" charset="0"/>
              </a:rPr>
              <a:t>First Aspects </a:t>
            </a:r>
            <a:endParaRPr lang="id-ID" sz="1000" b="1" dirty="0">
              <a:ea typeface="Times New Roman" panose="02020603050405020304" pitchFamily="18" charset="0"/>
            </a:endParaRPr>
          </a:p>
        </p:txBody>
      </p:sp>
      <p:sp>
        <p:nvSpPr>
          <p:cNvPr id="20" name="TextBox 33">
            <a:extLst>
              <a:ext uri="{FF2B5EF4-FFF2-40B4-BE49-F238E27FC236}">
                <a16:creationId xmlns:a16="http://schemas.microsoft.com/office/drawing/2014/main" id="{C04468DD-8522-3090-2E25-B6C673B9E843}"/>
              </a:ext>
            </a:extLst>
          </p:cNvPr>
          <p:cNvSpPr txBox="1"/>
          <p:nvPr/>
        </p:nvSpPr>
        <p:spPr>
          <a:xfrm>
            <a:off x="4276581" y="3697576"/>
            <a:ext cx="1508125" cy="507831"/>
          </a:xfrm>
          <a:prstGeom prst="rect">
            <a:avLst/>
          </a:prstGeom>
          <a:noFill/>
        </p:spPr>
        <p:txBody>
          <a:bodyPr>
            <a:spAutoFit/>
          </a:bodyPr>
          <a:lstStyle/>
          <a:p>
            <a:pPr algn="ctr" eaLnBrk="1" fontAlgn="auto" hangingPunct="1">
              <a:spcBef>
                <a:spcPts val="0"/>
              </a:spcBef>
              <a:spcAft>
                <a:spcPts val="0"/>
              </a:spcAft>
              <a:defRPr/>
            </a:pPr>
            <a:r>
              <a:rPr lang="id-ID" sz="900" dirty="0">
                <a:ea typeface="Times New Roman" panose="02020603050405020304" pitchFamily="18" charset="0"/>
              </a:rPr>
              <a:t>Lorem ipsum dolor sit amet, cons</a:t>
            </a:r>
            <a:r>
              <a:rPr lang="en-US" sz="900" dirty="0">
                <a:ea typeface="Times New Roman" panose="02020603050405020304" pitchFamily="18" charset="0"/>
              </a:rPr>
              <a:t> </a:t>
            </a:r>
            <a:r>
              <a:rPr lang="id-ID" sz="900" dirty="0">
                <a:ea typeface="Times New Roman" panose="02020603050405020304" pitchFamily="18" charset="0"/>
              </a:rPr>
              <a:t>ectetur adipi</a:t>
            </a:r>
            <a:r>
              <a:rPr lang="en-US" sz="900" dirty="0">
                <a:ea typeface="Times New Roman" panose="02020603050405020304" pitchFamily="18" charset="0"/>
              </a:rPr>
              <a:t> </a:t>
            </a:r>
            <a:r>
              <a:rPr lang="id-ID" sz="900" dirty="0">
                <a:ea typeface="Times New Roman" panose="02020603050405020304" pitchFamily="18" charset="0"/>
              </a:rPr>
              <a:t>scing elit. Viva</a:t>
            </a:r>
            <a:r>
              <a:rPr lang="en-US" sz="900" dirty="0">
                <a:ea typeface="Times New Roman" panose="02020603050405020304" pitchFamily="18" charset="0"/>
              </a:rPr>
              <a:t> </a:t>
            </a:r>
            <a:r>
              <a:rPr lang="id-ID" sz="900" dirty="0">
                <a:ea typeface="Times New Roman" panose="02020603050405020304" pitchFamily="18" charset="0"/>
              </a:rPr>
              <a:t>mus</a:t>
            </a:r>
          </a:p>
        </p:txBody>
      </p:sp>
      <p:sp>
        <p:nvSpPr>
          <p:cNvPr id="21" name="TextBox 34">
            <a:extLst>
              <a:ext uri="{FF2B5EF4-FFF2-40B4-BE49-F238E27FC236}">
                <a16:creationId xmlns:a16="http://schemas.microsoft.com/office/drawing/2014/main" id="{3B218174-E039-EF1B-A314-D40B0C871FF6}"/>
              </a:ext>
            </a:extLst>
          </p:cNvPr>
          <p:cNvSpPr txBox="1"/>
          <p:nvPr/>
        </p:nvSpPr>
        <p:spPr>
          <a:xfrm>
            <a:off x="4133706" y="3443576"/>
            <a:ext cx="1793875" cy="246221"/>
          </a:xfrm>
          <a:prstGeom prst="rect">
            <a:avLst/>
          </a:prstGeom>
          <a:noFill/>
        </p:spPr>
        <p:txBody>
          <a:bodyPr>
            <a:spAutoFit/>
          </a:bodyPr>
          <a:lstStyle/>
          <a:p>
            <a:pPr algn="ctr" eaLnBrk="1" fontAlgn="auto" hangingPunct="1">
              <a:spcBef>
                <a:spcPts val="0"/>
              </a:spcBef>
              <a:spcAft>
                <a:spcPts val="0"/>
              </a:spcAft>
              <a:defRPr/>
            </a:pPr>
            <a:r>
              <a:rPr lang="en-US" sz="1000" b="1" dirty="0">
                <a:ea typeface="Times New Roman" panose="02020603050405020304" pitchFamily="18" charset="0"/>
              </a:rPr>
              <a:t>Second Aspects </a:t>
            </a:r>
            <a:endParaRPr lang="id-ID" sz="1000" b="1" dirty="0">
              <a:ea typeface="Times New Roman" panose="02020603050405020304" pitchFamily="18" charset="0"/>
            </a:endParaRPr>
          </a:p>
        </p:txBody>
      </p:sp>
      <p:sp>
        <p:nvSpPr>
          <p:cNvPr id="22" name="TextBox 35">
            <a:extLst>
              <a:ext uri="{FF2B5EF4-FFF2-40B4-BE49-F238E27FC236}">
                <a16:creationId xmlns:a16="http://schemas.microsoft.com/office/drawing/2014/main" id="{EC0637FF-B99B-1D16-EEE5-7A46088D59FB}"/>
              </a:ext>
            </a:extLst>
          </p:cNvPr>
          <p:cNvSpPr txBox="1"/>
          <p:nvPr/>
        </p:nvSpPr>
        <p:spPr>
          <a:xfrm>
            <a:off x="6030768" y="3697576"/>
            <a:ext cx="1508125" cy="507831"/>
          </a:xfrm>
          <a:prstGeom prst="rect">
            <a:avLst/>
          </a:prstGeom>
          <a:noFill/>
        </p:spPr>
        <p:txBody>
          <a:bodyPr>
            <a:spAutoFit/>
          </a:bodyPr>
          <a:lstStyle/>
          <a:p>
            <a:pPr algn="ctr" eaLnBrk="1" fontAlgn="auto" hangingPunct="1">
              <a:spcBef>
                <a:spcPts val="0"/>
              </a:spcBef>
              <a:spcAft>
                <a:spcPts val="0"/>
              </a:spcAft>
              <a:defRPr/>
            </a:pPr>
            <a:r>
              <a:rPr lang="id-ID" sz="900" dirty="0">
                <a:ea typeface="Times New Roman" panose="02020603050405020304" pitchFamily="18" charset="0"/>
              </a:rPr>
              <a:t>Lorem ipsum dolor sit amet, cons</a:t>
            </a:r>
            <a:r>
              <a:rPr lang="en-US" sz="900" dirty="0">
                <a:ea typeface="Times New Roman" panose="02020603050405020304" pitchFamily="18" charset="0"/>
              </a:rPr>
              <a:t> </a:t>
            </a:r>
            <a:r>
              <a:rPr lang="id-ID" sz="900" dirty="0">
                <a:ea typeface="Times New Roman" panose="02020603050405020304" pitchFamily="18" charset="0"/>
              </a:rPr>
              <a:t>ectetur adipi</a:t>
            </a:r>
            <a:r>
              <a:rPr lang="en-US" sz="900" dirty="0">
                <a:ea typeface="Times New Roman" panose="02020603050405020304" pitchFamily="18" charset="0"/>
              </a:rPr>
              <a:t> </a:t>
            </a:r>
            <a:r>
              <a:rPr lang="id-ID" sz="900" dirty="0">
                <a:ea typeface="Times New Roman" panose="02020603050405020304" pitchFamily="18" charset="0"/>
              </a:rPr>
              <a:t>scing elit. Viva</a:t>
            </a:r>
            <a:r>
              <a:rPr lang="en-US" sz="900" dirty="0">
                <a:ea typeface="Times New Roman" panose="02020603050405020304" pitchFamily="18" charset="0"/>
              </a:rPr>
              <a:t> </a:t>
            </a:r>
            <a:r>
              <a:rPr lang="id-ID" sz="900" dirty="0">
                <a:ea typeface="Times New Roman" panose="02020603050405020304" pitchFamily="18" charset="0"/>
              </a:rPr>
              <a:t>mus</a:t>
            </a:r>
          </a:p>
        </p:txBody>
      </p:sp>
      <p:sp>
        <p:nvSpPr>
          <p:cNvPr id="23" name="TextBox 36">
            <a:extLst>
              <a:ext uri="{FF2B5EF4-FFF2-40B4-BE49-F238E27FC236}">
                <a16:creationId xmlns:a16="http://schemas.microsoft.com/office/drawing/2014/main" id="{26987577-2859-EE1B-ECD0-C46642797933}"/>
              </a:ext>
            </a:extLst>
          </p:cNvPr>
          <p:cNvSpPr txBox="1"/>
          <p:nvPr/>
        </p:nvSpPr>
        <p:spPr>
          <a:xfrm>
            <a:off x="5887893" y="3443576"/>
            <a:ext cx="1793875" cy="246221"/>
          </a:xfrm>
          <a:prstGeom prst="rect">
            <a:avLst/>
          </a:prstGeom>
          <a:noFill/>
        </p:spPr>
        <p:txBody>
          <a:bodyPr>
            <a:spAutoFit/>
          </a:bodyPr>
          <a:lstStyle/>
          <a:p>
            <a:pPr algn="ctr" eaLnBrk="1" fontAlgn="auto" hangingPunct="1">
              <a:spcBef>
                <a:spcPts val="0"/>
              </a:spcBef>
              <a:spcAft>
                <a:spcPts val="0"/>
              </a:spcAft>
              <a:defRPr/>
            </a:pPr>
            <a:r>
              <a:rPr lang="en-US" sz="1000" b="1" dirty="0">
                <a:ea typeface="Times New Roman" panose="02020603050405020304" pitchFamily="18" charset="0"/>
              </a:rPr>
              <a:t>Third Aspects </a:t>
            </a:r>
            <a:endParaRPr lang="id-ID" sz="1000" b="1" dirty="0">
              <a:ea typeface="Times New Roman" panose="02020603050405020304" pitchFamily="18" charset="0"/>
            </a:endParaRPr>
          </a:p>
        </p:txBody>
      </p:sp>
      <p:sp>
        <p:nvSpPr>
          <p:cNvPr id="24" name="TextBox 37">
            <a:extLst>
              <a:ext uri="{FF2B5EF4-FFF2-40B4-BE49-F238E27FC236}">
                <a16:creationId xmlns:a16="http://schemas.microsoft.com/office/drawing/2014/main" id="{13E02757-28D1-C1F9-E829-EB1709B2CD85}"/>
              </a:ext>
            </a:extLst>
          </p:cNvPr>
          <p:cNvSpPr txBox="1"/>
          <p:nvPr/>
        </p:nvSpPr>
        <p:spPr>
          <a:xfrm>
            <a:off x="7691293" y="3697576"/>
            <a:ext cx="1508125" cy="507831"/>
          </a:xfrm>
          <a:prstGeom prst="rect">
            <a:avLst/>
          </a:prstGeom>
          <a:noFill/>
        </p:spPr>
        <p:txBody>
          <a:bodyPr>
            <a:spAutoFit/>
          </a:bodyPr>
          <a:lstStyle/>
          <a:p>
            <a:pPr algn="ctr" eaLnBrk="1" fontAlgn="auto" hangingPunct="1">
              <a:spcBef>
                <a:spcPts val="0"/>
              </a:spcBef>
              <a:spcAft>
                <a:spcPts val="0"/>
              </a:spcAft>
              <a:defRPr/>
            </a:pPr>
            <a:r>
              <a:rPr lang="id-ID" sz="900" dirty="0">
                <a:ea typeface="Times New Roman" panose="02020603050405020304" pitchFamily="18" charset="0"/>
              </a:rPr>
              <a:t>Lorem ipsum dolor sit amet, cons</a:t>
            </a:r>
            <a:r>
              <a:rPr lang="en-US" sz="900" dirty="0">
                <a:ea typeface="Times New Roman" panose="02020603050405020304" pitchFamily="18" charset="0"/>
              </a:rPr>
              <a:t> </a:t>
            </a:r>
            <a:r>
              <a:rPr lang="id-ID" sz="900" dirty="0">
                <a:ea typeface="Times New Roman" panose="02020603050405020304" pitchFamily="18" charset="0"/>
              </a:rPr>
              <a:t>ectetur adipi</a:t>
            </a:r>
            <a:r>
              <a:rPr lang="en-US" sz="900" dirty="0">
                <a:ea typeface="Times New Roman" panose="02020603050405020304" pitchFamily="18" charset="0"/>
              </a:rPr>
              <a:t> </a:t>
            </a:r>
            <a:r>
              <a:rPr lang="id-ID" sz="900" dirty="0">
                <a:ea typeface="Times New Roman" panose="02020603050405020304" pitchFamily="18" charset="0"/>
              </a:rPr>
              <a:t>scing elit. Viva</a:t>
            </a:r>
            <a:r>
              <a:rPr lang="en-US" sz="900" dirty="0">
                <a:ea typeface="Times New Roman" panose="02020603050405020304" pitchFamily="18" charset="0"/>
              </a:rPr>
              <a:t> </a:t>
            </a:r>
            <a:r>
              <a:rPr lang="id-ID" sz="900" dirty="0">
                <a:ea typeface="Times New Roman" panose="02020603050405020304" pitchFamily="18" charset="0"/>
              </a:rPr>
              <a:t>mus</a:t>
            </a:r>
          </a:p>
        </p:txBody>
      </p:sp>
      <p:sp>
        <p:nvSpPr>
          <p:cNvPr id="25" name="TextBox 38">
            <a:extLst>
              <a:ext uri="{FF2B5EF4-FFF2-40B4-BE49-F238E27FC236}">
                <a16:creationId xmlns:a16="http://schemas.microsoft.com/office/drawing/2014/main" id="{5807EFCD-09ED-EBBD-173C-CE9244BBC95F}"/>
              </a:ext>
            </a:extLst>
          </p:cNvPr>
          <p:cNvSpPr txBox="1"/>
          <p:nvPr/>
        </p:nvSpPr>
        <p:spPr>
          <a:xfrm>
            <a:off x="7548418" y="3443576"/>
            <a:ext cx="1793875" cy="246221"/>
          </a:xfrm>
          <a:prstGeom prst="rect">
            <a:avLst/>
          </a:prstGeom>
          <a:noFill/>
        </p:spPr>
        <p:txBody>
          <a:bodyPr>
            <a:spAutoFit/>
          </a:bodyPr>
          <a:lstStyle/>
          <a:p>
            <a:pPr algn="ctr" eaLnBrk="1" fontAlgn="auto" hangingPunct="1">
              <a:spcBef>
                <a:spcPts val="0"/>
              </a:spcBef>
              <a:spcAft>
                <a:spcPts val="0"/>
              </a:spcAft>
              <a:defRPr/>
            </a:pPr>
            <a:r>
              <a:rPr lang="en-US" sz="1000" b="1" dirty="0" err="1">
                <a:ea typeface="Times New Roman" panose="02020603050405020304" pitchFamily="18" charset="0"/>
              </a:rPr>
              <a:t>FourthAspects</a:t>
            </a:r>
            <a:r>
              <a:rPr lang="en-US" sz="1000" b="1" dirty="0">
                <a:ea typeface="Times New Roman" panose="02020603050405020304" pitchFamily="18" charset="0"/>
              </a:rPr>
              <a:t> </a:t>
            </a:r>
            <a:endParaRPr lang="id-ID" sz="1000" b="1" dirty="0">
              <a:ea typeface="Times New Roman" panose="02020603050405020304" pitchFamily="18" charset="0"/>
            </a:endParaRPr>
          </a:p>
        </p:txBody>
      </p:sp>
      <p:sp>
        <p:nvSpPr>
          <p:cNvPr id="26" name="Rectangle: Rounded Corners 1">
            <a:extLst>
              <a:ext uri="{FF2B5EF4-FFF2-40B4-BE49-F238E27FC236}">
                <a16:creationId xmlns:a16="http://schemas.microsoft.com/office/drawing/2014/main" id="{DB7C1483-8B9B-5A39-45C2-0CDE357B152F}"/>
              </a:ext>
            </a:extLst>
          </p:cNvPr>
          <p:cNvSpPr/>
          <p:nvPr/>
        </p:nvSpPr>
        <p:spPr>
          <a:xfrm>
            <a:off x="3016106" y="4437351"/>
            <a:ext cx="692150" cy="15716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50" dirty="0"/>
              <a:t>More Info</a:t>
            </a:r>
            <a:endParaRPr lang="en-ID" sz="750" dirty="0"/>
          </a:p>
        </p:txBody>
      </p:sp>
      <p:sp>
        <p:nvSpPr>
          <p:cNvPr id="27" name="Rectangle: Rounded Corners 39">
            <a:extLst>
              <a:ext uri="{FF2B5EF4-FFF2-40B4-BE49-F238E27FC236}">
                <a16:creationId xmlns:a16="http://schemas.microsoft.com/office/drawing/2014/main" id="{3825CFC5-077A-0CBE-F55A-66764193507C}"/>
              </a:ext>
            </a:extLst>
          </p:cNvPr>
          <p:cNvSpPr/>
          <p:nvPr/>
        </p:nvSpPr>
        <p:spPr>
          <a:xfrm>
            <a:off x="4717906" y="4437351"/>
            <a:ext cx="692150" cy="15716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50" dirty="0"/>
              <a:t>More Info</a:t>
            </a:r>
            <a:endParaRPr lang="en-ID" sz="750" dirty="0"/>
          </a:p>
        </p:txBody>
      </p:sp>
      <p:sp>
        <p:nvSpPr>
          <p:cNvPr id="28" name="Rectangle: Rounded Corners 40">
            <a:extLst>
              <a:ext uri="{FF2B5EF4-FFF2-40B4-BE49-F238E27FC236}">
                <a16:creationId xmlns:a16="http://schemas.microsoft.com/office/drawing/2014/main" id="{94EF596D-525E-EB6E-13F2-37A3FC467041}"/>
              </a:ext>
            </a:extLst>
          </p:cNvPr>
          <p:cNvSpPr/>
          <p:nvPr/>
        </p:nvSpPr>
        <p:spPr>
          <a:xfrm>
            <a:off x="6419706" y="4437351"/>
            <a:ext cx="692150" cy="157162"/>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50" dirty="0"/>
              <a:t>More Info</a:t>
            </a:r>
            <a:endParaRPr lang="en-ID" sz="750" dirty="0"/>
          </a:p>
        </p:txBody>
      </p:sp>
      <p:sp>
        <p:nvSpPr>
          <p:cNvPr id="29" name="Rectangle: Rounded Corners 41">
            <a:extLst>
              <a:ext uri="{FF2B5EF4-FFF2-40B4-BE49-F238E27FC236}">
                <a16:creationId xmlns:a16="http://schemas.microsoft.com/office/drawing/2014/main" id="{A3E54CE0-E3B0-818E-1983-763650469915}"/>
              </a:ext>
            </a:extLst>
          </p:cNvPr>
          <p:cNvSpPr/>
          <p:nvPr/>
        </p:nvSpPr>
        <p:spPr>
          <a:xfrm>
            <a:off x="8083406" y="4437351"/>
            <a:ext cx="692150" cy="157162"/>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50" dirty="0"/>
              <a:t>More Info</a:t>
            </a:r>
            <a:endParaRPr lang="en-ID" sz="750" dirty="0"/>
          </a:p>
        </p:txBody>
      </p:sp>
      <p:pic>
        <p:nvPicPr>
          <p:cNvPr id="44" name="Gráfico 43">
            <a:extLst>
              <a:ext uri="{FF2B5EF4-FFF2-40B4-BE49-F238E27FC236}">
                <a16:creationId xmlns:a16="http://schemas.microsoft.com/office/drawing/2014/main" id="{61BF883C-42BA-4360-CC7A-B106D765765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191333" y="2087417"/>
            <a:ext cx="468143" cy="468143"/>
          </a:xfrm>
          <a:prstGeom prst="rect">
            <a:avLst/>
          </a:prstGeom>
        </p:spPr>
      </p:pic>
      <p:pic>
        <p:nvPicPr>
          <p:cNvPr id="45" name="Gráfico 44">
            <a:extLst>
              <a:ext uri="{FF2B5EF4-FFF2-40B4-BE49-F238E27FC236}">
                <a16:creationId xmlns:a16="http://schemas.microsoft.com/office/drawing/2014/main" id="{3DEE288E-3593-1548-3E57-84A33FD67DD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867300" y="2100562"/>
            <a:ext cx="468143" cy="468143"/>
          </a:xfrm>
          <a:prstGeom prst="rect">
            <a:avLst/>
          </a:prstGeom>
        </p:spPr>
      </p:pic>
      <p:pic>
        <p:nvPicPr>
          <p:cNvPr id="46" name="Gráfico 45">
            <a:extLst>
              <a:ext uri="{FF2B5EF4-FFF2-40B4-BE49-F238E27FC236}">
                <a16:creationId xmlns:a16="http://schemas.microsoft.com/office/drawing/2014/main" id="{8FCF2E78-CC94-0E7B-44E0-D329EBB9142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560993" y="2103013"/>
            <a:ext cx="468143" cy="468143"/>
          </a:xfrm>
          <a:prstGeom prst="rect">
            <a:avLst/>
          </a:prstGeom>
        </p:spPr>
      </p:pic>
      <p:pic>
        <p:nvPicPr>
          <p:cNvPr id="47" name="Gráfico 46">
            <a:extLst>
              <a:ext uri="{FF2B5EF4-FFF2-40B4-BE49-F238E27FC236}">
                <a16:creationId xmlns:a16="http://schemas.microsoft.com/office/drawing/2014/main" id="{A280B680-3884-5EC7-A1D4-7AD2188E2D5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38271" y="2087417"/>
            <a:ext cx="468143" cy="468143"/>
          </a:xfrm>
          <a:prstGeom prst="rect">
            <a:avLst/>
          </a:prstGeom>
        </p:spPr>
      </p:pic>
      <p:pic>
        <p:nvPicPr>
          <p:cNvPr id="30" name="Gráfico 29">
            <a:extLst>
              <a:ext uri="{FF2B5EF4-FFF2-40B4-BE49-F238E27FC236}">
                <a16:creationId xmlns:a16="http://schemas.microsoft.com/office/drawing/2014/main" id="{1318A722-A555-2F2E-F72D-11C956437CC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549121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36D1E-D055-B573-CD14-9480213883A9}"/>
            </a:ext>
          </a:extLst>
        </p:cNvPr>
        <p:cNvGrpSpPr/>
        <p:nvPr/>
      </p:nvGrpSpPr>
      <p:grpSpPr>
        <a:xfrm>
          <a:off x="0" y="0"/>
          <a:ext cx="0" cy="0"/>
          <a:chOff x="0" y="0"/>
          <a:chExt cx="0" cy="0"/>
        </a:xfrm>
      </p:grpSpPr>
      <p:sp>
        <p:nvSpPr>
          <p:cNvPr id="2" name="Freeform: Shape 11">
            <a:extLst>
              <a:ext uri="{FF2B5EF4-FFF2-40B4-BE49-F238E27FC236}">
                <a16:creationId xmlns:a16="http://schemas.microsoft.com/office/drawing/2014/main" id="{5B84CA25-727A-C210-EE37-B03971836398}"/>
              </a:ext>
            </a:extLst>
          </p:cNvPr>
          <p:cNvSpPr/>
          <p:nvPr/>
        </p:nvSpPr>
        <p:spPr>
          <a:xfrm>
            <a:off x="3716050" y="1810472"/>
            <a:ext cx="1503362" cy="1503362"/>
          </a:xfrm>
          <a:custGeom>
            <a:avLst/>
            <a:gdLst>
              <a:gd name="connsiteX0" fmla="*/ 1153932 w 2662133"/>
              <a:gd name="connsiteY0" fmla="*/ 1106 h 2661576"/>
              <a:gd name="connsiteX1" fmla="*/ 1351573 w 2662133"/>
              <a:gd name="connsiteY1" fmla="*/ 126441 h 2661576"/>
              <a:gd name="connsiteX2" fmla="*/ 1339500 w 2662133"/>
              <a:gd name="connsiteY2" fmla="*/ 478200 h 2661576"/>
              <a:gd name="connsiteX3" fmla="*/ 1390581 w 2662133"/>
              <a:gd name="connsiteY3" fmla="*/ 690982 h 2661576"/>
              <a:gd name="connsiteX4" fmla="*/ 1571417 w 2662133"/>
              <a:gd name="connsiteY4" fmla="*/ 748439 h 2661576"/>
              <a:gd name="connsiteX5" fmla="*/ 2006287 w 2662133"/>
              <a:gd name="connsiteY5" fmla="*/ 675804 h 2661576"/>
              <a:gd name="connsiteX6" fmla="*/ 1913522 w 2662133"/>
              <a:gd name="connsiteY6" fmla="*/ 1202357 h 2661576"/>
              <a:gd name="connsiteX7" fmla="*/ 1974279 w 2662133"/>
              <a:gd name="connsiteY7" fmla="*/ 1402709 h 2661576"/>
              <a:gd name="connsiteX8" fmla="*/ 2113258 w 2662133"/>
              <a:gd name="connsiteY8" fmla="*/ 1413952 h 2661576"/>
              <a:gd name="connsiteX9" fmla="*/ 2244130 w 2662133"/>
              <a:gd name="connsiteY9" fmla="*/ 1362725 h 2661576"/>
              <a:gd name="connsiteX10" fmla="*/ 2304735 w 2662133"/>
              <a:gd name="connsiteY10" fmla="*/ 1339180 h 2661576"/>
              <a:gd name="connsiteX11" fmla="*/ 2633523 w 2662133"/>
              <a:gd name="connsiteY11" fmla="*/ 1538012 h 2661576"/>
              <a:gd name="connsiteX12" fmla="*/ 2592385 w 2662133"/>
              <a:gd name="connsiteY12" fmla="*/ 1872701 h 2661576"/>
              <a:gd name="connsiteX13" fmla="*/ 2535147 w 2662133"/>
              <a:gd name="connsiteY13" fmla="*/ 1910528 h 2661576"/>
              <a:gd name="connsiteX14" fmla="*/ 2183472 w 2662133"/>
              <a:gd name="connsiteY14" fmla="*/ 1899686 h 2661576"/>
              <a:gd name="connsiteX15" fmla="*/ 1968106 w 2662133"/>
              <a:gd name="connsiteY15" fmla="*/ 1953956 h 2661576"/>
              <a:gd name="connsiteX16" fmla="*/ 1912302 w 2662133"/>
              <a:gd name="connsiteY16" fmla="*/ 2132715 h 2661576"/>
              <a:gd name="connsiteX17" fmla="*/ 1986604 w 2662133"/>
              <a:gd name="connsiteY17" fmla="*/ 2582292 h 2661576"/>
              <a:gd name="connsiteX18" fmla="*/ 1542091 w 2662133"/>
              <a:gd name="connsiteY18" fmla="*/ 2657344 h 2661576"/>
              <a:gd name="connsiteX19" fmla="*/ 1402803 w 2662133"/>
              <a:gd name="connsiteY19" fmla="*/ 2614901 h 2661576"/>
              <a:gd name="connsiteX20" fmla="*/ 1364381 w 2662133"/>
              <a:gd name="connsiteY20" fmla="*/ 2444187 h 2661576"/>
              <a:gd name="connsiteX21" fmla="*/ 1373646 w 2662133"/>
              <a:gd name="connsiteY21" fmla="*/ 2065846 h 2661576"/>
              <a:gd name="connsiteX22" fmla="*/ 936985 w 2662133"/>
              <a:gd name="connsiteY22" fmla="*/ 1941718 h 2661576"/>
              <a:gd name="connsiteX23" fmla="*/ 794319 w 2662133"/>
              <a:gd name="connsiteY23" fmla="*/ 2034489 h 2661576"/>
              <a:gd name="connsiteX24" fmla="*/ 709504 w 2662133"/>
              <a:gd name="connsiteY24" fmla="*/ 2335844 h 2661576"/>
              <a:gd name="connsiteX25" fmla="*/ 732397 w 2662133"/>
              <a:gd name="connsiteY25" fmla="*/ 2395317 h 2661576"/>
              <a:gd name="connsiteX26" fmla="*/ 783678 w 2662133"/>
              <a:gd name="connsiteY26" fmla="*/ 2527050 h 2661576"/>
              <a:gd name="connsiteX27" fmla="*/ 770694 w 2662133"/>
              <a:gd name="connsiteY27" fmla="*/ 2626198 h 2661576"/>
              <a:gd name="connsiteX28" fmla="*/ 622666 w 2662133"/>
              <a:gd name="connsiteY28" fmla="*/ 2659579 h 2661576"/>
              <a:gd name="connsiteX29" fmla="*/ 76720 w 2662133"/>
              <a:gd name="connsiteY29" fmla="*/ 2563761 h 2661576"/>
              <a:gd name="connsiteX30" fmla="*/ 1502 w 2662133"/>
              <a:gd name="connsiteY30" fmla="*/ 2109768 h 2661576"/>
              <a:gd name="connsiteX31" fmla="*/ 42498 w 2662133"/>
              <a:gd name="connsiteY31" fmla="*/ 1972023 h 2661576"/>
              <a:gd name="connsiteX32" fmla="*/ 215064 w 2662133"/>
              <a:gd name="connsiteY32" fmla="*/ 1931336 h 2661576"/>
              <a:gd name="connsiteX33" fmla="*/ 593353 w 2662133"/>
              <a:gd name="connsiteY33" fmla="*/ 1939139 h 2661576"/>
              <a:gd name="connsiteX34" fmla="*/ 666683 w 2662133"/>
              <a:gd name="connsiteY34" fmla="*/ 1890801 h 2661576"/>
              <a:gd name="connsiteX35" fmla="*/ 719140 w 2662133"/>
              <a:gd name="connsiteY35" fmla="*/ 1502100 h 2661576"/>
              <a:gd name="connsiteX36" fmla="*/ 325961 w 2662133"/>
              <a:gd name="connsiteY36" fmla="*/ 1276053 h 2661576"/>
              <a:gd name="connsiteX37" fmla="*/ 263694 w 2662133"/>
              <a:gd name="connsiteY37" fmla="*/ 1300303 h 2661576"/>
              <a:gd name="connsiteX38" fmla="*/ 134320 w 2662133"/>
              <a:gd name="connsiteY38" fmla="*/ 1350919 h 2661576"/>
              <a:gd name="connsiteX39" fmla="*/ 44170 w 2662133"/>
              <a:gd name="connsiteY39" fmla="*/ 1346112 h 2661576"/>
              <a:gd name="connsiteX40" fmla="*/ 2445 w 2662133"/>
              <a:gd name="connsiteY40" fmla="*/ 1190380 h 2661576"/>
              <a:gd name="connsiteX41" fmla="*/ 97616 w 2662133"/>
              <a:gd name="connsiteY41" fmla="*/ 655958 h 2661576"/>
              <a:gd name="connsiteX42" fmla="*/ 641054 w 2662133"/>
              <a:gd name="connsiteY42" fmla="*/ 751024 h 2661576"/>
              <a:gd name="connsiteX43" fmla="*/ 829033 w 2662133"/>
              <a:gd name="connsiteY43" fmla="*/ 703567 h 2661576"/>
              <a:gd name="connsiteX44" fmla="*/ 853453 w 2662133"/>
              <a:gd name="connsiteY44" fmla="*/ 550234 h 2661576"/>
              <a:gd name="connsiteX45" fmla="*/ 802327 w 2662133"/>
              <a:gd name="connsiteY45" fmla="*/ 418939 h 2661576"/>
              <a:gd name="connsiteX46" fmla="*/ 779375 w 2662133"/>
              <a:gd name="connsiteY46" fmla="*/ 359126 h 2661576"/>
              <a:gd name="connsiteX47" fmla="*/ 852726 w 2662133"/>
              <a:gd name="connsiteY47" fmla="*/ 111726 h 2661576"/>
              <a:gd name="connsiteX48" fmla="*/ 979440 w 2662133"/>
              <a:gd name="connsiteY48" fmla="*/ 29594 h 2661576"/>
              <a:gd name="connsiteX49" fmla="*/ 1153932 w 2662133"/>
              <a:gd name="connsiteY49" fmla="*/ 1106 h 266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662133" h="2661576">
                <a:moveTo>
                  <a:pt x="1153932" y="1106"/>
                </a:moveTo>
                <a:cubicBezTo>
                  <a:pt x="1245521" y="8532"/>
                  <a:pt x="1321895" y="53063"/>
                  <a:pt x="1351573" y="126441"/>
                </a:cubicBezTo>
                <a:cubicBezTo>
                  <a:pt x="1371617" y="176303"/>
                  <a:pt x="1366610" y="320918"/>
                  <a:pt x="1339500" y="478200"/>
                </a:cubicBezTo>
                <a:cubicBezTo>
                  <a:pt x="1324555" y="564765"/>
                  <a:pt x="1342740" y="640263"/>
                  <a:pt x="1390581" y="690982"/>
                </a:cubicBezTo>
                <a:cubicBezTo>
                  <a:pt x="1433507" y="736473"/>
                  <a:pt x="1497741" y="756826"/>
                  <a:pt x="1571417" y="748439"/>
                </a:cubicBezTo>
                <a:cubicBezTo>
                  <a:pt x="1716715" y="731964"/>
                  <a:pt x="1862792" y="707510"/>
                  <a:pt x="2006287" y="675804"/>
                </a:cubicBezTo>
                <a:cubicBezTo>
                  <a:pt x="1963953" y="850427"/>
                  <a:pt x="1932795" y="1027359"/>
                  <a:pt x="1913522" y="1202357"/>
                </a:cubicBezTo>
                <a:cubicBezTo>
                  <a:pt x="1903341" y="1292851"/>
                  <a:pt x="1925495" y="1365840"/>
                  <a:pt x="1974279" y="1402709"/>
                </a:cubicBezTo>
                <a:cubicBezTo>
                  <a:pt x="2011976" y="1431204"/>
                  <a:pt x="2061263" y="1435162"/>
                  <a:pt x="2113258" y="1413952"/>
                </a:cubicBezTo>
                <a:cubicBezTo>
                  <a:pt x="2161959" y="1394064"/>
                  <a:pt x="2207523" y="1376666"/>
                  <a:pt x="2244130" y="1362725"/>
                </a:cubicBezTo>
                <a:cubicBezTo>
                  <a:pt x="2268360" y="1353426"/>
                  <a:pt x="2289353" y="1345455"/>
                  <a:pt x="2304735" y="1339180"/>
                </a:cubicBezTo>
                <a:cubicBezTo>
                  <a:pt x="2422310" y="1291462"/>
                  <a:pt x="2569837" y="1380694"/>
                  <a:pt x="2633523" y="1538012"/>
                </a:cubicBezTo>
                <a:cubicBezTo>
                  <a:pt x="2683625" y="1662246"/>
                  <a:pt x="2666693" y="1799907"/>
                  <a:pt x="2592385" y="1872701"/>
                </a:cubicBezTo>
                <a:cubicBezTo>
                  <a:pt x="2575545" y="1889198"/>
                  <a:pt x="2556348" y="1901895"/>
                  <a:pt x="2535147" y="1910528"/>
                </a:cubicBezTo>
                <a:cubicBezTo>
                  <a:pt x="2485112" y="1930734"/>
                  <a:pt x="2340495" y="1926327"/>
                  <a:pt x="2183472" y="1899686"/>
                </a:cubicBezTo>
                <a:cubicBezTo>
                  <a:pt x="2096706" y="1885130"/>
                  <a:pt x="2018139" y="1904942"/>
                  <a:pt x="1968106" y="1953956"/>
                </a:cubicBezTo>
                <a:cubicBezTo>
                  <a:pt x="1923539" y="1997615"/>
                  <a:pt x="1904205" y="2059404"/>
                  <a:pt x="1912302" y="2132715"/>
                </a:cubicBezTo>
                <a:cubicBezTo>
                  <a:pt x="1928915" y="2283388"/>
                  <a:pt x="1953880" y="2434476"/>
                  <a:pt x="1986604" y="2582292"/>
                </a:cubicBezTo>
                <a:cubicBezTo>
                  <a:pt x="1839807" y="2615191"/>
                  <a:pt x="1690375" y="2640437"/>
                  <a:pt x="1542091" y="2657344"/>
                </a:cubicBezTo>
                <a:cubicBezTo>
                  <a:pt x="1483448" y="2663996"/>
                  <a:pt x="1435296" y="2649350"/>
                  <a:pt x="1402803" y="2614901"/>
                </a:cubicBezTo>
                <a:cubicBezTo>
                  <a:pt x="1366371" y="2576371"/>
                  <a:pt x="1352354" y="2514172"/>
                  <a:pt x="1364381" y="2444187"/>
                </a:cubicBezTo>
                <a:cubicBezTo>
                  <a:pt x="1386795" y="2314871"/>
                  <a:pt x="1402705" y="2138180"/>
                  <a:pt x="1373646" y="2065846"/>
                </a:cubicBezTo>
                <a:cubicBezTo>
                  <a:pt x="1315841" y="1923108"/>
                  <a:pt x="1120072" y="1867420"/>
                  <a:pt x="936985" y="1941718"/>
                </a:cubicBezTo>
                <a:cubicBezTo>
                  <a:pt x="883160" y="1963667"/>
                  <a:pt x="833766" y="1995846"/>
                  <a:pt x="794319" y="2034489"/>
                </a:cubicBezTo>
                <a:cubicBezTo>
                  <a:pt x="703129" y="2123821"/>
                  <a:pt x="670618" y="2239207"/>
                  <a:pt x="709504" y="2335844"/>
                </a:cubicBezTo>
                <a:cubicBezTo>
                  <a:pt x="715545" y="2350656"/>
                  <a:pt x="723394" y="2371320"/>
                  <a:pt x="732397" y="2395317"/>
                </a:cubicBezTo>
                <a:cubicBezTo>
                  <a:pt x="746336" y="2432124"/>
                  <a:pt x="763697" y="2477915"/>
                  <a:pt x="783678" y="2527050"/>
                </a:cubicBezTo>
                <a:cubicBezTo>
                  <a:pt x="795056" y="2555278"/>
                  <a:pt x="802171" y="2595362"/>
                  <a:pt x="770694" y="2626198"/>
                </a:cubicBezTo>
                <a:cubicBezTo>
                  <a:pt x="741856" y="2654508"/>
                  <a:pt x="687863" y="2666720"/>
                  <a:pt x="622666" y="2659579"/>
                </a:cubicBezTo>
                <a:cubicBezTo>
                  <a:pt x="439157" y="2639858"/>
                  <a:pt x="255509" y="2607538"/>
                  <a:pt x="76720" y="2563761"/>
                </a:cubicBezTo>
                <a:cubicBezTo>
                  <a:pt x="43069" y="2412986"/>
                  <a:pt x="17750" y="2260401"/>
                  <a:pt x="1502" y="2109768"/>
                </a:cubicBezTo>
                <a:cubicBezTo>
                  <a:pt x="-4902" y="2052254"/>
                  <a:pt x="9248" y="2004596"/>
                  <a:pt x="42498" y="1972023"/>
                </a:cubicBezTo>
                <a:cubicBezTo>
                  <a:pt x="81109" y="1934199"/>
                  <a:pt x="143980" y="1919398"/>
                  <a:pt x="215064" y="1931336"/>
                </a:cubicBezTo>
                <a:cubicBezTo>
                  <a:pt x="344850" y="1953356"/>
                  <a:pt x="521847" y="1968568"/>
                  <a:pt x="593353" y="1939139"/>
                </a:cubicBezTo>
                <a:cubicBezTo>
                  <a:pt x="620550" y="1928049"/>
                  <a:pt x="645247" y="1911801"/>
                  <a:pt x="666683" y="1890801"/>
                </a:cubicBezTo>
                <a:cubicBezTo>
                  <a:pt x="756427" y="1802886"/>
                  <a:pt x="777463" y="1646700"/>
                  <a:pt x="719140" y="1502100"/>
                </a:cubicBezTo>
                <a:cubicBezTo>
                  <a:pt x="645213" y="1319513"/>
                  <a:pt x="468873" y="1218085"/>
                  <a:pt x="325961" y="1276053"/>
                </a:cubicBezTo>
                <a:cubicBezTo>
                  <a:pt x="310516" y="1282322"/>
                  <a:pt x="288752" y="1290651"/>
                  <a:pt x="263694" y="1300303"/>
                </a:cubicBezTo>
                <a:cubicBezTo>
                  <a:pt x="227551" y="1314123"/>
                  <a:pt x="182455" y="1331394"/>
                  <a:pt x="134320" y="1350919"/>
                </a:cubicBezTo>
                <a:cubicBezTo>
                  <a:pt x="109551" y="1361077"/>
                  <a:pt x="73776" y="1368494"/>
                  <a:pt x="44170" y="1346112"/>
                </a:cubicBezTo>
                <a:cubicBezTo>
                  <a:pt x="9961" y="1320432"/>
                  <a:pt x="-5584" y="1262231"/>
                  <a:pt x="2445" y="1190380"/>
                </a:cubicBezTo>
                <a:cubicBezTo>
                  <a:pt x="22598" y="1010255"/>
                  <a:pt x="54581" y="830611"/>
                  <a:pt x="97616" y="655958"/>
                </a:cubicBezTo>
                <a:cubicBezTo>
                  <a:pt x="276538" y="699472"/>
                  <a:pt x="459261" y="731450"/>
                  <a:pt x="641054" y="751024"/>
                </a:cubicBezTo>
                <a:cubicBezTo>
                  <a:pt x="722145" y="759718"/>
                  <a:pt x="788882" y="742900"/>
                  <a:pt x="829033" y="703567"/>
                </a:cubicBezTo>
                <a:cubicBezTo>
                  <a:pt x="868348" y="665053"/>
                  <a:pt x="877242" y="609153"/>
                  <a:pt x="853453" y="550234"/>
                </a:cubicBezTo>
                <a:cubicBezTo>
                  <a:pt x="833563" y="501335"/>
                  <a:pt x="816271" y="455676"/>
                  <a:pt x="802327" y="418939"/>
                </a:cubicBezTo>
                <a:cubicBezTo>
                  <a:pt x="793324" y="395010"/>
                  <a:pt x="785517" y="374305"/>
                  <a:pt x="779375" y="359126"/>
                </a:cubicBezTo>
                <a:cubicBezTo>
                  <a:pt x="748112" y="281537"/>
                  <a:pt x="776208" y="186685"/>
                  <a:pt x="852726" y="111726"/>
                </a:cubicBezTo>
                <a:cubicBezTo>
                  <a:pt x="887618" y="77545"/>
                  <a:pt x="931469" y="49158"/>
                  <a:pt x="979440" y="29594"/>
                </a:cubicBezTo>
                <a:cubicBezTo>
                  <a:pt x="1038548" y="5552"/>
                  <a:pt x="1098979" y="-3350"/>
                  <a:pt x="1153932" y="1106"/>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 name="Freeform: Shape 13">
            <a:extLst>
              <a:ext uri="{FF2B5EF4-FFF2-40B4-BE49-F238E27FC236}">
                <a16:creationId xmlns:a16="http://schemas.microsoft.com/office/drawing/2014/main" id="{D85EC6CB-C728-29CE-6F69-203539C67DD4}"/>
              </a:ext>
            </a:extLst>
          </p:cNvPr>
          <p:cNvSpPr/>
          <p:nvPr/>
        </p:nvSpPr>
        <p:spPr>
          <a:xfrm flipV="1">
            <a:off x="4854287" y="2142259"/>
            <a:ext cx="1504950" cy="1503363"/>
          </a:xfrm>
          <a:custGeom>
            <a:avLst/>
            <a:gdLst>
              <a:gd name="connsiteX0" fmla="*/ 1153932 w 2662133"/>
              <a:gd name="connsiteY0" fmla="*/ 1106 h 2661576"/>
              <a:gd name="connsiteX1" fmla="*/ 1351573 w 2662133"/>
              <a:gd name="connsiteY1" fmla="*/ 126441 h 2661576"/>
              <a:gd name="connsiteX2" fmla="*/ 1339500 w 2662133"/>
              <a:gd name="connsiteY2" fmla="*/ 478200 h 2661576"/>
              <a:gd name="connsiteX3" fmla="*/ 1390580 w 2662133"/>
              <a:gd name="connsiteY3" fmla="*/ 690982 h 2661576"/>
              <a:gd name="connsiteX4" fmla="*/ 1571417 w 2662133"/>
              <a:gd name="connsiteY4" fmla="*/ 748439 h 2661576"/>
              <a:gd name="connsiteX5" fmla="*/ 2006287 w 2662133"/>
              <a:gd name="connsiteY5" fmla="*/ 675804 h 2661576"/>
              <a:gd name="connsiteX6" fmla="*/ 1913522 w 2662133"/>
              <a:gd name="connsiteY6" fmla="*/ 1202357 h 2661576"/>
              <a:gd name="connsiteX7" fmla="*/ 1974279 w 2662133"/>
              <a:gd name="connsiteY7" fmla="*/ 1402709 h 2661576"/>
              <a:gd name="connsiteX8" fmla="*/ 2113258 w 2662133"/>
              <a:gd name="connsiteY8" fmla="*/ 1413952 h 2661576"/>
              <a:gd name="connsiteX9" fmla="*/ 2244130 w 2662133"/>
              <a:gd name="connsiteY9" fmla="*/ 1362725 h 2661576"/>
              <a:gd name="connsiteX10" fmla="*/ 2304735 w 2662133"/>
              <a:gd name="connsiteY10" fmla="*/ 1339180 h 2661576"/>
              <a:gd name="connsiteX11" fmla="*/ 2633523 w 2662133"/>
              <a:gd name="connsiteY11" fmla="*/ 1538012 h 2661576"/>
              <a:gd name="connsiteX12" fmla="*/ 2592385 w 2662133"/>
              <a:gd name="connsiteY12" fmla="*/ 1872701 h 2661576"/>
              <a:gd name="connsiteX13" fmla="*/ 2535147 w 2662133"/>
              <a:gd name="connsiteY13" fmla="*/ 1910528 h 2661576"/>
              <a:gd name="connsiteX14" fmla="*/ 2183473 w 2662133"/>
              <a:gd name="connsiteY14" fmla="*/ 1899686 h 2661576"/>
              <a:gd name="connsiteX15" fmla="*/ 1968106 w 2662133"/>
              <a:gd name="connsiteY15" fmla="*/ 1953956 h 2661576"/>
              <a:gd name="connsiteX16" fmla="*/ 1912302 w 2662133"/>
              <a:gd name="connsiteY16" fmla="*/ 2132715 h 2661576"/>
              <a:gd name="connsiteX17" fmla="*/ 1986604 w 2662133"/>
              <a:gd name="connsiteY17" fmla="*/ 2582292 h 2661576"/>
              <a:gd name="connsiteX18" fmla="*/ 1542091 w 2662133"/>
              <a:gd name="connsiteY18" fmla="*/ 2657344 h 2661576"/>
              <a:gd name="connsiteX19" fmla="*/ 1402803 w 2662133"/>
              <a:gd name="connsiteY19" fmla="*/ 2614901 h 2661576"/>
              <a:gd name="connsiteX20" fmla="*/ 1364381 w 2662133"/>
              <a:gd name="connsiteY20" fmla="*/ 2444187 h 2661576"/>
              <a:gd name="connsiteX21" fmla="*/ 1373646 w 2662133"/>
              <a:gd name="connsiteY21" fmla="*/ 2065846 h 2661576"/>
              <a:gd name="connsiteX22" fmla="*/ 936985 w 2662133"/>
              <a:gd name="connsiteY22" fmla="*/ 1941718 h 2661576"/>
              <a:gd name="connsiteX23" fmla="*/ 794319 w 2662133"/>
              <a:gd name="connsiteY23" fmla="*/ 2034489 h 2661576"/>
              <a:gd name="connsiteX24" fmla="*/ 709504 w 2662133"/>
              <a:gd name="connsiteY24" fmla="*/ 2335844 h 2661576"/>
              <a:gd name="connsiteX25" fmla="*/ 732396 w 2662133"/>
              <a:gd name="connsiteY25" fmla="*/ 2395317 h 2661576"/>
              <a:gd name="connsiteX26" fmla="*/ 783678 w 2662133"/>
              <a:gd name="connsiteY26" fmla="*/ 2527050 h 2661576"/>
              <a:gd name="connsiteX27" fmla="*/ 770694 w 2662133"/>
              <a:gd name="connsiteY27" fmla="*/ 2626198 h 2661576"/>
              <a:gd name="connsiteX28" fmla="*/ 622666 w 2662133"/>
              <a:gd name="connsiteY28" fmla="*/ 2659579 h 2661576"/>
              <a:gd name="connsiteX29" fmla="*/ 76720 w 2662133"/>
              <a:gd name="connsiteY29" fmla="*/ 2563761 h 2661576"/>
              <a:gd name="connsiteX30" fmla="*/ 1502 w 2662133"/>
              <a:gd name="connsiteY30" fmla="*/ 2109768 h 2661576"/>
              <a:gd name="connsiteX31" fmla="*/ 42498 w 2662133"/>
              <a:gd name="connsiteY31" fmla="*/ 1972023 h 2661576"/>
              <a:gd name="connsiteX32" fmla="*/ 215064 w 2662133"/>
              <a:gd name="connsiteY32" fmla="*/ 1931336 h 2661576"/>
              <a:gd name="connsiteX33" fmla="*/ 593353 w 2662133"/>
              <a:gd name="connsiteY33" fmla="*/ 1939139 h 2661576"/>
              <a:gd name="connsiteX34" fmla="*/ 666683 w 2662133"/>
              <a:gd name="connsiteY34" fmla="*/ 1890801 h 2661576"/>
              <a:gd name="connsiteX35" fmla="*/ 719140 w 2662133"/>
              <a:gd name="connsiteY35" fmla="*/ 1502100 h 2661576"/>
              <a:gd name="connsiteX36" fmla="*/ 325961 w 2662133"/>
              <a:gd name="connsiteY36" fmla="*/ 1276053 h 2661576"/>
              <a:gd name="connsiteX37" fmla="*/ 263694 w 2662133"/>
              <a:gd name="connsiteY37" fmla="*/ 1300303 h 2661576"/>
              <a:gd name="connsiteX38" fmla="*/ 134320 w 2662133"/>
              <a:gd name="connsiteY38" fmla="*/ 1350919 h 2661576"/>
              <a:gd name="connsiteX39" fmla="*/ 44170 w 2662133"/>
              <a:gd name="connsiteY39" fmla="*/ 1346112 h 2661576"/>
              <a:gd name="connsiteX40" fmla="*/ 2445 w 2662133"/>
              <a:gd name="connsiteY40" fmla="*/ 1190380 h 2661576"/>
              <a:gd name="connsiteX41" fmla="*/ 97616 w 2662133"/>
              <a:gd name="connsiteY41" fmla="*/ 655958 h 2661576"/>
              <a:gd name="connsiteX42" fmla="*/ 641054 w 2662133"/>
              <a:gd name="connsiteY42" fmla="*/ 751024 h 2661576"/>
              <a:gd name="connsiteX43" fmla="*/ 829033 w 2662133"/>
              <a:gd name="connsiteY43" fmla="*/ 703567 h 2661576"/>
              <a:gd name="connsiteX44" fmla="*/ 853453 w 2662133"/>
              <a:gd name="connsiteY44" fmla="*/ 550234 h 2661576"/>
              <a:gd name="connsiteX45" fmla="*/ 802327 w 2662133"/>
              <a:gd name="connsiteY45" fmla="*/ 418939 h 2661576"/>
              <a:gd name="connsiteX46" fmla="*/ 779375 w 2662133"/>
              <a:gd name="connsiteY46" fmla="*/ 359126 h 2661576"/>
              <a:gd name="connsiteX47" fmla="*/ 852726 w 2662133"/>
              <a:gd name="connsiteY47" fmla="*/ 111726 h 2661576"/>
              <a:gd name="connsiteX48" fmla="*/ 979440 w 2662133"/>
              <a:gd name="connsiteY48" fmla="*/ 29594 h 2661576"/>
              <a:gd name="connsiteX49" fmla="*/ 1153932 w 2662133"/>
              <a:gd name="connsiteY49" fmla="*/ 1106 h 266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662133" h="2661576">
                <a:moveTo>
                  <a:pt x="1153932" y="1106"/>
                </a:moveTo>
                <a:cubicBezTo>
                  <a:pt x="1245520" y="8532"/>
                  <a:pt x="1321894" y="53063"/>
                  <a:pt x="1351573" y="126441"/>
                </a:cubicBezTo>
                <a:cubicBezTo>
                  <a:pt x="1371617" y="176303"/>
                  <a:pt x="1366610" y="320918"/>
                  <a:pt x="1339500" y="478200"/>
                </a:cubicBezTo>
                <a:cubicBezTo>
                  <a:pt x="1324555" y="564765"/>
                  <a:pt x="1342740" y="640263"/>
                  <a:pt x="1390580" y="690982"/>
                </a:cubicBezTo>
                <a:cubicBezTo>
                  <a:pt x="1433507" y="736473"/>
                  <a:pt x="1497741" y="756826"/>
                  <a:pt x="1571417" y="748439"/>
                </a:cubicBezTo>
                <a:cubicBezTo>
                  <a:pt x="1716715" y="731964"/>
                  <a:pt x="1862792" y="707510"/>
                  <a:pt x="2006287" y="675804"/>
                </a:cubicBezTo>
                <a:cubicBezTo>
                  <a:pt x="1963953" y="850426"/>
                  <a:pt x="1932795" y="1027359"/>
                  <a:pt x="1913522" y="1202357"/>
                </a:cubicBezTo>
                <a:cubicBezTo>
                  <a:pt x="1903341" y="1292851"/>
                  <a:pt x="1925495" y="1365840"/>
                  <a:pt x="1974279" y="1402709"/>
                </a:cubicBezTo>
                <a:cubicBezTo>
                  <a:pt x="2011977" y="1431204"/>
                  <a:pt x="2061264" y="1435162"/>
                  <a:pt x="2113258" y="1413952"/>
                </a:cubicBezTo>
                <a:cubicBezTo>
                  <a:pt x="2161959" y="1394064"/>
                  <a:pt x="2207523" y="1376666"/>
                  <a:pt x="2244130" y="1362725"/>
                </a:cubicBezTo>
                <a:cubicBezTo>
                  <a:pt x="2268360" y="1353426"/>
                  <a:pt x="2289353" y="1345455"/>
                  <a:pt x="2304735" y="1339180"/>
                </a:cubicBezTo>
                <a:cubicBezTo>
                  <a:pt x="2422310" y="1291462"/>
                  <a:pt x="2569837" y="1380694"/>
                  <a:pt x="2633523" y="1538012"/>
                </a:cubicBezTo>
                <a:cubicBezTo>
                  <a:pt x="2683625" y="1662246"/>
                  <a:pt x="2666693" y="1799907"/>
                  <a:pt x="2592385" y="1872701"/>
                </a:cubicBezTo>
                <a:cubicBezTo>
                  <a:pt x="2575545" y="1889198"/>
                  <a:pt x="2556348" y="1901895"/>
                  <a:pt x="2535147" y="1910528"/>
                </a:cubicBezTo>
                <a:cubicBezTo>
                  <a:pt x="2485112" y="1930734"/>
                  <a:pt x="2340495" y="1926327"/>
                  <a:pt x="2183473" y="1899686"/>
                </a:cubicBezTo>
                <a:cubicBezTo>
                  <a:pt x="2096706" y="1885130"/>
                  <a:pt x="2018139" y="1904942"/>
                  <a:pt x="1968106" y="1953956"/>
                </a:cubicBezTo>
                <a:cubicBezTo>
                  <a:pt x="1923539" y="1997615"/>
                  <a:pt x="1904205" y="2059404"/>
                  <a:pt x="1912302" y="2132715"/>
                </a:cubicBezTo>
                <a:cubicBezTo>
                  <a:pt x="1928916" y="2283388"/>
                  <a:pt x="1953880" y="2434476"/>
                  <a:pt x="1986604" y="2582292"/>
                </a:cubicBezTo>
                <a:cubicBezTo>
                  <a:pt x="1839807" y="2615191"/>
                  <a:pt x="1690375" y="2640437"/>
                  <a:pt x="1542091" y="2657344"/>
                </a:cubicBezTo>
                <a:cubicBezTo>
                  <a:pt x="1483448" y="2663996"/>
                  <a:pt x="1435296" y="2649350"/>
                  <a:pt x="1402803" y="2614901"/>
                </a:cubicBezTo>
                <a:cubicBezTo>
                  <a:pt x="1366371" y="2576371"/>
                  <a:pt x="1352354" y="2514172"/>
                  <a:pt x="1364381" y="2444187"/>
                </a:cubicBezTo>
                <a:cubicBezTo>
                  <a:pt x="1386795" y="2314871"/>
                  <a:pt x="1402704" y="2138180"/>
                  <a:pt x="1373646" y="2065846"/>
                </a:cubicBezTo>
                <a:cubicBezTo>
                  <a:pt x="1315840" y="1923108"/>
                  <a:pt x="1120071" y="1867420"/>
                  <a:pt x="936985" y="1941718"/>
                </a:cubicBezTo>
                <a:cubicBezTo>
                  <a:pt x="883160" y="1963667"/>
                  <a:pt x="833766" y="1995846"/>
                  <a:pt x="794319" y="2034489"/>
                </a:cubicBezTo>
                <a:cubicBezTo>
                  <a:pt x="703129" y="2123821"/>
                  <a:pt x="670618" y="2239207"/>
                  <a:pt x="709504" y="2335844"/>
                </a:cubicBezTo>
                <a:cubicBezTo>
                  <a:pt x="715545" y="2350656"/>
                  <a:pt x="723393" y="2371320"/>
                  <a:pt x="732396" y="2395317"/>
                </a:cubicBezTo>
                <a:cubicBezTo>
                  <a:pt x="746336" y="2432124"/>
                  <a:pt x="763697" y="2477915"/>
                  <a:pt x="783678" y="2527050"/>
                </a:cubicBezTo>
                <a:cubicBezTo>
                  <a:pt x="795056" y="2555278"/>
                  <a:pt x="802171" y="2595362"/>
                  <a:pt x="770694" y="2626198"/>
                </a:cubicBezTo>
                <a:cubicBezTo>
                  <a:pt x="741856" y="2654508"/>
                  <a:pt x="687863" y="2666720"/>
                  <a:pt x="622666" y="2659579"/>
                </a:cubicBezTo>
                <a:cubicBezTo>
                  <a:pt x="439157" y="2639858"/>
                  <a:pt x="255509" y="2607538"/>
                  <a:pt x="76720" y="2563761"/>
                </a:cubicBezTo>
                <a:cubicBezTo>
                  <a:pt x="43069" y="2412986"/>
                  <a:pt x="17750" y="2260401"/>
                  <a:pt x="1502" y="2109768"/>
                </a:cubicBezTo>
                <a:cubicBezTo>
                  <a:pt x="-4902" y="2052254"/>
                  <a:pt x="9248" y="2004596"/>
                  <a:pt x="42498" y="1972023"/>
                </a:cubicBezTo>
                <a:cubicBezTo>
                  <a:pt x="81109" y="1934199"/>
                  <a:pt x="143979" y="1919398"/>
                  <a:pt x="215064" y="1931336"/>
                </a:cubicBezTo>
                <a:cubicBezTo>
                  <a:pt x="344850" y="1953356"/>
                  <a:pt x="521846" y="1968568"/>
                  <a:pt x="593353" y="1939139"/>
                </a:cubicBezTo>
                <a:cubicBezTo>
                  <a:pt x="620550" y="1928049"/>
                  <a:pt x="645247" y="1911801"/>
                  <a:pt x="666683" y="1890801"/>
                </a:cubicBezTo>
                <a:cubicBezTo>
                  <a:pt x="756427" y="1802886"/>
                  <a:pt x="777463" y="1646700"/>
                  <a:pt x="719140" y="1502100"/>
                </a:cubicBezTo>
                <a:cubicBezTo>
                  <a:pt x="645213" y="1319513"/>
                  <a:pt x="468873" y="1218085"/>
                  <a:pt x="325961" y="1276053"/>
                </a:cubicBezTo>
                <a:cubicBezTo>
                  <a:pt x="310516" y="1282322"/>
                  <a:pt x="288752" y="1290651"/>
                  <a:pt x="263694" y="1300303"/>
                </a:cubicBezTo>
                <a:cubicBezTo>
                  <a:pt x="227551" y="1314123"/>
                  <a:pt x="182455" y="1331394"/>
                  <a:pt x="134320" y="1350919"/>
                </a:cubicBezTo>
                <a:cubicBezTo>
                  <a:pt x="109551" y="1361077"/>
                  <a:pt x="73776" y="1368494"/>
                  <a:pt x="44170" y="1346112"/>
                </a:cubicBezTo>
                <a:cubicBezTo>
                  <a:pt x="9961" y="1320432"/>
                  <a:pt x="-5584" y="1262231"/>
                  <a:pt x="2445" y="1190380"/>
                </a:cubicBezTo>
                <a:cubicBezTo>
                  <a:pt x="22597" y="1010255"/>
                  <a:pt x="54581" y="830610"/>
                  <a:pt x="97616" y="655958"/>
                </a:cubicBezTo>
                <a:cubicBezTo>
                  <a:pt x="276538" y="699472"/>
                  <a:pt x="459261" y="731450"/>
                  <a:pt x="641054" y="751024"/>
                </a:cubicBezTo>
                <a:cubicBezTo>
                  <a:pt x="722145" y="759718"/>
                  <a:pt x="788882" y="742900"/>
                  <a:pt x="829033" y="703567"/>
                </a:cubicBezTo>
                <a:cubicBezTo>
                  <a:pt x="868348" y="665053"/>
                  <a:pt x="877242" y="609153"/>
                  <a:pt x="853453" y="550234"/>
                </a:cubicBezTo>
                <a:cubicBezTo>
                  <a:pt x="833563" y="501335"/>
                  <a:pt x="816271" y="455676"/>
                  <a:pt x="802327" y="418939"/>
                </a:cubicBezTo>
                <a:cubicBezTo>
                  <a:pt x="793324" y="395010"/>
                  <a:pt x="785517" y="374305"/>
                  <a:pt x="779375" y="359126"/>
                </a:cubicBezTo>
                <a:cubicBezTo>
                  <a:pt x="748112" y="281537"/>
                  <a:pt x="776208" y="186685"/>
                  <a:pt x="852726" y="111726"/>
                </a:cubicBezTo>
                <a:cubicBezTo>
                  <a:pt x="887618" y="77545"/>
                  <a:pt x="931469" y="49158"/>
                  <a:pt x="979440" y="29594"/>
                </a:cubicBezTo>
                <a:cubicBezTo>
                  <a:pt x="1038548" y="5552"/>
                  <a:pt x="1098979" y="-3350"/>
                  <a:pt x="1153932" y="1106"/>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 name="Freeform: Shape 15">
            <a:extLst>
              <a:ext uri="{FF2B5EF4-FFF2-40B4-BE49-F238E27FC236}">
                <a16:creationId xmlns:a16="http://schemas.microsoft.com/office/drawing/2014/main" id="{74A8CB49-CBEF-EE90-AC58-09CDD0EC5705}"/>
              </a:ext>
            </a:extLst>
          </p:cNvPr>
          <p:cNvSpPr/>
          <p:nvPr/>
        </p:nvSpPr>
        <p:spPr>
          <a:xfrm>
            <a:off x="5984587" y="1804122"/>
            <a:ext cx="1503363" cy="1504950"/>
          </a:xfrm>
          <a:custGeom>
            <a:avLst/>
            <a:gdLst>
              <a:gd name="connsiteX0" fmla="*/ 1153932 w 2662133"/>
              <a:gd name="connsiteY0" fmla="*/ 1106 h 2661576"/>
              <a:gd name="connsiteX1" fmla="*/ 1351573 w 2662133"/>
              <a:gd name="connsiteY1" fmla="*/ 126441 h 2661576"/>
              <a:gd name="connsiteX2" fmla="*/ 1339500 w 2662133"/>
              <a:gd name="connsiteY2" fmla="*/ 478200 h 2661576"/>
              <a:gd name="connsiteX3" fmla="*/ 1390581 w 2662133"/>
              <a:gd name="connsiteY3" fmla="*/ 690982 h 2661576"/>
              <a:gd name="connsiteX4" fmla="*/ 1571417 w 2662133"/>
              <a:gd name="connsiteY4" fmla="*/ 748439 h 2661576"/>
              <a:gd name="connsiteX5" fmla="*/ 2006287 w 2662133"/>
              <a:gd name="connsiteY5" fmla="*/ 675804 h 2661576"/>
              <a:gd name="connsiteX6" fmla="*/ 1913522 w 2662133"/>
              <a:gd name="connsiteY6" fmla="*/ 1202357 h 2661576"/>
              <a:gd name="connsiteX7" fmla="*/ 1974279 w 2662133"/>
              <a:gd name="connsiteY7" fmla="*/ 1402709 h 2661576"/>
              <a:gd name="connsiteX8" fmla="*/ 2113258 w 2662133"/>
              <a:gd name="connsiteY8" fmla="*/ 1413952 h 2661576"/>
              <a:gd name="connsiteX9" fmla="*/ 2244130 w 2662133"/>
              <a:gd name="connsiteY9" fmla="*/ 1362725 h 2661576"/>
              <a:gd name="connsiteX10" fmla="*/ 2304735 w 2662133"/>
              <a:gd name="connsiteY10" fmla="*/ 1339180 h 2661576"/>
              <a:gd name="connsiteX11" fmla="*/ 2633522 w 2662133"/>
              <a:gd name="connsiteY11" fmla="*/ 1538012 h 2661576"/>
              <a:gd name="connsiteX12" fmla="*/ 2592385 w 2662133"/>
              <a:gd name="connsiteY12" fmla="*/ 1872701 h 2661576"/>
              <a:gd name="connsiteX13" fmla="*/ 2535147 w 2662133"/>
              <a:gd name="connsiteY13" fmla="*/ 1910528 h 2661576"/>
              <a:gd name="connsiteX14" fmla="*/ 2183473 w 2662133"/>
              <a:gd name="connsiteY14" fmla="*/ 1899686 h 2661576"/>
              <a:gd name="connsiteX15" fmla="*/ 1968106 w 2662133"/>
              <a:gd name="connsiteY15" fmla="*/ 1953956 h 2661576"/>
              <a:gd name="connsiteX16" fmla="*/ 1912302 w 2662133"/>
              <a:gd name="connsiteY16" fmla="*/ 2132715 h 2661576"/>
              <a:gd name="connsiteX17" fmla="*/ 1986604 w 2662133"/>
              <a:gd name="connsiteY17" fmla="*/ 2582292 h 2661576"/>
              <a:gd name="connsiteX18" fmla="*/ 1542091 w 2662133"/>
              <a:gd name="connsiteY18" fmla="*/ 2657344 h 2661576"/>
              <a:gd name="connsiteX19" fmla="*/ 1402803 w 2662133"/>
              <a:gd name="connsiteY19" fmla="*/ 2614901 h 2661576"/>
              <a:gd name="connsiteX20" fmla="*/ 1364382 w 2662133"/>
              <a:gd name="connsiteY20" fmla="*/ 2444187 h 2661576"/>
              <a:gd name="connsiteX21" fmla="*/ 1373646 w 2662133"/>
              <a:gd name="connsiteY21" fmla="*/ 2065846 h 2661576"/>
              <a:gd name="connsiteX22" fmla="*/ 936985 w 2662133"/>
              <a:gd name="connsiteY22" fmla="*/ 1941718 h 2661576"/>
              <a:gd name="connsiteX23" fmla="*/ 794319 w 2662133"/>
              <a:gd name="connsiteY23" fmla="*/ 2034489 h 2661576"/>
              <a:gd name="connsiteX24" fmla="*/ 709504 w 2662133"/>
              <a:gd name="connsiteY24" fmla="*/ 2335844 h 2661576"/>
              <a:gd name="connsiteX25" fmla="*/ 732396 w 2662133"/>
              <a:gd name="connsiteY25" fmla="*/ 2395317 h 2661576"/>
              <a:gd name="connsiteX26" fmla="*/ 783678 w 2662133"/>
              <a:gd name="connsiteY26" fmla="*/ 2527050 h 2661576"/>
              <a:gd name="connsiteX27" fmla="*/ 770694 w 2662133"/>
              <a:gd name="connsiteY27" fmla="*/ 2626198 h 2661576"/>
              <a:gd name="connsiteX28" fmla="*/ 622666 w 2662133"/>
              <a:gd name="connsiteY28" fmla="*/ 2659579 h 2661576"/>
              <a:gd name="connsiteX29" fmla="*/ 76720 w 2662133"/>
              <a:gd name="connsiteY29" fmla="*/ 2563761 h 2661576"/>
              <a:gd name="connsiteX30" fmla="*/ 1501 w 2662133"/>
              <a:gd name="connsiteY30" fmla="*/ 2109768 h 2661576"/>
              <a:gd name="connsiteX31" fmla="*/ 42498 w 2662133"/>
              <a:gd name="connsiteY31" fmla="*/ 1972023 h 2661576"/>
              <a:gd name="connsiteX32" fmla="*/ 215064 w 2662133"/>
              <a:gd name="connsiteY32" fmla="*/ 1931336 h 2661576"/>
              <a:gd name="connsiteX33" fmla="*/ 593353 w 2662133"/>
              <a:gd name="connsiteY33" fmla="*/ 1939139 h 2661576"/>
              <a:gd name="connsiteX34" fmla="*/ 666683 w 2662133"/>
              <a:gd name="connsiteY34" fmla="*/ 1890801 h 2661576"/>
              <a:gd name="connsiteX35" fmla="*/ 719140 w 2662133"/>
              <a:gd name="connsiteY35" fmla="*/ 1502100 h 2661576"/>
              <a:gd name="connsiteX36" fmla="*/ 325961 w 2662133"/>
              <a:gd name="connsiteY36" fmla="*/ 1276053 h 2661576"/>
              <a:gd name="connsiteX37" fmla="*/ 263694 w 2662133"/>
              <a:gd name="connsiteY37" fmla="*/ 1300303 h 2661576"/>
              <a:gd name="connsiteX38" fmla="*/ 134320 w 2662133"/>
              <a:gd name="connsiteY38" fmla="*/ 1350919 h 2661576"/>
              <a:gd name="connsiteX39" fmla="*/ 44170 w 2662133"/>
              <a:gd name="connsiteY39" fmla="*/ 1346112 h 2661576"/>
              <a:gd name="connsiteX40" fmla="*/ 2445 w 2662133"/>
              <a:gd name="connsiteY40" fmla="*/ 1190380 h 2661576"/>
              <a:gd name="connsiteX41" fmla="*/ 97616 w 2662133"/>
              <a:gd name="connsiteY41" fmla="*/ 655958 h 2661576"/>
              <a:gd name="connsiteX42" fmla="*/ 641054 w 2662133"/>
              <a:gd name="connsiteY42" fmla="*/ 751024 h 2661576"/>
              <a:gd name="connsiteX43" fmla="*/ 829033 w 2662133"/>
              <a:gd name="connsiteY43" fmla="*/ 703567 h 2661576"/>
              <a:gd name="connsiteX44" fmla="*/ 853453 w 2662133"/>
              <a:gd name="connsiteY44" fmla="*/ 550234 h 2661576"/>
              <a:gd name="connsiteX45" fmla="*/ 802327 w 2662133"/>
              <a:gd name="connsiteY45" fmla="*/ 418939 h 2661576"/>
              <a:gd name="connsiteX46" fmla="*/ 779375 w 2662133"/>
              <a:gd name="connsiteY46" fmla="*/ 359126 h 2661576"/>
              <a:gd name="connsiteX47" fmla="*/ 852726 w 2662133"/>
              <a:gd name="connsiteY47" fmla="*/ 111726 h 2661576"/>
              <a:gd name="connsiteX48" fmla="*/ 979440 w 2662133"/>
              <a:gd name="connsiteY48" fmla="*/ 29594 h 2661576"/>
              <a:gd name="connsiteX49" fmla="*/ 1153932 w 2662133"/>
              <a:gd name="connsiteY49" fmla="*/ 1106 h 266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662133" h="2661576">
                <a:moveTo>
                  <a:pt x="1153932" y="1106"/>
                </a:moveTo>
                <a:cubicBezTo>
                  <a:pt x="1245520" y="8532"/>
                  <a:pt x="1321895" y="53063"/>
                  <a:pt x="1351573" y="126441"/>
                </a:cubicBezTo>
                <a:cubicBezTo>
                  <a:pt x="1371617" y="176303"/>
                  <a:pt x="1366610" y="320918"/>
                  <a:pt x="1339500" y="478200"/>
                </a:cubicBezTo>
                <a:cubicBezTo>
                  <a:pt x="1324556" y="564765"/>
                  <a:pt x="1342741" y="640263"/>
                  <a:pt x="1390581" y="690982"/>
                </a:cubicBezTo>
                <a:cubicBezTo>
                  <a:pt x="1433507" y="736473"/>
                  <a:pt x="1497741" y="756826"/>
                  <a:pt x="1571417" y="748439"/>
                </a:cubicBezTo>
                <a:cubicBezTo>
                  <a:pt x="1716715" y="731964"/>
                  <a:pt x="1862792" y="707510"/>
                  <a:pt x="2006287" y="675804"/>
                </a:cubicBezTo>
                <a:cubicBezTo>
                  <a:pt x="1963953" y="850426"/>
                  <a:pt x="1932795" y="1027359"/>
                  <a:pt x="1913522" y="1202357"/>
                </a:cubicBezTo>
                <a:cubicBezTo>
                  <a:pt x="1903341" y="1292851"/>
                  <a:pt x="1925495" y="1365840"/>
                  <a:pt x="1974279" y="1402709"/>
                </a:cubicBezTo>
                <a:cubicBezTo>
                  <a:pt x="2011977" y="1431204"/>
                  <a:pt x="2061264" y="1435162"/>
                  <a:pt x="2113258" y="1413952"/>
                </a:cubicBezTo>
                <a:cubicBezTo>
                  <a:pt x="2161959" y="1394064"/>
                  <a:pt x="2207523" y="1376666"/>
                  <a:pt x="2244130" y="1362725"/>
                </a:cubicBezTo>
                <a:cubicBezTo>
                  <a:pt x="2268360" y="1353426"/>
                  <a:pt x="2289353" y="1345455"/>
                  <a:pt x="2304735" y="1339180"/>
                </a:cubicBezTo>
                <a:cubicBezTo>
                  <a:pt x="2422310" y="1291462"/>
                  <a:pt x="2569837" y="1380694"/>
                  <a:pt x="2633522" y="1538012"/>
                </a:cubicBezTo>
                <a:cubicBezTo>
                  <a:pt x="2683625" y="1662246"/>
                  <a:pt x="2666693" y="1799907"/>
                  <a:pt x="2592385" y="1872701"/>
                </a:cubicBezTo>
                <a:cubicBezTo>
                  <a:pt x="2575545" y="1889198"/>
                  <a:pt x="2556348" y="1901895"/>
                  <a:pt x="2535147" y="1910528"/>
                </a:cubicBezTo>
                <a:cubicBezTo>
                  <a:pt x="2485112" y="1930734"/>
                  <a:pt x="2340495" y="1926327"/>
                  <a:pt x="2183473" y="1899686"/>
                </a:cubicBezTo>
                <a:cubicBezTo>
                  <a:pt x="2096706" y="1885130"/>
                  <a:pt x="2018139" y="1904942"/>
                  <a:pt x="1968106" y="1953956"/>
                </a:cubicBezTo>
                <a:cubicBezTo>
                  <a:pt x="1923539" y="1997615"/>
                  <a:pt x="1904205" y="2059404"/>
                  <a:pt x="1912302" y="2132715"/>
                </a:cubicBezTo>
                <a:cubicBezTo>
                  <a:pt x="1928916" y="2283388"/>
                  <a:pt x="1953880" y="2434476"/>
                  <a:pt x="1986604" y="2582292"/>
                </a:cubicBezTo>
                <a:cubicBezTo>
                  <a:pt x="1839807" y="2615191"/>
                  <a:pt x="1690375" y="2640437"/>
                  <a:pt x="1542091" y="2657344"/>
                </a:cubicBezTo>
                <a:cubicBezTo>
                  <a:pt x="1483448" y="2663996"/>
                  <a:pt x="1435296" y="2649350"/>
                  <a:pt x="1402803" y="2614901"/>
                </a:cubicBezTo>
                <a:cubicBezTo>
                  <a:pt x="1366372" y="2576371"/>
                  <a:pt x="1352354" y="2514172"/>
                  <a:pt x="1364382" y="2444187"/>
                </a:cubicBezTo>
                <a:cubicBezTo>
                  <a:pt x="1386795" y="2314871"/>
                  <a:pt x="1402705" y="2138180"/>
                  <a:pt x="1373646" y="2065846"/>
                </a:cubicBezTo>
                <a:cubicBezTo>
                  <a:pt x="1315841" y="1923108"/>
                  <a:pt x="1120071" y="1867420"/>
                  <a:pt x="936985" y="1941718"/>
                </a:cubicBezTo>
                <a:cubicBezTo>
                  <a:pt x="883160" y="1963667"/>
                  <a:pt x="833766" y="1995846"/>
                  <a:pt x="794319" y="2034489"/>
                </a:cubicBezTo>
                <a:cubicBezTo>
                  <a:pt x="703129" y="2123821"/>
                  <a:pt x="670618" y="2239207"/>
                  <a:pt x="709504" y="2335844"/>
                </a:cubicBezTo>
                <a:cubicBezTo>
                  <a:pt x="715545" y="2350656"/>
                  <a:pt x="723393" y="2371320"/>
                  <a:pt x="732396" y="2395317"/>
                </a:cubicBezTo>
                <a:cubicBezTo>
                  <a:pt x="746336" y="2432124"/>
                  <a:pt x="763697" y="2477915"/>
                  <a:pt x="783678" y="2527050"/>
                </a:cubicBezTo>
                <a:cubicBezTo>
                  <a:pt x="795056" y="2555278"/>
                  <a:pt x="802171" y="2595362"/>
                  <a:pt x="770694" y="2626198"/>
                </a:cubicBezTo>
                <a:cubicBezTo>
                  <a:pt x="741856" y="2654508"/>
                  <a:pt x="687863" y="2666720"/>
                  <a:pt x="622666" y="2659579"/>
                </a:cubicBezTo>
                <a:cubicBezTo>
                  <a:pt x="439157" y="2639858"/>
                  <a:pt x="255509" y="2607538"/>
                  <a:pt x="76720" y="2563761"/>
                </a:cubicBezTo>
                <a:cubicBezTo>
                  <a:pt x="43068" y="2412986"/>
                  <a:pt x="17750" y="2260401"/>
                  <a:pt x="1501" y="2109768"/>
                </a:cubicBezTo>
                <a:cubicBezTo>
                  <a:pt x="-4902" y="2052254"/>
                  <a:pt x="9247" y="2004596"/>
                  <a:pt x="42498" y="1972023"/>
                </a:cubicBezTo>
                <a:cubicBezTo>
                  <a:pt x="81109" y="1934199"/>
                  <a:pt x="143979" y="1919398"/>
                  <a:pt x="215064" y="1931336"/>
                </a:cubicBezTo>
                <a:cubicBezTo>
                  <a:pt x="344850" y="1953356"/>
                  <a:pt x="521846" y="1968568"/>
                  <a:pt x="593353" y="1939139"/>
                </a:cubicBezTo>
                <a:cubicBezTo>
                  <a:pt x="620550" y="1928049"/>
                  <a:pt x="645247" y="1911801"/>
                  <a:pt x="666683" y="1890801"/>
                </a:cubicBezTo>
                <a:cubicBezTo>
                  <a:pt x="756427" y="1802886"/>
                  <a:pt x="777463" y="1646700"/>
                  <a:pt x="719140" y="1502100"/>
                </a:cubicBezTo>
                <a:cubicBezTo>
                  <a:pt x="645213" y="1319513"/>
                  <a:pt x="468873" y="1218085"/>
                  <a:pt x="325961" y="1276053"/>
                </a:cubicBezTo>
                <a:cubicBezTo>
                  <a:pt x="310516" y="1282322"/>
                  <a:pt x="288752" y="1290651"/>
                  <a:pt x="263694" y="1300303"/>
                </a:cubicBezTo>
                <a:cubicBezTo>
                  <a:pt x="227551" y="1314123"/>
                  <a:pt x="182454" y="1331394"/>
                  <a:pt x="134320" y="1350919"/>
                </a:cubicBezTo>
                <a:cubicBezTo>
                  <a:pt x="109551" y="1361077"/>
                  <a:pt x="73776" y="1368494"/>
                  <a:pt x="44170" y="1346112"/>
                </a:cubicBezTo>
                <a:cubicBezTo>
                  <a:pt x="9961" y="1320432"/>
                  <a:pt x="-5584" y="1262231"/>
                  <a:pt x="2445" y="1190380"/>
                </a:cubicBezTo>
                <a:cubicBezTo>
                  <a:pt x="22597" y="1010255"/>
                  <a:pt x="54581" y="830610"/>
                  <a:pt x="97616" y="655958"/>
                </a:cubicBezTo>
                <a:cubicBezTo>
                  <a:pt x="276538" y="699472"/>
                  <a:pt x="459261" y="731450"/>
                  <a:pt x="641054" y="751024"/>
                </a:cubicBezTo>
                <a:cubicBezTo>
                  <a:pt x="722145" y="759718"/>
                  <a:pt x="788882" y="742900"/>
                  <a:pt x="829033" y="703567"/>
                </a:cubicBezTo>
                <a:cubicBezTo>
                  <a:pt x="868348" y="665053"/>
                  <a:pt x="877242" y="609153"/>
                  <a:pt x="853453" y="550234"/>
                </a:cubicBezTo>
                <a:cubicBezTo>
                  <a:pt x="833563" y="501335"/>
                  <a:pt x="816271" y="455676"/>
                  <a:pt x="802327" y="418939"/>
                </a:cubicBezTo>
                <a:cubicBezTo>
                  <a:pt x="793324" y="395010"/>
                  <a:pt x="785517" y="374305"/>
                  <a:pt x="779375" y="359126"/>
                </a:cubicBezTo>
                <a:cubicBezTo>
                  <a:pt x="748112" y="281537"/>
                  <a:pt x="776208" y="186685"/>
                  <a:pt x="852726" y="111726"/>
                </a:cubicBezTo>
                <a:cubicBezTo>
                  <a:pt x="887618" y="77545"/>
                  <a:pt x="931469" y="49158"/>
                  <a:pt x="979440" y="29594"/>
                </a:cubicBezTo>
                <a:cubicBezTo>
                  <a:pt x="1038548" y="5552"/>
                  <a:pt x="1098979" y="-3350"/>
                  <a:pt x="1153932" y="1106"/>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5" name="Freeform: Shape 17">
            <a:extLst>
              <a:ext uri="{FF2B5EF4-FFF2-40B4-BE49-F238E27FC236}">
                <a16:creationId xmlns:a16="http://schemas.microsoft.com/office/drawing/2014/main" id="{B9350F7D-4850-BF18-54A7-568077D43626}"/>
              </a:ext>
            </a:extLst>
          </p:cNvPr>
          <p:cNvSpPr/>
          <p:nvPr/>
        </p:nvSpPr>
        <p:spPr>
          <a:xfrm flipV="1">
            <a:off x="7095837" y="2135909"/>
            <a:ext cx="1504950" cy="1503363"/>
          </a:xfrm>
          <a:custGeom>
            <a:avLst/>
            <a:gdLst>
              <a:gd name="connsiteX0" fmla="*/ 1153932 w 2662133"/>
              <a:gd name="connsiteY0" fmla="*/ 1106 h 2661576"/>
              <a:gd name="connsiteX1" fmla="*/ 1351573 w 2662133"/>
              <a:gd name="connsiteY1" fmla="*/ 126441 h 2661576"/>
              <a:gd name="connsiteX2" fmla="*/ 1339500 w 2662133"/>
              <a:gd name="connsiteY2" fmla="*/ 478200 h 2661576"/>
              <a:gd name="connsiteX3" fmla="*/ 1390581 w 2662133"/>
              <a:gd name="connsiteY3" fmla="*/ 690982 h 2661576"/>
              <a:gd name="connsiteX4" fmla="*/ 1571417 w 2662133"/>
              <a:gd name="connsiteY4" fmla="*/ 748439 h 2661576"/>
              <a:gd name="connsiteX5" fmla="*/ 2006286 w 2662133"/>
              <a:gd name="connsiteY5" fmla="*/ 675804 h 2661576"/>
              <a:gd name="connsiteX6" fmla="*/ 1913522 w 2662133"/>
              <a:gd name="connsiteY6" fmla="*/ 1202357 h 2661576"/>
              <a:gd name="connsiteX7" fmla="*/ 1974279 w 2662133"/>
              <a:gd name="connsiteY7" fmla="*/ 1402709 h 2661576"/>
              <a:gd name="connsiteX8" fmla="*/ 2113258 w 2662133"/>
              <a:gd name="connsiteY8" fmla="*/ 1413952 h 2661576"/>
              <a:gd name="connsiteX9" fmla="*/ 2244130 w 2662133"/>
              <a:gd name="connsiteY9" fmla="*/ 1362725 h 2661576"/>
              <a:gd name="connsiteX10" fmla="*/ 2304735 w 2662133"/>
              <a:gd name="connsiteY10" fmla="*/ 1339180 h 2661576"/>
              <a:gd name="connsiteX11" fmla="*/ 2633522 w 2662133"/>
              <a:gd name="connsiteY11" fmla="*/ 1538012 h 2661576"/>
              <a:gd name="connsiteX12" fmla="*/ 2592385 w 2662133"/>
              <a:gd name="connsiteY12" fmla="*/ 1872701 h 2661576"/>
              <a:gd name="connsiteX13" fmla="*/ 2535147 w 2662133"/>
              <a:gd name="connsiteY13" fmla="*/ 1910528 h 2661576"/>
              <a:gd name="connsiteX14" fmla="*/ 2183472 w 2662133"/>
              <a:gd name="connsiteY14" fmla="*/ 1899686 h 2661576"/>
              <a:gd name="connsiteX15" fmla="*/ 1968106 w 2662133"/>
              <a:gd name="connsiteY15" fmla="*/ 1953956 h 2661576"/>
              <a:gd name="connsiteX16" fmla="*/ 1912302 w 2662133"/>
              <a:gd name="connsiteY16" fmla="*/ 2132715 h 2661576"/>
              <a:gd name="connsiteX17" fmla="*/ 1986604 w 2662133"/>
              <a:gd name="connsiteY17" fmla="*/ 2582292 h 2661576"/>
              <a:gd name="connsiteX18" fmla="*/ 1542091 w 2662133"/>
              <a:gd name="connsiteY18" fmla="*/ 2657344 h 2661576"/>
              <a:gd name="connsiteX19" fmla="*/ 1402803 w 2662133"/>
              <a:gd name="connsiteY19" fmla="*/ 2614901 h 2661576"/>
              <a:gd name="connsiteX20" fmla="*/ 1364381 w 2662133"/>
              <a:gd name="connsiteY20" fmla="*/ 2444187 h 2661576"/>
              <a:gd name="connsiteX21" fmla="*/ 1373646 w 2662133"/>
              <a:gd name="connsiteY21" fmla="*/ 2065846 h 2661576"/>
              <a:gd name="connsiteX22" fmla="*/ 936985 w 2662133"/>
              <a:gd name="connsiteY22" fmla="*/ 1941718 h 2661576"/>
              <a:gd name="connsiteX23" fmla="*/ 794319 w 2662133"/>
              <a:gd name="connsiteY23" fmla="*/ 2034489 h 2661576"/>
              <a:gd name="connsiteX24" fmla="*/ 709504 w 2662133"/>
              <a:gd name="connsiteY24" fmla="*/ 2335844 h 2661576"/>
              <a:gd name="connsiteX25" fmla="*/ 732397 w 2662133"/>
              <a:gd name="connsiteY25" fmla="*/ 2395317 h 2661576"/>
              <a:gd name="connsiteX26" fmla="*/ 783678 w 2662133"/>
              <a:gd name="connsiteY26" fmla="*/ 2527050 h 2661576"/>
              <a:gd name="connsiteX27" fmla="*/ 770694 w 2662133"/>
              <a:gd name="connsiteY27" fmla="*/ 2626198 h 2661576"/>
              <a:gd name="connsiteX28" fmla="*/ 622666 w 2662133"/>
              <a:gd name="connsiteY28" fmla="*/ 2659579 h 2661576"/>
              <a:gd name="connsiteX29" fmla="*/ 76720 w 2662133"/>
              <a:gd name="connsiteY29" fmla="*/ 2563761 h 2661576"/>
              <a:gd name="connsiteX30" fmla="*/ 1501 w 2662133"/>
              <a:gd name="connsiteY30" fmla="*/ 2109768 h 2661576"/>
              <a:gd name="connsiteX31" fmla="*/ 42498 w 2662133"/>
              <a:gd name="connsiteY31" fmla="*/ 1972023 h 2661576"/>
              <a:gd name="connsiteX32" fmla="*/ 215064 w 2662133"/>
              <a:gd name="connsiteY32" fmla="*/ 1931336 h 2661576"/>
              <a:gd name="connsiteX33" fmla="*/ 593354 w 2662133"/>
              <a:gd name="connsiteY33" fmla="*/ 1939139 h 2661576"/>
              <a:gd name="connsiteX34" fmla="*/ 666684 w 2662133"/>
              <a:gd name="connsiteY34" fmla="*/ 1890801 h 2661576"/>
              <a:gd name="connsiteX35" fmla="*/ 719140 w 2662133"/>
              <a:gd name="connsiteY35" fmla="*/ 1502100 h 2661576"/>
              <a:gd name="connsiteX36" fmla="*/ 325961 w 2662133"/>
              <a:gd name="connsiteY36" fmla="*/ 1276053 h 2661576"/>
              <a:gd name="connsiteX37" fmla="*/ 263694 w 2662133"/>
              <a:gd name="connsiteY37" fmla="*/ 1300303 h 2661576"/>
              <a:gd name="connsiteX38" fmla="*/ 134320 w 2662133"/>
              <a:gd name="connsiteY38" fmla="*/ 1350919 h 2661576"/>
              <a:gd name="connsiteX39" fmla="*/ 44170 w 2662133"/>
              <a:gd name="connsiteY39" fmla="*/ 1346112 h 2661576"/>
              <a:gd name="connsiteX40" fmla="*/ 2445 w 2662133"/>
              <a:gd name="connsiteY40" fmla="*/ 1190380 h 2661576"/>
              <a:gd name="connsiteX41" fmla="*/ 97616 w 2662133"/>
              <a:gd name="connsiteY41" fmla="*/ 655958 h 2661576"/>
              <a:gd name="connsiteX42" fmla="*/ 641054 w 2662133"/>
              <a:gd name="connsiteY42" fmla="*/ 751024 h 2661576"/>
              <a:gd name="connsiteX43" fmla="*/ 829033 w 2662133"/>
              <a:gd name="connsiteY43" fmla="*/ 703567 h 2661576"/>
              <a:gd name="connsiteX44" fmla="*/ 853453 w 2662133"/>
              <a:gd name="connsiteY44" fmla="*/ 550234 h 2661576"/>
              <a:gd name="connsiteX45" fmla="*/ 802327 w 2662133"/>
              <a:gd name="connsiteY45" fmla="*/ 418939 h 2661576"/>
              <a:gd name="connsiteX46" fmla="*/ 779375 w 2662133"/>
              <a:gd name="connsiteY46" fmla="*/ 359126 h 2661576"/>
              <a:gd name="connsiteX47" fmla="*/ 852726 w 2662133"/>
              <a:gd name="connsiteY47" fmla="*/ 111726 h 2661576"/>
              <a:gd name="connsiteX48" fmla="*/ 979440 w 2662133"/>
              <a:gd name="connsiteY48" fmla="*/ 29594 h 2661576"/>
              <a:gd name="connsiteX49" fmla="*/ 1153932 w 2662133"/>
              <a:gd name="connsiteY49" fmla="*/ 1106 h 266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662133" h="2661576">
                <a:moveTo>
                  <a:pt x="1153932" y="1106"/>
                </a:moveTo>
                <a:cubicBezTo>
                  <a:pt x="1245520" y="8532"/>
                  <a:pt x="1321894" y="53063"/>
                  <a:pt x="1351573" y="126441"/>
                </a:cubicBezTo>
                <a:cubicBezTo>
                  <a:pt x="1371617" y="176303"/>
                  <a:pt x="1366610" y="320918"/>
                  <a:pt x="1339500" y="478200"/>
                </a:cubicBezTo>
                <a:cubicBezTo>
                  <a:pt x="1324555" y="564765"/>
                  <a:pt x="1342740" y="640263"/>
                  <a:pt x="1390581" y="690982"/>
                </a:cubicBezTo>
                <a:cubicBezTo>
                  <a:pt x="1433507" y="736473"/>
                  <a:pt x="1497741" y="756826"/>
                  <a:pt x="1571417" y="748439"/>
                </a:cubicBezTo>
                <a:cubicBezTo>
                  <a:pt x="1716715" y="731964"/>
                  <a:pt x="1862792" y="707510"/>
                  <a:pt x="2006286" y="675804"/>
                </a:cubicBezTo>
                <a:cubicBezTo>
                  <a:pt x="1963953" y="850426"/>
                  <a:pt x="1932795" y="1027359"/>
                  <a:pt x="1913522" y="1202357"/>
                </a:cubicBezTo>
                <a:cubicBezTo>
                  <a:pt x="1903341" y="1292851"/>
                  <a:pt x="1925494" y="1365840"/>
                  <a:pt x="1974279" y="1402709"/>
                </a:cubicBezTo>
                <a:cubicBezTo>
                  <a:pt x="2011976" y="1431204"/>
                  <a:pt x="2061263" y="1435162"/>
                  <a:pt x="2113258" y="1413952"/>
                </a:cubicBezTo>
                <a:cubicBezTo>
                  <a:pt x="2161959" y="1394064"/>
                  <a:pt x="2207523" y="1376666"/>
                  <a:pt x="2244130" y="1362725"/>
                </a:cubicBezTo>
                <a:cubicBezTo>
                  <a:pt x="2268360" y="1353426"/>
                  <a:pt x="2289353" y="1345455"/>
                  <a:pt x="2304735" y="1339180"/>
                </a:cubicBezTo>
                <a:cubicBezTo>
                  <a:pt x="2422310" y="1291462"/>
                  <a:pt x="2569837" y="1380694"/>
                  <a:pt x="2633522" y="1538012"/>
                </a:cubicBezTo>
                <a:cubicBezTo>
                  <a:pt x="2683625" y="1662246"/>
                  <a:pt x="2666693" y="1799907"/>
                  <a:pt x="2592385" y="1872701"/>
                </a:cubicBezTo>
                <a:cubicBezTo>
                  <a:pt x="2575545" y="1889198"/>
                  <a:pt x="2556348" y="1901895"/>
                  <a:pt x="2535147" y="1910528"/>
                </a:cubicBezTo>
                <a:cubicBezTo>
                  <a:pt x="2485112" y="1930734"/>
                  <a:pt x="2340495" y="1926327"/>
                  <a:pt x="2183472" y="1899686"/>
                </a:cubicBezTo>
                <a:cubicBezTo>
                  <a:pt x="2096706" y="1885130"/>
                  <a:pt x="2018139" y="1904942"/>
                  <a:pt x="1968106" y="1953956"/>
                </a:cubicBezTo>
                <a:cubicBezTo>
                  <a:pt x="1923538" y="1997615"/>
                  <a:pt x="1904205" y="2059404"/>
                  <a:pt x="1912302" y="2132715"/>
                </a:cubicBezTo>
                <a:cubicBezTo>
                  <a:pt x="1928915" y="2283388"/>
                  <a:pt x="1953880" y="2434476"/>
                  <a:pt x="1986604" y="2582292"/>
                </a:cubicBezTo>
                <a:cubicBezTo>
                  <a:pt x="1839806" y="2615191"/>
                  <a:pt x="1690375" y="2640437"/>
                  <a:pt x="1542091" y="2657344"/>
                </a:cubicBezTo>
                <a:cubicBezTo>
                  <a:pt x="1483448" y="2663996"/>
                  <a:pt x="1435296" y="2649350"/>
                  <a:pt x="1402803" y="2614901"/>
                </a:cubicBezTo>
                <a:cubicBezTo>
                  <a:pt x="1366371" y="2576371"/>
                  <a:pt x="1352354" y="2514172"/>
                  <a:pt x="1364381" y="2444187"/>
                </a:cubicBezTo>
                <a:cubicBezTo>
                  <a:pt x="1386795" y="2314871"/>
                  <a:pt x="1402704" y="2138180"/>
                  <a:pt x="1373646" y="2065846"/>
                </a:cubicBezTo>
                <a:cubicBezTo>
                  <a:pt x="1315840" y="1923108"/>
                  <a:pt x="1120072" y="1867420"/>
                  <a:pt x="936985" y="1941718"/>
                </a:cubicBezTo>
                <a:cubicBezTo>
                  <a:pt x="883161" y="1963667"/>
                  <a:pt x="833766" y="1995846"/>
                  <a:pt x="794319" y="2034489"/>
                </a:cubicBezTo>
                <a:cubicBezTo>
                  <a:pt x="703129" y="2123821"/>
                  <a:pt x="670618" y="2239207"/>
                  <a:pt x="709504" y="2335844"/>
                </a:cubicBezTo>
                <a:cubicBezTo>
                  <a:pt x="715545" y="2350656"/>
                  <a:pt x="723394" y="2371320"/>
                  <a:pt x="732397" y="2395317"/>
                </a:cubicBezTo>
                <a:cubicBezTo>
                  <a:pt x="746336" y="2432124"/>
                  <a:pt x="763697" y="2477915"/>
                  <a:pt x="783678" y="2527050"/>
                </a:cubicBezTo>
                <a:cubicBezTo>
                  <a:pt x="795056" y="2555278"/>
                  <a:pt x="802171" y="2595362"/>
                  <a:pt x="770694" y="2626198"/>
                </a:cubicBezTo>
                <a:cubicBezTo>
                  <a:pt x="741856" y="2654508"/>
                  <a:pt x="687863" y="2666720"/>
                  <a:pt x="622666" y="2659579"/>
                </a:cubicBezTo>
                <a:cubicBezTo>
                  <a:pt x="439157" y="2639858"/>
                  <a:pt x="255509" y="2607538"/>
                  <a:pt x="76720" y="2563761"/>
                </a:cubicBezTo>
                <a:cubicBezTo>
                  <a:pt x="43068" y="2412986"/>
                  <a:pt x="17750" y="2260401"/>
                  <a:pt x="1501" y="2109768"/>
                </a:cubicBezTo>
                <a:cubicBezTo>
                  <a:pt x="-4902" y="2052254"/>
                  <a:pt x="9247" y="2004596"/>
                  <a:pt x="42498" y="1972023"/>
                </a:cubicBezTo>
                <a:cubicBezTo>
                  <a:pt x="81109" y="1934199"/>
                  <a:pt x="143979" y="1919398"/>
                  <a:pt x="215064" y="1931336"/>
                </a:cubicBezTo>
                <a:cubicBezTo>
                  <a:pt x="344850" y="1953356"/>
                  <a:pt x="521847" y="1968568"/>
                  <a:pt x="593354" y="1939139"/>
                </a:cubicBezTo>
                <a:cubicBezTo>
                  <a:pt x="620550" y="1928049"/>
                  <a:pt x="645247" y="1911801"/>
                  <a:pt x="666684" y="1890801"/>
                </a:cubicBezTo>
                <a:cubicBezTo>
                  <a:pt x="756428" y="1802886"/>
                  <a:pt x="777463" y="1646700"/>
                  <a:pt x="719140" y="1502100"/>
                </a:cubicBezTo>
                <a:cubicBezTo>
                  <a:pt x="645213" y="1319513"/>
                  <a:pt x="468873" y="1218085"/>
                  <a:pt x="325961" y="1276053"/>
                </a:cubicBezTo>
                <a:cubicBezTo>
                  <a:pt x="310516" y="1282322"/>
                  <a:pt x="288752" y="1290651"/>
                  <a:pt x="263694" y="1300303"/>
                </a:cubicBezTo>
                <a:cubicBezTo>
                  <a:pt x="227551" y="1314123"/>
                  <a:pt x="182454" y="1331394"/>
                  <a:pt x="134320" y="1350919"/>
                </a:cubicBezTo>
                <a:cubicBezTo>
                  <a:pt x="109551" y="1361077"/>
                  <a:pt x="73776" y="1368494"/>
                  <a:pt x="44170" y="1346112"/>
                </a:cubicBezTo>
                <a:cubicBezTo>
                  <a:pt x="9961" y="1320432"/>
                  <a:pt x="-5584" y="1262231"/>
                  <a:pt x="2445" y="1190380"/>
                </a:cubicBezTo>
                <a:cubicBezTo>
                  <a:pt x="22597" y="1010255"/>
                  <a:pt x="54581" y="830610"/>
                  <a:pt x="97616" y="655958"/>
                </a:cubicBezTo>
                <a:cubicBezTo>
                  <a:pt x="276538" y="699472"/>
                  <a:pt x="459261" y="731450"/>
                  <a:pt x="641054" y="751024"/>
                </a:cubicBezTo>
                <a:cubicBezTo>
                  <a:pt x="722145" y="759718"/>
                  <a:pt x="788882" y="742900"/>
                  <a:pt x="829033" y="703567"/>
                </a:cubicBezTo>
                <a:cubicBezTo>
                  <a:pt x="868349" y="665053"/>
                  <a:pt x="877242" y="609153"/>
                  <a:pt x="853453" y="550234"/>
                </a:cubicBezTo>
                <a:cubicBezTo>
                  <a:pt x="833563" y="501335"/>
                  <a:pt x="816271" y="455676"/>
                  <a:pt x="802327" y="418939"/>
                </a:cubicBezTo>
                <a:cubicBezTo>
                  <a:pt x="793324" y="395010"/>
                  <a:pt x="785517" y="374305"/>
                  <a:pt x="779375" y="359126"/>
                </a:cubicBezTo>
                <a:cubicBezTo>
                  <a:pt x="748112" y="281537"/>
                  <a:pt x="776208" y="186685"/>
                  <a:pt x="852726" y="111726"/>
                </a:cubicBezTo>
                <a:cubicBezTo>
                  <a:pt x="887618" y="77545"/>
                  <a:pt x="931469" y="49158"/>
                  <a:pt x="979440" y="29594"/>
                </a:cubicBezTo>
                <a:cubicBezTo>
                  <a:pt x="1038548" y="5552"/>
                  <a:pt x="1098978" y="-3350"/>
                  <a:pt x="1153932" y="110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4" name="TextBox 23">
            <a:extLst>
              <a:ext uri="{FF2B5EF4-FFF2-40B4-BE49-F238E27FC236}">
                <a16:creationId xmlns:a16="http://schemas.microsoft.com/office/drawing/2014/main" id="{10527997-DABB-3547-10F1-CDE9BB294791}"/>
              </a:ext>
            </a:extLst>
          </p:cNvPr>
          <p:cNvSpPr txBox="1"/>
          <p:nvPr/>
        </p:nvSpPr>
        <p:spPr>
          <a:xfrm>
            <a:off x="2615912" y="4513986"/>
            <a:ext cx="6965950" cy="989566"/>
          </a:xfrm>
          <a:prstGeom prst="rect">
            <a:avLst/>
          </a:prstGeom>
          <a:noFill/>
        </p:spPr>
        <p:txBody>
          <a:bodyPr>
            <a:spAutoFit/>
          </a:bodyPr>
          <a:lstStyle/>
          <a:p>
            <a:pPr algn="ctr" eaLnBrk="1" fontAlgn="auto" hangingPunct="1">
              <a:lnSpc>
                <a:spcPct val="150000"/>
              </a:lnSpc>
              <a:spcBef>
                <a:spcPts val="0"/>
              </a:spcBef>
              <a:spcAft>
                <a:spcPts val="0"/>
              </a:spcAft>
              <a:defRPr/>
            </a:pPr>
            <a:r>
              <a:rPr lang="id-ID" sz="1000" dirty="0">
                <a:latin typeface="+mn-lt"/>
                <a:ea typeface="Times New Roman" panose="02020603050405020304" pitchFamily="18" charset="0"/>
              </a:rPr>
              <a:t>Lorem ipsum dolor sit amet, consectetur adipiscing elit. Vivamus vel euismod leo. Donec commodo et urna ac semper. Mauris finibus augue id</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Vivamus vel euismod leo. Donec commodo et urna ac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consectetur adipiscing elit. V Donec commodo et urna ac semper. Mauris finibus augue id</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Vivamus vel euismod leo. Donec commodo et urna ac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consectetur adipiscing elit. ivamus vel</a:t>
            </a:r>
          </a:p>
        </p:txBody>
      </p:sp>
      <p:cxnSp>
        <p:nvCxnSpPr>
          <p:cNvPr id="15" name="Straight Connector 27">
            <a:extLst>
              <a:ext uri="{FF2B5EF4-FFF2-40B4-BE49-F238E27FC236}">
                <a16:creationId xmlns:a16="http://schemas.microsoft.com/office/drawing/2014/main" id="{52A0766A-408F-A597-817D-061F7613C679}"/>
              </a:ext>
            </a:extLst>
          </p:cNvPr>
          <p:cNvCxnSpPr>
            <a:cxnSpLocks/>
          </p:cNvCxnSpPr>
          <p:nvPr/>
        </p:nvCxnSpPr>
        <p:spPr>
          <a:xfrm>
            <a:off x="3911312" y="4426674"/>
            <a:ext cx="437673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29">
            <a:extLst>
              <a:ext uri="{FF2B5EF4-FFF2-40B4-BE49-F238E27FC236}">
                <a16:creationId xmlns:a16="http://schemas.microsoft.com/office/drawing/2014/main" id="{6E01A865-1A46-AC18-BC7D-9D40ABAE9571}"/>
              </a:ext>
            </a:extLst>
          </p:cNvPr>
          <p:cNvSpPr txBox="1"/>
          <p:nvPr/>
        </p:nvSpPr>
        <p:spPr>
          <a:xfrm>
            <a:off x="2615912" y="3794627"/>
            <a:ext cx="6965950" cy="501804"/>
          </a:xfrm>
          <a:prstGeom prst="rect">
            <a:avLst/>
          </a:prstGeom>
          <a:noFill/>
        </p:spPr>
        <p:txBody>
          <a:bodyPr>
            <a:spAutoFit/>
          </a:bodyPr>
          <a:lstStyle/>
          <a:p>
            <a:pPr algn="ctr">
              <a:lnSpc>
                <a:spcPct val="150000"/>
              </a:lnSpc>
              <a:defRPr/>
            </a:pPr>
            <a:r>
              <a:rPr lang="da-DK" sz="2000" b="1" dirty="0">
                <a:solidFill>
                  <a:schemeClr val="tx2"/>
                </a:solidFill>
                <a:ea typeface="Times New Roman" panose="02020603050405020304" pitchFamily="18" charset="0"/>
              </a:rPr>
              <a:t>Lore</a:t>
            </a:r>
            <a:r>
              <a:rPr lang="da-DK" sz="2000" b="1" dirty="0">
                <a:solidFill>
                  <a:schemeClr val="tx2"/>
                </a:solidFill>
                <a:latin typeface="+mj-lt"/>
                <a:ea typeface="Times New Roman" panose="02020603050405020304" pitchFamily="18" charset="0"/>
              </a:rPr>
              <a:t>m ipsum dolor sit amet</a:t>
            </a:r>
            <a:endParaRPr lang="id-ID" sz="2000" b="1" dirty="0">
              <a:solidFill>
                <a:schemeClr val="tx2"/>
              </a:solidFill>
              <a:latin typeface="+mj-lt"/>
              <a:ea typeface="Times New Roman" panose="02020603050405020304" pitchFamily="18" charset="0"/>
            </a:endParaRPr>
          </a:p>
        </p:txBody>
      </p:sp>
      <p:sp>
        <p:nvSpPr>
          <p:cNvPr id="22" name="CuadroTexto 21">
            <a:extLst>
              <a:ext uri="{FF2B5EF4-FFF2-40B4-BE49-F238E27FC236}">
                <a16:creationId xmlns:a16="http://schemas.microsoft.com/office/drawing/2014/main" id="{55BEE344-9D77-91BC-35DF-1A21F0AE5A56}"/>
              </a:ext>
            </a:extLst>
          </p:cNvPr>
          <p:cNvSpPr txBox="1"/>
          <p:nvPr/>
        </p:nvSpPr>
        <p:spPr>
          <a:xfrm>
            <a:off x="3992636" y="2518258"/>
            <a:ext cx="861651" cy="276999"/>
          </a:xfrm>
          <a:prstGeom prst="rect">
            <a:avLst/>
          </a:prstGeom>
          <a:noFill/>
        </p:spPr>
        <p:txBody>
          <a:bodyPr wrap="square">
            <a:spAutoFit/>
          </a:bodyPr>
          <a:lstStyle/>
          <a:p>
            <a:pPr algn="ctr"/>
            <a:r>
              <a:rPr lang="da-DK" sz="1200" b="1" dirty="0">
                <a:solidFill>
                  <a:schemeClr val="tx2"/>
                </a:solidFill>
                <a:latin typeface="+mj-lt"/>
                <a:ea typeface="Times New Roman" panose="02020603050405020304" pitchFamily="18" charset="0"/>
              </a:rPr>
              <a:t>abcde</a:t>
            </a:r>
            <a:endParaRPr lang="es-CL" sz="1200" dirty="0"/>
          </a:p>
        </p:txBody>
      </p:sp>
      <p:sp>
        <p:nvSpPr>
          <p:cNvPr id="23" name="CuadroTexto 22">
            <a:extLst>
              <a:ext uri="{FF2B5EF4-FFF2-40B4-BE49-F238E27FC236}">
                <a16:creationId xmlns:a16="http://schemas.microsoft.com/office/drawing/2014/main" id="{C777419C-79E2-505D-A21C-727201E4AA25}"/>
              </a:ext>
            </a:extLst>
          </p:cNvPr>
          <p:cNvSpPr txBox="1"/>
          <p:nvPr/>
        </p:nvSpPr>
        <p:spPr>
          <a:xfrm>
            <a:off x="5202600" y="2616941"/>
            <a:ext cx="861651" cy="276999"/>
          </a:xfrm>
          <a:prstGeom prst="rect">
            <a:avLst/>
          </a:prstGeom>
          <a:noFill/>
        </p:spPr>
        <p:txBody>
          <a:bodyPr wrap="square">
            <a:spAutoFit/>
          </a:bodyPr>
          <a:lstStyle/>
          <a:p>
            <a:pPr algn="ctr"/>
            <a:r>
              <a:rPr lang="da-DK" sz="1200" b="1" dirty="0">
                <a:solidFill>
                  <a:schemeClr val="tx2"/>
                </a:solidFill>
                <a:latin typeface="+mj-lt"/>
                <a:ea typeface="Times New Roman" panose="02020603050405020304" pitchFamily="18" charset="0"/>
              </a:rPr>
              <a:t>abcde</a:t>
            </a:r>
            <a:endParaRPr lang="es-CL" sz="1200" dirty="0"/>
          </a:p>
        </p:txBody>
      </p:sp>
      <p:sp>
        <p:nvSpPr>
          <p:cNvPr id="24" name="CuadroTexto 23">
            <a:extLst>
              <a:ext uri="{FF2B5EF4-FFF2-40B4-BE49-F238E27FC236}">
                <a16:creationId xmlns:a16="http://schemas.microsoft.com/office/drawing/2014/main" id="{F640C64A-E3AF-C472-CC47-A42DE33A2046}"/>
              </a:ext>
            </a:extLst>
          </p:cNvPr>
          <p:cNvSpPr txBox="1"/>
          <p:nvPr/>
        </p:nvSpPr>
        <p:spPr>
          <a:xfrm>
            <a:off x="6370025" y="2556597"/>
            <a:ext cx="861651" cy="276999"/>
          </a:xfrm>
          <a:prstGeom prst="rect">
            <a:avLst/>
          </a:prstGeom>
          <a:noFill/>
        </p:spPr>
        <p:txBody>
          <a:bodyPr wrap="square">
            <a:spAutoFit/>
          </a:bodyPr>
          <a:lstStyle/>
          <a:p>
            <a:pPr algn="ctr"/>
            <a:r>
              <a:rPr lang="da-DK" sz="1200" b="1" dirty="0">
                <a:solidFill>
                  <a:schemeClr val="bg1"/>
                </a:solidFill>
                <a:latin typeface="+mj-lt"/>
                <a:ea typeface="Times New Roman" panose="02020603050405020304" pitchFamily="18" charset="0"/>
              </a:rPr>
              <a:t>abcde</a:t>
            </a:r>
            <a:endParaRPr lang="es-CL" sz="1200" dirty="0">
              <a:solidFill>
                <a:schemeClr val="bg1"/>
              </a:solidFill>
            </a:endParaRPr>
          </a:p>
        </p:txBody>
      </p:sp>
      <p:sp>
        <p:nvSpPr>
          <p:cNvPr id="25" name="CuadroTexto 24">
            <a:extLst>
              <a:ext uri="{FF2B5EF4-FFF2-40B4-BE49-F238E27FC236}">
                <a16:creationId xmlns:a16="http://schemas.microsoft.com/office/drawing/2014/main" id="{EC4499E8-6F4A-AB51-DBE0-86614A568A5C}"/>
              </a:ext>
            </a:extLst>
          </p:cNvPr>
          <p:cNvSpPr txBox="1"/>
          <p:nvPr/>
        </p:nvSpPr>
        <p:spPr>
          <a:xfrm>
            <a:off x="7417486" y="2610591"/>
            <a:ext cx="861651" cy="276999"/>
          </a:xfrm>
          <a:prstGeom prst="rect">
            <a:avLst/>
          </a:prstGeom>
          <a:noFill/>
        </p:spPr>
        <p:txBody>
          <a:bodyPr wrap="square">
            <a:spAutoFit/>
          </a:bodyPr>
          <a:lstStyle/>
          <a:p>
            <a:pPr algn="ctr"/>
            <a:r>
              <a:rPr lang="da-DK" sz="1200" b="1" dirty="0">
                <a:solidFill>
                  <a:schemeClr val="bg1"/>
                </a:solidFill>
                <a:latin typeface="+mj-lt"/>
                <a:ea typeface="Times New Roman" panose="02020603050405020304" pitchFamily="18" charset="0"/>
              </a:rPr>
              <a:t>abcde</a:t>
            </a:r>
            <a:endParaRPr lang="es-CL" sz="1200" dirty="0">
              <a:solidFill>
                <a:schemeClr val="bg1"/>
              </a:solidFill>
            </a:endParaRPr>
          </a:p>
        </p:txBody>
      </p:sp>
      <p:pic>
        <p:nvPicPr>
          <p:cNvPr id="6" name="Gráfico 5">
            <a:extLst>
              <a:ext uri="{FF2B5EF4-FFF2-40B4-BE49-F238E27FC236}">
                <a16:creationId xmlns:a16="http://schemas.microsoft.com/office/drawing/2014/main" id="{0A171A2C-8B38-D1A8-C86D-2F2B8162ECB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4922784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A2B7F-8484-1D46-C485-60D15DA922D4}"/>
            </a:ext>
          </a:extLst>
        </p:cNvPr>
        <p:cNvGrpSpPr/>
        <p:nvPr/>
      </p:nvGrpSpPr>
      <p:grpSpPr>
        <a:xfrm>
          <a:off x="0" y="0"/>
          <a:ext cx="0" cy="0"/>
          <a:chOff x="0" y="0"/>
          <a:chExt cx="0" cy="0"/>
        </a:xfrm>
      </p:grpSpPr>
      <p:sp>
        <p:nvSpPr>
          <p:cNvPr id="2" name="Arrow: Pentagon 2">
            <a:extLst>
              <a:ext uri="{FF2B5EF4-FFF2-40B4-BE49-F238E27FC236}">
                <a16:creationId xmlns:a16="http://schemas.microsoft.com/office/drawing/2014/main" id="{94C9FA11-8B2D-7A37-7FDF-C098093010D7}"/>
              </a:ext>
            </a:extLst>
          </p:cNvPr>
          <p:cNvSpPr/>
          <p:nvPr/>
        </p:nvSpPr>
        <p:spPr>
          <a:xfrm rot="16200000">
            <a:off x="5484163" y="3157755"/>
            <a:ext cx="1857375" cy="744538"/>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3" name="Arrow: Pentagon 3">
            <a:extLst>
              <a:ext uri="{FF2B5EF4-FFF2-40B4-BE49-F238E27FC236}">
                <a16:creationId xmlns:a16="http://schemas.microsoft.com/office/drawing/2014/main" id="{0BF79695-B8BA-F68B-BDBC-70E4C14598F8}"/>
              </a:ext>
            </a:extLst>
          </p:cNvPr>
          <p:cNvSpPr/>
          <p:nvPr/>
        </p:nvSpPr>
        <p:spPr>
          <a:xfrm rot="16200000">
            <a:off x="6059632" y="2855336"/>
            <a:ext cx="2462213" cy="744537"/>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4" name="Arrow: Pentagon 4">
            <a:extLst>
              <a:ext uri="{FF2B5EF4-FFF2-40B4-BE49-F238E27FC236}">
                <a16:creationId xmlns:a16="http://schemas.microsoft.com/office/drawing/2014/main" id="{D4985495-8EAB-F9CA-1FAD-F060A907A516}"/>
              </a:ext>
            </a:extLst>
          </p:cNvPr>
          <p:cNvSpPr/>
          <p:nvPr/>
        </p:nvSpPr>
        <p:spPr>
          <a:xfrm rot="16200000">
            <a:off x="7398688" y="3300630"/>
            <a:ext cx="1573213" cy="742950"/>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5" name="Arrow: Pentagon 5">
            <a:extLst>
              <a:ext uri="{FF2B5EF4-FFF2-40B4-BE49-F238E27FC236}">
                <a16:creationId xmlns:a16="http://schemas.microsoft.com/office/drawing/2014/main" id="{E0F81DB1-5741-ECFC-8395-B497200CE272}"/>
              </a:ext>
            </a:extLst>
          </p:cNvPr>
          <p:cNvSpPr/>
          <p:nvPr/>
        </p:nvSpPr>
        <p:spPr>
          <a:xfrm rot="16200000">
            <a:off x="7679676" y="2686267"/>
            <a:ext cx="2801938" cy="742950"/>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6" name="Oval 9">
            <a:extLst>
              <a:ext uri="{FF2B5EF4-FFF2-40B4-BE49-F238E27FC236}">
                <a16:creationId xmlns:a16="http://schemas.microsoft.com/office/drawing/2014/main" id="{948E5B5B-7CED-5228-E039-5DBB5643ECE2}"/>
              </a:ext>
            </a:extLst>
          </p:cNvPr>
          <p:cNvSpPr/>
          <p:nvPr/>
        </p:nvSpPr>
        <p:spPr>
          <a:xfrm>
            <a:off x="6037407" y="4126923"/>
            <a:ext cx="750888" cy="750888"/>
          </a:xfrm>
          <a:prstGeom prst="ellipse">
            <a:avLst/>
          </a:prstGeom>
          <a:solidFill>
            <a:schemeClr val="accent2"/>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7" name="Oval 10">
            <a:extLst>
              <a:ext uri="{FF2B5EF4-FFF2-40B4-BE49-F238E27FC236}">
                <a16:creationId xmlns:a16="http://schemas.microsoft.com/office/drawing/2014/main" id="{BB23D6EF-5683-A965-7A7E-F45C809E4FB5}"/>
              </a:ext>
            </a:extLst>
          </p:cNvPr>
          <p:cNvSpPr/>
          <p:nvPr/>
        </p:nvSpPr>
        <p:spPr>
          <a:xfrm>
            <a:off x="6915295" y="4126923"/>
            <a:ext cx="750887" cy="750888"/>
          </a:xfrm>
          <a:prstGeom prst="ellipse">
            <a:avLst/>
          </a:prstGeom>
          <a:solidFill>
            <a:schemeClr val="tx2"/>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8" name="Oval 11">
            <a:extLst>
              <a:ext uri="{FF2B5EF4-FFF2-40B4-BE49-F238E27FC236}">
                <a16:creationId xmlns:a16="http://schemas.microsoft.com/office/drawing/2014/main" id="{54D19076-5F57-1531-E4B0-4A5DF0A3071F}"/>
              </a:ext>
            </a:extLst>
          </p:cNvPr>
          <p:cNvSpPr/>
          <p:nvPr/>
        </p:nvSpPr>
        <p:spPr>
          <a:xfrm>
            <a:off x="7809057" y="4126923"/>
            <a:ext cx="752475" cy="750888"/>
          </a:xfrm>
          <a:prstGeom prst="ellipse">
            <a:avLst/>
          </a:prstGeom>
          <a:solidFill>
            <a:schemeClr val="accent2"/>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9" name="Oval 12">
            <a:extLst>
              <a:ext uri="{FF2B5EF4-FFF2-40B4-BE49-F238E27FC236}">
                <a16:creationId xmlns:a16="http://schemas.microsoft.com/office/drawing/2014/main" id="{73B31FF6-5D52-FD7A-8A43-27B2AE56D97D}"/>
              </a:ext>
            </a:extLst>
          </p:cNvPr>
          <p:cNvSpPr/>
          <p:nvPr/>
        </p:nvSpPr>
        <p:spPr>
          <a:xfrm>
            <a:off x="8704407" y="4126923"/>
            <a:ext cx="752475" cy="750888"/>
          </a:xfrm>
          <a:prstGeom prst="ellipse">
            <a:avLst/>
          </a:prstGeom>
          <a:solidFill>
            <a:schemeClr val="tx2"/>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29" name="TextBox 32">
            <a:extLst>
              <a:ext uri="{FF2B5EF4-FFF2-40B4-BE49-F238E27FC236}">
                <a16:creationId xmlns:a16="http://schemas.microsoft.com/office/drawing/2014/main" id="{0F39731B-49CB-2BE9-D277-2725D1EEE5DA}"/>
              </a:ext>
            </a:extLst>
          </p:cNvPr>
          <p:cNvSpPr txBox="1"/>
          <p:nvPr/>
        </p:nvSpPr>
        <p:spPr>
          <a:xfrm rot="16200000">
            <a:off x="5830238" y="3260010"/>
            <a:ext cx="1120775" cy="337978"/>
          </a:xfrm>
          <a:prstGeom prst="rect">
            <a:avLst/>
          </a:prstGeom>
          <a:noFill/>
        </p:spPr>
        <p:txBody>
          <a:bodyPr>
            <a:spAutoFit/>
          </a:bodyPr>
          <a:lstStyle/>
          <a:p>
            <a:pPr eaLnBrk="1" fontAlgn="auto" hangingPunct="1">
              <a:lnSpc>
                <a:spcPct val="150000"/>
              </a:lnSpc>
              <a:spcBef>
                <a:spcPts val="0"/>
              </a:spcBef>
              <a:spcAft>
                <a:spcPts val="0"/>
              </a:spcAft>
              <a:defRPr/>
            </a:pPr>
            <a:r>
              <a:rPr lang="en-US" sz="1200" dirty="0">
                <a:solidFill>
                  <a:schemeClr val="bg1"/>
                </a:solidFill>
                <a:latin typeface="+mn-lt"/>
                <a:ea typeface="Times New Roman" panose="02020603050405020304" pitchFamily="18" charset="0"/>
              </a:rPr>
              <a:t>Aspects 01</a:t>
            </a:r>
            <a:endParaRPr lang="id-ID" sz="1200" dirty="0">
              <a:solidFill>
                <a:schemeClr val="bg1"/>
              </a:solidFill>
              <a:latin typeface="+mn-lt"/>
              <a:ea typeface="Times New Roman" panose="02020603050405020304" pitchFamily="18" charset="0"/>
            </a:endParaRPr>
          </a:p>
        </p:txBody>
      </p:sp>
      <p:sp>
        <p:nvSpPr>
          <p:cNvPr id="30" name="TextBox 33">
            <a:extLst>
              <a:ext uri="{FF2B5EF4-FFF2-40B4-BE49-F238E27FC236}">
                <a16:creationId xmlns:a16="http://schemas.microsoft.com/office/drawing/2014/main" id="{5886B8B8-1AF3-C1C2-3CC7-41C8DB6B3FF6}"/>
              </a:ext>
            </a:extLst>
          </p:cNvPr>
          <p:cNvSpPr txBox="1"/>
          <p:nvPr/>
        </p:nvSpPr>
        <p:spPr>
          <a:xfrm rot="16200000">
            <a:off x="6726382" y="3260009"/>
            <a:ext cx="1120775" cy="337978"/>
          </a:xfrm>
          <a:prstGeom prst="rect">
            <a:avLst/>
          </a:prstGeom>
          <a:noFill/>
        </p:spPr>
        <p:txBody>
          <a:bodyPr>
            <a:spAutoFit/>
          </a:bodyPr>
          <a:lstStyle/>
          <a:p>
            <a:pPr eaLnBrk="1" fontAlgn="auto" hangingPunct="1">
              <a:lnSpc>
                <a:spcPct val="150000"/>
              </a:lnSpc>
              <a:spcBef>
                <a:spcPts val="0"/>
              </a:spcBef>
              <a:spcAft>
                <a:spcPts val="0"/>
              </a:spcAft>
              <a:defRPr/>
            </a:pPr>
            <a:r>
              <a:rPr lang="en-US" sz="1200" dirty="0">
                <a:solidFill>
                  <a:schemeClr val="bg1"/>
                </a:solidFill>
                <a:latin typeface="+mn-lt"/>
                <a:ea typeface="Times New Roman" panose="02020603050405020304" pitchFamily="18" charset="0"/>
              </a:rPr>
              <a:t>Aspects 02</a:t>
            </a:r>
            <a:endParaRPr lang="id-ID" sz="1200" dirty="0">
              <a:solidFill>
                <a:schemeClr val="bg1"/>
              </a:solidFill>
              <a:latin typeface="+mn-lt"/>
              <a:ea typeface="Times New Roman" panose="02020603050405020304" pitchFamily="18" charset="0"/>
            </a:endParaRPr>
          </a:p>
        </p:txBody>
      </p:sp>
      <p:sp>
        <p:nvSpPr>
          <p:cNvPr id="31" name="TextBox 34">
            <a:extLst>
              <a:ext uri="{FF2B5EF4-FFF2-40B4-BE49-F238E27FC236}">
                <a16:creationId xmlns:a16="http://schemas.microsoft.com/office/drawing/2014/main" id="{83C663A6-00D4-5217-2292-6AF2FC49158F}"/>
              </a:ext>
            </a:extLst>
          </p:cNvPr>
          <p:cNvSpPr txBox="1"/>
          <p:nvPr/>
        </p:nvSpPr>
        <p:spPr>
          <a:xfrm rot="16200000">
            <a:off x="7599430" y="3260009"/>
            <a:ext cx="1120775" cy="337978"/>
          </a:xfrm>
          <a:prstGeom prst="rect">
            <a:avLst/>
          </a:prstGeom>
          <a:noFill/>
        </p:spPr>
        <p:txBody>
          <a:bodyPr>
            <a:spAutoFit/>
          </a:bodyPr>
          <a:lstStyle/>
          <a:p>
            <a:pPr eaLnBrk="1" fontAlgn="auto" hangingPunct="1">
              <a:lnSpc>
                <a:spcPct val="150000"/>
              </a:lnSpc>
              <a:spcBef>
                <a:spcPts val="0"/>
              </a:spcBef>
              <a:spcAft>
                <a:spcPts val="0"/>
              </a:spcAft>
              <a:defRPr/>
            </a:pPr>
            <a:r>
              <a:rPr lang="en-US" sz="1200" dirty="0">
                <a:solidFill>
                  <a:schemeClr val="bg1"/>
                </a:solidFill>
                <a:latin typeface="+mn-lt"/>
                <a:ea typeface="Times New Roman" panose="02020603050405020304" pitchFamily="18" charset="0"/>
              </a:rPr>
              <a:t>Aspects 03</a:t>
            </a:r>
            <a:endParaRPr lang="id-ID" sz="1200" dirty="0">
              <a:solidFill>
                <a:schemeClr val="bg1"/>
              </a:solidFill>
              <a:latin typeface="+mn-lt"/>
              <a:ea typeface="Times New Roman" panose="02020603050405020304" pitchFamily="18" charset="0"/>
            </a:endParaRPr>
          </a:p>
        </p:txBody>
      </p:sp>
      <p:sp>
        <p:nvSpPr>
          <p:cNvPr id="32" name="TextBox 35">
            <a:extLst>
              <a:ext uri="{FF2B5EF4-FFF2-40B4-BE49-F238E27FC236}">
                <a16:creationId xmlns:a16="http://schemas.microsoft.com/office/drawing/2014/main" id="{DD98359B-32A7-1F17-DB78-0D7F046A84D2}"/>
              </a:ext>
            </a:extLst>
          </p:cNvPr>
          <p:cNvSpPr txBox="1"/>
          <p:nvPr/>
        </p:nvSpPr>
        <p:spPr>
          <a:xfrm rot="16200000">
            <a:off x="8517876" y="3260009"/>
            <a:ext cx="1120775" cy="337978"/>
          </a:xfrm>
          <a:prstGeom prst="rect">
            <a:avLst/>
          </a:prstGeom>
          <a:noFill/>
        </p:spPr>
        <p:txBody>
          <a:bodyPr>
            <a:spAutoFit/>
          </a:bodyPr>
          <a:lstStyle/>
          <a:p>
            <a:pPr eaLnBrk="1" fontAlgn="auto" hangingPunct="1">
              <a:lnSpc>
                <a:spcPct val="150000"/>
              </a:lnSpc>
              <a:spcBef>
                <a:spcPts val="0"/>
              </a:spcBef>
              <a:spcAft>
                <a:spcPts val="0"/>
              </a:spcAft>
              <a:defRPr/>
            </a:pPr>
            <a:r>
              <a:rPr lang="en-US" sz="1200" dirty="0">
                <a:solidFill>
                  <a:schemeClr val="bg1"/>
                </a:solidFill>
                <a:latin typeface="+mn-lt"/>
                <a:ea typeface="Times New Roman" panose="02020603050405020304" pitchFamily="18" charset="0"/>
              </a:rPr>
              <a:t>Aspects 04</a:t>
            </a:r>
            <a:endParaRPr lang="id-ID" sz="1200" dirty="0">
              <a:solidFill>
                <a:schemeClr val="bg1"/>
              </a:solidFill>
              <a:latin typeface="+mn-lt"/>
              <a:ea typeface="Times New Roman" panose="02020603050405020304" pitchFamily="18" charset="0"/>
            </a:endParaRPr>
          </a:p>
        </p:txBody>
      </p:sp>
      <p:sp>
        <p:nvSpPr>
          <p:cNvPr id="33" name="TextBox 36">
            <a:extLst>
              <a:ext uri="{FF2B5EF4-FFF2-40B4-BE49-F238E27FC236}">
                <a16:creationId xmlns:a16="http://schemas.microsoft.com/office/drawing/2014/main" id="{A0D71E1A-FB62-F065-1276-A0110EC305CB}"/>
              </a:ext>
            </a:extLst>
          </p:cNvPr>
          <p:cNvSpPr txBox="1"/>
          <p:nvPr/>
        </p:nvSpPr>
        <p:spPr>
          <a:xfrm>
            <a:off x="2792868" y="1958398"/>
            <a:ext cx="2784473" cy="553998"/>
          </a:xfrm>
          <a:prstGeom prst="rect">
            <a:avLst/>
          </a:prstGeom>
          <a:noFill/>
        </p:spPr>
        <p:txBody>
          <a:bodyPr wrap="square">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consectetur adipi</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scing elit. Vivamus vel euismod leo. Donec commodo et urna ac semper</a:t>
            </a:r>
          </a:p>
        </p:txBody>
      </p:sp>
      <p:sp>
        <p:nvSpPr>
          <p:cNvPr id="34" name="TextBox 40">
            <a:extLst>
              <a:ext uri="{FF2B5EF4-FFF2-40B4-BE49-F238E27FC236}">
                <a16:creationId xmlns:a16="http://schemas.microsoft.com/office/drawing/2014/main" id="{519F58B3-57CE-B553-7BA2-492E26FA504A}"/>
              </a:ext>
            </a:extLst>
          </p:cNvPr>
          <p:cNvSpPr txBox="1"/>
          <p:nvPr/>
        </p:nvSpPr>
        <p:spPr>
          <a:xfrm>
            <a:off x="1921332" y="1891723"/>
            <a:ext cx="825500" cy="460895"/>
          </a:xfrm>
          <a:prstGeom prst="rect">
            <a:avLst/>
          </a:prstGeom>
          <a:noFill/>
        </p:spPr>
        <p:txBody>
          <a:bodyPr>
            <a:spAutoFit/>
          </a:bodyPr>
          <a:lstStyle/>
          <a:p>
            <a:pPr eaLnBrk="1" fontAlgn="auto" hangingPunct="1">
              <a:lnSpc>
                <a:spcPct val="150000"/>
              </a:lnSpc>
              <a:spcBef>
                <a:spcPts val="0"/>
              </a:spcBef>
              <a:spcAft>
                <a:spcPts val="0"/>
              </a:spcAft>
              <a:defRPr/>
            </a:pPr>
            <a:r>
              <a:rPr lang="en-US" b="1" dirty="0">
                <a:solidFill>
                  <a:schemeClr val="accent2"/>
                </a:solidFill>
                <a:latin typeface="+mj-lt"/>
                <a:ea typeface="Times New Roman" panose="02020603050405020304" pitchFamily="18" charset="0"/>
              </a:rPr>
              <a:t>50.1%</a:t>
            </a:r>
            <a:endParaRPr lang="id-ID" b="1" dirty="0">
              <a:solidFill>
                <a:schemeClr val="accent2"/>
              </a:solidFill>
              <a:latin typeface="+mj-lt"/>
              <a:ea typeface="Times New Roman" panose="02020603050405020304" pitchFamily="18" charset="0"/>
            </a:endParaRPr>
          </a:p>
        </p:txBody>
      </p:sp>
      <p:cxnSp>
        <p:nvCxnSpPr>
          <p:cNvPr id="35" name="Straight Connector 7">
            <a:extLst>
              <a:ext uri="{FF2B5EF4-FFF2-40B4-BE49-F238E27FC236}">
                <a16:creationId xmlns:a16="http://schemas.microsoft.com/office/drawing/2014/main" id="{7FDAD383-BE89-07C1-536F-6874C9BE733D}"/>
              </a:ext>
            </a:extLst>
          </p:cNvPr>
          <p:cNvCxnSpPr>
            <a:cxnSpLocks/>
          </p:cNvCxnSpPr>
          <p:nvPr/>
        </p:nvCxnSpPr>
        <p:spPr>
          <a:xfrm>
            <a:off x="2691269" y="2048886"/>
            <a:ext cx="0" cy="45243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TextBox 43">
            <a:extLst>
              <a:ext uri="{FF2B5EF4-FFF2-40B4-BE49-F238E27FC236}">
                <a16:creationId xmlns:a16="http://schemas.microsoft.com/office/drawing/2014/main" id="{8AD4D656-AC06-395C-A70C-B943D64EC77B}"/>
              </a:ext>
            </a:extLst>
          </p:cNvPr>
          <p:cNvSpPr txBox="1"/>
          <p:nvPr/>
        </p:nvSpPr>
        <p:spPr>
          <a:xfrm>
            <a:off x="2792868" y="2725161"/>
            <a:ext cx="2784473" cy="553998"/>
          </a:xfrm>
          <a:prstGeom prst="rect">
            <a:avLst/>
          </a:prstGeom>
          <a:noFill/>
        </p:spPr>
        <p:txBody>
          <a:bodyPr wrap="square">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consectetur adipi</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scing elit. Vivamus vel euismod leo. Donec commodo et urna ac semper</a:t>
            </a:r>
          </a:p>
        </p:txBody>
      </p:sp>
      <p:sp>
        <p:nvSpPr>
          <p:cNvPr id="37" name="TextBox 44">
            <a:extLst>
              <a:ext uri="{FF2B5EF4-FFF2-40B4-BE49-F238E27FC236}">
                <a16:creationId xmlns:a16="http://schemas.microsoft.com/office/drawing/2014/main" id="{D903CBC7-9884-B241-0BA0-06C75390290B}"/>
              </a:ext>
            </a:extLst>
          </p:cNvPr>
          <p:cNvSpPr txBox="1"/>
          <p:nvPr/>
        </p:nvSpPr>
        <p:spPr>
          <a:xfrm>
            <a:off x="1921332" y="2658486"/>
            <a:ext cx="825500" cy="460895"/>
          </a:xfrm>
          <a:prstGeom prst="rect">
            <a:avLst/>
          </a:prstGeom>
          <a:noFill/>
        </p:spPr>
        <p:txBody>
          <a:bodyPr>
            <a:spAutoFit/>
          </a:bodyPr>
          <a:lstStyle/>
          <a:p>
            <a:pPr eaLnBrk="1" fontAlgn="auto" hangingPunct="1">
              <a:lnSpc>
                <a:spcPct val="150000"/>
              </a:lnSpc>
              <a:spcBef>
                <a:spcPts val="0"/>
              </a:spcBef>
              <a:spcAft>
                <a:spcPts val="0"/>
              </a:spcAft>
              <a:defRPr/>
            </a:pPr>
            <a:r>
              <a:rPr lang="en-US" b="1" dirty="0">
                <a:solidFill>
                  <a:schemeClr val="tx2"/>
                </a:solidFill>
                <a:latin typeface="+mj-lt"/>
                <a:ea typeface="Times New Roman" panose="02020603050405020304" pitchFamily="18" charset="0"/>
              </a:rPr>
              <a:t>60.5%</a:t>
            </a:r>
            <a:endParaRPr lang="id-ID" b="1" dirty="0">
              <a:solidFill>
                <a:schemeClr val="tx2"/>
              </a:solidFill>
              <a:latin typeface="+mj-lt"/>
              <a:ea typeface="Times New Roman" panose="02020603050405020304" pitchFamily="18" charset="0"/>
            </a:endParaRPr>
          </a:p>
        </p:txBody>
      </p:sp>
      <p:cxnSp>
        <p:nvCxnSpPr>
          <p:cNvPr id="38" name="Straight Connector 45">
            <a:extLst>
              <a:ext uri="{FF2B5EF4-FFF2-40B4-BE49-F238E27FC236}">
                <a16:creationId xmlns:a16="http://schemas.microsoft.com/office/drawing/2014/main" id="{3577E5ED-144B-3A02-F586-C4926A34CBAC}"/>
              </a:ext>
            </a:extLst>
          </p:cNvPr>
          <p:cNvCxnSpPr>
            <a:cxnSpLocks/>
          </p:cNvCxnSpPr>
          <p:nvPr/>
        </p:nvCxnSpPr>
        <p:spPr>
          <a:xfrm>
            <a:off x="2691269" y="2814061"/>
            <a:ext cx="0" cy="4540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9" name="TextBox 46">
            <a:extLst>
              <a:ext uri="{FF2B5EF4-FFF2-40B4-BE49-F238E27FC236}">
                <a16:creationId xmlns:a16="http://schemas.microsoft.com/office/drawing/2014/main" id="{4B773BEE-F707-7D90-A2AD-F788173C57A1}"/>
              </a:ext>
            </a:extLst>
          </p:cNvPr>
          <p:cNvSpPr txBox="1"/>
          <p:nvPr/>
        </p:nvSpPr>
        <p:spPr>
          <a:xfrm>
            <a:off x="2792868" y="3491923"/>
            <a:ext cx="2784473" cy="553998"/>
          </a:xfrm>
          <a:prstGeom prst="rect">
            <a:avLst/>
          </a:prstGeom>
          <a:noFill/>
        </p:spPr>
        <p:txBody>
          <a:bodyPr wrap="square">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consectetur adipi</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scing elit. Vivamus vel euismod leo. Donec commodo et urna ac semper</a:t>
            </a:r>
          </a:p>
        </p:txBody>
      </p:sp>
      <p:sp>
        <p:nvSpPr>
          <p:cNvPr id="40" name="TextBox 47">
            <a:extLst>
              <a:ext uri="{FF2B5EF4-FFF2-40B4-BE49-F238E27FC236}">
                <a16:creationId xmlns:a16="http://schemas.microsoft.com/office/drawing/2014/main" id="{44058A48-22C4-255A-84AC-6A0A25A72929}"/>
              </a:ext>
            </a:extLst>
          </p:cNvPr>
          <p:cNvSpPr txBox="1"/>
          <p:nvPr/>
        </p:nvSpPr>
        <p:spPr>
          <a:xfrm>
            <a:off x="1921332" y="3425248"/>
            <a:ext cx="825500" cy="460895"/>
          </a:xfrm>
          <a:prstGeom prst="rect">
            <a:avLst/>
          </a:prstGeom>
          <a:noFill/>
        </p:spPr>
        <p:txBody>
          <a:bodyPr>
            <a:spAutoFit/>
          </a:bodyPr>
          <a:lstStyle/>
          <a:p>
            <a:pPr eaLnBrk="1" fontAlgn="auto" hangingPunct="1">
              <a:lnSpc>
                <a:spcPct val="150000"/>
              </a:lnSpc>
              <a:spcBef>
                <a:spcPts val="0"/>
              </a:spcBef>
              <a:spcAft>
                <a:spcPts val="0"/>
              </a:spcAft>
              <a:defRPr/>
            </a:pPr>
            <a:r>
              <a:rPr lang="en-US" b="1" dirty="0">
                <a:solidFill>
                  <a:schemeClr val="accent2"/>
                </a:solidFill>
                <a:latin typeface="+mj-lt"/>
                <a:ea typeface="Times New Roman" panose="02020603050405020304" pitchFamily="18" charset="0"/>
              </a:rPr>
              <a:t>36.1%</a:t>
            </a:r>
            <a:endParaRPr lang="id-ID" b="1" dirty="0">
              <a:solidFill>
                <a:schemeClr val="accent2"/>
              </a:solidFill>
              <a:latin typeface="+mj-lt"/>
              <a:ea typeface="Times New Roman" panose="02020603050405020304" pitchFamily="18" charset="0"/>
            </a:endParaRPr>
          </a:p>
        </p:txBody>
      </p:sp>
      <p:cxnSp>
        <p:nvCxnSpPr>
          <p:cNvPr id="41" name="Straight Connector 48">
            <a:extLst>
              <a:ext uri="{FF2B5EF4-FFF2-40B4-BE49-F238E27FC236}">
                <a16:creationId xmlns:a16="http://schemas.microsoft.com/office/drawing/2014/main" id="{37AFD551-801C-9341-6E94-34DBA947F12B}"/>
              </a:ext>
            </a:extLst>
          </p:cNvPr>
          <p:cNvCxnSpPr>
            <a:cxnSpLocks/>
          </p:cNvCxnSpPr>
          <p:nvPr/>
        </p:nvCxnSpPr>
        <p:spPr>
          <a:xfrm>
            <a:off x="2691269" y="3580823"/>
            <a:ext cx="0" cy="45402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2" name="TextBox 49">
            <a:extLst>
              <a:ext uri="{FF2B5EF4-FFF2-40B4-BE49-F238E27FC236}">
                <a16:creationId xmlns:a16="http://schemas.microsoft.com/office/drawing/2014/main" id="{8097BA01-B099-8B7F-34AE-4212272818AF}"/>
              </a:ext>
            </a:extLst>
          </p:cNvPr>
          <p:cNvSpPr txBox="1"/>
          <p:nvPr/>
        </p:nvSpPr>
        <p:spPr>
          <a:xfrm>
            <a:off x="2792868" y="4258686"/>
            <a:ext cx="2784473" cy="553998"/>
          </a:xfrm>
          <a:prstGeom prst="rect">
            <a:avLst/>
          </a:prstGeom>
          <a:noFill/>
        </p:spPr>
        <p:txBody>
          <a:bodyPr wrap="square">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consectetur adipi</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scing elit. Vivamus vel euismod leo. Donec commodo et urna ac semper</a:t>
            </a:r>
          </a:p>
        </p:txBody>
      </p:sp>
      <p:sp>
        <p:nvSpPr>
          <p:cNvPr id="43" name="TextBox 50">
            <a:extLst>
              <a:ext uri="{FF2B5EF4-FFF2-40B4-BE49-F238E27FC236}">
                <a16:creationId xmlns:a16="http://schemas.microsoft.com/office/drawing/2014/main" id="{B59A1565-7EF3-3991-D8FD-E9E318B2517D}"/>
              </a:ext>
            </a:extLst>
          </p:cNvPr>
          <p:cNvSpPr txBox="1"/>
          <p:nvPr/>
        </p:nvSpPr>
        <p:spPr>
          <a:xfrm>
            <a:off x="1921332" y="4190423"/>
            <a:ext cx="825500" cy="460895"/>
          </a:xfrm>
          <a:prstGeom prst="rect">
            <a:avLst/>
          </a:prstGeom>
          <a:noFill/>
        </p:spPr>
        <p:txBody>
          <a:bodyPr>
            <a:spAutoFit/>
          </a:bodyPr>
          <a:lstStyle/>
          <a:p>
            <a:pPr eaLnBrk="1" fontAlgn="auto" hangingPunct="1">
              <a:lnSpc>
                <a:spcPct val="150000"/>
              </a:lnSpc>
              <a:spcBef>
                <a:spcPts val="0"/>
              </a:spcBef>
              <a:spcAft>
                <a:spcPts val="0"/>
              </a:spcAft>
              <a:defRPr/>
            </a:pPr>
            <a:r>
              <a:rPr lang="en-US" b="1" dirty="0">
                <a:solidFill>
                  <a:schemeClr val="tx2"/>
                </a:solidFill>
                <a:latin typeface="+mj-lt"/>
                <a:ea typeface="Times New Roman" panose="02020603050405020304" pitchFamily="18" charset="0"/>
              </a:rPr>
              <a:t>84.2%</a:t>
            </a:r>
            <a:endParaRPr lang="id-ID" b="1" dirty="0">
              <a:solidFill>
                <a:schemeClr val="tx2"/>
              </a:solidFill>
              <a:latin typeface="+mj-lt"/>
              <a:ea typeface="Times New Roman" panose="02020603050405020304" pitchFamily="18" charset="0"/>
            </a:endParaRPr>
          </a:p>
        </p:txBody>
      </p:sp>
      <p:cxnSp>
        <p:nvCxnSpPr>
          <p:cNvPr id="44" name="Straight Connector 51">
            <a:extLst>
              <a:ext uri="{FF2B5EF4-FFF2-40B4-BE49-F238E27FC236}">
                <a16:creationId xmlns:a16="http://schemas.microsoft.com/office/drawing/2014/main" id="{53E993F9-2CD1-2A1D-45F6-5A3837DDC3D7}"/>
              </a:ext>
            </a:extLst>
          </p:cNvPr>
          <p:cNvCxnSpPr>
            <a:cxnSpLocks/>
          </p:cNvCxnSpPr>
          <p:nvPr/>
        </p:nvCxnSpPr>
        <p:spPr>
          <a:xfrm>
            <a:off x="2691269" y="4347586"/>
            <a:ext cx="0" cy="45402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45" name="Gráfico 44">
            <a:extLst>
              <a:ext uri="{FF2B5EF4-FFF2-40B4-BE49-F238E27FC236}">
                <a16:creationId xmlns:a16="http://schemas.microsoft.com/office/drawing/2014/main" id="{BE2AC13B-2BC4-B2D2-0B2E-AB5A2211006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900215" y="4296024"/>
            <a:ext cx="412686" cy="412686"/>
          </a:xfrm>
          <a:prstGeom prst="rect">
            <a:avLst/>
          </a:prstGeom>
        </p:spPr>
      </p:pic>
      <p:pic>
        <p:nvPicPr>
          <p:cNvPr id="46" name="Gráfico 45">
            <a:extLst>
              <a:ext uri="{FF2B5EF4-FFF2-40B4-BE49-F238E27FC236}">
                <a16:creationId xmlns:a16="http://schemas.microsoft.com/office/drawing/2014/main" id="{8DD93870-F50D-4731-7CBA-B4DC310000E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991525" y="4296024"/>
            <a:ext cx="412686" cy="412686"/>
          </a:xfrm>
          <a:prstGeom prst="rect">
            <a:avLst/>
          </a:prstGeom>
        </p:spPr>
      </p:pic>
      <p:pic>
        <p:nvPicPr>
          <p:cNvPr id="47" name="Gráfico 46">
            <a:extLst>
              <a:ext uri="{FF2B5EF4-FFF2-40B4-BE49-F238E27FC236}">
                <a16:creationId xmlns:a16="http://schemas.microsoft.com/office/drawing/2014/main" id="{FD1FA025-D3D6-BD29-789C-660D54C0E7A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080426" y="4296024"/>
            <a:ext cx="412686" cy="412686"/>
          </a:xfrm>
          <a:prstGeom prst="rect">
            <a:avLst/>
          </a:prstGeom>
        </p:spPr>
      </p:pic>
      <p:pic>
        <p:nvPicPr>
          <p:cNvPr id="48" name="Gráfico 47">
            <a:extLst>
              <a:ext uri="{FF2B5EF4-FFF2-40B4-BE49-F238E27FC236}">
                <a16:creationId xmlns:a16="http://schemas.microsoft.com/office/drawing/2014/main" id="{3D8715A3-B672-4A59-DD9C-D0715D4CE44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234354" y="4282978"/>
            <a:ext cx="412686" cy="412686"/>
          </a:xfrm>
          <a:prstGeom prst="rect">
            <a:avLst/>
          </a:prstGeom>
        </p:spPr>
      </p:pic>
      <p:pic>
        <p:nvPicPr>
          <p:cNvPr id="10" name="Gráfico 9">
            <a:extLst>
              <a:ext uri="{FF2B5EF4-FFF2-40B4-BE49-F238E27FC236}">
                <a16:creationId xmlns:a16="http://schemas.microsoft.com/office/drawing/2014/main" id="{77031CD9-0134-0031-9C9C-1D5A0D5DCA1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9630425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08889-AE61-8AC0-DC75-DCAC4FDCFBBD}"/>
            </a:ext>
          </a:extLst>
        </p:cNvPr>
        <p:cNvGrpSpPr/>
        <p:nvPr/>
      </p:nvGrpSpPr>
      <p:grpSpPr>
        <a:xfrm>
          <a:off x="0" y="0"/>
          <a:ext cx="0" cy="0"/>
          <a:chOff x="0" y="0"/>
          <a:chExt cx="0" cy="0"/>
        </a:xfrm>
      </p:grpSpPr>
      <p:sp>
        <p:nvSpPr>
          <p:cNvPr id="2" name="Rectangle: Rounded Corners 10">
            <a:extLst>
              <a:ext uri="{FF2B5EF4-FFF2-40B4-BE49-F238E27FC236}">
                <a16:creationId xmlns:a16="http://schemas.microsoft.com/office/drawing/2014/main" id="{59421A5F-60F6-9E13-A54C-6124869E868F}"/>
              </a:ext>
            </a:extLst>
          </p:cNvPr>
          <p:cNvSpPr/>
          <p:nvPr/>
        </p:nvSpPr>
        <p:spPr>
          <a:xfrm rot="10800000" flipH="1">
            <a:off x="5441661" y="1478937"/>
            <a:ext cx="39688" cy="5207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 name="Oval 11">
            <a:extLst>
              <a:ext uri="{FF2B5EF4-FFF2-40B4-BE49-F238E27FC236}">
                <a16:creationId xmlns:a16="http://schemas.microsoft.com/office/drawing/2014/main" id="{3BAEB18B-4C7C-FEF2-920B-368E4FBCC9BC}"/>
              </a:ext>
            </a:extLst>
          </p:cNvPr>
          <p:cNvSpPr/>
          <p:nvPr/>
        </p:nvSpPr>
        <p:spPr>
          <a:xfrm rot="10800000" flipH="1">
            <a:off x="5136375" y="1969783"/>
            <a:ext cx="688973" cy="686771"/>
          </a:xfrm>
          <a:prstGeom prst="ellipse">
            <a:avLst/>
          </a:prstGeom>
          <a:solidFill>
            <a:schemeClr val="tx2"/>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 name="Rectangle 4">
            <a:extLst>
              <a:ext uri="{FF2B5EF4-FFF2-40B4-BE49-F238E27FC236}">
                <a16:creationId xmlns:a16="http://schemas.microsoft.com/office/drawing/2014/main" id="{03CFF1D8-4A36-E23E-AE25-4C940E5384C3}"/>
              </a:ext>
            </a:extLst>
          </p:cNvPr>
          <p:cNvSpPr/>
          <p:nvPr/>
        </p:nvSpPr>
        <p:spPr>
          <a:xfrm rot="10800000" flipH="1">
            <a:off x="2761961" y="1259862"/>
            <a:ext cx="2105025" cy="5207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5" name="Rectangle 5">
            <a:extLst>
              <a:ext uri="{FF2B5EF4-FFF2-40B4-BE49-F238E27FC236}">
                <a16:creationId xmlns:a16="http://schemas.microsoft.com/office/drawing/2014/main" id="{1BA6BB56-4163-69C2-9AC3-8073EEDDB36D}"/>
              </a:ext>
            </a:extLst>
          </p:cNvPr>
          <p:cNvSpPr/>
          <p:nvPr/>
        </p:nvSpPr>
        <p:spPr>
          <a:xfrm rot="10800000" flipH="1">
            <a:off x="4866986" y="1259862"/>
            <a:ext cx="1236663" cy="520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6" name="Rectangle 6">
            <a:extLst>
              <a:ext uri="{FF2B5EF4-FFF2-40B4-BE49-F238E27FC236}">
                <a16:creationId xmlns:a16="http://schemas.microsoft.com/office/drawing/2014/main" id="{FC58485C-1AD3-C100-CEFB-A85868F5D6BF}"/>
              </a:ext>
            </a:extLst>
          </p:cNvPr>
          <p:cNvSpPr/>
          <p:nvPr/>
        </p:nvSpPr>
        <p:spPr>
          <a:xfrm rot="10800000" flipH="1">
            <a:off x="6103649" y="1259862"/>
            <a:ext cx="1600200" cy="5207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7" name="Rectangle 7">
            <a:extLst>
              <a:ext uri="{FF2B5EF4-FFF2-40B4-BE49-F238E27FC236}">
                <a16:creationId xmlns:a16="http://schemas.microsoft.com/office/drawing/2014/main" id="{40D9E0B2-337B-FDF4-BFCD-F371347A4B2C}"/>
              </a:ext>
            </a:extLst>
          </p:cNvPr>
          <p:cNvSpPr/>
          <p:nvPr/>
        </p:nvSpPr>
        <p:spPr>
          <a:xfrm rot="10800000" flipH="1">
            <a:off x="7703849" y="1259862"/>
            <a:ext cx="1947862" cy="520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8" name="Rectangle: Rounded Corners 8">
            <a:extLst>
              <a:ext uri="{FF2B5EF4-FFF2-40B4-BE49-F238E27FC236}">
                <a16:creationId xmlns:a16="http://schemas.microsoft.com/office/drawing/2014/main" id="{ED862346-B21A-8761-4A6E-1E253945BEEF}"/>
              </a:ext>
            </a:extLst>
          </p:cNvPr>
          <p:cNvSpPr/>
          <p:nvPr/>
        </p:nvSpPr>
        <p:spPr>
          <a:xfrm rot="10800000" flipH="1">
            <a:off x="3742165" y="1780562"/>
            <a:ext cx="39688" cy="6429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9" name="Oval 9">
            <a:extLst>
              <a:ext uri="{FF2B5EF4-FFF2-40B4-BE49-F238E27FC236}">
                <a16:creationId xmlns:a16="http://schemas.microsoft.com/office/drawing/2014/main" id="{4E7C9377-B749-44C1-7630-53B4A2581B7C}"/>
              </a:ext>
            </a:extLst>
          </p:cNvPr>
          <p:cNvSpPr/>
          <p:nvPr/>
        </p:nvSpPr>
        <p:spPr>
          <a:xfrm rot="10800000" flipH="1">
            <a:off x="3438467" y="2393645"/>
            <a:ext cx="686771" cy="686771"/>
          </a:xfrm>
          <a:prstGeom prst="ellipse">
            <a:avLst/>
          </a:prstGeom>
          <a:solidFill>
            <a:schemeClr val="accent2"/>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10" name="Rectangle: Rounded Corners 12">
            <a:extLst>
              <a:ext uri="{FF2B5EF4-FFF2-40B4-BE49-F238E27FC236}">
                <a16:creationId xmlns:a16="http://schemas.microsoft.com/office/drawing/2014/main" id="{11DAA16C-BBF9-E6A8-F2FC-73EC29F08D80}"/>
              </a:ext>
            </a:extLst>
          </p:cNvPr>
          <p:cNvSpPr/>
          <p:nvPr/>
        </p:nvSpPr>
        <p:spPr>
          <a:xfrm rot="10800000" flipH="1">
            <a:off x="6881234" y="1582124"/>
            <a:ext cx="39687" cy="51911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1" name="Oval 13">
            <a:extLst>
              <a:ext uri="{FF2B5EF4-FFF2-40B4-BE49-F238E27FC236}">
                <a16:creationId xmlns:a16="http://schemas.microsoft.com/office/drawing/2014/main" id="{4E78FE47-F0EB-D869-8ECF-D0DCDC2608D6}"/>
              </a:ext>
            </a:extLst>
          </p:cNvPr>
          <p:cNvSpPr/>
          <p:nvPr/>
        </p:nvSpPr>
        <p:spPr>
          <a:xfrm rot="10800000" flipH="1">
            <a:off x="6575948" y="2071383"/>
            <a:ext cx="686771" cy="688971"/>
          </a:xfrm>
          <a:prstGeom prst="ellipse">
            <a:avLst/>
          </a:prstGeom>
          <a:solidFill>
            <a:schemeClr val="accent2"/>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2" name="Rectangle: Rounded Corners 14">
            <a:extLst>
              <a:ext uri="{FF2B5EF4-FFF2-40B4-BE49-F238E27FC236}">
                <a16:creationId xmlns:a16="http://schemas.microsoft.com/office/drawing/2014/main" id="{A7055010-A32F-9D26-F599-5BA511C5DB1D}"/>
              </a:ext>
            </a:extLst>
          </p:cNvPr>
          <p:cNvSpPr/>
          <p:nvPr/>
        </p:nvSpPr>
        <p:spPr>
          <a:xfrm rot="10800000" flipH="1">
            <a:off x="8673811" y="1753574"/>
            <a:ext cx="39688" cy="51911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3" name="Oval 15">
            <a:extLst>
              <a:ext uri="{FF2B5EF4-FFF2-40B4-BE49-F238E27FC236}">
                <a16:creationId xmlns:a16="http://schemas.microsoft.com/office/drawing/2014/main" id="{13783C15-7735-5B0A-98C2-0CD995C6F121}"/>
              </a:ext>
            </a:extLst>
          </p:cNvPr>
          <p:cNvSpPr/>
          <p:nvPr/>
        </p:nvSpPr>
        <p:spPr>
          <a:xfrm rot="10800000" flipH="1">
            <a:off x="8370113" y="2242833"/>
            <a:ext cx="686771" cy="688971"/>
          </a:xfrm>
          <a:prstGeom prst="ellipse">
            <a:avLst/>
          </a:prstGeom>
          <a:solidFill>
            <a:schemeClr val="tx2"/>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4" name="Rectangle: Rounded Corners 17">
            <a:extLst>
              <a:ext uri="{FF2B5EF4-FFF2-40B4-BE49-F238E27FC236}">
                <a16:creationId xmlns:a16="http://schemas.microsoft.com/office/drawing/2014/main" id="{6FFD6488-AF80-68E9-E364-C370024ECEAC}"/>
              </a:ext>
            </a:extLst>
          </p:cNvPr>
          <p:cNvSpPr/>
          <p:nvPr/>
        </p:nvSpPr>
        <p:spPr>
          <a:xfrm>
            <a:off x="2761961" y="3394075"/>
            <a:ext cx="6889750" cy="3492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5" name="TextBox 16">
            <a:extLst>
              <a:ext uri="{FF2B5EF4-FFF2-40B4-BE49-F238E27FC236}">
                <a16:creationId xmlns:a16="http://schemas.microsoft.com/office/drawing/2014/main" id="{99D38F94-7774-7C01-5157-913EEAE5957F}"/>
              </a:ext>
            </a:extLst>
          </p:cNvPr>
          <p:cNvSpPr txBox="1"/>
          <p:nvPr/>
        </p:nvSpPr>
        <p:spPr>
          <a:xfrm>
            <a:off x="2717511" y="4428506"/>
            <a:ext cx="6965950" cy="1079270"/>
          </a:xfrm>
          <a:prstGeom prst="rect">
            <a:avLst/>
          </a:prstGeom>
          <a:noFill/>
        </p:spPr>
        <p:txBody>
          <a:bodyPr>
            <a:spAutoFit/>
          </a:bodyPr>
          <a:lstStyle/>
          <a:p>
            <a:pPr algn="ctr" eaLnBrk="1" fontAlgn="auto" hangingPunct="1">
              <a:lnSpc>
                <a:spcPct val="150000"/>
              </a:lnSpc>
              <a:spcBef>
                <a:spcPts val="0"/>
              </a:spcBef>
              <a:spcAft>
                <a:spcPts val="0"/>
              </a:spcAft>
              <a:defRPr/>
            </a:pPr>
            <a:r>
              <a:rPr lang="id-ID" sz="1100" dirty="0">
                <a:solidFill>
                  <a:schemeClr val="tx2"/>
                </a:solidFill>
                <a:latin typeface="+mn-lt"/>
                <a:ea typeface="Times New Roman" panose="02020603050405020304" pitchFamily="18" charset="0"/>
              </a:rPr>
              <a:t>Lorem ipsum dolor sit amet, consectetur adipiscing elit. Vivamus vel euismod leo. Donec commodo et urna ac semper. Mauris finibus augue id</a:t>
            </a:r>
            <a:r>
              <a:rPr lang="en-US" sz="1100" dirty="0">
                <a:solidFill>
                  <a:schemeClr val="tx2"/>
                </a:solidFill>
                <a:latin typeface="+mn-lt"/>
                <a:ea typeface="Times New Roman" panose="02020603050405020304" pitchFamily="18" charset="0"/>
              </a:rPr>
              <a:t> </a:t>
            </a:r>
            <a:r>
              <a:rPr lang="id-ID" sz="1100" dirty="0">
                <a:solidFill>
                  <a:schemeClr val="tx2"/>
                </a:solidFill>
                <a:latin typeface="+mn-lt"/>
                <a:ea typeface="Times New Roman" panose="02020603050405020304" pitchFamily="18" charset="0"/>
              </a:rPr>
              <a:t>Vivamus vel euismod leo. Donec commodo et urna ac</a:t>
            </a:r>
            <a:r>
              <a:rPr lang="en-US" sz="1100" dirty="0">
                <a:solidFill>
                  <a:schemeClr val="tx2"/>
                </a:solidFill>
                <a:latin typeface="+mn-lt"/>
                <a:ea typeface="Times New Roman" panose="02020603050405020304" pitchFamily="18" charset="0"/>
              </a:rPr>
              <a:t> </a:t>
            </a:r>
            <a:r>
              <a:rPr lang="id-ID" sz="1100" dirty="0">
                <a:solidFill>
                  <a:schemeClr val="tx2"/>
                </a:solidFill>
                <a:latin typeface="+mn-lt"/>
                <a:ea typeface="Times New Roman" panose="02020603050405020304" pitchFamily="18" charset="0"/>
              </a:rPr>
              <a:t>consectetur adipiscing elit. V Donec commodo et urna ac semper. Mauris finibus augue id</a:t>
            </a:r>
            <a:r>
              <a:rPr lang="en-US" sz="1100" dirty="0">
                <a:solidFill>
                  <a:schemeClr val="tx2"/>
                </a:solidFill>
                <a:latin typeface="+mn-lt"/>
                <a:ea typeface="Times New Roman" panose="02020603050405020304" pitchFamily="18" charset="0"/>
              </a:rPr>
              <a:t> </a:t>
            </a:r>
            <a:r>
              <a:rPr lang="id-ID" sz="1100" dirty="0">
                <a:solidFill>
                  <a:schemeClr val="tx2"/>
                </a:solidFill>
                <a:latin typeface="+mn-lt"/>
                <a:ea typeface="Times New Roman" panose="02020603050405020304" pitchFamily="18" charset="0"/>
              </a:rPr>
              <a:t>Vivamus vel euismod leo. Donec commodo et urna ac</a:t>
            </a:r>
            <a:r>
              <a:rPr lang="en-US" sz="1100" dirty="0">
                <a:solidFill>
                  <a:schemeClr val="tx2"/>
                </a:solidFill>
                <a:latin typeface="+mn-lt"/>
                <a:ea typeface="Times New Roman" panose="02020603050405020304" pitchFamily="18" charset="0"/>
              </a:rPr>
              <a:t> </a:t>
            </a:r>
            <a:r>
              <a:rPr lang="id-ID" sz="1100" dirty="0">
                <a:solidFill>
                  <a:schemeClr val="tx2"/>
                </a:solidFill>
                <a:latin typeface="+mn-lt"/>
                <a:ea typeface="Times New Roman" panose="02020603050405020304" pitchFamily="18" charset="0"/>
              </a:rPr>
              <a:t>consectetur adipiscing elit. ivamus vel</a:t>
            </a:r>
          </a:p>
        </p:txBody>
      </p:sp>
      <p:sp>
        <p:nvSpPr>
          <p:cNvPr id="16" name="TextBox 18">
            <a:extLst>
              <a:ext uri="{FF2B5EF4-FFF2-40B4-BE49-F238E27FC236}">
                <a16:creationId xmlns:a16="http://schemas.microsoft.com/office/drawing/2014/main" id="{27E739D8-D09D-3A6B-09BA-78CFCDD8D39B}"/>
              </a:ext>
            </a:extLst>
          </p:cNvPr>
          <p:cNvSpPr txBox="1"/>
          <p:nvPr/>
        </p:nvSpPr>
        <p:spPr>
          <a:xfrm>
            <a:off x="2717511" y="3827050"/>
            <a:ext cx="6965950" cy="419923"/>
          </a:xfrm>
          <a:prstGeom prst="rect">
            <a:avLst/>
          </a:prstGeom>
          <a:noFill/>
        </p:spPr>
        <p:txBody>
          <a:bodyPr>
            <a:spAutoFit/>
          </a:bodyPr>
          <a:lstStyle/>
          <a:p>
            <a:pPr algn="ctr" eaLnBrk="1" fontAlgn="auto" hangingPunct="1">
              <a:lnSpc>
                <a:spcPct val="150000"/>
              </a:lnSpc>
              <a:spcBef>
                <a:spcPts val="0"/>
              </a:spcBef>
              <a:spcAft>
                <a:spcPts val="0"/>
              </a:spcAft>
              <a:defRPr/>
            </a:pPr>
            <a:r>
              <a:rPr lang="en-US" sz="1600" b="1" dirty="0">
                <a:solidFill>
                  <a:schemeClr val="tx2"/>
                </a:solidFill>
                <a:latin typeface="+mj-lt"/>
                <a:ea typeface="Times New Roman" panose="02020603050405020304" pitchFamily="18" charset="0"/>
              </a:rPr>
              <a:t>Great Movement To Get Successful Business </a:t>
            </a:r>
            <a:endParaRPr lang="id-ID" sz="1600" b="1" dirty="0">
              <a:solidFill>
                <a:schemeClr val="tx2"/>
              </a:solidFill>
              <a:latin typeface="+mj-lt"/>
              <a:ea typeface="Times New Roman" panose="02020603050405020304" pitchFamily="18" charset="0"/>
            </a:endParaRPr>
          </a:p>
        </p:txBody>
      </p:sp>
      <p:sp>
        <p:nvSpPr>
          <p:cNvPr id="21" name="TextBox 23">
            <a:extLst>
              <a:ext uri="{FF2B5EF4-FFF2-40B4-BE49-F238E27FC236}">
                <a16:creationId xmlns:a16="http://schemas.microsoft.com/office/drawing/2014/main" id="{9D3A8366-19F3-5FAE-4A01-85F393221B09}"/>
              </a:ext>
            </a:extLst>
          </p:cNvPr>
          <p:cNvSpPr txBox="1"/>
          <p:nvPr/>
        </p:nvSpPr>
        <p:spPr>
          <a:xfrm>
            <a:off x="2746665" y="1374162"/>
            <a:ext cx="2105026" cy="297069"/>
          </a:xfrm>
          <a:prstGeom prst="rect">
            <a:avLst/>
          </a:prstGeom>
          <a:noFill/>
        </p:spPr>
        <p:txBody>
          <a:bodyPr wrap="square">
            <a:spAutoFit/>
          </a:bodyPr>
          <a:lstStyle/>
          <a:p>
            <a:pPr algn="ctr" eaLnBrk="1" fontAlgn="auto" hangingPunct="1">
              <a:lnSpc>
                <a:spcPct val="150000"/>
              </a:lnSpc>
              <a:spcBef>
                <a:spcPts val="0"/>
              </a:spcBef>
              <a:spcAft>
                <a:spcPts val="0"/>
              </a:spcAft>
              <a:defRPr/>
            </a:pPr>
            <a:r>
              <a:rPr lang="en-US" sz="1000" dirty="0">
                <a:solidFill>
                  <a:schemeClr val="bg1"/>
                </a:solidFill>
                <a:latin typeface="+mj-lt"/>
                <a:ea typeface="Times New Roman" panose="02020603050405020304" pitchFamily="18" charset="0"/>
              </a:rPr>
              <a:t>TXT</a:t>
            </a:r>
            <a:endParaRPr lang="id-ID" sz="1000" dirty="0">
              <a:solidFill>
                <a:schemeClr val="bg1"/>
              </a:solidFill>
              <a:latin typeface="+mj-lt"/>
              <a:ea typeface="Times New Roman" panose="02020603050405020304" pitchFamily="18" charset="0"/>
            </a:endParaRPr>
          </a:p>
        </p:txBody>
      </p:sp>
      <p:sp>
        <p:nvSpPr>
          <p:cNvPr id="22" name="TextBox 24">
            <a:extLst>
              <a:ext uri="{FF2B5EF4-FFF2-40B4-BE49-F238E27FC236}">
                <a16:creationId xmlns:a16="http://schemas.microsoft.com/office/drawing/2014/main" id="{83855DAA-2F49-F5A0-6AB0-380F0EF9E9DE}"/>
              </a:ext>
            </a:extLst>
          </p:cNvPr>
          <p:cNvSpPr txBox="1"/>
          <p:nvPr/>
        </p:nvSpPr>
        <p:spPr>
          <a:xfrm>
            <a:off x="4900321" y="1375749"/>
            <a:ext cx="1188032" cy="297069"/>
          </a:xfrm>
          <a:prstGeom prst="rect">
            <a:avLst/>
          </a:prstGeom>
          <a:noFill/>
        </p:spPr>
        <p:txBody>
          <a:bodyPr wrap="square">
            <a:spAutoFit/>
          </a:bodyPr>
          <a:lstStyle/>
          <a:p>
            <a:pPr algn="ctr" eaLnBrk="1" fontAlgn="auto" hangingPunct="1">
              <a:lnSpc>
                <a:spcPct val="150000"/>
              </a:lnSpc>
              <a:spcBef>
                <a:spcPts val="0"/>
              </a:spcBef>
              <a:spcAft>
                <a:spcPts val="0"/>
              </a:spcAft>
              <a:defRPr/>
            </a:pPr>
            <a:r>
              <a:rPr lang="en-US" sz="1000" dirty="0">
                <a:solidFill>
                  <a:schemeClr val="bg1"/>
                </a:solidFill>
                <a:latin typeface="+mj-lt"/>
                <a:ea typeface="Times New Roman" panose="02020603050405020304" pitchFamily="18" charset="0"/>
              </a:rPr>
              <a:t>TXT</a:t>
            </a:r>
            <a:endParaRPr lang="id-ID" sz="1000" dirty="0">
              <a:solidFill>
                <a:schemeClr val="bg1"/>
              </a:solidFill>
              <a:latin typeface="+mj-lt"/>
              <a:ea typeface="Times New Roman" panose="02020603050405020304" pitchFamily="18" charset="0"/>
            </a:endParaRPr>
          </a:p>
        </p:txBody>
      </p:sp>
      <p:sp>
        <p:nvSpPr>
          <p:cNvPr id="23" name="TextBox 25">
            <a:extLst>
              <a:ext uri="{FF2B5EF4-FFF2-40B4-BE49-F238E27FC236}">
                <a16:creationId xmlns:a16="http://schemas.microsoft.com/office/drawing/2014/main" id="{5071A76F-4D4F-C83A-5287-BDF5A2570982}"/>
              </a:ext>
            </a:extLst>
          </p:cNvPr>
          <p:cNvSpPr txBox="1"/>
          <p:nvPr/>
        </p:nvSpPr>
        <p:spPr>
          <a:xfrm>
            <a:off x="6103647" y="1377337"/>
            <a:ext cx="1600201" cy="297069"/>
          </a:xfrm>
          <a:prstGeom prst="rect">
            <a:avLst/>
          </a:prstGeom>
          <a:noFill/>
        </p:spPr>
        <p:txBody>
          <a:bodyPr wrap="square">
            <a:spAutoFit/>
          </a:bodyPr>
          <a:lstStyle/>
          <a:p>
            <a:pPr algn="ctr" eaLnBrk="1" fontAlgn="auto" hangingPunct="1">
              <a:lnSpc>
                <a:spcPct val="150000"/>
              </a:lnSpc>
              <a:spcBef>
                <a:spcPts val="0"/>
              </a:spcBef>
              <a:spcAft>
                <a:spcPts val="0"/>
              </a:spcAft>
              <a:defRPr/>
            </a:pPr>
            <a:r>
              <a:rPr lang="en-US" sz="1000" dirty="0">
                <a:solidFill>
                  <a:schemeClr val="bg1"/>
                </a:solidFill>
                <a:latin typeface="+mj-lt"/>
                <a:ea typeface="Times New Roman" panose="02020603050405020304" pitchFamily="18" charset="0"/>
              </a:rPr>
              <a:t>TXT</a:t>
            </a:r>
            <a:endParaRPr lang="id-ID" sz="1000" dirty="0">
              <a:solidFill>
                <a:schemeClr val="bg1"/>
              </a:solidFill>
              <a:latin typeface="+mj-lt"/>
              <a:ea typeface="Times New Roman" panose="02020603050405020304" pitchFamily="18" charset="0"/>
            </a:endParaRPr>
          </a:p>
        </p:txBody>
      </p:sp>
      <p:sp>
        <p:nvSpPr>
          <p:cNvPr id="24" name="TextBox 26">
            <a:extLst>
              <a:ext uri="{FF2B5EF4-FFF2-40B4-BE49-F238E27FC236}">
                <a16:creationId xmlns:a16="http://schemas.microsoft.com/office/drawing/2014/main" id="{C8225A0E-C1F2-747A-D08D-932DC49C4CA5}"/>
              </a:ext>
            </a:extLst>
          </p:cNvPr>
          <p:cNvSpPr txBox="1"/>
          <p:nvPr/>
        </p:nvSpPr>
        <p:spPr>
          <a:xfrm>
            <a:off x="7703849" y="1380512"/>
            <a:ext cx="1947862" cy="297069"/>
          </a:xfrm>
          <a:prstGeom prst="rect">
            <a:avLst/>
          </a:prstGeom>
          <a:noFill/>
        </p:spPr>
        <p:txBody>
          <a:bodyPr wrap="square">
            <a:spAutoFit/>
          </a:bodyPr>
          <a:lstStyle/>
          <a:p>
            <a:pPr algn="ctr" eaLnBrk="1" fontAlgn="auto" hangingPunct="1">
              <a:lnSpc>
                <a:spcPct val="150000"/>
              </a:lnSpc>
              <a:spcBef>
                <a:spcPts val="0"/>
              </a:spcBef>
              <a:spcAft>
                <a:spcPts val="0"/>
              </a:spcAft>
              <a:defRPr/>
            </a:pPr>
            <a:r>
              <a:rPr lang="en-US" sz="1000" dirty="0">
                <a:solidFill>
                  <a:schemeClr val="bg1"/>
                </a:solidFill>
                <a:latin typeface="+mj-lt"/>
                <a:ea typeface="Times New Roman" panose="02020603050405020304" pitchFamily="18" charset="0"/>
              </a:rPr>
              <a:t>TXT</a:t>
            </a:r>
            <a:endParaRPr lang="id-ID" sz="1000" dirty="0">
              <a:solidFill>
                <a:schemeClr val="bg1"/>
              </a:solidFill>
              <a:latin typeface="+mj-lt"/>
              <a:ea typeface="Times New Roman" panose="02020603050405020304" pitchFamily="18" charset="0"/>
            </a:endParaRPr>
          </a:p>
        </p:txBody>
      </p:sp>
      <p:pic>
        <p:nvPicPr>
          <p:cNvPr id="25" name="Gráfico 24">
            <a:extLst>
              <a:ext uri="{FF2B5EF4-FFF2-40B4-BE49-F238E27FC236}">
                <a16:creationId xmlns:a16="http://schemas.microsoft.com/office/drawing/2014/main" id="{FCEC62C2-646C-5899-B8AE-48AC6308800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562955" y="2530242"/>
            <a:ext cx="437796" cy="437796"/>
          </a:xfrm>
          <a:prstGeom prst="rect">
            <a:avLst/>
          </a:prstGeom>
        </p:spPr>
      </p:pic>
      <p:pic>
        <p:nvPicPr>
          <p:cNvPr id="26" name="Gráfico 25">
            <a:extLst>
              <a:ext uri="{FF2B5EF4-FFF2-40B4-BE49-F238E27FC236}">
                <a16:creationId xmlns:a16="http://schemas.microsoft.com/office/drawing/2014/main" id="{FE628C6C-1368-782B-1CD4-5577DC45BBD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280508" y="2101237"/>
            <a:ext cx="437796" cy="437796"/>
          </a:xfrm>
          <a:prstGeom prst="rect">
            <a:avLst/>
          </a:prstGeom>
        </p:spPr>
      </p:pic>
      <p:pic>
        <p:nvPicPr>
          <p:cNvPr id="27" name="Gráfico 26">
            <a:extLst>
              <a:ext uri="{FF2B5EF4-FFF2-40B4-BE49-F238E27FC236}">
                <a16:creationId xmlns:a16="http://schemas.microsoft.com/office/drawing/2014/main" id="{067A4B07-EF5E-36BB-1AC3-23DA5730827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00435" y="2191019"/>
            <a:ext cx="437796" cy="437796"/>
          </a:xfrm>
          <a:prstGeom prst="rect">
            <a:avLst/>
          </a:prstGeom>
        </p:spPr>
      </p:pic>
      <p:pic>
        <p:nvPicPr>
          <p:cNvPr id="28" name="Gráfico 27">
            <a:extLst>
              <a:ext uri="{FF2B5EF4-FFF2-40B4-BE49-F238E27FC236}">
                <a16:creationId xmlns:a16="http://schemas.microsoft.com/office/drawing/2014/main" id="{84240CB6-ADDF-8B8F-3B80-86D89F498B2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504125" y="2377200"/>
            <a:ext cx="437796" cy="437796"/>
          </a:xfrm>
          <a:prstGeom prst="rect">
            <a:avLst/>
          </a:prstGeom>
        </p:spPr>
      </p:pic>
      <p:pic>
        <p:nvPicPr>
          <p:cNvPr id="17" name="Gráfico 16">
            <a:extLst>
              <a:ext uri="{FF2B5EF4-FFF2-40B4-BE49-F238E27FC236}">
                <a16:creationId xmlns:a16="http://schemas.microsoft.com/office/drawing/2014/main" id="{82BAF6E6-8606-07F3-06EE-46125A49E0D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8733525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F1288-0CB9-DF40-B6C2-8EEE63F3DDEC}"/>
            </a:ext>
          </a:extLst>
        </p:cNvPr>
        <p:cNvGrpSpPr/>
        <p:nvPr/>
      </p:nvGrpSpPr>
      <p:grpSpPr>
        <a:xfrm>
          <a:off x="0" y="0"/>
          <a:ext cx="0" cy="0"/>
          <a:chOff x="0" y="0"/>
          <a:chExt cx="0" cy="0"/>
        </a:xfrm>
      </p:grpSpPr>
      <p:sp>
        <p:nvSpPr>
          <p:cNvPr id="35" name="Rectangle: Rounded Corners 6">
            <a:extLst>
              <a:ext uri="{FF2B5EF4-FFF2-40B4-BE49-F238E27FC236}">
                <a16:creationId xmlns:a16="http://schemas.microsoft.com/office/drawing/2014/main" id="{E38BBFF4-5E62-FD4B-5028-655728AF3368}"/>
              </a:ext>
            </a:extLst>
          </p:cNvPr>
          <p:cNvSpPr/>
          <p:nvPr/>
        </p:nvSpPr>
        <p:spPr>
          <a:xfrm flipH="1">
            <a:off x="6066558" y="2536491"/>
            <a:ext cx="36000" cy="4248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36" name="Arrow: Pentagon 7">
            <a:extLst>
              <a:ext uri="{FF2B5EF4-FFF2-40B4-BE49-F238E27FC236}">
                <a16:creationId xmlns:a16="http://schemas.microsoft.com/office/drawing/2014/main" id="{FBDCAC39-D4C9-AB31-D228-443E973CFA37}"/>
              </a:ext>
            </a:extLst>
          </p:cNvPr>
          <p:cNvSpPr/>
          <p:nvPr/>
        </p:nvSpPr>
        <p:spPr>
          <a:xfrm>
            <a:off x="2435190" y="3038434"/>
            <a:ext cx="2997200" cy="893763"/>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37" name="Oval 8">
            <a:extLst>
              <a:ext uri="{FF2B5EF4-FFF2-40B4-BE49-F238E27FC236}">
                <a16:creationId xmlns:a16="http://schemas.microsoft.com/office/drawing/2014/main" id="{4DF595D6-DC4A-64E6-CEB3-998566AB0FDE}"/>
              </a:ext>
            </a:extLst>
          </p:cNvPr>
          <p:cNvSpPr/>
          <p:nvPr/>
        </p:nvSpPr>
        <p:spPr>
          <a:xfrm>
            <a:off x="5623791" y="3029044"/>
            <a:ext cx="885535" cy="888154"/>
          </a:xfrm>
          <a:prstGeom prst="ellipse">
            <a:avLst/>
          </a:prstGeom>
          <a:solidFill>
            <a:schemeClr val="tx2"/>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8" name="Arrow: Pentagon 9">
            <a:extLst>
              <a:ext uri="{FF2B5EF4-FFF2-40B4-BE49-F238E27FC236}">
                <a16:creationId xmlns:a16="http://schemas.microsoft.com/office/drawing/2014/main" id="{439B5D27-AD6D-1F39-FC80-92EDA3C3F749}"/>
              </a:ext>
            </a:extLst>
          </p:cNvPr>
          <p:cNvSpPr/>
          <p:nvPr/>
        </p:nvSpPr>
        <p:spPr>
          <a:xfrm flipH="1">
            <a:off x="6711083" y="4711949"/>
            <a:ext cx="3044825" cy="987425"/>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39" name="Oval 10">
            <a:extLst>
              <a:ext uri="{FF2B5EF4-FFF2-40B4-BE49-F238E27FC236}">
                <a16:creationId xmlns:a16="http://schemas.microsoft.com/office/drawing/2014/main" id="{1E1F9C50-1BF2-DE7C-F973-96372912C483}"/>
              </a:ext>
            </a:extLst>
          </p:cNvPr>
          <p:cNvSpPr/>
          <p:nvPr/>
        </p:nvSpPr>
        <p:spPr>
          <a:xfrm flipH="1">
            <a:off x="5623790" y="4775294"/>
            <a:ext cx="885535" cy="888154"/>
          </a:xfrm>
          <a:prstGeom prst="ellipse">
            <a:avLst/>
          </a:prstGeom>
          <a:solidFill>
            <a:schemeClr val="accent2"/>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0" name="Oval 12">
            <a:extLst>
              <a:ext uri="{FF2B5EF4-FFF2-40B4-BE49-F238E27FC236}">
                <a16:creationId xmlns:a16="http://schemas.microsoft.com/office/drawing/2014/main" id="{ECCD363D-C8FE-5F65-DD75-E2F4839A19A2}"/>
              </a:ext>
            </a:extLst>
          </p:cNvPr>
          <p:cNvSpPr/>
          <p:nvPr/>
        </p:nvSpPr>
        <p:spPr>
          <a:xfrm>
            <a:off x="6022398" y="2447961"/>
            <a:ext cx="127000" cy="1285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1" name="TextBox 11">
            <a:extLst>
              <a:ext uri="{FF2B5EF4-FFF2-40B4-BE49-F238E27FC236}">
                <a16:creationId xmlns:a16="http://schemas.microsoft.com/office/drawing/2014/main" id="{A2EE4C90-2EF1-244C-4146-D4BD52984AEC}"/>
              </a:ext>
            </a:extLst>
          </p:cNvPr>
          <p:cNvSpPr txBox="1"/>
          <p:nvPr/>
        </p:nvSpPr>
        <p:spPr>
          <a:xfrm>
            <a:off x="7148439" y="3360404"/>
            <a:ext cx="2894012" cy="707886"/>
          </a:xfrm>
          <a:prstGeom prst="rect">
            <a:avLst/>
          </a:prstGeom>
          <a:noFill/>
        </p:spPr>
        <p:txBody>
          <a:bodyPr>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tetur adipiscing elit. Vivamus vel euismod leo. Donec commodoamet, consec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tetur adipiscing elit. Vivamus vel euismod leo</a:t>
            </a:r>
          </a:p>
        </p:txBody>
      </p:sp>
      <p:sp>
        <p:nvSpPr>
          <p:cNvPr id="42" name="TextBox 13">
            <a:extLst>
              <a:ext uri="{FF2B5EF4-FFF2-40B4-BE49-F238E27FC236}">
                <a16:creationId xmlns:a16="http://schemas.microsoft.com/office/drawing/2014/main" id="{912A5CFA-AEC6-AEAA-6052-88D0FA7E4473}"/>
              </a:ext>
            </a:extLst>
          </p:cNvPr>
          <p:cNvSpPr txBox="1"/>
          <p:nvPr/>
        </p:nvSpPr>
        <p:spPr>
          <a:xfrm>
            <a:off x="7148439" y="3009859"/>
            <a:ext cx="2009775" cy="337978"/>
          </a:xfrm>
          <a:prstGeom prst="rect">
            <a:avLst/>
          </a:prstGeom>
          <a:noFill/>
        </p:spPr>
        <p:txBody>
          <a:bodyPr>
            <a:spAutoFit/>
          </a:bodyPr>
          <a:lstStyle/>
          <a:p>
            <a:pPr eaLnBrk="1" fontAlgn="auto" hangingPunct="1">
              <a:lnSpc>
                <a:spcPct val="150000"/>
              </a:lnSpc>
              <a:spcBef>
                <a:spcPts val="0"/>
              </a:spcBef>
              <a:spcAft>
                <a:spcPts val="0"/>
              </a:spcAft>
              <a:defRPr/>
            </a:pPr>
            <a:r>
              <a:rPr lang="en-US" sz="1200" b="1" dirty="0">
                <a:solidFill>
                  <a:schemeClr val="tx2"/>
                </a:solidFill>
                <a:latin typeface="+mn-lt"/>
                <a:ea typeface="Times New Roman" panose="02020603050405020304" pitchFamily="18" charset="0"/>
              </a:rPr>
              <a:t>Simple Text Here</a:t>
            </a:r>
            <a:endParaRPr lang="id-ID" sz="1200" b="1" dirty="0">
              <a:solidFill>
                <a:schemeClr val="tx2"/>
              </a:solidFill>
              <a:latin typeface="+mn-lt"/>
              <a:ea typeface="Times New Roman" panose="02020603050405020304" pitchFamily="18" charset="0"/>
            </a:endParaRPr>
          </a:p>
        </p:txBody>
      </p:sp>
      <p:sp>
        <p:nvSpPr>
          <p:cNvPr id="43" name="TextBox 14">
            <a:extLst>
              <a:ext uri="{FF2B5EF4-FFF2-40B4-BE49-F238E27FC236}">
                <a16:creationId xmlns:a16="http://schemas.microsoft.com/office/drawing/2014/main" id="{B1A1E717-E918-E8DA-53DA-1CC27258C9F0}"/>
              </a:ext>
            </a:extLst>
          </p:cNvPr>
          <p:cNvSpPr txBox="1"/>
          <p:nvPr/>
        </p:nvSpPr>
        <p:spPr>
          <a:xfrm>
            <a:off x="2195584" y="5048499"/>
            <a:ext cx="2894013" cy="707886"/>
          </a:xfrm>
          <a:prstGeom prst="rect">
            <a:avLst/>
          </a:prstGeom>
          <a:noFill/>
        </p:spPr>
        <p:txBody>
          <a:bodyPr>
            <a:spAutoFit/>
          </a:bodyPr>
          <a:lstStyle/>
          <a:p>
            <a:pPr algn="r" eaLnBrk="1" fontAlgn="auto" hangingPunct="1">
              <a:spcBef>
                <a:spcPts val="0"/>
              </a:spcBef>
              <a:spcAft>
                <a:spcPts val="0"/>
              </a:spcAft>
              <a:defRPr/>
            </a:pPr>
            <a:r>
              <a:rPr lang="id-ID" sz="1000" dirty="0">
                <a:latin typeface="+mn-lt"/>
                <a:ea typeface="Times New Roman" panose="02020603050405020304" pitchFamily="18" charset="0"/>
              </a:rPr>
              <a:t>Lorem ipsum dolor sit amet, consec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tetur adipiscing elit. Vivamus vel euismod leo. Donec commodoamet, consec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tetur adipiscing elit. Vivamus vel euismod leo</a:t>
            </a:r>
          </a:p>
        </p:txBody>
      </p:sp>
      <p:sp>
        <p:nvSpPr>
          <p:cNvPr id="44" name="TextBox 15">
            <a:extLst>
              <a:ext uri="{FF2B5EF4-FFF2-40B4-BE49-F238E27FC236}">
                <a16:creationId xmlns:a16="http://schemas.microsoft.com/office/drawing/2014/main" id="{B82019E2-C9D1-E49E-3C8A-48BBCB4BFBD2}"/>
              </a:ext>
            </a:extLst>
          </p:cNvPr>
          <p:cNvSpPr txBox="1"/>
          <p:nvPr/>
        </p:nvSpPr>
        <p:spPr>
          <a:xfrm>
            <a:off x="3079822" y="4699542"/>
            <a:ext cx="2009775" cy="337978"/>
          </a:xfrm>
          <a:prstGeom prst="rect">
            <a:avLst/>
          </a:prstGeom>
          <a:noFill/>
        </p:spPr>
        <p:txBody>
          <a:bodyPr>
            <a:spAutoFit/>
          </a:bodyPr>
          <a:lstStyle/>
          <a:p>
            <a:pPr algn="r" eaLnBrk="1" fontAlgn="auto" hangingPunct="1">
              <a:lnSpc>
                <a:spcPct val="150000"/>
              </a:lnSpc>
              <a:spcBef>
                <a:spcPts val="0"/>
              </a:spcBef>
              <a:spcAft>
                <a:spcPts val="0"/>
              </a:spcAft>
              <a:defRPr/>
            </a:pPr>
            <a:r>
              <a:rPr lang="en-US" sz="1200" b="1" dirty="0">
                <a:solidFill>
                  <a:schemeClr val="tx2"/>
                </a:solidFill>
                <a:latin typeface="+mn-lt"/>
                <a:ea typeface="Times New Roman" panose="02020603050405020304" pitchFamily="18" charset="0"/>
              </a:rPr>
              <a:t>Simple Text Here</a:t>
            </a:r>
            <a:endParaRPr lang="id-ID" sz="1200" b="1" dirty="0">
              <a:solidFill>
                <a:schemeClr val="tx2"/>
              </a:solidFill>
              <a:latin typeface="+mn-lt"/>
              <a:ea typeface="Times New Roman" panose="02020603050405020304" pitchFamily="18" charset="0"/>
            </a:endParaRPr>
          </a:p>
        </p:txBody>
      </p:sp>
      <p:sp>
        <p:nvSpPr>
          <p:cNvPr id="62" name="TextBox 39">
            <a:extLst>
              <a:ext uri="{FF2B5EF4-FFF2-40B4-BE49-F238E27FC236}">
                <a16:creationId xmlns:a16="http://schemas.microsoft.com/office/drawing/2014/main" id="{93817EE6-82BC-F94F-F950-8C553687BCAC}"/>
              </a:ext>
            </a:extLst>
          </p:cNvPr>
          <p:cNvSpPr txBox="1"/>
          <p:nvPr/>
        </p:nvSpPr>
        <p:spPr>
          <a:xfrm>
            <a:off x="2563777" y="3270209"/>
            <a:ext cx="2320925" cy="415498"/>
          </a:xfrm>
          <a:prstGeom prst="rect">
            <a:avLst/>
          </a:prstGeom>
          <a:noFill/>
        </p:spPr>
        <p:txBody>
          <a:bodyPr wrap="square">
            <a:spAutoFit/>
          </a:bodyPr>
          <a:lstStyle/>
          <a:p>
            <a:pPr algn="r" eaLnBrk="1" fontAlgn="auto" hangingPunct="1">
              <a:spcBef>
                <a:spcPts val="0"/>
              </a:spcBef>
              <a:spcAft>
                <a:spcPts val="0"/>
              </a:spcAft>
              <a:defRPr/>
            </a:pPr>
            <a:r>
              <a:rPr lang="id-ID" sz="1050" dirty="0">
                <a:solidFill>
                  <a:schemeClr val="bg1"/>
                </a:solidFill>
                <a:latin typeface="+mn-lt"/>
                <a:ea typeface="Times New Roman" panose="02020603050405020304" pitchFamily="18" charset="0"/>
              </a:rPr>
              <a:t>Lorem ipsum dolor sit amet, con</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sec</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etur adipis</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cing elit. </a:t>
            </a:r>
          </a:p>
        </p:txBody>
      </p:sp>
      <p:sp>
        <p:nvSpPr>
          <p:cNvPr id="65" name="TextBox 42">
            <a:extLst>
              <a:ext uri="{FF2B5EF4-FFF2-40B4-BE49-F238E27FC236}">
                <a16:creationId xmlns:a16="http://schemas.microsoft.com/office/drawing/2014/main" id="{0109BC4A-5534-C478-434A-27F5EDEC2C74}"/>
              </a:ext>
            </a:extLst>
          </p:cNvPr>
          <p:cNvSpPr txBox="1"/>
          <p:nvPr/>
        </p:nvSpPr>
        <p:spPr>
          <a:xfrm>
            <a:off x="7148439" y="5023099"/>
            <a:ext cx="2320925" cy="415498"/>
          </a:xfrm>
          <a:prstGeom prst="rect">
            <a:avLst/>
          </a:prstGeom>
          <a:noFill/>
        </p:spPr>
        <p:txBody>
          <a:bodyPr wrap="square">
            <a:spAutoFit/>
          </a:bodyPr>
          <a:lstStyle/>
          <a:p>
            <a:pPr eaLnBrk="1" fontAlgn="auto" hangingPunct="1">
              <a:spcBef>
                <a:spcPts val="0"/>
              </a:spcBef>
              <a:spcAft>
                <a:spcPts val="0"/>
              </a:spcAft>
              <a:defRPr/>
            </a:pPr>
            <a:r>
              <a:rPr lang="id-ID" sz="1050" dirty="0">
                <a:solidFill>
                  <a:schemeClr val="bg1"/>
                </a:solidFill>
                <a:latin typeface="+mn-lt"/>
                <a:ea typeface="Times New Roman" panose="02020603050405020304" pitchFamily="18" charset="0"/>
              </a:rPr>
              <a:t>Lorem ipsum dolor sit amet, con</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sec</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etur adipis</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cing elit. </a:t>
            </a:r>
          </a:p>
        </p:txBody>
      </p:sp>
      <p:pic>
        <p:nvPicPr>
          <p:cNvPr id="68" name="Gráfico 67">
            <a:extLst>
              <a:ext uri="{FF2B5EF4-FFF2-40B4-BE49-F238E27FC236}">
                <a16:creationId xmlns:a16="http://schemas.microsoft.com/office/drawing/2014/main" id="{488FDB8E-1462-95F8-EA09-F13CF9C7281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859030" y="3254907"/>
            <a:ext cx="480868" cy="480868"/>
          </a:xfrm>
          <a:prstGeom prst="rect">
            <a:avLst/>
          </a:prstGeom>
        </p:spPr>
      </p:pic>
      <p:pic>
        <p:nvPicPr>
          <p:cNvPr id="69" name="Gráfico 68">
            <a:extLst>
              <a:ext uri="{FF2B5EF4-FFF2-40B4-BE49-F238E27FC236}">
                <a16:creationId xmlns:a16="http://schemas.microsoft.com/office/drawing/2014/main" id="{18F6C2D8-9ED1-6014-6AA4-E837A1BFA6F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908964" y="4996844"/>
            <a:ext cx="480868" cy="480868"/>
          </a:xfrm>
          <a:prstGeom prst="rect">
            <a:avLst/>
          </a:prstGeom>
        </p:spPr>
      </p:pic>
      <p:sp>
        <p:nvSpPr>
          <p:cNvPr id="70" name="TextBox 29">
            <a:extLst>
              <a:ext uri="{FF2B5EF4-FFF2-40B4-BE49-F238E27FC236}">
                <a16:creationId xmlns:a16="http://schemas.microsoft.com/office/drawing/2014/main" id="{984795F9-9B4D-D83F-3CD1-4EDE98BE0127}"/>
              </a:ext>
            </a:extLst>
          </p:cNvPr>
          <p:cNvSpPr txBox="1"/>
          <p:nvPr/>
        </p:nvSpPr>
        <p:spPr>
          <a:xfrm>
            <a:off x="3079822" y="1360508"/>
            <a:ext cx="6218311" cy="646331"/>
          </a:xfrm>
          <a:prstGeom prst="rect">
            <a:avLst/>
          </a:prstGeom>
          <a:noFill/>
        </p:spPr>
        <p:txBody>
          <a:bodyPr wrap="square">
            <a:spAutoFit/>
          </a:bodyPr>
          <a:lstStyle/>
          <a:p>
            <a:pPr algn="ctr" eaLnBrk="1" fontAlgn="auto" hangingPunct="1">
              <a:spcBef>
                <a:spcPts val="0"/>
              </a:spcBef>
              <a:spcAft>
                <a:spcPts val="0"/>
              </a:spcAft>
              <a:defRPr/>
            </a:pPr>
            <a:r>
              <a:rPr lang="id-ID" sz="1200" dirty="0">
                <a:latin typeface="+mn-lt"/>
                <a:ea typeface="Times New Roman" panose="02020603050405020304" pitchFamily="18" charset="0"/>
              </a:rPr>
              <a:t>Lorem ipsum dolor sit amet, consectetur adipiscing elit. Vivamus vel euismod leo. Donec commodo et urna ac semper. Mauris finibus augue id</a:t>
            </a:r>
            <a:r>
              <a:rPr lang="en-US" sz="1200" dirty="0">
                <a:latin typeface="+mn-lt"/>
                <a:ea typeface="Times New Roman" panose="02020603050405020304" pitchFamily="18" charset="0"/>
              </a:rPr>
              <a:t> </a:t>
            </a:r>
            <a:r>
              <a:rPr lang="id-ID" sz="1200" dirty="0">
                <a:latin typeface="+mn-lt"/>
                <a:ea typeface="Times New Roman" panose="02020603050405020304" pitchFamily="18" charset="0"/>
              </a:rPr>
              <a:t>Vivamus vel euismod leo. Donec commodo et urna ac</a:t>
            </a:r>
            <a:r>
              <a:rPr lang="en-US" sz="1200" dirty="0">
                <a:latin typeface="+mn-lt"/>
                <a:ea typeface="Times New Roman" panose="02020603050405020304" pitchFamily="18" charset="0"/>
              </a:rPr>
              <a:t> </a:t>
            </a:r>
            <a:r>
              <a:rPr lang="id-ID" sz="1200" dirty="0">
                <a:latin typeface="+mn-lt"/>
                <a:ea typeface="Times New Roman" panose="02020603050405020304" pitchFamily="18" charset="0"/>
              </a:rPr>
              <a:t>consectetur adipiscing elit. V Donec commodo et urna ac semper. </a:t>
            </a:r>
          </a:p>
        </p:txBody>
      </p:sp>
      <p:sp>
        <p:nvSpPr>
          <p:cNvPr id="71" name="TextBox 30">
            <a:extLst>
              <a:ext uri="{FF2B5EF4-FFF2-40B4-BE49-F238E27FC236}">
                <a16:creationId xmlns:a16="http://schemas.microsoft.com/office/drawing/2014/main" id="{90C7DC1A-F900-FE13-3B61-014394BEA268}"/>
              </a:ext>
            </a:extLst>
          </p:cNvPr>
          <p:cNvSpPr txBox="1"/>
          <p:nvPr/>
        </p:nvSpPr>
        <p:spPr>
          <a:xfrm>
            <a:off x="2610643" y="768143"/>
            <a:ext cx="6965950" cy="400110"/>
          </a:xfrm>
          <a:prstGeom prst="rect">
            <a:avLst/>
          </a:prstGeom>
          <a:noFill/>
        </p:spPr>
        <p:txBody>
          <a:bodyPr>
            <a:spAutoFit/>
          </a:bodyPr>
          <a:lstStyle/>
          <a:p>
            <a:pPr algn="ctr" eaLnBrk="1" fontAlgn="auto" hangingPunct="1">
              <a:spcBef>
                <a:spcPts val="0"/>
              </a:spcBef>
              <a:spcAft>
                <a:spcPts val="0"/>
              </a:spcAft>
              <a:defRPr/>
            </a:pPr>
            <a:r>
              <a:rPr lang="en-US" sz="2000" b="1" dirty="0">
                <a:solidFill>
                  <a:schemeClr val="tx2"/>
                </a:solidFill>
                <a:latin typeface="+mj-lt"/>
                <a:ea typeface="Times New Roman" panose="02020603050405020304" pitchFamily="18" charset="0"/>
              </a:rPr>
              <a:t>TXT</a:t>
            </a:r>
            <a:endParaRPr lang="id-ID" sz="2000" b="1" dirty="0">
              <a:solidFill>
                <a:schemeClr val="tx2"/>
              </a:solidFill>
              <a:latin typeface="+mj-lt"/>
              <a:ea typeface="Times New Roman" panose="02020603050405020304" pitchFamily="18" charset="0"/>
            </a:endParaRPr>
          </a:p>
        </p:txBody>
      </p:sp>
      <p:pic>
        <p:nvPicPr>
          <p:cNvPr id="2" name="Gráfico 1">
            <a:extLst>
              <a:ext uri="{FF2B5EF4-FFF2-40B4-BE49-F238E27FC236}">
                <a16:creationId xmlns:a16="http://schemas.microsoft.com/office/drawing/2014/main" id="{7118D180-9B12-8ECC-F264-347C0C68877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781566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CB1E9-740C-1CFC-4834-F17FBA279363}"/>
            </a:ext>
          </a:extLst>
        </p:cNvPr>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B1AF458E-2E74-BD24-3E8A-9F4CCD5DC1E2}"/>
              </a:ext>
            </a:extLst>
          </p:cNvPr>
          <p:cNvSpPr/>
          <p:nvPr/>
        </p:nvSpPr>
        <p:spPr>
          <a:xfrm rot="5400000">
            <a:off x="2052519" y="-697516"/>
            <a:ext cx="461665" cy="4566706"/>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2" name="CuadroTexto 1">
            <a:extLst>
              <a:ext uri="{FF2B5EF4-FFF2-40B4-BE49-F238E27FC236}">
                <a16:creationId xmlns:a16="http://schemas.microsoft.com/office/drawing/2014/main" id="{43E5A0F1-64F7-2B7C-095D-0DF77B594126}"/>
              </a:ext>
            </a:extLst>
          </p:cNvPr>
          <p:cNvSpPr txBox="1"/>
          <p:nvPr/>
        </p:nvSpPr>
        <p:spPr>
          <a:xfrm>
            <a:off x="504826" y="2140357"/>
            <a:ext cx="4685242" cy="3539430"/>
          </a:xfrm>
          <a:prstGeom prst="rect">
            <a:avLst/>
          </a:prstGeom>
          <a:noFill/>
        </p:spPr>
        <p:txBody>
          <a:bodyPr wrap="square" rtlCol="0">
            <a:spAutoFit/>
          </a:bodyPr>
          <a:lstStyle/>
          <a:p>
            <a:r>
              <a:rPr lang="es-MX" sz="1400" dirty="0">
                <a:solidFill>
                  <a:srgbClr val="002147"/>
                </a:solidFill>
              </a:rPr>
              <a:t>La plantilla incluye distintos diseños de diapositiva (</a:t>
            </a:r>
            <a:r>
              <a:rPr lang="es-MX" sz="1400" dirty="0" err="1">
                <a:solidFill>
                  <a:srgbClr val="002147"/>
                </a:solidFill>
              </a:rPr>
              <a:t>layouts</a:t>
            </a:r>
            <a:r>
              <a:rPr lang="es-MX" sz="1400" dirty="0">
                <a:solidFill>
                  <a:srgbClr val="002147"/>
                </a:solidFill>
              </a:rPr>
              <a:t>) pensados para organizar la información según su contenido: títulos, textos, imágenes, gráficos o combinaciones de estos elementos.</a:t>
            </a:r>
          </a:p>
          <a:p>
            <a:endParaRPr lang="es-MX" sz="1400" dirty="0">
              <a:solidFill>
                <a:srgbClr val="002147"/>
              </a:solidFill>
            </a:endParaRPr>
          </a:p>
          <a:p>
            <a:r>
              <a:rPr lang="es-MX" sz="1400" b="1" dirty="0">
                <a:solidFill>
                  <a:srgbClr val="002147"/>
                </a:solidFill>
              </a:rPr>
              <a:t>Para aplicar o cambiar un diseño:</a:t>
            </a:r>
          </a:p>
          <a:p>
            <a:pPr marL="285750" indent="-285750">
              <a:buFont typeface="Arial" panose="020B0604020202020204" pitchFamily="34" charset="0"/>
              <a:buChar char="•"/>
            </a:pPr>
            <a:r>
              <a:rPr lang="es-MX" sz="1400" dirty="0">
                <a:solidFill>
                  <a:srgbClr val="002147"/>
                </a:solidFill>
              </a:rPr>
              <a:t>Selecciona la diapositiva que deseas modificar.</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Ve a la pestaña Inicio.</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Haz clic en Diseño.</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Elige el diseño que mejor se adapte a tu contenido.</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El nuevo diseño se aplicará automáticamente, manteniendo la identidad visual institucional.</a:t>
            </a:r>
            <a:endParaRPr lang="es-CL" dirty="0">
              <a:solidFill>
                <a:srgbClr val="002147"/>
              </a:solidFill>
            </a:endParaRPr>
          </a:p>
        </p:txBody>
      </p:sp>
      <p:sp>
        <p:nvSpPr>
          <p:cNvPr id="5" name="CuadroTexto 4">
            <a:extLst>
              <a:ext uri="{FF2B5EF4-FFF2-40B4-BE49-F238E27FC236}">
                <a16:creationId xmlns:a16="http://schemas.microsoft.com/office/drawing/2014/main" id="{0CFB78D7-5AEF-8EF9-1D03-FCC5EADA7FD0}"/>
              </a:ext>
            </a:extLst>
          </p:cNvPr>
          <p:cNvSpPr txBox="1"/>
          <p:nvPr/>
        </p:nvSpPr>
        <p:spPr>
          <a:xfrm>
            <a:off x="504826" y="1439556"/>
            <a:ext cx="3830108" cy="307777"/>
          </a:xfrm>
          <a:prstGeom prst="rect">
            <a:avLst/>
          </a:prstGeom>
          <a:noFill/>
        </p:spPr>
        <p:txBody>
          <a:bodyPr wrap="square">
            <a:spAutoFit/>
          </a:bodyPr>
          <a:lstStyle/>
          <a:p>
            <a:r>
              <a:rPr lang="es-MX" sz="1400" b="1" dirty="0">
                <a:solidFill>
                  <a:schemeClr val="bg1"/>
                </a:solidFill>
              </a:rPr>
              <a:t>USO DE LOS DISEÑOS PREDETERMINADOS:</a:t>
            </a:r>
          </a:p>
        </p:txBody>
      </p:sp>
      <p:pic>
        <p:nvPicPr>
          <p:cNvPr id="7" name="Imagen 6" descr="Interfaz de usuario gráfica&#10;&#10;El contenido generado por IA puede ser incorrecto.">
            <a:extLst>
              <a:ext uri="{FF2B5EF4-FFF2-40B4-BE49-F238E27FC236}">
                <a16:creationId xmlns:a16="http://schemas.microsoft.com/office/drawing/2014/main" id="{C6317DC8-57FC-C6DD-212A-CE491AD59D3B}"/>
              </a:ext>
            </a:extLst>
          </p:cNvPr>
          <p:cNvPicPr>
            <a:picLocks noChangeAspect="1"/>
          </p:cNvPicPr>
          <p:nvPr/>
        </p:nvPicPr>
        <p:blipFill>
          <a:blip r:embed="rId2"/>
          <a:stretch>
            <a:fillRect/>
          </a:stretch>
        </p:blipFill>
        <p:spPr>
          <a:xfrm>
            <a:off x="6096001" y="3458412"/>
            <a:ext cx="5438910" cy="2174463"/>
          </a:xfrm>
          <a:prstGeom prst="rect">
            <a:avLst/>
          </a:prstGeom>
        </p:spPr>
      </p:pic>
      <p:pic>
        <p:nvPicPr>
          <p:cNvPr id="9" name="Imagen 8" descr="Interfaz de usuario gráfica, Texto, Aplicación&#10;&#10;El contenido generado por IA puede ser incorrecto.">
            <a:extLst>
              <a:ext uri="{FF2B5EF4-FFF2-40B4-BE49-F238E27FC236}">
                <a16:creationId xmlns:a16="http://schemas.microsoft.com/office/drawing/2014/main" id="{81832361-AF43-4E7A-BECE-5767041E191D}"/>
              </a:ext>
            </a:extLst>
          </p:cNvPr>
          <p:cNvPicPr>
            <a:picLocks noChangeAspect="1"/>
          </p:cNvPicPr>
          <p:nvPr/>
        </p:nvPicPr>
        <p:blipFill>
          <a:blip r:embed="rId3"/>
          <a:stretch>
            <a:fillRect/>
          </a:stretch>
        </p:blipFill>
        <p:spPr>
          <a:xfrm>
            <a:off x="6096001" y="2140357"/>
            <a:ext cx="5438910" cy="1135837"/>
          </a:xfrm>
          <a:prstGeom prst="rect">
            <a:avLst/>
          </a:prstGeom>
        </p:spPr>
      </p:pic>
      <p:cxnSp>
        <p:nvCxnSpPr>
          <p:cNvPr id="11" name="Conector recto de flecha 10">
            <a:extLst>
              <a:ext uri="{FF2B5EF4-FFF2-40B4-BE49-F238E27FC236}">
                <a16:creationId xmlns:a16="http://schemas.microsoft.com/office/drawing/2014/main" id="{33BF6931-E2DD-5EDE-9777-603159A79410}"/>
              </a:ext>
            </a:extLst>
          </p:cNvPr>
          <p:cNvCxnSpPr/>
          <p:nvPr/>
        </p:nvCxnSpPr>
        <p:spPr>
          <a:xfrm>
            <a:off x="7902573" y="1837253"/>
            <a:ext cx="0" cy="673752"/>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2" name="Conector recto de flecha 11">
            <a:extLst>
              <a:ext uri="{FF2B5EF4-FFF2-40B4-BE49-F238E27FC236}">
                <a16:creationId xmlns:a16="http://schemas.microsoft.com/office/drawing/2014/main" id="{977F3B76-A6A8-4839-1FFA-2E3374838CB5}"/>
              </a:ext>
            </a:extLst>
          </p:cNvPr>
          <p:cNvCxnSpPr>
            <a:cxnSpLocks/>
          </p:cNvCxnSpPr>
          <p:nvPr/>
        </p:nvCxnSpPr>
        <p:spPr>
          <a:xfrm>
            <a:off x="11390840" y="1803481"/>
            <a:ext cx="0" cy="1109039"/>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4" name="Conector recto de flecha 13">
            <a:extLst>
              <a:ext uri="{FF2B5EF4-FFF2-40B4-BE49-F238E27FC236}">
                <a16:creationId xmlns:a16="http://schemas.microsoft.com/office/drawing/2014/main" id="{A24DC1E8-D125-E7EC-B8FA-352CD0DAAA5D}"/>
              </a:ext>
            </a:extLst>
          </p:cNvPr>
          <p:cNvCxnSpPr>
            <a:cxnSpLocks/>
          </p:cNvCxnSpPr>
          <p:nvPr/>
        </p:nvCxnSpPr>
        <p:spPr>
          <a:xfrm>
            <a:off x="5387973" y="4912569"/>
            <a:ext cx="631828" cy="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pic>
        <p:nvPicPr>
          <p:cNvPr id="8" name="Gráfico 7">
            <a:extLst>
              <a:ext uri="{FF2B5EF4-FFF2-40B4-BE49-F238E27FC236}">
                <a16:creationId xmlns:a16="http://schemas.microsoft.com/office/drawing/2014/main" id="{D4371093-64A7-F73B-FC66-8B3DF6F3434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670837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F39CC-48D2-0596-8D3D-1246798BB399}"/>
            </a:ext>
          </a:extLst>
        </p:cNvPr>
        <p:cNvGrpSpPr/>
        <p:nvPr/>
      </p:nvGrpSpPr>
      <p:grpSpPr>
        <a:xfrm>
          <a:off x="0" y="0"/>
          <a:ext cx="0" cy="0"/>
          <a:chOff x="0" y="0"/>
          <a:chExt cx="0" cy="0"/>
        </a:xfrm>
      </p:grpSpPr>
      <p:sp>
        <p:nvSpPr>
          <p:cNvPr id="27" name="TextBox 29">
            <a:extLst>
              <a:ext uri="{FF2B5EF4-FFF2-40B4-BE49-F238E27FC236}">
                <a16:creationId xmlns:a16="http://schemas.microsoft.com/office/drawing/2014/main" id="{66F5A1E4-E2EC-4CA5-6CAE-3EA492E07AB0}"/>
              </a:ext>
            </a:extLst>
          </p:cNvPr>
          <p:cNvSpPr txBox="1"/>
          <p:nvPr/>
        </p:nvSpPr>
        <p:spPr>
          <a:xfrm>
            <a:off x="3079822" y="5455168"/>
            <a:ext cx="6218311" cy="646331"/>
          </a:xfrm>
          <a:prstGeom prst="rect">
            <a:avLst/>
          </a:prstGeom>
          <a:noFill/>
        </p:spPr>
        <p:txBody>
          <a:bodyPr wrap="square">
            <a:spAutoFit/>
          </a:bodyPr>
          <a:lstStyle/>
          <a:p>
            <a:pPr algn="ctr" eaLnBrk="1" fontAlgn="auto" hangingPunct="1">
              <a:spcBef>
                <a:spcPts val="0"/>
              </a:spcBef>
              <a:spcAft>
                <a:spcPts val="0"/>
              </a:spcAft>
              <a:defRPr/>
            </a:pPr>
            <a:r>
              <a:rPr lang="id-ID" sz="1200" dirty="0">
                <a:latin typeface="+mn-lt"/>
                <a:ea typeface="Times New Roman" panose="02020603050405020304" pitchFamily="18" charset="0"/>
              </a:rPr>
              <a:t>Lorem ipsum dolor sit amet, consectetur adipiscing elit. Vivamus vel euismod leo. Donec commodo et urna ac semper. Mauris finibus augue id</a:t>
            </a:r>
            <a:r>
              <a:rPr lang="en-US" sz="1200" dirty="0">
                <a:latin typeface="+mn-lt"/>
                <a:ea typeface="Times New Roman" panose="02020603050405020304" pitchFamily="18" charset="0"/>
              </a:rPr>
              <a:t> </a:t>
            </a:r>
            <a:r>
              <a:rPr lang="id-ID" sz="1200" dirty="0">
                <a:latin typeface="+mn-lt"/>
                <a:ea typeface="Times New Roman" panose="02020603050405020304" pitchFamily="18" charset="0"/>
              </a:rPr>
              <a:t>Vivamus vel euismod leo. Donec commodo et urna ac</a:t>
            </a:r>
            <a:r>
              <a:rPr lang="en-US" sz="1200" dirty="0">
                <a:latin typeface="+mn-lt"/>
                <a:ea typeface="Times New Roman" panose="02020603050405020304" pitchFamily="18" charset="0"/>
              </a:rPr>
              <a:t> </a:t>
            </a:r>
            <a:r>
              <a:rPr lang="id-ID" sz="1200" dirty="0">
                <a:latin typeface="+mn-lt"/>
                <a:ea typeface="Times New Roman" panose="02020603050405020304" pitchFamily="18" charset="0"/>
              </a:rPr>
              <a:t>consectetur adipiscing elit. V Donec commodo et urna ac semper. </a:t>
            </a:r>
          </a:p>
        </p:txBody>
      </p:sp>
      <p:sp>
        <p:nvSpPr>
          <p:cNvPr id="28" name="TextBox 30">
            <a:extLst>
              <a:ext uri="{FF2B5EF4-FFF2-40B4-BE49-F238E27FC236}">
                <a16:creationId xmlns:a16="http://schemas.microsoft.com/office/drawing/2014/main" id="{01D5F0D7-35EF-B58C-9376-E4FBA400698C}"/>
              </a:ext>
            </a:extLst>
          </p:cNvPr>
          <p:cNvSpPr txBox="1"/>
          <p:nvPr/>
        </p:nvSpPr>
        <p:spPr>
          <a:xfrm>
            <a:off x="2610643" y="4862803"/>
            <a:ext cx="6965950" cy="400110"/>
          </a:xfrm>
          <a:prstGeom prst="rect">
            <a:avLst/>
          </a:prstGeom>
          <a:noFill/>
        </p:spPr>
        <p:txBody>
          <a:bodyPr>
            <a:spAutoFit/>
          </a:bodyPr>
          <a:lstStyle/>
          <a:p>
            <a:pPr algn="ctr" eaLnBrk="1" fontAlgn="auto" hangingPunct="1">
              <a:spcBef>
                <a:spcPts val="0"/>
              </a:spcBef>
              <a:spcAft>
                <a:spcPts val="0"/>
              </a:spcAft>
              <a:defRPr/>
            </a:pPr>
            <a:r>
              <a:rPr lang="en-US" sz="2000" b="1" dirty="0">
                <a:solidFill>
                  <a:schemeClr val="tx2"/>
                </a:solidFill>
                <a:latin typeface="+mj-lt"/>
                <a:ea typeface="Times New Roman" panose="02020603050405020304" pitchFamily="18" charset="0"/>
              </a:rPr>
              <a:t>TXT</a:t>
            </a:r>
            <a:endParaRPr lang="id-ID" sz="2000" b="1" dirty="0">
              <a:solidFill>
                <a:schemeClr val="tx2"/>
              </a:solidFill>
              <a:latin typeface="+mj-lt"/>
              <a:ea typeface="Times New Roman" panose="02020603050405020304" pitchFamily="18" charset="0"/>
            </a:endParaRPr>
          </a:p>
        </p:txBody>
      </p:sp>
      <p:sp>
        <p:nvSpPr>
          <p:cNvPr id="29" name="Rectangle: Rounded Corners 6">
            <a:extLst>
              <a:ext uri="{FF2B5EF4-FFF2-40B4-BE49-F238E27FC236}">
                <a16:creationId xmlns:a16="http://schemas.microsoft.com/office/drawing/2014/main" id="{2A04993B-D2DB-4E2A-51B6-53096680DBE5}"/>
              </a:ext>
            </a:extLst>
          </p:cNvPr>
          <p:cNvSpPr/>
          <p:nvPr/>
        </p:nvSpPr>
        <p:spPr>
          <a:xfrm flipH="1">
            <a:off x="6066558" y="95171"/>
            <a:ext cx="36000" cy="419525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30" name="Arrow: Pentagon 7">
            <a:extLst>
              <a:ext uri="{FF2B5EF4-FFF2-40B4-BE49-F238E27FC236}">
                <a16:creationId xmlns:a16="http://schemas.microsoft.com/office/drawing/2014/main" id="{6C708F5B-9CFB-4047-9780-B35E92CF744B}"/>
              </a:ext>
            </a:extLst>
          </p:cNvPr>
          <p:cNvSpPr/>
          <p:nvPr/>
        </p:nvSpPr>
        <p:spPr>
          <a:xfrm>
            <a:off x="2435190" y="1261772"/>
            <a:ext cx="2997200" cy="893763"/>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31" name="Oval 8">
            <a:extLst>
              <a:ext uri="{FF2B5EF4-FFF2-40B4-BE49-F238E27FC236}">
                <a16:creationId xmlns:a16="http://schemas.microsoft.com/office/drawing/2014/main" id="{8BCA8191-0E9A-31DF-B7A7-EE3F5CFA9377}"/>
              </a:ext>
            </a:extLst>
          </p:cNvPr>
          <p:cNvSpPr/>
          <p:nvPr/>
        </p:nvSpPr>
        <p:spPr>
          <a:xfrm>
            <a:off x="5623791" y="1224861"/>
            <a:ext cx="885535" cy="888154"/>
          </a:xfrm>
          <a:prstGeom prst="ellipse">
            <a:avLst/>
          </a:prstGeom>
          <a:solidFill>
            <a:schemeClr val="tx2"/>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2" name="Arrow: Pentagon 9">
            <a:extLst>
              <a:ext uri="{FF2B5EF4-FFF2-40B4-BE49-F238E27FC236}">
                <a16:creationId xmlns:a16="http://schemas.microsoft.com/office/drawing/2014/main" id="{4CD23F92-B581-BD85-CA67-B85BF7C18F5F}"/>
              </a:ext>
            </a:extLst>
          </p:cNvPr>
          <p:cNvSpPr/>
          <p:nvPr/>
        </p:nvSpPr>
        <p:spPr>
          <a:xfrm flipH="1">
            <a:off x="6711083" y="2935287"/>
            <a:ext cx="3044825" cy="987425"/>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33" name="Oval 10">
            <a:extLst>
              <a:ext uri="{FF2B5EF4-FFF2-40B4-BE49-F238E27FC236}">
                <a16:creationId xmlns:a16="http://schemas.microsoft.com/office/drawing/2014/main" id="{5AC71ECD-ACFE-F729-899E-7E641B2D280F}"/>
              </a:ext>
            </a:extLst>
          </p:cNvPr>
          <p:cNvSpPr/>
          <p:nvPr/>
        </p:nvSpPr>
        <p:spPr>
          <a:xfrm flipH="1">
            <a:off x="5623790" y="2998632"/>
            <a:ext cx="885535" cy="888154"/>
          </a:xfrm>
          <a:prstGeom prst="ellipse">
            <a:avLst/>
          </a:prstGeom>
          <a:solidFill>
            <a:schemeClr val="accent2"/>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4" name="Oval 12">
            <a:extLst>
              <a:ext uri="{FF2B5EF4-FFF2-40B4-BE49-F238E27FC236}">
                <a16:creationId xmlns:a16="http://schemas.microsoft.com/office/drawing/2014/main" id="{9AB25A41-FB79-0852-259B-4049276877B9}"/>
              </a:ext>
            </a:extLst>
          </p:cNvPr>
          <p:cNvSpPr/>
          <p:nvPr/>
        </p:nvSpPr>
        <p:spPr>
          <a:xfrm>
            <a:off x="6022398" y="4272966"/>
            <a:ext cx="127000" cy="1285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5" name="TextBox 11">
            <a:extLst>
              <a:ext uri="{FF2B5EF4-FFF2-40B4-BE49-F238E27FC236}">
                <a16:creationId xmlns:a16="http://schemas.microsoft.com/office/drawing/2014/main" id="{AEDF8146-B514-59D7-A6FA-8C7FAAE9C0BE}"/>
              </a:ext>
            </a:extLst>
          </p:cNvPr>
          <p:cNvSpPr txBox="1"/>
          <p:nvPr/>
        </p:nvSpPr>
        <p:spPr>
          <a:xfrm>
            <a:off x="7148439" y="1583742"/>
            <a:ext cx="2894012" cy="707886"/>
          </a:xfrm>
          <a:prstGeom prst="rect">
            <a:avLst/>
          </a:prstGeom>
          <a:noFill/>
        </p:spPr>
        <p:txBody>
          <a:bodyPr>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tetur adipiscing elit. Vivamus vel euismod leo. Donec commodoamet, consec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tetur adipiscing elit. Vivamus vel euismod leo</a:t>
            </a:r>
          </a:p>
        </p:txBody>
      </p:sp>
      <p:sp>
        <p:nvSpPr>
          <p:cNvPr id="36" name="TextBox 13">
            <a:extLst>
              <a:ext uri="{FF2B5EF4-FFF2-40B4-BE49-F238E27FC236}">
                <a16:creationId xmlns:a16="http://schemas.microsoft.com/office/drawing/2014/main" id="{9B00E1B4-4419-A7B7-D625-F3DE7CE6EF70}"/>
              </a:ext>
            </a:extLst>
          </p:cNvPr>
          <p:cNvSpPr txBox="1"/>
          <p:nvPr/>
        </p:nvSpPr>
        <p:spPr>
          <a:xfrm>
            <a:off x="7148439" y="1233197"/>
            <a:ext cx="2009775" cy="337978"/>
          </a:xfrm>
          <a:prstGeom prst="rect">
            <a:avLst/>
          </a:prstGeom>
          <a:noFill/>
        </p:spPr>
        <p:txBody>
          <a:bodyPr>
            <a:spAutoFit/>
          </a:bodyPr>
          <a:lstStyle/>
          <a:p>
            <a:pPr eaLnBrk="1" fontAlgn="auto" hangingPunct="1">
              <a:lnSpc>
                <a:spcPct val="150000"/>
              </a:lnSpc>
              <a:spcBef>
                <a:spcPts val="0"/>
              </a:spcBef>
              <a:spcAft>
                <a:spcPts val="0"/>
              </a:spcAft>
              <a:defRPr/>
            </a:pPr>
            <a:r>
              <a:rPr lang="en-US" sz="1200" b="1" dirty="0">
                <a:solidFill>
                  <a:schemeClr val="tx2"/>
                </a:solidFill>
                <a:latin typeface="+mn-lt"/>
                <a:ea typeface="Times New Roman" panose="02020603050405020304" pitchFamily="18" charset="0"/>
              </a:rPr>
              <a:t>Simple Text Here</a:t>
            </a:r>
            <a:endParaRPr lang="id-ID" sz="1200" b="1" dirty="0">
              <a:solidFill>
                <a:schemeClr val="tx2"/>
              </a:solidFill>
              <a:latin typeface="+mn-lt"/>
              <a:ea typeface="Times New Roman" panose="02020603050405020304" pitchFamily="18" charset="0"/>
            </a:endParaRPr>
          </a:p>
        </p:txBody>
      </p:sp>
      <p:sp>
        <p:nvSpPr>
          <p:cNvPr id="37" name="TextBox 14">
            <a:extLst>
              <a:ext uri="{FF2B5EF4-FFF2-40B4-BE49-F238E27FC236}">
                <a16:creationId xmlns:a16="http://schemas.microsoft.com/office/drawing/2014/main" id="{EBD78880-BB0E-A533-13DD-076385B0DD23}"/>
              </a:ext>
            </a:extLst>
          </p:cNvPr>
          <p:cNvSpPr txBox="1"/>
          <p:nvPr/>
        </p:nvSpPr>
        <p:spPr>
          <a:xfrm>
            <a:off x="2195584" y="3271837"/>
            <a:ext cx="2894013" cy="707886"/>
          </a:xfrm>
          <a:prstGeom prst="rect">
            <a:avLst/>
          </a:prstGeom>
          <a:noFill/>
        </p:spPr>
        <p:txBody>
          <a:bodyPr>
            <a:spAutoFit/>
          </a:bodyPr>
          <a:lstStyle/>
          <a:p>
            <a:pPr algn="r" eaLnBrk="1" fontAlgn="auto" hangingPunct="1">
              <a:spcBef>
                <a:spcPts val="0"/>
              </a:spcBef>
              <a:spcAft>
                <a:spcPts val="0"/>
              </a:spcAft>
              <a:defRPr/>
            </a:pPr>
            <a:r>
              <a:rPr lang="id-ID" sz="1000" dirty="0">
                <a:latin typeface="+mn-lt"/>
                <a:ea typeface="Times New Roman" panose="02020603050405020304" pitchFamily="18" charset="0"/>
              </a:rPr>
              <a:t>Lorem ipsum dolor sit amet, consec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tetur adipiscing elit. Vivamus vel euismod leo. Donec commodoamet, consec</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tetur adipiscing elit. Vivamus vel euismod leo</a:t>
            </a:r>
          </a:p>
        </p:txBody>
      </p:sp>
      <p:sp>
        <p:nvSpPr>
          <p:cNvPr id="38" name="TextBox 15">
            <a:extLst>
              <a:ext uri="{FF2B5EF4-FFF2-40B4-BE49-F238E27FC236}">
                <a16:creationId xmlns:a16="http://schemas.microsoft.com/office/drawing/2014/main" id="{7A973588-FA67-7A75-1D78-EDC978167BE1}"/>
              </a:ext>
            </a:extLst>
          </p:cNvPr>
          <p:cNvSpPr txBox="1"/>
          <p:nvPr/>
        </p:nvSpPr>
        <p:spPr>
          <a:xfrm>
            <a:off x="3079822" y="2922880"/>
            <a:ext cx="2009775" cy="337978"/>
          </a:xfrm>
          <a:prstGeom prst="rect">
            <a:avLst/>
          </a:prstGeom>
          <a:noFill/>
        </p:spPr>
        <p:txBody>
          <a:bodyPr>
            <a:spAutoFit/>
          </a:bodyPr>
          <a:lstStyle/>
          <a:p>
            <a:pPr algn="r" eaLnBrk="1" fontAlgn="auto" hangingPunct="1">
              <a:lnSpc>
                <a:spcPct val="150000"/>
              </a:lnSpc>
              <a:spcBef>
                <a:spcPts val="0"/>
              </a:spcBef>
              <a:spcAft>
                <a:spcPts val="0"/>
              </a:spcAft>
              <a:defRPr/>
            </a:pPr>
            <a:r>
              <a:rPr lang="en-US" sz="1200" b="1" dirty="0">
                <a:solidFill>
                  <a:schemeClr val="tx2"/>
                </a:solidFill>
                <a:latin typeface="+mn-lt"/>
                <a:ea typeface="Times New Roman" panose="02020603050405020304" pitchFamily="18" charset="0"/>
              </a:rPr>
              <a:t>Simple Text Here</a:t>
            </a:r>
            <a:endParaRPr lang="id-ID" sz="1200" b="1" dirty="0">
              <a:solidFill>
                <a:schemeClr val="tx2"/>
              </a:solidFill>
              <a:latin typeface="+mn-lt"/>
              <a:ea typeface="Times New Roman" panose="02020603050405020304" pitchFamily="18" charset="0"/>
            </a:endParaRPr>
          </a:p>
        </p:txBody>
      </p:sp>
      <p:sp>
        <p:nvSpPr>
          <p:cNvPr id="39" name="TextBox 39">
            <a:extLst>
              <a:ext uri="{FF2B5EF4-FFF2-40B4-BE49-F238E27FC236}">
                <a16:creationId xmlns:a16="http://schemas.microsoft.com/office/drawing/2014/main" id="{C52A56CA-F667-9C48-77C5-20788D626015}"/>
              </a:ext>
            </a:extLst>
          </p:cNvPr>
          <p:cNvSpPr txBox="1"/>
          <p:nvPr/>
        </p:nvSpPr>
        <p:spPr>
          <a:xfrm>
            <a:off x="2563777" y="1493547"/>
            <a:ext cx="2320925" cy="415498"/>
          </a:xfrm>
          <a:prstGeom prst="rect">
            <a:avLst/>
          </a:prstGeom>
          <a:noFill/>
        </p:spPr>
        <p:txBody>
          <a:bodyPr wrap="square">
            <a:spAutoFit/>
          </a:bodyPr>
          <a:lstStyle/>
          <a:p>
            <a:pPr algn="r" eaLnBrk="1" fontAlgn="auto" hangingPunct="1">
              <a:spcBef>
                <a:spcPts val="0"/>
              </a:spcBef>
              <a:spcAft>
                <a:spcPts val="0"/>
              </a:spcAft>
              <a:defRPr/>
            </a:pPr>
            <a:r>
              <a:rPr lang="id-ID" sz="1050" dirty="0">
                <a:solidFill>
                  <a:schemeClr val="bg1"/>
                </a:solidFill>
                <a:latin typeface="+mn-lt"/>
                <a:ea typeface="Times New Roman" panose="02020603050405020304" pitchFamily="18" charset="0"/>
              </a:rPr>
              <a:t>Lorem ipsum dolor sit amet, con</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sec</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etur adipis</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cing elit. </a:t>
            </a:r>
          </a:p>
        </p:txBody>
      </p:sp>
      <p:sp>
        <p:nvSpPr>
          <p:cNvPr id="40" name="TextBox 42">
            <a:extLst>
              <a:ext uri="{FF2B5EF4-FFF2-40B4-BE49-F238E27FC236}">
                <a16:creationId xmlns:a16="http://schemas.microsoft.com/office/drawing/2014/main" id="{4D4C0DC6-3E3A-D6EB-02F6-11D2AA837C5F}"/>
              </a:ext>
            </a:extLst>
          </p:cNvPr>
          <p:cNvSpPr txBox="1"/>
          <p:nvPr/>
        </p:nvSpPr>
        <p:spPr>
          <a:xfrm>
            <a:off x="7148439" y="3246437"/>
            <a:ext cx="2320925" cy="415498"/>
          </a:xfrm>
          <a:prstGeom prst="rect">
            <a:avLst/>
          </a:prstGeom>
          <a:noFill/>
        </p:spPr>
        <p:txBody>
          <a:bodyPr wrap="square">
            <a:spAutoFit/>
          </a:bodyPr>
          <a:lstStyle/>
          <a:p>
            <a:pPr eaLnBrk="1" fontAlgn="auto" hangingPunct="1">
              <a:spcBef>
                <a:spcPts val="0"/>
              </a:spcBef>
              <a:spcAft>
                <a:spcPts val="0"/>
              </a:spcAft>
              <a:defRPr/>
            </a:pPr>
            <a:r>
              <a:rPr lang="id-ID" sz="1050" dirty="0">
                <a:solidFill>
                  <a:schemeClr val="bg1"/>
                </a:solidFill>
                <a:latin typeface="+mn-lt"/>
                <a:ea typeface="Times New Roman" panose="02020603050405020304" pitchFamily="18" charset="0"/>
              </a:rPr>
              <a:t>Lorem ipsum dolor sit amet, con</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sec</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etur adipis</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cing elit. </a:t>
            </a:r>
          </a:p>
        </p:txBody>
      </p:sp>
      <p:pic>
        <p:nvPicPr>
          <p:cNvPr id="41" name="Gráfico 40">
            <a:extLst>
              <a:ext uri="{FF2B5EF4-FFF2-40B4-BE49-F238E27FC236}">
                <a16:creationId xmlns:a16="http://schemas.microsoft.com/office/drawing/2014/main" id="{0E9338F2-5DA5-8FB6-8097-BEE9D4EE802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859030" y="1450724"/>
            <a:ext cx="480868" cy="480868"/>
          </a:xfrm>
          <a:prstGeom prst="rect">
            <a:avLst/>
          </a:prstGeom>
        </p:spPr>
      </p:pic>
      <p:pic>
        <p:nvPicPr>
          <p:cNvPr id="42" name="Gráfico 41">
            <a:extLst>
              <a:ext uri="{FF2B5EF4-FFF2-40B4-BE49-F238E27FC236}">
                <a16:creationId xmlns:a16="http://schemas.microsoft.com/office/drawing/2014/main" id="{FDBFB8E2-07C0-6C6C-6EB1-1AEA4C9AAF7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908964" y="3220182"/>
            <a:ext cx="480868" cy="480868"/>
          </a:xfrm>
          <a:prstGeom prst="rect">
            <a:avLst/>
          </a:prstGeom>
        </p:spPr>
      </p:pic>
      <p:pic>
        <p:nvPicPr>
          <p:cNvPr id="2" name="Gráfico 1">
            <a:extLst>
              <a:ext uri="{FF2B5EF4-FFF2-40B4-BE49-F238E27FC236}">
                <a16:creationId xmlns:a16="http://schemas.microsoft.com/office/drawing/2014/main" id="{03B9FD9F-6375-614C-CDB1-0550320B7A9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3816844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53075-FC4E-2CF6-69B4-AFED0D2245F8}"/>
            </a:ext>
          </a:extLst>
        </p:cNvPr>
        <p:cNvGrpSpPr/>
        <p:nvPr/>
      </p:nvGrpSpPr>
      <p:grpSpPr>
        <a:xfrm>
          <a:off x="0" y="0"/>
          <a:ext cx="0" cy="0"/>
          <a:chOff x="0" y="0"/>
          <a:chExt cx="0" cy="0"/>
        </a:xfrm>
      </p:grpSpPr>
      <p:grpSp>
        <p:nvGrpSpPr>
          <p:cNvPr id="60" name="Group 65">
            <a:extLst>
              <a:ext uri="{FF2B5EF4-FFF2-40B4-BE49-F238E27FC236}">
                <a16:creationId xmlns:a16="http://schemas.microsoft.com/office/drawing/2014/main" id="{2B5ED068-2313-5DCE-44AC-37B3DF82AC86}"/>
              </a:ext>
            </a:extLst>
          </p:cNvPr>
          <p:cNvGrpSpPr>
            <a:grpSpLocks/>
          </p:cNvGrpSpPr>
          <p:nvPr/>
        </p:nvGrpSpPr>
        <p:grpSpPr bwMode="auto">
          <a:xfrm>
            <a:off x="2645354" y="2200131"/>
            <a:ext cx="1720101" cy="1627704"/>
            <a:chOff x="1529891" y="3019595"/>
            <a:chExt cx="2294656" cy="2171183"/>
          </a:xfrm>
        </p:grpSpPr>
        <p:grpSp>
          <p:nvGrpSpPr>
            <p:cNvPr id="61" name="Group 4">
              <a:extLst>
                <a:ext uri="{FF2B5EF4-FFF2-40B4-BE49-F238E27FC236}">
                  <a16:creationId xmlns:a16="http://schemas.microsoft.com/office/drawing/2014/main" id="{8C41CFA6-95BB-E7F3-AF88-71431BAC120B}"/>
                </a:ext>
              </a:extLst>
            </p:cNvPr>
            <p:cNvGrpSpPr>
              <a:grpSpLocks/>
            </p:cNvGrpSpPr>
            <p:nvPr/>
          </p:nvGrpSpPr>
          <p:grpSpPr bwMode="auto">
            <a:xfrm rot="5400000">
              <a:off x="1603274" y="2969505"/>
              <a:ext cx="2156359" cy="2286187"/>
              <a:chOff x="1656156" y="1653429"/>
              <a:chExt cx="2679733" cy="2841071"/>
            </a:xfrm>
          </p:grpSpPr>
          <p:sp>
            <p:nvSpPr>
              <p:cNvPr id="63" name="Circle: Hollow 6">
                <a:extLst>
                  <a:ext uri="{FF2B5EF4-FFF2-40B4-BE49-F238E27FC236}">
                    <a16:creationId xmlns:a16="http://schemas.microsoft.com/office/drawing/2014/main" id="{A39F5E3A-FE75-5C8E-16AA-179737FD1040}"/>
                  </a:ext>
                </a:extLst>
              </p:cNvPr>
              <p:cNvSpPr/>
              <p:nvPr/>
            </p:nvSpPr>
            <p:spPr>
              <a:xfrm>
                <a:off x="1656156" y="2481195"/>
                <a:ext cx="2013107" cy="2013305"/>
              </a:xfrm>
              <a:prstGeom prst="donut">
                <a:avLst>
                  <a:gd name="adj" fmla="val 1036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solidFill>
                    <a:schemeClr val="tx1"/>
                  </a:solidFill>
                </a:endParaRPr>
              </a:p>
            </p:txBody>
          </p:sp>
          <p:sp>
            <p:nvSpPr>
              <p:cNvPr id="64" name="Block Arc 7">
                <a:extLst>
                  <a:ext uri="{FF2B5EF4-FFF2-40B4-BE49-F238E27FC236}">
                    <a16:creationId xmlns:a16="http://schemas.microsoft.com/office/drawing/2014/main" id="{B13A8005-05D0-B992-D3BD-30B87989A428}"/>
                  </a:ext>
                </a:extLst>
              </p:cNvPr>
              <p:cNvSpPr/>
              <p:nvPr/>
            </p:nvSpPr>
            <p:spPr>
              <a:xfrm rot="13500000">
                <a:off x="2065295" y="2872074"/>
                <a:ext cx="1234301" cy="1231547"/>
              </a:xfrm>
              <a:prstGeom prst="blockArc">
                <a:avLst>
                  <a:gd name="adj1" fmla="val 1889556"/>
                  <a:gd name="adj2" fmla="val 20856562"/>
                  <a:gd name="adj3" fmla="val 16851"/>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65" name="Rectangle 8">
                <a:extLst>
                  <a:ext uri="{FF2B5EF4-FFF2-40B4-BE49-F238E27FC236}">
                    <a16:creationId xmlns:a16="http://schemas.microsoft.com/office/drawing/2014/main" id="{E2906941-F4A9-6CC8-7921-E80D85E63D72}"/>
                  </a:ext>
                </a:extLst>
              </p:cNvPr>
              <p:cNvSpPr>
                <a:spLocks noChangeArrowheads="1"/>
              </p:cNvSpPr>
              <p:nvPr/>
            </p:nvSpPr>
            <p:spPr bwMode="auto">
              <a:xfrm rot="16200000">
                <a:off x="3942332" y="1740875"/>
                <a:ext cx="481003" cy="306111"/>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sz="1200" b="1" dirty="0">
                    <a:solidFill>
                      <a:schemeClr val="tx2"/>
                    </a:solidFill>
                    <a:latin typeface="+mn-lt"/>
                  </a:rPr>
                  <a:t>80%</a:t>
                </a:r>
                <a:endParaRPr lang="en-US" sz="1050" b="1" dirty="0">
                  <a:solidFill>
                    <a:schemeClr val="tx2"/>
                  </a:solidFill>
                  <a:latin typeface="+mn-lt"/>
                </a:endParaRPr>
              </a:p>
            </p:txBody>
          </p:sp>
          <p:sp>
            <p:nvSpPr>
              <p:cNvPr id="66" name="Oval 9">
                <a:extLst>
                  <a:ext uri="{FF2B5EF4-FFF2-40B4-BE49-F238E27FC236}">
                    <a16:creationId xmlns:a16="http://schemas.microsoft.com/office/drawing/2014/main" id="{756DE701-2E3E-A3E2-2031-006A91BD40B4}"/>
                  </a:ext>
                </a:extLst>
              </p:cNvPr>
              <p:cNvSpPr>
                <a:spLocks noChangeArrowheads="1"/>
              </p:cNvSpPr>
              <p:nvPr/>
            </p:nvSpPr>
            <p:spPr bwMode="auto">
              <a:xfrm rot="2649902">
                <a:off x="2479821" y="3283887"/>
                <a:ext cx="405253" cy="407924"/>
              </a:xfrm>
              <a:prstGeom prst="ellipse">
                <a:avLst/>
              </a:prstGeom>
              <a:solidFill>
                <a:schemeClr val="accent1"/>
              </a:solidFill>
              <a:ln>
                <a:noFill/>
              </a:ln>
            </p:spPr>
            <p:txBody>
              <a:bodyPr lIns="68580" tIns="34290" rIns="68580" bIns="34290"/>
              <a:lstStyle/>
              <a:p>
                <a:pPr eaLnBrk="1" fontAlgn="auto" hangingPunct="1">
                  <a:spcBef>
                    <a:spcPts val="0"/>
                  </a:spcBef>
                  <a:spcAft>
                    <a:spcPts val="0"/>
                  </a:spcAft>
                  <a:defRPr/>
                </a:pPr>
                <a:endParaRPr lang="en-US" sz="1013">
                  <a:latin typeface="+mn-lt"/>
                </a:endParaRPr>
              </a:p>
            </p:txBody>
          </p:sp>
          <p:sp>
            <p:nvSpPr>
              <p:cNvPr id="67" name="Freeform 49">
                <a:extLst>
                  <a:ext uri="{FF2B5EF4-FFF2-40B4-BE49-F238E27FC236}">
                    <a16:creationId xmlns:a16="http://schemas.microsoft.com/office/drawing/2014/main" id="{898A6261-C7EA-460F-68BB-8868C8F7D4D3}"/>
                  </a:ext>
                </a:extLst>
              </p:cNvPr>
              <p:cNvSpPr>
                <a:spLocks/>
              </p:cNvSpPr>
              <p:nvPr/>
            </p:nvSpPr>
            <p:spPr bwMode="auto">
              <a:xfrm rot="2649902">
                <a:off x="3621896" y="1978528"/>
                <a:ext cx="173680" cy="634256"/>
              </a:xfrm>
              <a:custGeom>
                <a:avLst/>
                <a:gdLst>
                  <a:gd name="T0" fmla="*/ 0 w 127"/>
                  <a:gd name="T1" fmla="*/ 338 h 465"/>
                  <a:gd name="T2" fmla="*/ 127 w 127"/>
                  <a:gd name="T3" fmla="*/ 465 h 465"/>
                  <a:gd name="T4" fmla="*/ 127 w 127"/>
                  <a:gd name="T5" fmla="*/ 128 h 465"/>
                  <a:gd name="T6" fmla="*/ 0 w 127"/>
                  <a:gd name="T7" fmla="*/ 0 h 465"/>
                  <a:gd name="T8" fmla="*/ 0 w 127"/>
                  <a:gd name="T9" fmla="*/ 338 h 465"/>
                </a:gdLst>
                <a:ahLst/>
                <a:cxnLst>
                  <a:cxn ang="0">
                    <a:pos x="T0" y="T1"/>
                  </a:cxn>
                  <a:cxn ang="0">
                    <a:pos x="T2" y="T3"/>
                  </a:cxn>
                  <a:cxn ang="0">
                    <a:pos x="T4" y="T5"/>
                  </a:cxn>
                  <a:cxn ang="0">
                    <a:pos x="T6" y="T7"/>
                  </a:cxn>
                  <a:cxn ang="0">
                    <a:pos x="T8" y="T9"/>
                  </a:cxn>
                </a:cxnLst>
                <a:rect l="0" t="0" r="r" b="b"/>
                <a:pathLst>
                  <a:path w="127" h="465">
                    <a:moveTo>
                      <a:pt x="0" y="338"/>
                    </a:moveTo>
                    <a:lnTo>
                      <a:pt x="127" y="465"/>
                    </a:lnTo>
                    <a:lnTo>
                      <a:pt x="127" y="128"/>
                    </a:lnTo>
                    <a:lnTo>
                      <a:pt x="0" y="0"/>
                    </a:lnTo>
                    <a:lnTo>
                      <a:pt x="0" y="338"/>
                    </a:lnTo>
                    <a:close/>
                  </a:path>
                </a:pathLst>
              </a:custGeom>
              <a:solidFill>
                <a:schemeClr val="accent2"/>
              </a:solidFill>
              <a:ln>
                <a:noFill/>
              </a:ln>
            </p:spPr>
            <p:txBody>
              <a:bodyPr lIns="68580" tIns="34290" rIns="68580" bIns="34290"/>
              <a:lstStyle/>
              <a:p>
                <a:pPr eaLnBrk="1" fontAlgn="auto" hangingPunct="1">
                  <a:spcBef>
                    <a:spcPts val="0"/>
                  </a:spcBef>
                  <a:spcAft>
                    <a:spcPts val="0"/>
                  </a:spcAft>
                  <a:defRPr/>
                </a:pPr>
                <a:endParaRPr lang="en-US" sz="1013">
                  <a:latin typeface="+mn-lt"/>
                </a:endParaRPr>
              </a:p>
            </p:txBody>
          </p:sp>
          <p:sp>
            <p:nvSpPr>
              <p:cNvPr id="68" name="Freeform 50">
                <a:extLst>
                  <a:ext uri="{FF2B5EF4-FFF2-40B4-BE49-F238E27FC236}">
                    <a16:creationId xmlns:a16="http://schemas.microsoft.com/office/drawing/2014/main" id="{3F4FD5DF-5321-14D2-4387-B5B49D4102B6}"/>
                  </a:ext>
                </a:extLst>
              </p:cNvPr>
              <p:cNvSpPr>
                <a:spLocks/>
              </p:cNvSpPr>
              <p:nvPr/>
            </p:nvSpPr>
            <p:spPr bwMode="auto">
              <a:xfrm rot="2649902">
                <a:off x="3745576" y="2099589"/>
                <a:ext cx="173680" cy="634256"/>
              </a:xfrm>
              <a:custGeom>
                <a:avLst/>
                <a:gdLst>
                  <a:gd name="T0" fmla="*/ 128 w 128"/>
                  <a:gd name="T1" fmla="*/ 338 h 465"/>
                  <a:gd name="T2" fmla="*/ 0 w 128"/>
                  <a:gd name="T3" fmla="*/ 465 h 465"/>
                  <a:gd name="T4" fmla="*/ 0 w 128"/>
                  <a:gd name="T5" fmla="*/ 128 h 465"/>
                  <a:gd name="T6" fmla="*/ 128 w 128"/>
                  <a:gd name="T7" fmla="*/ 0 h 465"/>
                  <a:gd name="T8" fmla="*/ 128 w 128"/>
                  <a:gd name="T9" fmla="*/ 338 h 465"/>
                </a:gdLst>
                <a:ahLst/>
                <a:cxnLst>
                  <a:cxn ang="0">
                    <a:pos x="T0" y="T1"/>
                  </a:cxn>
                  <a:cxn ang="0">
                    <a:pos x="T2" y="T3"/>
                  </a:cxn>
                  <a:cxn ang="0">
                    <a:pos x="T4" y="T5"/>
                  </a:cxn>
                  <a:cxn ang="0">
                    <a:pos x="T6" y="T7"/>
                  </a:cxn>
                  <a:cxn ang="0">
                    <a:pos x="T8" y="T9"/>
                  </a:cxn>
                </a:cxnLst>
                <a:rect l="0" t="0" r="r" b="b"/>
                <a:pathLst>
                  <a:path w="128" h="465">
                    <a:moveTo>
                      <a:pt x="128" y="338"/>
                    </a:moveTo>
                    <a:lnTo>
                      <a:pt x="0" y="465"/>
                    </a:lnTo>
                    <a:lnTo>
                      <a:pt x="0" y="128"/>
                    </a:lnTo>
                    <a:lnTo>
                      <a:pt x="128" y="0"/>
                    </a:lnTo>
                    <a:lnTo>
                      <a:pt x="128" y="338"/>
                    </a:lnTo>
                    <a:close/>
                  </a:path>
                </a:pathLst>
              </a:custGeom>
              <a:solidFill>
                <a:schemeClr val="accent2"/>
              </a:solidFill>
              <a:ln>
                <a:noFill/>
              </a:ln>
            </p:spPr>
            <p:txBody>
              <a:bodyPr lIns="68580" tIns="34290" rIns="68580" bIns="34290"/>
              <a:lstStyle/>
              <a:p>
                <a:pPr eaLnBrk="1" fontAlgn="auto" hangingPunct="1">
                  <a:spcBef>
                    <a:spcPts val="0"/>
                  </a:spcBef>
                  <a:spcAft>
                    <a:spcPts val="0"/>
                  </a:spcAft>
                  <a:defRPr/>
                </a:pPr>
                <a:endParaRPr lang="en-US" sz="1013" dirty="0">
                  <a:latin typeface="+mn-lt"/>
                </a:endParaRPr>
              </a:p>
            </p:txBody>
          </p:sp>
          <p:sp>
            <p:nvSpPr>
              <p:cNvPr id="69" name="Line 51">
                <a:extLst>
                  <a:ext uri="{FF2B5EF4-FFF2-40B4-BE49-F238E27FC236}">
                    <a16:creationId xmlns:a16="http://schemas.microsoft.com/office/drawing/2014/main" id="{5A83BA36-AA81-BDF0-50BE-1DB3BE9BA11A}"/>
                  </a:ext>
                </a:extLst>
              </p:cNvPr>
              <p:cNvSpPr>
                <a:spLocks noChangeShapeType="1"/>
              </p:cNvSpPr>
              <p:nvPr/>
            </p:nvSpPr>
            <p:spPr bwMode="auto">
              <a:xfrm rot="2649902" flipV="1">
                <a:off x="3314007" y="1889047"/>
                <a:ext cx="0" cy="1868557"/>
              </a:xfrm>
              <a:prstGeom prst="line">
                <a:avLst/>
              </a:prstGeom>
              <a:noFill/>
              <a:ln w="33338" cap="rnd">
                <a:solidFill>
                  <a:schemeClr val="tx2"/>
                </a:solidFill>
                <a:prstDash val="solid"/>
                <a:miter lim="800000"/>
                <a:headEnd/>
                <a:tailEnd/>
              </a:ln>
            </p:spPr>
            <p:txBody>
              <a:bodyPr lIns="68580" tIns="34290" rIns="68580" bIns="34290"/>
              <a:lstStyle/>
              <a:p>
                <a:pPr eaLnBrk="1" fontAlgn="auto" hangingPunct="1">
                  <a:spcBef>
                    <a:spcPts val="0"/>
                  </a:spcBef>
                  <a:spcAft>
                    <a:spcPts val="0"/>
                  </a:spcAft>
                  <a:defRPr/>
                </a:pPr>
                <a:endParaRPr lang="en-US" sz="1013" dirty="0">
                  <a:latin typeface="+mn-lt"/>
                </a:endParaRPr>
              </a:p>
            </p:txBody>
          </p:sp>
        </p:grpSp>
        <p:sp>
          <p:nvSpPr>
            <p:cNvPr id="62" name="Block Arc 5">
              <a:extLst>
                <a:ext uri="{FF2B5EF4-FFF2-40B4-BE49-F238E27FC236}">
                  <a16:creationId xmlns:a16="http://schemas.microsoft.com/office/drawing/2014/main" id="{AF526CA1-5DC6-B12F-5F83-5A3B7C9386FD}"/>
                </a:ext>
              </a:extLst>
            </p:cNvPr>
            <p:cNvSpPr/>
            <p:nvPr/>
          </p:nvSpPr>
          <p:spPr>
            <a:xfrm rot="2700000">
              <a:off x="1529973" y="3019513"/>
              <a:ext cx="1649575" cy="1649739"/>
            </a:xfrm>
            <a:prstGeom prst="blockArc">
              <a:avLst>
                <a:gd name="adj1" fmla="val 2044589"/>
                <a:gd name="adj2" fmla="val 20776926"/>
                <a:gd name="adj3" fmla="val 10811"/>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solidFill>
                  <a:schemeClr val="tx1"/>
                </a:solidFill>
              </a:endParaRPr>
            </a:p>
          </p:txBody>
        </p:sp>
      </p:grpSp>
      <p:grpSp>
        <p:nvGrpSpPr>
          <p:cNvPr id="70" name="Group 67">
            <a:extLst>
              <a:ext uri="{FF2B5EF4-FFF2-40B4-BE49-F238E27FC236}">
                <a16:creationId xmlns:a16="http://schemas.microsoft.com/office/drawing/2014/main" id="{1DB130D3-4CCF-C841-7ACF-C4FFA25D5D57}"/>
              </a:ext>
            </a:extLst>
          </p:cNvPr>
          <p:cNvGrpSpPr>
            <a:grpSpLocks/>
          </p:cNvGrpSpPr>
          <p:nvPr/>
        </p:nvGrpSpPr>
        <p:grpSpPr bwMode="auto">
          <a:xfrm>
            <a:off x="6406142" y="2200132"/>
            <a:ext cx="1723276" cy="1627708"/>
            <a:chOff x="6783268" y="3895803"/>
            <a:chExt cx="2296707" cy="2171183"/>
          </a:xfrm>
        </p:grpSpPr>
        <p:grpSp>
          <p:nvGrpSpPr>
            <p:cNvPr id="71" name="Group 24">
              <a:extLst>
                <a:ext uri="{FF2B5EF4-FFF2-40B4-BE49-F238E27FC236}">
                  <a16:creationId xmlns:a16="http://schemas.microsoft.com/office/drawing/2014/main" id="{F28A7412-C67D-91F5-A810-DB96234CD1FD}"/>
                </a:ext>
              </a:extLst>
            </p:cNvPr>
            <p:cNvGrpSpPr>
              <a:grpSpLocks/>
            </p:cNvGrpSpPr>
            <p:nvPr/>
          </p:nvGrpSpPr>
          <p:grpSpPr bwMode="auto">
            <a:xfrm rot="5400000">
              <a:off x="6859789" y="3846799"/>
              <a:ext cx="2156358" cy="2284015"/>
              <a:chOff x="1656156" y="1650881"/>
              <a:chExt cx="2679732" cy="2838370"/>
            </a:xfrm>
          </p:grpSpPr>
          <p:sp>
            <p:nvSpPr>
              <p:cNvPr id="73" name="Circle: Hollow 26">
                <a:extLst>
                  <a:ext uri="{FF2B5EF4-FFF2-40B4-BE49-F238E27FC236}">
                    <a16:creationId xmlns:a16="http://schemas.microsoft.com/office/drawing/2014/main" id="{D36B1481-6BAF-CE99-24A6-EC619444A677}"/>
                  </a:ext>
                </a:extLst>
              </p:cNvPr>
              <p:cNvSpPr/>
              <p:nvPr/>
            </p:nvSpPr>
            <p:spPr>
              <a:xfrm>
                <a:off x="1656156" y="2475231"/>
                <a:ext cx="2013104" cy="2014020"/>
              </a:xfrm>
              <a:prstGeom prst="donut">
                <a:avLst>
                  <a:gd name="adj" fmla="val 1036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solidFill>
                    <a:schemeClr val="tx1"/>
                  </a:solidFill>
                </a:endParaRPr>
              </a:p>
            </p:txBody>
          </p:sp>
          <p:sp>
            <p:nvSpPr>
              <p:cNvPr id="74" name="Block Arc 27">
                <a:extLst>
                  <a:ext uri="{FF2B5EF4-FFF2-40B4-BE49-F238E27FC236}">
                    <a16:creationId xmlns:a16="http://schemas.microsoft.com/office/drawing/2014/main" id="{C3615547-B98A-9296-1C52-428ADEDCB26F}"/>
                  </a:ext>
                </a:extLst>
              </p:cNvPr>
              <p:cNvSpPr/>
              <p:nvPr/>
            </p:nvSpPr>
            <p:spPr>
              <a:xfrm rot="13500000">
                <a:off x="2065881" y="2870414"/>
                <a:ext cx="1233128" cy="1231546"/>
              </a:xfrm>
              <a:prstGeom prst="blockArc">
                <a:avLst>
                  <a:gd name="adj1" fmla="val 1889556"/>
                  <a:gd name="adj2" fmla="val 20856562"/>
                  <a:gd name="adj3" fmla="val 1685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75" name="Rectangle 28">
                <a:extLst>
                  <a:ext uri="{FF2B5EF4-FFF2-40B4-BE49-F238E27FC236}">
                    <a16:creationId xmlns:a16="http://schemas.microsoft.com/office/drawing/2014/main" id="{6CD4FEA2-3465-7740-BDD9-A181663CFD9F}"/>
                  </a:ext>
                </a:extLst>
              </p:cNvPr>
              <p:cNvSpPr>
                <a:spLocks noChangeArrowheads="1"/>
              </p:cNvSpPr>
              <p:nvPr/>
            </p:nvSpPr>
            <p:spPr bwMode="auto">
              <a:xfrm rot="16200000">
                <a:off x="3942560" y="1738099"/>
                <a:ext cx="480545" cy="306110"/>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sz="1200" b="1" dirty="0">
                    <a:solidFill>
                      <a:schemeClr val="tx2"/>
                    </a:solidFill>
                    <a:latin typeface="+mn-lt"/>
                  </a:rPr>
                  <a:t>20%</a:t>
                </a:r>
                <a:endParaRPr lang="en-US" sz="1050" b="1" dirty="0">
                  <a:solidFill>
                    <a:schemeClr val="tx2"/>
                  </a:solidFill>
                  <a:latin typeface="+mn-lt"/>
                </a:endParaRPr>
              </a:p>
            </p:txBody>
          </p:sp>
          <p:sp>
            <p:nvSpPr>
              <p:cNvPr id="76" name="Oval 29">
                <a:extLst>
                  <a:ext uri="{FF2B5EF4-FFF2-40B4-BE49-F238E27FC236}">
                    <a16:creationId xmlns:a16="http://schemas.microsoft.com/office/drawing/2014/main" id="{17773384-AB37-4EB5-A57C-FEF62323BD67}"/>
                  </a:ext>
                </a:extLst>
              </p:cNvPr>
              <p:cNvSpPr>
                <a:spLocks noChangeArrowheads="1"/>
              </p:cNvSpPr>
              <p:nvPr/>
            </p:nvSpPr>
            <p:spPr bwMode="auto">
              <a:xfrm rot="2649902">
                <a:off x="2479820" y="3279788"/>
                <a:ext cx="405252" cy="404907"/>
              </a:xfrm>
              <a:prstGeom prst="ellipse">
                <a:avLst/>
              </a:prstGeom>
              <a:solidFill>
                <a:schemeClr val="tx2"/>
              </a:solidFill>
              <a:ln>
                <a:noFill/>
              </a:ln>
            </p:spPr>
            <p:txBody>
              <a:bodyPr lIns="68580" tIns="34290" rIns="68580" bIns="34290"/>
              <a:lstStyle/>
              <a:p>
                <a:pPr eaLnBrk="1" fontAlgn="auto" hangingPunct="1">
                  <a:spcBef>
                    <a:spcPts val="0"/>
                  </a:spcBef>
                  <a:spcAft>
                    <a:spcPts val="0"/>
                  </a:spcAft>
                  <a:defRPr/>
                </a:pPr>
                <a:endParaRPr lang="en-US" sz="1013" dirty="0">
                  <a:latin typeface="+mn-lt"/>
                </a:endParaRPr>
              </a:p>
            </p:txBody>
          </p:sp>
          <p:sp>
            <p:nvSpPr>
              <p:cNvPr id="77" name="Freeform 49">
                <a:extLst>
                  <a:ext uri="{FF2B5EF4-FFF2-40B4-BE49-F238E27FC236}">
                    <a16:creationId xmlns:a16="http://schemas.microsoft.com/office/drawing/2014/main" id="{62F38D2F-8DD5-72EF-DE76-5B10A5878D21}"/>
                  </a:ext>
                </a:extLst>
              </p:cNvPr>
              <p:cNvSpPr>
                <a:spLocks/>
              </p:cNvSpPr>
              <p:nvPr/>
            </p:nvSpPr>
            <p:spPr bwMode="auto">
              <a:xfrm rot="2649902">
                <a:off x="3621895" y="1975672"/>
                <a:ext cx="173680" cy="633655"/>
              </a:xfrm>
              <a:custGeom>
                <a:avLst/>
                <a:gdLst>
                  <a:gd name="T0" fmla="*/ 0 w 127"/>
                  <a:gd name="T1" fmla="*/ 338 h 465"/>
                  <a:gd name="T2" fmla="*/ 127 w 127"/>
                  <a:gd name="T3" fmla="*/ 465 h 465"/>
                  <a:gd name="T4" fmla="*/ 127 w 127"/>
                  <a:gd name="T5" fmla="*/ 128 h 465"/>
                  <a:gd name="T6" fmla="*/ 0 w 127"/>
                  <a:gd name="T7" fmla="*/ 0 h 465"/>
                  <a:gd name="T8" fmla="*/ 0 w 127"/>
                  <a:gd name="T9" fmla="*/ 338 h 465"/>
                </a:gdLst>
                <a:ahLst/>
                <a:cxnLst>
                  <a:cxn ang="0">
                    <a:pos x="T0" y="T1"/>
                  </a:cxn>
                  <a:cxn ang="0">
                    <a:pos x="T2" y="T3"/>
                  </a:cxn>
                  <a:cxn ang="0">
                    <a:pos x="T4" y="T5"/>
                  </a:cxn>
                  <a:cxn ang="0">
                    <a:pos x="T6" y="T7"/>
                  </a:cxn>
                  <a:cxn ang="0">
                    <a:pos x="T8" y="T9"/>
                  </a:cxn>
                </a:cxnLst>
                <a:rect l="0" t="0" r="r" b="b"/>
                <a:pathLst>
                  <a:path w="127" h="465">
                    <a:moveTo>
                      <a:pt x="0" y="338"/>
                    </a:moveTo>
                    <a:lnTo>
                      <a:pt x="127" y="465"/>
                    </a:lnTo>
                    <a:lnTo>
                      <a:pt x="127" y="128"/>
                    </a:lnTo>
                    <a:lnTo>
                      <a:pt x="0" y="0"/>
                    </a:lnTo>
                    <a:lnTo>
                      <a:pt x="0" y="338"/>
                    </a:lnTo>
                    <a:close/>
                  </a:path>
                </a:pathLst>
              </a:custGeom>
              <a:solidFill>
                <a:schemeClr val="accent2"/>
              </a:solidFill>
              <a:ln>
                <a:noFill/>
              </a:ln>
            </p:spPr>
            <p:txBody>
              <a:bodyPr lIns="68580" tIns="34290" rIns="68580" bIns="34290"/>
              <a:lstStyle/>
              <a:p>
                <a:pPr eaLnBrk="1" fontAlgn="auto" hangingPunct="1">
                  <a:spcBef>
                    <a:spcPts val="0"/>
                  </a:spcBef>
                  <a:spcAft>
                    <a:spcPts val="0"/>
                  </a:spcAft>
                  <a:defRPr/>
                </a:pPr>
                <a:endParaRPr lang="en-US" sz="1013">
                  <a:latin typeface="+mn-lt"/>
                </a:endParaRPr>
              </a:p>
            </p:txBody>
          </p:sp>
          <p:sp>
            <p:nvSpPr>
              <p:cNvPr id="78" name="Freeform 50">
                <a:extLst>
                  <a:ext uri="{FF2B5EF4-FFF2-40B4-BE49-F238E27FC236}">
                    <a16:creationId xmlns:a16="http://schemas.microsoft.com/office/drawing/2014/main" id="{2033408D-E307-F794-73A5-2D82DF7A6523}"/>
                  </a:ext>
                </a:extLst>
              </p:cNvPr>
              <p:cNvSpPr>
                <a:spLocks/>
              </p:cNvSpPr>
              <p:nvPr/>
            </p:nvSpPr>
            <p:spPr bwMode="auto">
              <a:xfrm rot="2649902">
                <a:off x="3745575" y="2096618"/>
                <a:ext cx="173680" cy="633655"/>
              </a:xfrm>
              <a:custGeom>
                <a:avLst/>
                <a:gdLst>
                  <a:gd name="T0" fmla="*/ 128 w 128"/>
                  <a:gd name="T1" fmla="*/ 338 h 465"/>
                  <a:gd name="T2" fmla="*/ 0 w 128"/>
                  <a:gd name="T3" fmla="*/ 465 h 465"/>
                  <a:gd name="T4" fmla="*/ 0 w 128"/>
                  <a:gd name="T5" fmla="*/ 128 h 465"/>
                  <a:gd name="T6" fmla="*/ 128 w 128"/>
                  <a:gd name="T7" fmla="*/ 0 h 465"/>
                  <a:gd name="T8" fmla="*/ 128 w 128"/>
                  <a:gd name="T9" fmla="*/ 338 h 465"/>
                </a:gdLst>
                <a:ahLst/>
                <a:cxnLst>
                  <a:cxn ang="0">
                    <a:pos x="T0" y="T1"/>
                  </a:cxn>
                  <a:cxn ang="0">
                    <a:pos x="T2" y="T3"/>
                  </a:cxn>
                  <a:cxn ang="0">
                    <a:pos x="T4" y="T5"/>
                  </a:cxn>
                  <a:cxn ang="0">
                    <a:pos x="T6" y="T7"/>
                  </a:cxn>
                  <a:cxn ang="0">
                    <a:pos x="T8" y="T9"/>
                  </a:cxn>
                </a:cxnLst>
                <a:rect l="0" t="0" r="r" b="b"/>
                <a:pathLst>
                  <a:path w="128" h="465">
                    <a:moveTo>
                      <a:pt x="128" y="338"/>
                    </a:moveTo>
                    <a:lnTo>
                      <a:pt x="0" y="465"/>
                    </a:lnTo>
                    <a:lnTo>
                      <a:pt x="0" y="128"/>
                    </a:lnTo>
                    <a:lnTo>
                      <a:pt x="128" y="0"/>
                    </a:lnTo>
                    <a:lnTo>
                      <a:pt x="128" y="338"/>
                    </a:lnTo>
                    <a:close/>
                  </a:path>
                </a:pathLst>
              </a:custGeom>
              <a:solidFill>
                <a:schemeClr val="accent2"/>
              </a:solidFill>
              <a:ln>
                <a:noFill/>
              </a:ln>
            </p:spPr>
            <p:txBody>
              <a:bodyPr lIns="68580" tIns="34290" rIns="68580" bIns="34290"/>
              <a:lstStyle/>
              <a:p>
                <a:pPr eaLnBrk="1" fontAlgn="auto" hangingPunct="1">
                  <a:spcBef>
                    <a:spcPts val="0"/>
                  </a:spcBef>
                  <a:spcAft>
                    <a:spcPts val="0"/>
                  </a:spcAft>
                  <a:defRPr/>
                </a:pPr>
                <a:endParaRPr lang="en-US" sz="1013" dirty="0">
                  <a:latin typeface="+mn-lt"/>
                </a:endParaRPr>
              </a:p>
            </p:txBody>
          </p:sp>
          <p:sp>
            <p:nvSpPr>
              <p:cNvPr id="79" name="Line 51">
                <a:extLst>
                  <a:ext uri="{FF2B5EF4-FFF2-40B4-BE49-F238E27FC236}">
                    <a16:creationId xmlns:a16="http://schemas.microsoft.com/office/drawing/2014/main" id="{F36904BC-E46A-75B8-3462-BF291FF51258}"/>
                  </a:ext>
                </a:extLst>
              </p:cNvPr>
              <p:cNvSpPr>
                <a:spLocks noChangeShapeType="1"/>
              </p:cNvSpPr>
              <p:nvPr/>
            </p:nvSpPr>
            <p:spPr bwMode="auto">
              <a:xfrm rot="2649902" flipV="1">
                <a:off x="3314007" y="1888906"/>
                <a:ext cx="0" cy="1869409"/>
              </a:xfrm>
              <a:prstGeom prst="line">
                <a:avLst/>
              </a:prstGeom>
              <a:noFill/>
              <a:ln w="33338" cap="rnd">
                <a:solidFill>
                  <a:schemeClr val="tx1"/>
                </a:solidFill>
                <a:prstDash val="solid"/>
                <a:miter lim="800000"/>
                <a:headEnd/>
                <a:tailEnd/>
              </a:ln>
            </p:spPr>
            <p:txBody>
              <a:bodyPr lIns="68580" tIns="34290" rIns="68580" bIns="34290"/>
              <a:lstStyle/>
              <a:p>
                <a:pPr eaLnBrk="1" fontAlgn="auto" hangingPunct="1">
                  <a:spcBef>
                    <a:spcPts val="0"/>
                  </a:spcBef>
                  <a:spcAft>
                    <a:spcPts val="0"/>
                  </a:spcAft>
                  <a:defRPr/>
                </a:pPr>
                <a:endParaRPr lang="en-US" sz="1013" dirty="0">
                  <a:latin typeface="+mn-lt"/>
                </a:endParaRPr>
              </a:p>
            </p:txBody>
          </p:sp>
        </p:grpSp>
        <p:sp>
          <p:nvSpPr>
            <p:cNvPr id="72" name="Block Arc 25">
              <a:extLst>
                <a:ext uri="{FF2B5EF4-FFF2-40B4-BE49-F238E27FC236}">
                  <a16:creationId xmlns:a16="http://schemas.microsoft.com/office/drawing/2014/main" id="{8EE07EE9-04CA-73CE-3CED-E22778209BAD}"/>
                </a:ext>
              </a:extLst>
            </p:cNvPr>
            <p:cNvSpPr/>
            <p:nvPr/>
          </p:nvSpPr>
          <p:spPr>
            <a:xfrm rot="2700000">
              <a:off x="6783625" y="3895446"/>
              <a:ext cx="1649572" cy="1650286"/>
            </a:xfrm>
            <a:prstGeom prst="blockArc">
              <a:avLst>
                <a:gd name="adj1" fmla="val 4773178"/>
                <a:gd name="adj2" fmla="val 20776926"/>
                <a:gd name="adj3" fmla="val 1081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solidFill>
                  <a:schemeClr val="tx1"/>
                </a:solidFill>
              </a:endParaRPr>
            </a:p>
          </p:txBody>
        </p:sp>
      </p:grpSp>
      <p:grpSp>
        <p:nvGrpSpPr>
          <p:cNvPr id="80" name="Group 64">
            <a:extLst>
              <a:ext uri="{FF2B5EF4-FFF2-40B4-BE49-F238E27FC236}">
                <a16:creationId xmlns:a16="http://schemas.microsoft.com/office/drawing/2014/main" id="{B0F109CF-DBF8-54F6-B10F-295DBE4EF9C0}"/>
              </a:ext>
            </a:extLst>
          </p:cNvPr>
          <p:cNvGrpSpPr>
            <a:grpSpLocks/>
          </p:cNvGrpSpPr>
          <p:nvPr/>
        </p:nvGrpSpPr>
        <p:grpSpPr bwMode="auto">
          <a:xfrm>
            <a:off x="4526548" y="2200136"/>
            <a:ext cx="1720108" cy="1627700"/>
            <a:chOff x="4126610" y="3944107"/>
            <a:chExt cx="2294665" cy="2171175"/>
          </a:xfrm>
        </p:grpSpPr>
        <p:grpSp>
          <p:nvGrpSpPr>
            <p:cNvPr id="81" name="Group 44">
              <a:extLst>
                <a:ext uri="{FF2B5EF4-FFF2-40B4-BE49-F238E27FC236}">
                  <a16:creationId xmlns:a16="http://schemas.microsoft.com/office/drawing/2014/main" id="{74F8AA79-36FB-5C8D-A75D-BFC7FD6BB598}"/>
                </a:ext>
              </a:extLst>
            </p:cNvPr>
            <p:cNvGrpSpPr>
              <a:grpSpLocks/>
            </p:cNvGrpSpPr>
            <p:nvPr/>
          </p:nvGrpSpPr>
          <p:grpSpPr bwMode="auto">
            <a:xfrm rot="5400000">
              <a:off x="4200002" y="3894010"/>
              <a:ext cx="2156355" cy="2286190"/>
              <a:chOff x="1656155" y="1653425"/>
              <a:chExt cx="2679729" cy="2841076"/>
            </a:xfrm>
          </p:grpSpPr>
          <p:sp>
            <p:nvSpPr>
              <p:cNvPr id="83" name="Circle: Hollow 46">
                <a:extLst>
                  <a:ext uri="{FF2B5EF4-FFF2-40B4-BE49-F238E27FC236}">
                    <a16:creationId xmlns:a16="http://schemas.microsoft.com/office/drawing/2014/main" id="{99E3694F-24A8-4519-E08D-E093905A0BB7}"/>
                  </a:ext>
                </a:extLst>
              </p:cNvPr>
              <p:cNvSpPr/>
              <p:nvPr/>
            </p:nvSpPr>
            <p:spPr>
              <a:xfrm>
                <a:off x="1656155" y="2481195"/>
                <a:ext cx="2013107" cy="2013306"/>
              </a:xfrm>
              <a:prstGeom prst="donut">
                <a:avLst>
                  <a:gd name="adj" fmla="val 1036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solidFill>
                    <a:schemeClr val="tx1"/>
                  </a:solidFill>
                </a:endParaRPr>
              </a:p>
            </p:txBody>
          </p:sp>
          <p:sp>
            <p:nvSpPr>
              <p:cNvPr id="84" name="Block Arc 47">
                <a:extLst>
                  <a:ext uri="{FF2B5EF4-FFF2-40B4-BE49-F238E27FC236}">
                    <a16:creationId xmlns:a16="http://schemas.microsoft.com/office/drawing/2014/main" id="{289EFE6C-1C42-419B-ABFE-BE6D13D9D2D5}"/>
                  </a:ext>
                </a:extLst>
              </p:cNvPr>
              <p:cNvSpPr/>
              <p:nvPr/>
            </p:nvSpPr>
            <p:spPr>
              <a:xfrm rot="13500000">
                <a:off x="2065295" y="2872076"/>
                <a:ext cx="1234301" cy="1231547"/>
              </a:xfrm>
              <a:prstGeom prst="blockArc">
                <a:avLst>
                  <a:gd name="adj1" fmla="val 1889556"/>
                  <a:gd name="adj2" fmla="val 20856562"/>
                  <a:gd name="adj3" fmla="val 1685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85" name="Rectangle 48">
                <a:extLst>
                  <a:ext uri="{FF2B5EF4-FFF2-40B4-BE49-F238E27FC236}">
                    <a16:creationId xmlns:a16="http://schemas.microsoft.com/office/drawing/2014/main" id="{896B51F7-CFA6-C59B-F53A-6B523B35A2F3}"/>
                  </a:ext>
                </a:extLst>
              </p:cNvPr>
              <p:cNvSpPr>
                <a:spLocks noChangeArrowheads="1"/>
              </p:cNvSpPr>
              <p:nvPr/>
            </p:nvSpPr>
            <p:spPr bwMode="auto">
              <a:xfrm rot="16200000">
                <a:off x="3942327" y="1740872"/>
                <a:ext cx="481003" cy="306110"/>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sz="1200" b="1" dirty="0">
                    <a:solidFill>
                      <a:schemeClr val="tx2"/>
                    </a:solidFill>
                    <a:latin typeface="+mn-lt"/>
                  </a:rPr>
                  <a:t>30%</a:t>
                </a:r>
                <a:endParaRPr lang="en-US" sz="1050" b="1" dirty="0">
                  <a:solidFill>
                    <a:schemeClr val="tx2"/>
                  </a:solidFill>
                  <a:latin typeface="+mn-lt"/>
                </a:endParaRPr>
              </a:p>
            </p:txBody>
          </p:sp>
          <p:sp>
            <p:nvSpPr>
              <p:cNvPr id="86" name="Oval 49">
                <a:extLst>
                  <a:ext uri="{FF2B5EF4-FFF2-40B4-BE49-F238E27FC236}">
                    <a16:creationId xmlns:a16="http://schemas.microsoft.com/office/drawing/2014/main" id="{440ECB31-72A5-8DD7-D11A-BDFD4A4A8400}"/>
                  </a:ext>
                </a:extLst>
              </p:cNvPr>
              <p:cNvSpPr>
                <a:spLocks noChangeArrowheads="1"/>
              </p:cNvSpPr>
              <p:nvPr/>
            </p:nvSpPr>
            <p:spPr bwMode="auto">
              <a:xfrm rot="2649902">
                <a:off x="2479820" y="3283886"/>
                <a:ext cx="405253" cy="407926"/>
              </a:xfrm>
              <a:prstGeom prst="ellipse">
                <a:avLst/>
              </a:prstGeom>
              <a:solidFill>
                <a:schemeClr val="accent2"/>
              </a:solidFill>
              <a:ln>
                <a:noFill/>
              </a:ln>
            </p:spPr>
            <p:txBody>
              <a:bodyPr lIns="68580" tIns="34290" rIns="68580" bIns="34290"/>
              <a:lstStyle/>
              <a:p>
                <a:pPr eaLnBrk="1" fontAlgn="auto" hangingPunct="1">
                  <a:spcBef>
                    <a:spcPts val="0"/>
                  </a:spcBef>
                  <a:spcAft>
                    <a:spcPts val="0"/>
                  </a:spcAft>
                  <a:defRPr/>
                </a:pPr>
                <a:endParaRPr lang="en-US" sz="1013" dirty="0">
                  <a:latin typeface="+mn-lt"/>
                </a:endParaRPr>
              </a:p>
            </p:txBody>
          </p:sp>
          <p:sp>
            <p:nvSpPr>
              <p:cNvPr id="87" name="Freeform 49">
                <a:extLst>
                  <a:ext uri="{FF2B5EF4-FFF2-40B4-BE49-F238E27FC236}">
                    <a16:creationId xmlns:a16="http://schemas.microsoft.com/office/drawing/2014/main" id="{9D469A66-6714-8863-EF39-C29510F4513B}"/>
                  </a:ext>
                </a:extLst>
              </p:cNvPr>
              <p:cNvSpPr>
                <a:spLocks/>
              </p:cNvSpPr>
              <p:nvPr/>
            </p:nvSpPr>
            <p:spPr bwMode="auto">
              <a:xfrm rot="2649902">
                <a:off x="3621897" y="1978527"/>
                <a:ext cx="173680" cy="634258"/>
              </a:xfrm>
              <a:custGeom>
                <a:avLst/>
                <a:gdLst>
                  <a:gd name="T0" fmla="*/ 0 w 127"/>
                  <a:gd name="T1" fmla="*/ 338 h 465"/>
                  <a:gd name="T2" fmla="*/ 127 w 127"/>
                  <a:gd name="T3" fmla="*/ 465 h 465"/>
                  <a:gd name="T4" fmla="*/ 127 w 127"/>
                  <a:gd name="T5" fmla="*/ 128 h 465"/>
                  <a:gd name="T6" fmla="*/ 0 w 127"/>
                  <a:gd name="T7" fmla="*/ 0 h 465"/>
                  <a:gd name="T8" fmla="*/ 0 w 127"/>
                  <a:gd name="T9" fmla="*/ 338 h 465"/>
                </a:gdLst>
                <a:ahLst/>
                <a:cxnLst>
                  <a:cxn ang="0">
                    <a:pos x="T0" y="T1"/>
                  </a:cxn>
                  <a:cxn ang="0">
                    <a:pos x="T2" y="T3"/>
                  </a:cxn>
                  <a:cxn ang="0">
                    <a:pos x="T4" y="T5"/>
                  </a:cxn>
                  <a:cxn ang="0">
                    <a:pos x="T6" y="T7"/>
                  </a:cxn>
                  <a:cxn ang="0">
                    <a:pos x="T8" y="T9"/>
                  </a:cxn>
                </a:cxnLst>
                <a:rect l="0" t="0" r="r" b="b"/>
                <a:pathLst>
                  <a:path w="127" h="465">
                    <a:moveTo>
                      <a:pt x="0" y="338"/>
                    </a:moveTo>
                    <a:lnTo>
                      <a:pt x="127" y="465"/>
                    </a:lnTo>
                    <a:lnTo>
                      <a:pt x="127" y="128"/>
                    </a:lnTo>
                    <a:lnTo>
                      <a:pt x="0" y="0"/>
                    </a:lnTo>
                    <a:lnTo>
                      <a:pt x="0" y="338"/>
                    </a:lnTo>
                    <a:close/>
                  </a:path>
                </a:pathLst>
              </a:custGeom>
              <a:solidFill>
                <a:schemeClr val="accent1"/>
              </a:solidFill>
              <a:ln>
                <a:noFill/>
              </a:ln>
            </p:spPr>
            <p:txBody>
              <a:bodyPr lIns="68580" tIns="34290" rIns="68580" bIns="34290"/>
              <a:lstStyle/>
              <a:p>
                <a:pPr eaLnBrk="1" fontAlgn="auto" hangingPunct="1">
                  <a:spcBef>
                    <a:spcPts val="0"/>
                  </a:spcBef>
                  <a:spcAft>
                    <a:spcPts val="0"/>
                  </a:spcAft>
                  <a:defRPr/>
                </a:pPr>
                <a:endParaRPr lang="en-US" sz="1013">
                  <a:latin typeface="+mn-lt"/>
                </a:endParaRPr>
              </a:p>
            </p:txBody>
          </p:sp>
          <p:sp>
            <p:nvSpPr>
              <p:cNvPr id="88" name="Freeform 50">
                <a:extLst>
                  <a:ext uri="{FF2B5EF4-FFF2-40B4-BE49-F238E27FC236}">
                    <a16:creationId xmlns:a16="http://schemas.microsoft.com/office/drawing/2014/main" id="{BCC26E38-2AC8-6C93-1F85-2DF4210E4376}"/>
                  </a:ext>
                </a:extLst>
              </p:cNvPr>
              <p:cNvSpPr>
                <a:spLocks/>
              </p:cNvSpPr>
              <p:nvPr/>
            </p:nvSpPr>
            <p:spPr bwMode="auto">
              <a:xfrm rot="2649902">
                <a:off x="3745577" y="2099589"/>
                <a:ext cx="173680" cy="634258"/>
              </a:xfrm>
              <a:custGeom>
                <a:avLst/>
                <a:gdLst>
                  <a:gd name="T0" fmla="*/ 128 w 128"/>
                  <a:gd name="T1" fmla="*/ 338 h 465"/>
                  <a:gd name="T2" fmla="*/ 0 w 128"/>
                  <a:gd name="T3" fmla="*/ 465 h 465"/>
                  <a:gd name="T4" fmla="*/ 0 w 128"/>
                  <a:gd name="T5" fmla="*/ 128 h 465"/>
                  <a:gd name="T6" fmla="*/ 128 w 128"/>
                  <a:gd name="T7" fmla="*/ 0 h 465"/>
                  <a:gd name="T8" fmla="*/ 128 w 128"/>
                  <a:gd name="T9" fmla="*/ 338 h 465"/>
                </a:gdLst>
                <a:ahLst/>
                <a:cxnLst>
                  <a:cxn ang="0">
                    <a:pos x="T0" y="T1"/>
                  </a:cxn>
                  <a:cxn ang="0">
                    <a:pos x="T2" y="T3"/>
                  </a:cxn>
                  <a:cxn ang="0">
                    <a:pos x="T4" y="T5"/>
                  </a:cxn>
                  <a:cxn ang="0">
                    <a:pos x="T6" y="T7"/>
                  </a:cxn>
                  <a:cxn ang="0">
                    <a:pos x="T8" y="T9"/>
                  </a:cxn>
                </a:cxnLst>
                <a:rect l="0" t="0" r="r" b="b"/>
                <a:pathLst>
                  <a:path w="128" h="465">
                    <a:moveTo>
                      <a:pt x="128" y="338"/>
                    </a:moveTo>
                    <a:lnTo>
                      <a:pt x="0" y="465"/>
                    </a:lnTo>
                    <a:lnTo>
                      <a:pt x="0" y="128"/>
                    </a:lnTo>
                    <a:lnTo>
                      <a:pt x="128" y="0"/>
                    </a:lnTo>
                    <a:lnTo>
                      <a:pt x="128" y="338"/>
                    </a:lnTo>
                    <a:close/>
                  </a:path>
                </a:pathLst>
              </a:custGeom>
              <a:solidFill>
                <a:schemeClr val="accent1"/>
              </a:solidFill>
              <a:ln>
                <a:noFill/>
              </a:ln>
            </p:spPr>
            <p:txBody>
              <a:bodyPr lIns="68580" tIns="34290" rIns="68580" bIns="34290"/>
              <a:lstStyle/>
              <a:p>
                <a:pPr eaLnBrk="1" fontAlgn="auto" hangingPunct="1">
                  <a:spcBef>
                    <a:spcPts val="0"/>
                  </a:spcBef>
                  <a:spcAft>
                    <a:spcPts val="0"/>
                  </a:spcAft>
                  <a:defRPr/>
                </a:pPr>
                <a:endParaRPr lang="en-US" sz="1013" dirty="0">
                  <a:latin typeface="+mn-lt"/>
                </a:endParaRPr>
              </a:p>
            </p:txBody>
          </p:sp>
          <p:sp>
            <p:nvSpPr>
              <p:cNvPr id="89" name="Line 51">
                <a:extLst>
                  <a:ext uri="{FF2B5EF4-FFF2-40B4-BE49-F238E27FC236}">
                    <a16:creationId xmlns:a16="http://schemas.microsoft.com/office/drawing/2014/main" id="{1859ECE3-9F3B-3FED-CDA3-93FE2C7EB77F}"/>
                  </a:ext>
                </a:extLst>
              </p:cNvPr>
              <p:cNvSpPr>
                <a:spLocks noChangeShapeType="1"/>
              </p:cNvSpPr>
              <p:nvPr/>
            </p:nvSpPr>
            <p:spPr bwMode="auto">
              <a:xfrm rot="2649902" flipV="1">
                <a:off x="3314007" y="1889045"/>
                <a:ext cx="0" cy="1868559"/>
              </a:xfrm>
              <a:prstGeom prst="line">
                <a:avLst/>
              </a:prstGeom>
              <a:noFill/>
              <a:ln w="33338" cap="rnd">
                <a:solidFill>
                  <a:schemeClr val="tx2"/>
                </a:solidFill>
                <a:prstDash val="solid"/>
                <a:miter lim="800000"/>
                <a:headEnd/>
                <a:tailEnd/>
              </a:ln>
            </p:spPr>
            <p:txBody>
              <a:bodyPr lIns="68580" tIns="34290" rIns="68580" bIns="34290"/>
              <a:lstStyle/>
              <a:p>
                <a:pPr eaLnBrk="1" fontAlgn="auto" hangingPunct="1">
                  <a:spcBef>
                    <a:spcPts val="0"/>
                  </a:spcBef>
                  <a:spcAft>
                    <a:spcPts val="0"/>
                  </a:spcAft>
                  <a:defRPr/>
                </a:pPr>
                <a:endParaRPr lang="en-US" sz="1013" dirty="0">
                  <a:latin typeface="+mn-lt"/>
                </a:endParaRPr>
              </a:p>
            </p:txBody>
          </p:sp>
        </p:grpSp>
        <p:sp>
          <p:nvSpPr>
            <p:cNvPr id="82" name="Block Arc 45">
              <a:extLst>
                <a:ext uri="{FF2B5EF4-FFF2-40B4-BE49-F238E27FC236}">
                  <a16:creationId xmlns:a16="http://schemas.microsoft.com/office/drawing/2014/main" id="{6092E9A8-6531-C08F-D7D6-8EE6E2F659B4}"/>
                </a:ext>
              </a:extLst>
            </p:cNvPr>
            <p:cNvSpPr/>
            <p:nvPr/>
          </p:nvSpPr>
          <p:spPr>
            <a:xfrm rot="2700000">
              <a:off x="4126692" y="3944025"/>
              <a:ext cx="1649575" cy="1649739"/>
            </a:xfrm>
            <a:prstGeom prst="blockArc">
              <a:avLst>
                <a:gd name="adj1" fmla="val 4773178"/>
                <a:gd name="adj2" fmla="val 20776926"/>
                <a:gd name="adj3" fmla="val 1081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solidFill>
                  <a:schemeClr val="tx1"/>
                </a:solidFill>
              </a:endParaRPr>
            </a:p>
          </p:txBody>
        </p:sp>
      </p:grpSp>
      <p:grpSp>
        <p:nvGrpSpPr>
          <p:cNvPr id="90" name="Group 66">
            <a:extLst>
              <a:ext uri="{FF2B5EF4-FFF2-40B4-BE49-F238E27FC236}">
                <a16:creationId xmlns:a16="http://schemas.microsoft.com/office/drawing/2014/main" id="{2AF6A26A-45B7-9BA2-F443-781737F1FFF7}"/>
              </a:ext>
            </a:extLst>
          </p:cNvPr>
          <p:cNvGrpSpPr>
            <a:grpSpLocks/>
          </p:cNvGrpSpPr>
          <p:nvPr/>
        </p:nvGrpSpPr>
        <p:grpSpPr bwMode="auto">
          <a:xfrm>
            <a:off x="8287322" y="2200132"/>
            <a:ext cx="1688355" cy="1627708"/>
            <a:chOff x="9052730" y="3004615"/>
            <a:chExt cx="2251894" cy="2170988"/>
          </a:xfrm>
        </p:grpSpPr>
        <p:grpSp>
          <p:nvGrpSpPr>
            <p:cNvPr id="91" name="Group 54">
              <a:extLst>
                <a:ext uri="{FF2B5EF4-FFF2-40B4-BE49-F238E27FC236}">
                  <a16:creationId xmlns:a16="http://schemas.microsoft.com/office/drawing/2014/main" id="{B405E195-6CBA-E82E-6AEB-B945A9A830E6}"/>
                </a:ext>
              </a:extLst>
            </p:cNvPr>
            <p:cNvGrpSpPr>
              <a:grpSpLocks/>
            </p:cNvGrpSpPr>
            <p:nvPr/>
          </p:nvGrpSpPr>
          <p:grpSpPr bwMode="auto">
            <a:xfrm rot="5400000">
              <a:off x="9105891" y="2976871"/>
              <a:ext cx="2156165" cy="2241300"/>
              <a:chOff x="1656154" y="1706577"/>
              <a:chExt cx="2679491" cy="2785293"/>
            </a:xfrm>
          </p:grpSpPr>
          <p:sp>
            <p:nvSpPr>
              <p:cNvPr id="93" name="Circle: Hollow 56">
                <a:extLst>
                  <a:ext uri="{FF2B5EF4-FFF2-40B4-BE49-F238E27FC236}">
                    <a16:creationId xmlns:a16="http://schemas.microsoft.com/office/drawing/2014/main" id="{350E09F3-3167-EF81-D0D2-E89250F37879}"/>
                  </a:ext>
                </a:extLst>
              </p:cNvPr>
              <p:cNvSpPr/>
              <p:nvPr/>
            </p:nvSpPr>
            <p:spPr>
              <a:xfrm>
                <a:off x="1656154" y="2478938"/>
                <a:ext cx="2012922" cy="2012932"/>
              </a:xfrm>
              <a:prstGeom prst="donut">
                <a:avLst>
                  <a:gd name="adj" fmla="val 1036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solidFill>
                    <a:schemeClr val="tx1"/>
                  </a:solidFill>
                </a:endParaRPr>
              </a:p>
            </p:txBody>
          </p:sp>
          <p:sp>
            <p:nvSpPr>
              <p:cNvPr id="94" name="Block Arc 57">
                <a:extLst>
                  <a:ext uri="{FF2B5EF4-FFF2-40B4-BE49-F238E27FC236}">
                    <a16:creationId xmlns:a16="http://schemas.microsoft.com/office/drawing/2014/main" id="{33975FB2-71C4-EBE5-E90C-FB5A4ECFDA28}"/>
                  </a:ext>
                </a:extLst>
              </p:cNvPr>
              <p:cNvSpPr/>
              <p:nvPr/>
            </p:nvSpPr>
            <p:spPr>
              <a:xfrm rot="13500000">
                <a:off x="2065315" y="2869688"/>
                <a:ext cx="1234072" cy="1231434"/>
              </a:xfrm>
              <a:prstGeom prst="blockArc">
                <a:avLst>
                  <a:gd name="adj1" fmla="val 1889556"/>
                  <a:gd name="adj2" fmla="val 20856562"/>
                  <a:gd name="adj3" fmla="val 168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solidFill>
                    <a:schemeClr val="tx1"/>
                  </a:solidFill>
                </a:endParaRPr>
              </a:p>
            </p:txBody>
          </p:sp>
          <p:sp>
            <p:nvSpPr>
              <p:cNvPr id="95" name="Rectangle 58">
                <a:extLst>
                  <a:ext uri="{FF2B5EF4-FFF2-40B4-BE49-F238E27FC236}">
                    <a16:creationId xmlns:a16="http://schemas.microsoft.com/office/drawing/2014/main" id="{DCC9F97C-20A4-E904-537B-2ECCDA8F97AB}"/>
                  </a:ext>
                </a:extLst>
              </p:cNvPr>
              <p:cNvSpPr>
                <a:spLocks noChangeArrowheads="1"/>
              </p:cNvSpPr>
              <p:nvPr/>
            </p:nvSpPr>
            <p:spPr bwMode="auto">
              <a:xfrm rot="16200000">
                <a:off x="3942146" y="1793994"/>
                <a:ext cx="480915" cy="306082"/>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sz="1200" b="1" dirty="0">
                    <a:solidFill>
                      <a:schemeClr val="tx2"/>
                    </a:solidFill>
                    <a:latin typeface="+mn-lt"/>
                  </a:rPr>
                  <a:t>10%</a:t>
                </a:r>
                <a:endParaRPr lang="en-US" sz="1050" b="1" dirty="0">
                  <a:solidFill>
                    <a:schemeClr val="tx2"/>
                  </a:solidFill>
                  <a:latin typeface="+mn-lt"/>
                </a:endParaRPr>
              </a:p>
            </p:txBody>
          </p:sp>
          <p:sp>
            <p:nvSpPr>
              <p:cNvPr id="96" name="Oval 59">
                <a:extLst>
                  <a:ext uri="{FF2B5EF4-FFF2-40B4-BE49-F238E27FC236}">
                    <a16:creationId xmlns:a16="http://schemas.microsoft.com/office/drawing/2014/main" id="{25921213-2E3B-F3A0-9269-278E03D6C28D}"/>
                  </a:ext>
                </a:extLst>
              </p:cNvPr>
              <p:cNvSpPr>
                <a:spLocks noChangeArrowheads="1"/>
              </p:cNvSpPr>
              <p:nvPr/>
            </p:nvSpPr>
            <p:spPr bwMode="auto">
              <a:xfrm rot="2649902">
                <a:off x="2479744" y="3281480"/>
                <a:ext cx="405216" cy="407850"/>
              </a:xfrm>
              <a:prstGeom prst="ellipse">
                <a:avLst/>
              </a:prstGeom>
              <a:solidFill>
                <a:schemeClr val="tx1"/>
              </a:solidFill>
              <a:ln>
                <a:noFill/>
              </a:ln>
            </p:spPr>
            <p:txBody>
              <a:bodyPr lIns="68580" tIns="34290" rIns="68580" bIns="34290"/>
              <a:lstStyle/>
              <a:p>
                <a:pPr eaLnBrk="1" fontAlgn="auto" hangingPunct="1">
                  <a:spcBef>
                    <a:spcPts val="0"/>
                  </a:spcBef>
                  <a:spcAft>
                    <a:spcPts val="0"/>
                  </a:spcAft>
                  <a:defRPr/>
                </a:pPr>
                <a:endParaRPr lang="en-US" sz="1013" dirty="0">
                  <a:latin typeface="+mn-lt"/>
                </a:endParaRPr>
              </a:p>
            </p:txBody>
          </p:sp>
          <p:sp>
            <p:nvSpPr>
              <p:cNvPr id="97" name="Freeform 49">
                <a:extLst>
                  <a:ext uri="{FF2B5EF4-FFF2-40B4-BE49-F238E27FC236}">
                    <a16:creationId xmlns:a16="http://schemas.microsoft.com/office/drawing/2014/main" id="{017571B7-8EE7-C3C2-C7BF-904CA0ED271C}"/>
                  </a:ext>
                </a:extLst>
              </p:cNvPr>
              <p:cNvSpPr>
                <a:spLocks/>
              </p:cNvSpPr>
              <p:nvPr/>
            </p:nvSpPr>
            <p:spPr bwMode="auto">
              <a:xfrm rot="2649902">
                <a:off x="3621715" y="1976363"/>
                <a:ext cx="173664" cy="634140"/>
              </a:xfrm>
              <a:custGeom>
                <a:avLst/>
                <a:gdLst>
                  <a:gd name="T0" fmla="*/ 0 w 127"/>
                  <a:gd name="T1" fmla="*/ 338 h 465"/>
                  <a:gd name="T2" fmla="*/ 127 w 127"/>
                  <a:gd name="T3" fmla="*/ 465 h 465"/>
                  <a:gd name="T4" fmla="*/ 127 w 127"/>
                  <a:gd name="T5" fmla="*/ 128 h 465"/>
                  <a:gd name="T6" fmla="*/ 0 w 127"/>
                  <a:gd name="T7" fmla="*/ 0 h 465"/>
                  <a:gd name="T8" fmla="*/ 0 w 127"/>
                  <a:gd name="T9" fmla="*/ 338 h 465"/>
                </a:gdLst>
                <a:ahLst/>
                <a:cxnLst>
                  <a:cxn ang="0">
                    <a:pos x="T0" y="T1"/>
                  </a:cxn>
                  <a:cxn ang="0">
                    <a:pos x="T2" y="T3"/>
                  </a:cxn>
                  <a:cxn ang="0">
                    <a:pos x="T4" y="T5"/>
                  </a:cxn>
                  <a:cxn ang="0">
                    <a:pos x="T6" y="T7"/>
                  </a:cxn>
                  <a:cxn ang="0">
                    <a:pos x="T8" y="T9"/>
                  </a:cxn>
                </a:cxnLst>
                <a:rect l="0" t="0" r="r" b="b"/>
                <a:pathLst>
                  <a:path w="127" h="465">
                    <a:moveTo>
                      <a:pt x="0" y="338"/>
                    </a:moveTo>
                    <a:lnTo>
                      <a:pt x="127" y="465"/>
                    </a:lnTo>
                    <a:lnTo>
                      <a:pt x="127" y="128"/>
                    </a:lnTo>
                    <a:lnTo>
                      <a:pt x="0" y="0"/>
                    </a:lnTo>
                    <a:lnTo>
                      <a:pt x="0" y="338"/>
                    </a:lnTo>
                    <a:close/>
                  </a:path>
                </a:pathLst>
              </a:custGeom>
              <a:solidFill>
                <a:schemeClr val="accent1"/>
              </a:solidFill>
              <a:ln>
                <a:noFill/>
              </a:ln>
            </p:spPr>
            <p:txBody>
              <a:bodyPr lIns="68580" tIns="34290" rIns="68580" bIns="34290"/>
              <a:lstStyle/>
              <a:p>
                <a:pPr eaLnBrk="1" fontAlgn="auto" hangingPunct="1">
                  <a:spcBef>
                    <a:spcPts val="0"/>
                  </a:spcBef>
                  <a:spcAft>
                    <a:spcPts val="0"/>
                  </a:spcAft>
                  <a:defRPr/>
                </a:pPr>
                <a:endParaRPr lang="en-US" sz="1013">
                  <a:latin typeface="+mn-lt"/>
                </a:endParaRPr>
              </a:p>
            </p:txBody>
          </p:sp>
          <p:sp>
            <p:nvSpPr>
              <p:cNvPr id="98" name="Freeform 50">
                <a:extLst>
                  <a:ext uri="{FF2B5EF4-FFF2-40B4-BE49-F238E27FC236}">
                    <a16:creationId xmlns:a16="http://schemas.microsoft.com/office/drawing/2014/main" id="{14F118CB-99B6-601D-CD72-1B74BBB42830}"/>
                  </a:ext>
                </a:extLst>
              </p:cNvPr>
              <p:cNvSpPr>
                <a:spLocks/>
              </p:cNvSpPr>
              <p:nvPr/>
            </p:nvSpPr>
            <p:spPr bwMode="auto">
              <a:xfrm rot="2649902">
                <a:off x="3745384" y="2097403"/>
                <a:ext cx="173664" cy="634140"/>
              </a:xfrm>
              <a:custGeom>
                <a:avLst/>
                <a:gdLst>
                  <a:gd name="T0" fmla="*/ 128 w 128"/>
                  <a:gd name="T1" fmla="*/ 338 h 465"/>
                  <a:gd name="T2" fmla="*/ 0 w 128"/>
                  <a:gd name="T3" fmla="*/ 465 h 465"/>
                  <a:gd name="T4" fmla="*/ 0 w 128"/>
                  <a:gd name="T5" fmla="*/ 128 h 465"/>
                  <a:gd name="T6" fmla="*/ 128 w 128"/>
                  <a:gd name="T7" fmla="*/ 0 h 465"/>
                  <a:gd name="T8" fmla="*/ 128 w 128"/>
                  <a:gd name="T9" fmla="*/ 338 h 465"/>
                </a:gdLst>
                <a:ahLst/>
                <a:cxnLst>
                  <a:cxn ang="0">
                    <a:pos x="T0" y="T1"/>
                  </a:cxn>
                  <a:cxn ang="0">
                    <a:pos x="T2" y="T3"/>
                  </a:cxn>
                  <a:cxn ang="0">
                    <a:pos x="T4" y="T5"/>
                  </a:cxn>
                  <a:cxn ang="0">
                    <a:pos x="T6" y="T7"/>
                  </a:cxn>
                  <a:cxn ang="0">
                    <a:pos x="T8" y="T9"/>
                  </a:cxn>
                </a:cxnLst>
                <a:rect l="0" t="0" r="r" b="b"/>
                <a:pathLst>
                  <a:path w="128" h="465">
                    <a:moveTo>
                      <a:pt x="128" y="338"/>
                    </a:moveTo>
                    <a:lnTo>
                      <a:pt x="0" y="465"/>
                    </a:lnTo>
                    <a:lnTo>
                      <a:pt x="0" y="128"/>
                    </a:lnTo>
                    <a:lnTo>
                      <a:pt x="128" y="0"/>
                    </a:lnTo>
                    <a:lnTo>
                      <a:pt x="128" y="338"/>
                    </a:lnTo>
                    <a:close/>
                  </a:path>
                </a:pathLst>
              </a:custGeom>
              <a:solidFill>
                <a:schemeClr val="accent1"/>
              </a:solidFill>
              <a:ln>
                <a:noFill/>
              </a:ln>
            </p:spPr>
            <p:txBody>
              <a:bodyPr lIns="68580" tIns="34290" rIns="68580" bIns="34290"/>
              <a:lstStyle/>
              <a:p>
                <a:pPr eaLnBrk="1" fontAlgn="auto" hangingPunct="1">
                  <a:spcBef>
                    <a:spcPts val="0"/>
                  </a:spcBef>
                  <a:spcAft>
                    <a:spcPts val="0"/>
                  </a:spcAft>
                  <a:defRPr/>
                </a:pPr>
                <a:endParaRPr lang="en-US" sz="1013" dirty="0">
                  <a:latin typeface="+mn-lt"/>
                </a:endParaRPr>
              </a:p>
            </p:txBody>
          </p:sp>
          <p:sp>
            <p:nvSpPr>
              <p:cNvPr id="99" name="Line 51">
                <a:extLst>
                  <a:ext uri="{FF2B5EF4-FFF2-40B4-BE49-F238E27FC236}">
                    <a16:creationId xmlns:a16="http://schemas.microsoft.com/office/drawing/2014/main" id="{1E3DCE94-A931-2C73-AC49-69EDEF6741B8}"/>
                  </a:ext>
                </a:extLst>
              </p:cNvPr>
              <p:cNvSpPr>
                <a:spLocks noChangeShapeType="1"/>
              </p:cNvSpPr>
              <p:nvPr/>
            </p:nvSpPr>
            <p:spPr bwMode="auto">
              <a:xfrm rot="2649902" flipV="1">
                <a:off x="3313854" y="1886898"/>
                <a:ext cx="0" cy="1868212"/>
              </a:xfrm>
              <a:prstGeom prst="line">
                <a:avLst/>
              </a:prstGeom>
              <a:noFill/>
              <a:ln w="33338" cap="rnd">
                <a:solidFill>
                  <a:schemeClr val="tx2"/>
                </a:solidFill>
                <a:prstDash val="solid"/>
                <a:miter lim="800000"/>
                <a:headEnd/>
                <a:tailEnd/>
              </a:ln>
            </p:spPr>
            <p:txBody>
              <a:bodyPr lIns="68580" tIns="34290" rIns="68580" bIns="34290"/>
              <a:lstStyle/>
              <a:p>
                <a:pPr eaLnBrk="1" fontAlgn="auto" hangingPunct="1">
                  <a:spcBef>
                    <a:spcPts val="0"/>
                  </a:spcBef>
                  <a:spcAft>
                    <a:spcPts val="0"/>
                  </a:spcAft>
                  <a:defRPr/>
                </a:pPr>
                <a:endParaRPr lang="en-US" sz="1013">
                  <a:latin typeface="+mn-lt"/>
                </a:endParaRPr>
              </a:p>
            </p:txBody>
          </p:sp>
        </p:grpSp>
        <p:sp>
          <p:nvSpPr>
            <p:cNvPr id="92" name="Block Arc 55">
              <a:extLst>
                <a:ext uri="{FF2B5EF4-FFF2-40B4-BE49-F238E27FC236}">
                  <a16:creationId xmlns:a16="http://schemas.microsoft.com/office/drawing/2014/main" id="{129E2B6D-B9A3-AA33-EFA5-447B97F4970A}"/>
                </a:ext>
              </a:extLst>
            </p:cNvPr>
            <p:cNvSpPr/>
            <p:nvPr/>
          </p:nvSpPr>
          <p:spPr>
            <a:xfrm rot="2700000">
              <a:off x="9052736" y="3004609"/>
              <a:ext cx="1649423" cy="1649435"/>
            </a:xfrm>
            <a:prstGeom prst="blockArc">
              <a:avLst>
                <a:gd name="adj1" fmla="val 4773178"/>
                <a:gd name="adj2" fmla="val 20776926"/>
                <a:gd name="adj3" fmla="val 1081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solidFill>
                  <a:schemeClr val="tx1"/>
                </a:solidFill>
              </a:endParaRPr>
            </a:p>
          </p:txBody>
        </p:sp>
      </p:grpSp>
      <p:sp>
        <p:nvSpPr>
          <p:cNvPr id="101" name="TextBox 68">
            <a:extLst>
              <a:ext uri="{FF2B5EF4-FFF2-40B4-BE49-F238E27FC236}">
                <a16:creationId xmlns:a16="http://schemas.microsoft.com/office/drawing/2014/main" id="{F500C323-88CC-53AB-6AEA-52C97DCC3680}"/>
              </a:ext>
            </a:extLst>
          </p:cNvPr>
          <p:cNvSpPr txBox="1"/>
          <p:nvPr/>
        </p:nvSpPr>
        <p:spPr>
          <a:xfrm>
            <a:off x="2542166" y="1788305"/>
            <a:ext cx="1365250" cy="261610"/>
          </a:xfrm>
          <a:prstGeom prst="rect">
            <a:avLst/>
          </a:prstGeom>
          <a:noFill/>
        </p:spPr>
        <p:txBody>
          <a:bodyPr>
            <a:spAutoFit/>
          </a:bodyPr>
          <a:lstStyle/>
          <a:p>
            <a:pPr algn="ctr" eaLnBrk="1" fontAlgn="auto" hangingPunct="1">
              <a:spcBef>
                <a:spcPts val="0"/>
              </a:spcBef>
              <a:spcAft>
                <a:spcPts val="0"/>
              </a:spcAft>
              <a:defRPr/>
            </a:pPr>
            <a:r>
              <a:rPr lang="en-US" sz="1100" b="1" dirty="0">
                <a:solidFill>
                  <a:schemeClr val="tx2"/>
                </a:solidFill>
                <a:latin typeface="+mn-lt"/>
              </a:rPr>
              <a:t>Aspects 01</a:t>
            </a:r>
            <a:endParaRPr lang="en-ID" sz="1100" b="1" dirty="0">
              <a:solidFill>
                <a:schemeClr val="tx2"/>
              </a:solidFill>
              <a:latin typeface="+mn-lt"/>
            </a:endParaRPr>
          </a:p>
        </p:txBody>
      </p:sp>
      <p:sp>
        <p:nvSpPr>
          <p:cNvPr id="102" name="TextBox 69">
            <a:extLst>
              <a:ext uri="{FF2B5EF4-FFF2-40B4-BE49-F238E27FC236}">
                <a16:creationId xmlns:a16="http://schemas.microsoft.com/office/drawing/2014/main" id="{0568B957-7D6E-14A7-EC4B-4B8C4D5057A0}"/>
              </a:ext>
            </a:extLst>
          </p:cNvPr>
          <p:cNvSpPr txBox="1"/>
          <p:nvPr/>
        </p:nvSpPr>
        <p:spPr>
          <a:xfrm>
            <a:off x="4423353" y="1793067"/>
            <a:ext cx="1365250" cy="261610"/>
          </a:xfrm>
          <a:prstGeom prst="rect">
            <a:avLst/>
          </a:prstGeom>
          <a:noFill/>
        </p:spPr>
        <p:txBody>
          <a:bodyPr>
            <a:spAutoFit/>
          </a:bodyPr>
          <a:lstStyle/>
          <a:p>
            <a:pPr algn="ctr" eaLnBrk="1" fontAlgn="auto" hangingPunct="1">
              <a:spcBef>
                <a:spcPts val="0"/>
              </a:spcBef>
              <a:spcAft>
                <a:spcPts val="0"/>
              </a:spcAft>
              <a:defRPr/>
            </a:pPr>
            <a:r>
              <a:rPr lang="en-US" sz="1100" b="1" dirty="0">
                <a:solidFill>
                  <a:schemeClr val="tx2"/>
                </a:solidFill>
                <a:latin typeface="+mn-lt"/>
              </a:rPr>
              <a:t>Aspects 02</a:t>
            </a:r>
            <a:endParaRPr lang="en-ID" sz="1100" b="1" dirty="0">
              <a:solidFill>
                <a:schemeClr val="tx2"/>
              </a:solidFill>
              <a:latin typeface="+mn-lt"/>
            </a:endParaRPr>
          </a:p>
        </p:txBody>
      </p:sp>
      <p:sp>
        <p:nvSpPr>
          <p:cNvPr id="103" name="TextBox 70">
            <a:extLst>
              <a:ext uri="{FF2B5EF4-FFF2-40B4-BE49-F238E27FC236}">
                <a16:creationId xmlns:a16="http://schemas.microsoft.com/office/drawing/2014/main" id="{082194F4-B4D3-48A1-4ED6-962ECF11CC56}"/>
              </a:ext>
            </a:extLst>
          </p:cNvPr>
          <p:cNvSpPr txBox="1"/>
          <p:nvPr/>
        </p:nvSpPr>
        <p:spPr>
          <a:xfrm>
            <a:off x="6304541" y="1797830"/>
            <a:ext cx="1363662" cy="261610"/>
          </a:xfrm>
          <a:prstGeom prst="rect">
            <a:avLst/>
          </a:prstGeom>
          <a:noFill/>
        </p:spPr>
        <p:txBody>
          <a:bodyPr>
            <a:spAutoFit/>
          </a:bodyPr>
          <a:lstStyle/>
          <a:p>
            <a:pPr algn="ctr" eaLnBrk="1" fontAlgn="auto" hangingPunct="1">
              <a:spcBef>
                <a:spcPts val="0"/>
              </a:spcBef>
              <a:spcAft>
                <a:spcPts val="0"/>
              </a:spcAft>
              <a:defRPr/>
            </a:pPr>
            <a:r>
              <a:rPr lang="en-US" sz="1100" b="1" dirty="0">
                <a:solidFill>
                  <a:schemeClr val="tx2"/>
                </a:solidFill>
                <a:latin typeface="+mn-lt"/>
              </a:rPr>
              <a:t>Aspects 03</a:t>
            </a:r>
            <a:endParaRPr lang="en-ID" sz="1100" b="1" dirty="0">
              <a:solidFill>
                <a:schemeClr val="tx2"/>
              </a:solidFill>
              <a:latin typeface="+mn-lt"/>
            </a:endParaRPr>
          </a:p>
        </p:txBody>
      </p:sp>
      <p:sp>
        <p:nvSpPr>
          <p:cNvPr id="104" name="TextBox 71">
            <a:extLst>
              <a:ext uri="{FF2B5EF4-FFF2-40B4-BE49-F238E27FC236}">
                <a16:creationId xmlns:a16="http://schemas.microsoft.com/office/drawing/2014/main" id="{5B72FA33-6C34-BAAA-995E-90E66064621B}"/>
              </a:ext>
            </a:extLst>
          </p:cNvPr>
          <p:cNvSpPr txBox="1"/>
          <p:nvPr/>
        </p:nvSpPr>
        <p:spPr>
          <a:xfrm>
            <a:off x="8185728" y="1802592"/>
            <a:ext cx="1363663" cy="261610"/>
          </a:xfrm>
          <a:prstGeom prst="rect">
            <a:avLst/>
          </a:prstGeom>
          <a:noFill/>
        </p:spPr>
        <p:txBody>
          <a:bodyPr>
            <a:spAutoFit/>
          </a:bodyPr>
          <a:lstStyle/>
          <a:p>
            <a:pPr algn="ctr" eaLnBrk="1" fontAlgn="auto" hangingPunct="1">
              <a:spcBef>
                <a:spcPts val="0"/>
              </a:spcBef>
              <a:spcAft>
                <a:spcPts val="0"/>
              </a:spcAft>
              <a:defRPr/>
            </a:pPr>
            <a:r>
              <a:rPr lang="en-US" sz="1100" b="1" dirty="0">
                <a:solidFill>
                  <a:schemeClr val="tx2"/>
                </a:solidFill>
                <a:latin typeface="+mn-lt"/>
              </a:rPr>
              <a:t>Aspects 04</a:t>
            </a:r>
            <a:endParaRPr lang="en-ID" sz="1100" b="1" dirty="0">
              <a:solidFill>
                <a:schemeClr val="tx2"/>
              </a:solidFill>
              <a:latin typeface="+mn-lt"/>
            </a:endParaRPr>
          </a:p>
        </p:txBody>
      </p:sp>
      <p:sp>
        <p:nvSpPr>
          <p:cNvPr id="105" name="TextBox 53">
            <a:extLst>
              <a:ext uri="{FF2B5EF4-FFF2-40B4-BE49-F238E27FC236}">
                <a16:creationId xmlns:a16="http://schemas.microsoft.com/office/drawing/2014/main" id="{42BD2D9B-2417-70EE-3245-2855C7278688}"/>
              </a:ext>
            </a:extLst>
          </p:cNvPr>
          <p:cNvSpPr txBox="1"/>
          <p:nvPr/>
        </p:nvSpPr>
        <p:spPr>
          <a:xfrm>
            <a:off x="2596141" y="4760309"/>
            <a:ext cx="1416050" cy="900246"/>
          </a:xfrm>
          <a:prstGeom prst="rect">
            <a:avLst/>
          </a:prstGeom>
          <a:noFill/>
        </p:spPr>
        <p:txBody>
          <a:bodyPr>
            <a:spAutoFit/>
          </a:bodyPr>
          <a:lstStyle/>
          <a:p>
            <a:pPr eaLnBrk="1" fontAlgn="auto" hangingPunct="1">
              <a:spcBef>
                <a:spcPts val="0"/>
              </a:spcBef>
              <a:spcAft>
                <a:spcPts val="0"/>
              </a:spcAft>
              <a:defRPr/>
            </a:pPr>
            <a:r>
              <a:rPr lang="id-ID" sz="1050" dirty="0">
                <a:latin typeface="+mn-lt"/>
                <a:ea typeface="Times New Roman" panose="02020603050405020304" pitchFamily="18" charset="0"/>
              </a:rPr>
              <a:t>Lorem ipsum dolor sit amet, con</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se</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ctetur adipi</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scing el</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it. Vivamus vel euismod leo. Donec</a:t>
            </a:r>
          </a:p>
        </p:txBody>
      </p:sp>
      <p:sp>
        <p:nvSpPr>
          <p:cNvPr id="106" name="TextBox 72">
            <a:extLst>
              <a:ext uri="{FF2B5EF4-FFF2-40B4-BE49-F238E27FC236}">
                <a16:creationId xmlns:a16="http://schemas.microsoft.com/office/drawing/2014/main" id="{394950B0-00C1-6332-4381-07AB27E12D3B}"/>
              </a:ext>
            </a:extLst>
          </p:cNvPr>
          <p:cNvSpPr txBox="1">
            <a:spLocks noChangeArrowheads="1"/>
          </p:cNvSpPr>
          <p:nvPr/>
        </p:nvSpPr>
        <p:spPr bwMode="auto">
          <a:xfrm>
            <a:off x="2596141" y="4308530"/>
            <a:ext cx="1416050" cy="37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lnSpc>
                <a:spcPct val="150000"/>
              </a:lnSpc>
            </a:pPr>
            <a:r>
              <a:rPr lang="en-US" altLang="es-CL" sz="1400" b="1" dirty="0">
                <a:solidFill>
                  <a:schemeClr val="tx2"/>
                </a:solidFill>
                <a:latin typeface="+mj-lt"/>
                <a:cs typeface="Times New Roman" panose="02020603050405020304" pitchFamily="18" charset="0"/>
              </a:rPr>
              <a:t>Detail Reports </a:t>
            </a:r>
            <a:endParaRPr lang="id-ID" altLang="es-CL" sz="1400" b="1" dirty="0">
              <a:solidFill>
                <a:schemeClr val="tx2"/>
              </a:solidFill>
              <a:latin typeface="+mj-lt"/>
              <a:cs typeface="Times New Roman" panose="02020603050405020304" pitchFamily="18" charset="0"/>
            </a:endParaRPr>
          </a:p>
        </p:txBody>
      </p:sp>
      <p:sp>
        <p:nvSpPr>
          <p:cNvPr id="111" name="TextBox 53">
            <a:extLst>
              <a:ext uri="{FF2B5EF4-FFF2-40B4-BE49-F238E27FC236}">
                <a16:creationId xmlns:a16="http://schemas.microsoft.com/office/drawing/2014/main" id="{DCA5A57D-AB74-41C1-83CD-258871E87333}"/>
              </a:ext>
            </a:extLst>
          </p:cNvPr>
          <p:cNvSpPr txBox="1"/>
          <p:nvPr/>
        </p:nvSpPr>
        <p:spPr>
          <a:xfrm>
            <a:off x="4436737" y="4760309"/>
            <a:ext cx="1416050" cy="900246"/>
          </a:xfrm>
          <a:prstGeom prst="rect">
            <a:avLst/>
          </a:prstGeom>
          <a:noFill/>
        </p:spPr>
        <p:txBody>
          <a:bodyPr>
            <a:spAutoFit/>
          </a:bodyPr>
          <a:lstStyle/>
          <a:p>
            <a:pPr eaLnBrk="1" fontAlgn="auto" hangingPunct="1">
              <a:spcBef>
                <a:spcPts val="0"/>
              </a:spcBef>
              <a:spcAft>
                <a:spcPts val="0"/>
              </a:spcAft>
              <a:defRPr/>
            </a:pPr>
            <a:r>
              <a:rPr lang="id-ID" sz="1050" dirty="0">
                <a:latin typeface="+mn-lt"/>
                <a:ea typeface="Times New Roman" panose="02020603050405020304" pitchFamily="18" charset="0"/>
              </a:rPr>
              <a:t>Lorem ipsum dolor sit amet, con</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se</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ctetur adipi</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scing el</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it. Vivamus vel euismod leo. Donec</a:t>
            </a:r>
          </a:p>
        </p:txBody>
      </p:sp>
      <p:sp>
        <p:nvSpPr>
          <p:cNvPr id="112" name="TextBox 72">
            <a:extLst>
              <a:ext uri="{FF2B5EF4-FFF2-40B4-BE49-F238E27FC236}">
                <a16:creationId xmlns:a16="http://schemas.microsoft.com/office/drawing/2014/main" id="{E32F764F-DB6E-3889-A487-0923F646E481}"/>
              </a:ext>
            </a:extLst>
          </p:cNvPr>
          <p:cNvSpPr txBox="1">
            <a:spLocks noChangeArrowheads="1"/>
          </p:cNvSpPr>
          <p:nvPr/>
        </p:nvSpPr>
        <p:spPr bwMode="auto">
          <a:xfrm>
            <a:off x="4436737" y="4308530"/>
            <a:ext cx="1416050" cy="37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lnSpc>
                <a:spcPct val="150000"/>
              </a:lnSpc>
            </a:pPr>
            <a:r>
              <a:rPr lang="en-US" altLang="es-CL" sz="1400" b="1" dirty="0">
                <a:solidFill>
                  <a:schemeClr val="tx2"/>
                </a:solidFill>
                <a:latin typeface="+mj-lt"/>
                <a:cs typeface="Times New Roman" panose="02020603050405020304" pitchFamily="18" charset="0"/>
              </a:rPr>
              <a:t>Detail Reports </a:t>
            </a:r>
            <a:endParaRPr lang="id-ID" altLang="es-CL" sz="1400" b="1" dirty="0">
              <a:solidFill>
                <a:schemeClr val="tx2"/>
              </a:solidFill>
              <a:latin typeface="+mj-lt"/>
              <a:cs typeface="Times New Roman" panose="02020603050405020304" pitchFamily="18" charset="0"/>
            </a:endParaRPr>
          </a:p>
        </p:txBody>
      </p:sp>
      <p:sp>
        <p:nvSpPr>
          <p:cNvPr id="113" name="TextBox 53">
            <a:extLst>
              <a:ext uri="{FF2B5EF4-FFF2-40B4-BE49-F238E27FC236}">
                <a16:creationId xmlns:a16="http://schemas.microsoft.com/office/drawing/2014/main" id="{12663F7D-A4DA-B21C-6873-9E92B89326A5}"/>
              </a:ext>
            </a:extLst>
          </p:cNvPr>
          <p:cNvSpPr txBox="1"/>
          <p:nvPr/>
        </p:nvSpPr>
        <p:spPr>
          <a:xfrm>
            <a:off x="6453173" y="4760309"/>
            <a:ext cx="1416050" cy="900246"/>
          </a:xfrm>
          <a:prstGeom prst="rect">
            <a:avLst/>
          </a:prstGeom>
          <a:noFill/>
        </p:spPr>
        <p:txBody>
          <a:bodyPr>
            <a:spAutoFit/>
          </a:bodyPr>
          <a:lstStyle/>
          <a:p>
            <a:pPr eaLnBrk="1" fontAlgn="auto" hangingPunct="1">
              <a:spcBef>
                <a:spcPts val="0"/>
              </a:spcBef>
              <a:spcAft>
                <a:spcPts val="0"/>
              </a:spcAft>
              <a:defRPr/>
            </a:pPr>
            <a:r>
              <a:rPr lang="id-ID" sz="1050" dirty="0">
                <a:latin typeface="+mn-lt"/>
                <a:ea typeface="Times New Roman" panose="02020603050405020304" pitchFamily="18" charset="0"/>
              </a:rPr>
              <a:t>Lorem ipsum dolor sit amet, con</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se</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ctetur adipi</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scing el</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it. Vivamus vel euismod leo. Donec</a:t>
            </a:r>
          </a:p>
        </p:txBody>
      </p:sp>
      <p:sp>
        <p:nvSpPr>
          <p:cNvPr id="114" name="TextBox 72">
            <a:extLst>
              <a:ext uri="{FF2B5EF4-FFF2-40B4-BE49-F238E27FC236}">
                <a16:creationId xmlns:a16="http://schemas.microsoft.com/office/drawing/2014/main" id="{33F2FFE7-14CA-2881-4C7D-BE32691B636E}"/>
              </a:ext>
            </a:extLst>
          </p:cNvPr>
          <p:cNvSpPr txBox="1">
            <a:spLocks noChangeArrowheads="1"/>
          </p:cNvSpPr>
          <p:nvPr/>
        </p:nvSpPr>
        <p:spPr bwMode="auto">
          <a:xfrm>
            <a:off x="6453173" y="4308530"/>
            <a:ext cx="1416050" cy="37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lnSpc>
                <a:spcPct val="150000"/>
              </a:lnSpc>
            </a:pPr>
            <a:r>
              <a:rPr lang="en-US" altLang="es-CL" sz="1400" b="1" dirty="0">
                <a:solidFill>
                  <a:schemeClr val="tx2"/>
                </a:solidFill>
                <a:latin typeface="+mj-lt"/>
                <a:cs typeface="Times New Roman" panose="02020603050405020304" pitchFamily="18" charset="0"/>
              </a:rPr>
              <a:t>Detail Reports </a:t>
            </a:r>
            <a:endParaRPr lang="id-ID" altLang="es-CL" sz="1400" b="1" dirty="0">
              <a:solidFill>
                <a:schemeClr val="tx2"/>
              </a:solidFill>
              <a:latin typeface="+mj-lt"/>
              <a:cs typeface="Times New Roman" panose="02020603050405020304" pitchFamily="18" charset="0"/>
            </a:endParaRPr>
          </a:p>
        </p:txBody>
      </p:sp>
      <p:sp>
        <p:nvSpPr>
          <p:cNvPr id="115" name="TextBox 53">
            <a:extLst>
              <a:ext uri="{FF2B5EF4-FFF2-40B4-BE49-F238E27FC236}">
                <a16:creationId xmlns:a16="http://schemas.microsoft.com/office/drawing/2014/main" id="{5FC17373-24E4-D909-0387-7B5FCAAE0365}"/>
              </a:ext>
            </a:extLst>
          </p:cNvPr>
          <p:cNvSpPr txBox="1"/>
          <p:nvPr/>
        </p:nvSpPr>
        <p:spPr>
          <a:xfrm>
            <a:off x="8269482" y="4760309"/>
            <a:ext cx="1416050" cy="900246"/>
          </a:xfrm>
          <a:prstGeom prst="rect">
            <a:avLst/>
          </a:prstGeom>
          <a:noFill/>
        </p:spPr>
        <p:txBody>
          <a:bodyPr>
            <a:spAutoFit/>
          </a:bodyPr>
          <a:lstStyle/>
          <a:p>
            <a:pPr eaLnBrk="1" fontAlgn="auto" hangingPunct="1">
              <a:spcBef>
                <a:spcPts val="0"/>
              </a:spcBef>
              <a:spcAft>
                <a:spcPts val="0"/>
              </a:spcAft>
              <a:defRPr/>
            </a:pPr>
            <a:r>
              <a:rPr lang="id-ID" sz="1050" dirty="0">
                <a:latin typeface="+mn-lt"/>
                <a:ea typeface="Times New Roman" panose="02020603050405020304" pitchFamily="18" charset="0"/>
              </a:rPr>
              <a:t>Lorem ipsum dolor sit amet, con</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se</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ctetur adipi</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scing el</a:t>
            </a:r>
            <a:r>
              <a:rPr lang="en-US" sz="1050" dirty="0">
                <a:latin typeface="+mn-lt"/>
                <a:ea typeface="Times New Roman" panose="02020603050405020304" pitchFamily="18" charset="0"/>
              </a:rPr>
              <a:t> </a:t>
            </a:r>
            <a:r>
              <a:rPr lang="id-ID" sz="1050" dirty="0">
                <a:latin typeface="+mn-lt"/>
                <a:ea typeface="Times New Roman" panose="02020603050405020304" pitchFamily="18" charset="0"/>
              </a:rPr>
              <a:t>it. Vivamus vel euismod leo. Donec</a:t>
            </a:r>
          </a:p>
        </p:txBody>
      </p:sp>
      <p:sp>
        <p:nvSpPr>
          <p:cNvPr id="116" name="TextBox 72">
            <a:extLst>
              <a:ext uri="{FF2B5EF4-FFF2-40B4-BE49-F238E27FC236}">
                <a16:creationId xmlns:a16="http://schemas.microsoft.com/office/drawing/2014/main" id="{F3BD9F16-C9F9-3004-5C3E-74074D297003}"/>
              </a:ext>
            </a:extLst>
          </p:cNvPr>
          <p:cNvSpPr txBox="1">
            <a:spLocks noChangeArrowheads="1"/>
          </p:cNvSpPr>
          <p:nvPr/>
        </p:nvSpPr>
        <p:spPr bwMode="auto">
          <a:xfrm>
            <a:off x="8269482" y="4308530"/>
            <a:ext cx="1416050" cy="37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lnSpc>
                <a:spcPct val="150000"/>
              </a:lnSpc>
            </a:pPr>
            <a:r>
              <a:rPr lang="en-US" altLang="es-CL" sz="1400" b="1" dirty="0">
                <a:solidFill>
                  <a:schemeClr val="tx2"/>
                </a:solidFill>
                <a:latin typeface="+mj-lt"/>
                <a:cs typeface="Times New Roman" panose="02020603050405020304" pitchFamily="18" charset="0"/>
              </a:rPr>
              <a:t>Detail Reports </a:t>
            </a:r>
            <a:endParaRPr lang="id-ID" altLang="es-CL" sz="1400" b="1" dirty="0">
              <a:solidFill>
                <a:schemeClr val="tx2"/>
              </a:solidFill>
              <a:latin typeface="+mj-lt"/>
              <a:cs typeface="Times New Roman" panose="02020603050405020304" pitchFamily="18" charset="0"/>
            </a:endParaRPr>
          </a:p>
        </p:txBody>
      </p:sp>
      <p:pic>
        <p:nvPicPr>
          <p:cNvPr id="2" name="Gráfico 1">
            <a:extLst>
              <a:ext uri="{FF2B5EF4-FFF2-40B4-BE49-F238E27FC236}">
                <a16:creationId xmlns:a16="http://schemas.microsoft.com/office/drawing/2014/main" id="{5963C6DF-3074-5E2B-52F1-BB1A6F35A3C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5342045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CF0A2-52A7-FD6C-5FCB-06D16C41A35F}"/>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211B8384-22B9-8A36-E5C5-52ABA4180706}"/>
              </a:ext>
            </a:extLst>
          </p:cNvPr>
          <p:cNvSpPr/>
          <p:nvPr/>
        </p:nvSpPr>
        <p:spPr>
          <a:xfrm>
            <a:off x="2774229" y="3003550"/>
            <a:ext cx="1771650" cy="4254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solidFill>
                <a:schemeClr val="bg1"/>
              </a:solidFill>
            </a:endParaRPr>
          </a:p>
        </p:txBody>
      </p:sp>
      <p:sp>
        <p:nvSpPr>
          <p:cNvPr id="4" name="Rectangle 6">
            <a:extLst>
              <a:ext uri="{FF2B5EF4-FFF2-40B4-BE49-F238E27FC236}">
                <a16:creationId xmlns:a16="http://schemas.microsoft.com/office/drawing/2014/main" id="{68E26C67-7F27-3CD5-B7B5-F44660D58BE1}"/>
              </a:ext>
            </a:extLst>
          </p:cNvPr>
          <p:cNvSpPr/>
          <p:nvPr/>
        </p:nvSpPr>
        <p:spPr>
          <a:xfrm>
            <a:off x="4569374" y="3003550"/>
            <a:ext cx="989013" cy="4254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solidFill>
                <a:schemeClr val="bg1"/>
              </a:solidFill>
            </a:endParaRPr>
          </a:p>
        </p:txBody>
      </p:sp>
      <p:sp>
        <p:nvSpPr>
          <p:cNvPr id="5" name="Rectangle 9">
            <a:extLst>
              <a:ext uri="{FF2B5EF4-FFF2-40B4-BE49-F238E27FC236}">
                <a16:creationId xmlns:a16="http://schemas.microsoft.com/office/drawing/2014/main" id="{B07EBC0C-7419-0C0E-76DA-661875A96807}"/>
              </a:ext>
            </a:extLst>
          </p:cNvPr>
          <p:cNvSpPr/>
          <p:nvPr/>
        </p:nvSpPr>
        <p:spPr>
          <a:xfrm>
            <a:off x="5581882" y="3003550"/>
            <a:ext cx="990600" cy="4254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solidFill>
                <a:schemeClr val="bg1"/>
              </a:solidFill>
            </a:endParaRPr>
          </a:p>
        </p:txBody>
      </p:sp>
      <p:sp>
        <p:nvSpPr>
          <p:cNvPr id="6" name="Rectangle 10">
            <a:extLst>
              <a:ext uri="{FF2B5EF4-FFF2-40B4-BE49-F238E27FC236}">
                <a16:creationId xmlns:a16="http://schemas.microsoft.com/office/drawing/2014/main" id="{1345ED0E-634F-B9A7-947B-2604E3711885}"/>
              </a:ext>
            </a:extLst>
          </p:cNvPr>
          <p:cNvSpPr/>
          <p:nvPr/>
        </p:nvSpPr>
        <p:spPr>
          <a:xfrm>
            <a:off x="6595977" y="3003550"/>
            <a:ext cx="990600" cy="4254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solidFill>
                <a:schemeClr val="bg1"/>
              </a:solidFill>
            </a:endParaRPr>
          </a:p>
        </p:txBody>
      </p:sp>
      <p:sp>
        <p:nvSpPr>
          <p:cNvPr id="7" name="Rectangle 11">
            <a:extLst>
              <a:ext uri="{FF2B5EF4-FFF2-40B4-BE49-F238E27FC236}">
                <a16:creationId xmlns:a16="http://schemas.microsoft.com/office/drawing/2014/main" id="{BFA3913F-4466-5182-5385-FE9CFF831A8D}"/>
              </a:ext>
            </a:extLst>
          </p:cNvPr>
          <p:cNvSpPr/>
          <p:nvPr/>
        </p:nvSpPr>
        <p:spPr>
          <a:xfrm>
            <a:off x="7610072" y="3003550"/>
            <a:ext cx="989012" cy="4254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solidFill>
                <a:schemeClr val="bg1"/>
              </a:solidFill>
            </a:endParaRPr>
          </a:p>
        </p:txBody>
      </p:sp>
      <p:sp>
        <p:nvSpPr>
          <p:cNvPr id="8" name="Rectangle 12">
            <a:extLst>
              <a:ext uri="{FF2B5EF4-FFF2-40B4-BE49-F238E27FC236}">
                <a16:creationId xmlns:a16="http://schemas.microsoft.com/office/drawing/2014/main" id="{80697635-1EA3-004F-C17E-8DC2A42D79F3}"/>
              </a:ext>
            </a:extLst>
          </p:cNvPr>
          <p:cNvSpPr/>
          <p:nvPr/>
        </p:nvSpPr>
        <p:spPr>
          <a:xfrm>
            <a:off x="8622579" y="3003550"/>
            <a:ext cx="990600" cy="4254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solidFill>
                <a:schemeClr val="bg1"/>
              </a:solidFill>
            </a:endParaRPr>
          </a:p>
        </p:txBody>
      </p:sp>
      <p:sp>
        <p:nvSpPr>
          <p:cNvPr id="9" name="Rectangle 16">
            <a:extLst>
              <a:ext uri="{FF2B5EF4-FFF2-40B4-BE49-F238E27FC236}">
                <a16:creationId xmlns:a16="http://schemas.microsoft.com/office/drawing/2014/main" id="{D51F7D2A-215B-4699-06C5-800C0A1E2CF3}"/>
              </a:ext>
            </a:extLst>
          </p:cNvPr>
          <p:cNvSpPr/>
          <p:nvPr/>
        </p:nvSpPr>
        <p:spPr>
          <a:xfrm>
            <a:off x="2774229" y="3454400"/>
            <a:ext cx="1771650" cy="425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0" name="Rectangle 17">
            <a:extLst>
              <a:ext uri="{FF2B5EF4-FFF2-40B4-BE49-F238E27FC236}">
                <a16:creationId xmlns:a16="http://schemas.microsoft.com/office/drawing/2014/main" id="{0E061C0A-7E38-06D2-C6D7-2C2C28420E3C}"/>
              </a:ext>
            </a:extLst>
          </p:cNvPr>
          <p:cNvSpPr/>
          <p:nvPr/>
        </p:nvSpPr>
        <p:spPr>
          <a:xfrm>
            <a:off x="4569374" y="3454400"/>
            <a:ext cx="989013"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1" name="Rectangle 18">
            <a:extLst>
              <a:ext uri="{FF2B5EF4-FFF2-40B4-BE49-F238E27FC236}">
                <a16:creationId xmlns:a16="http://schemas.microsoft.com/office/drawing/2014/main" id="{0E704472-C4A8-807D-6E90-C978987F2048}"/>
              </a:ext>
            </a:extLst>
          </p:cNvPr>
          <p:cNvSpPr/>
          <p:nvPr/>
        </p:nvSpPr>
        <p:spPr>
          <a:xfrm>
            <a:off x="5581882" y="3454400"/>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2" name="Rectangle 19">
            <a:extLst>
              <a:ext uri="{FF2B5EF4-FFF2-40B4-BE49-F238E27FC236}">
                <a16:creationId xmlns:a16="http://schemas.microsoft.com/office/drawing/2014/main" id="{F08B6A8F-4B60-ACBE-D12A-66BD77343BBD}"/>
              </a:ext>
            </a:extLst>
          </p:cNvPr>
          <p:cNvSpPr/>
          <p:nvPr/>
        </p:nvSpPr>
        <p:spPr>
          <a:xfrm>
            <a:off x="6595977" y="3454400"/>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3" name="Rectangle 20">
            <a:extLst>
              <a:ext uri="{FF2B5EF4-FFF2-40B4-BE49-F238E27FC236}">
                <a16:creationId xmlns:a16="http://schemas.microsoft.com/office/drawing/2014/main" id="{D2F4426D-F28C-0EFD-11E3-082D4DE27FC3}"/>
              </a:ext>
            </a:extLst>
          </p:cNvPr>
          <p:cNvSpPr/>
          <p:nvPr/>
        </p:nvSpPr>
        <p:spPr>
          <a:xfrm>
            <a:off x="7610072" y="3454400"/>
            <a:ext cx="989012"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4" name="Rectangle 21">
            <a:extLst>
              <a:ext uri="{FF2B5EF4-FFF2-40B4-BE49-F238E27FC236}">
                <a16:creationId xmlns:a16="http://schemas.microsoft.com/office/drawing/2014/main" id="{31D4F5D4-DD6F-364A-42A8-7EB9D3F62E03}"/>
              </a:ext>
            </a:extLst>
          </p:cNvPr>
          <p:cNvSpPr/>
          <p:nvPr/>
        </p:nvSpPr>
        <p:spPr>
          <a:xfrm>
            <a:off x="8622579" y="3454400"/>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5" name="Rectangle 22">
            <a:extLst>
              <a:ext uri="{FF2B5EF4-FFF2-40B4-BE49-F238E27FC236}">
                <a16:creationId xmlns:a16="http://schemas.microsoft.com/office/drawing/2014/main" id="{17F7490D-6BF0-0844-D81B-8B2B8C392A4E}"/>
              </a:ext>
            </a:extLst>
          </p:cNvPr>
          <p:cNvSpPr/>
          <p:nvPr/>
        </p:nvSpPr>
        <p:spPr>
          <a:xfrm>
            <a:off x="2774229" y="3904853"/>
            <a:ext cx="1771650" cy="425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6" name="Rectangle 23">
            <a:extLst>
              <a:ext uri="{FF2B5EF4-FFF2-40B4-BE49-F238E27FC236}">
                <a16:creationId xmlns:a16="http://schemas.microsoft.com/office/drawing/2014/main" id="{7F52E13F-5EB0-B914-48EA-092708237148}"/>
              </a:ext>
            </a:extLst>
          </p:cNvPr>
          <p:cNvSpPr/>
          <p:nvPr/>
        </p:nvSpPr>
        <p:spPr>
          <a:xfrm>
            <a:off x="4569374" y="3905250"/>
            <a:ext cx="989013" cy="4238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7" name="Rectangle 24">
            <a:extLst>
              <a:ext uri="{FF2B5EF4-FFF2-40B4-BE49-F238E27FC236}">
                <a16:creationId xmlns:a16="http://schemas.microsoft.com/office/drawing/2014/main" id="{503D477B-D5E6-E10A-DB66-396B100220FC}"/>
              </a:ext>
            </a:extLst>
          </p:cNvPr>
          <p:cNvSpPr/>
          <p:nvPr/>
        </p:nvSpPr>
        <p:spPr>
          <a:xfrm>
            <a:off x="5581882" y="3905250"/>
            <a:ext cx="990600" cy="4238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8" name="Rectangle 25">
            <a:extLst>
              <a:ext uri="{FF2B5EF4-FFF2-40B4-BE49-F238E27FC236}">
                <a16:creationId xmlns:a16="http://schemas.microsoft.com/office/drawing/2014/main" id="{B7969C3C-92FB-325A-1B6F-F38EBC55D906}"/>
              </a:ext>
            </a:extLst>
          </p:cNvPr>
          <p:cNvSpPr/>
          <p:nvPr/>
        </p:nvSpPr>
        <p:spPr>
          <a:xfrm>
            <a:off x="6595977" y="3905250"/>
            <a:ext cx="990600" cy="4238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9" name="Rectangle 26">
            <a:extLst>
              <a:ext uri="{FF2B5EF4-FFF2-40B4-BE49-F238E27FC236}">
                <a16:creationId xmlns:a16="http://schemas.microsoft.com/office/drawing/2014/main" id="{17696658-CADF-EDE1-E4E1-B0AC77821ED9}"/>
              </a:ext>
            </a:extLst>
          </p:cNvPr>
          <p:cNvSpPr/>
          <p:nvPr/>
        </p:nvSpPr>
        <p:spPr>
          <a:xfrm>
            <a:off x="7610072" y="3905250"/>
            <a:ext cx="989012" cy="4238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0" name="Rectangle 27">
            <a:extLst>
              <a:ext uri="{FF2B5EF4-FFF2-40B4-BE49-F238E27FC236}">
                <a16:creationId xmlns:a16="http://schemas.microsoft.com/office/drawing/2014/main" id="{99AB2D9D-2679-FC8F-00BD-09BC2897766B}"/>
              </a:ext>
            </a:extLst>
          </p:cNvPr>
          <p:cNvSpPr/>
          <p:nvPr/>
        </p:nvSpPr>
        <p:spPr>
          <a:xfrm>
            <a:off x="8622579" y="3905250"/>
            <a:ext cx="990600" cy="4238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1" name="Rectangle 28">
            <a:extLst>
              <a:ext uri="{FF2B5EF4-FFF2-40B4-BE49-F238E27FC236}">
                <a16:creationId xmlns:a16="http://schemas.microsoft.com/office/drawing/2014/main" id="{37C2B250-7E35-5E26-6694-6BC26121F049}"/>
              </a:ext>
            </a:extLst>
          </p:cNvPr>
          <p:cNvSpPr/>
          <p:nvPr/>
        </p:nvSpPr>
        <p:spPr>
          <a:xfrm>
            <a:off x="2774229" y="4355306"/>
            <a:ext cx="1771650" cy="425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2" name="Rectangle 29">
            <a:extLst>
              <a:ext uri="{FF2B5EF4-FFF2-40B4-BE49-F238E27FC236}">
                <a16:creationId xmlns:a16="http://schemas.microsoft.com/office/drawing/2014/main" id="{013042F0-CF4F-0748-FA44-9D51F210EC1C}"/>
              </a:ext>
            </a:extLst>
          </p:cNvPr>
          <p:cNvSpPr/>
          <p:nvPr/>
        </p:nvSpPr>
        <p:spPr>
          <a:xfrm>
            <a:off x="4569374" y="4354513"/>
            <a:ext cx="989013"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3" name="Rectangle 30">
            <a:extLst>
              <a:ext uri="{FF2B5EF4-FFF2-40B4-BE49-F238E27FC236}">
                <a16:creationId xmlns:a16="http://schemas.microsoft.com/office/drawing/2014/main" id="{A22E19A4-32A5-14EC-8742-82301BDE174D}"/>
              </a:ext>
            </a:extLst>
          </p:cNvPr>
          <p:cNvSpPr/>
          <p:nvPr/>
        </p:nvSpPr>
        <p:spPr>
          <a:xfrm>
            <a:off x="5581882" y="4354513"/>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4" name="Rectangle 31">
            <a:extLst>
              <a:ext uri="{FF2B5EF4-FFF2-40B4-BE49-F238E27FC236}">
                <a16:creationId xmlns:a16="http://schemas.microsoft.com/office/drawing/2014/main" id="{1A19F595-6A92-CCCF-412B-F7DAADA881EC}"/>
              </a:ext>
            </a:extLst>
          </p:cNvPr>
          <p:cNvSpPr/>
          <p:nvPr/>
        </p:nvSpPr>
        <p:spPr>
          <a:xfrm>
            <a:off x="6595977" y="4354513"/>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5" name="Rectangle 32">
            <a:extLst>
              <a:ext uri="{FF2B5EF4-FFF2-40B4-BE49-F238E27FC236}">
                <a16:creationId xmlns:a16="http://schemas.microsoft.com/office/drawing/2014/main" id="{81DAE012-ACF2-39BC-5B6C-F0CF8EB4E16E}"/>
              </a:ext>
            </a:extLst>
          </p:cNvPr>
          <p:cNvSpPr/>
          <p:nvPr/>
        </p:nvSpPr>
        <p:spPr>
          <a:xfrm>
            <a:off x="7610072" y="4354513"/>
            <a:ext cx="989012"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6" name="Rectangle 33">
            <a:extLst>
              <a:ext uri="{FF2B5EF4-FFF2-40B4-BE49-F238E27FC236}">
                <a16:creationId xmlns:a16="http://schemas.microsoft.com/office/drawing/2014/main" id="{5796875E-D16F-1BA0-714D-DAE8F4194B27}"/>
              </a:ext>
            </a:extLst>
          </p:cNvPr>
          <p:cNvSpPr/>
          <p:nvPr/>
        </p:nvSpPr>
        <p:spPr>
          <a:xfrm>
            <a:off x="8622579" y="4354513"/>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7" name="Rectangle 34">
            <a:extLst>
              <a:ext uri="{FF2B5EF4-FFF2-40B4-BE49-F238E27FC236}">
                <a16:creationId xmlns:a16="http://schemas.microsoft.com/office/drawing/2014/main" id="{0FD5C97E-A4D7-B737-7E86-272E3EC435D1}"/>
              </a:ext>
            </a:extLst>
          </p:cNvPr>
          <p:cNvSpPr/>
          <p:nvPr/>
        </p:nvSpPr>
        <p:spPr>
          <a:xfrm>
            <a:off x="2774229" y="4805759"/>
            <a:ext cx="1771650" cy="425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8" name="Rectangle 35">
            <a:extLst>
              <a:ext uri="{FF2B5EF4-FFF2-40B4-BE49-F238E27FC236}">
                <a16:creationId xmlns:a16="http://schemas.microsoft.com/office/drawing/2014/main" id="{8DAE346B-200B-05CB-CD53-072EE5EEEC5C}"/>
              </a:ext>
            </a:extLst>
          </p:cNvPr>
          <p:cNvSpPr/>
          <p:nvPr/>
        </p:nvSpPr>
        <p:spPr>
          <a:xfrm>
            <a:off x="4569374" y="4805363"/>
            <a:ext cx="989013"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9" name="Rectangle 36">
            <a:extLst>
              <a:ext uri="{FF2B5EF4-FFF2-40B4-BE49-F238E27FC236}">
                <a16:creationId xmlns:a16="http://schemas.microsoft.com/office/drawing/2014/main" id="{C3861840-C617-F731-4FF9-FEF756496991}"/>
              </a:ext>
            </a:extLst>
          </p:cNvPr>
          <p:cNvSpPr/>
          <p:nvPr/>
        </p:nvSpPr>
        <p:spPr>
          <a:xfrm>
            <a:off x="5581882" y="4805363"/>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0" name="Rectangle 37">
            <a:extLst>
              <a:ext uri="{FF2B5EF4-FFF2-40B4-BE49-F238E27FC236}">
                <a16:creationId xmlns:a16="http://schemas.microsoft.com/office/drawing/2014/main" id="{732C2AA0-8346-AC1C-F363-9EADCBA68513}"/>
              </a:ext>
            </a:extLst>
          </p:cNvPr>
          <p:cNvSpPr/>
          <p:nvPr/>
        </p:nvSpPr>
        <p:spPr>
          <a:xfrm>
            <a:off x="6595977" y="4805363"/>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1" name="Rectangle 38">
            <a:extLst>
              <a:ext uri="{FF2B5EF4-FFF2-40B4-BE49-F238E27FC236}">
                <a16:creationId xmlns:a16="http://schemas.microsoft.com/office/drawing/2014/main" id="{12BF182C-F006-F71C-8AB1-2FFF02CFF644}"/>
              </a:ext>
            </a:extLst>
          </p:cNvPr>
          <p:cNvSpPr/>
          <p:nvPr/>
        </p:nvSpPr>
        <p:spPr>
          <a:xfrm>
            <a:off x="7610072" y="4805363"/>
            <a:ext cx="989012"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2" name="Rectangle 39">
            <a:extLst>
              <a:ext uri="{FF2B5EF4-FFF2-40B4-BE49-F238E27FC236}">
                <a16:creationId xmlns:a16="http://schemas.microsoft.com/office/drawing/2014/main" id="{69AEE29D-B46A-02B8-FF24-88864530AE1D}"/>
              </a:ext>
            </a:extLst>
          </p:cNvPr>
          <p:cNvSpPr/>
          <p:nvPr/>
        </p:nvSpPr>
        <p:spPr>
          <a:xfrm>
            <a:off x="8622579" y="4805363"/>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3" name="Rectangle 40">
            <a:extLst>
              <a:ext uri="{FF2B5EF4-FFF2-40B4-BE49-F238E27FC236}">
                <a16:creationId xmlns:a16="http://schemas.microsoft.com/office/drawing/2014/main" id="{9CA41273-5D94-DA89-445C-EAFE3F0A49A7}"/>
              </a:ext>
            </a:extLst>
          </p:cNvPr>
          <p:cNvSpPr/>
          <p:nvPr/>
        </p:nvSpPr>
        <p:spPr>
          <a:xfrm>
            <a:off x="2774229" y="5256213"/>
            <a:ext cx="1771650" cy="425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4" name="Rectangle 41">
            <a:extLst>
              <a:ext uri="{FF2B5EF4-FFF2-40B4-BE49-F238E27FC236}">
                <a16:creationId xmlns:a16="http://schemas.microsoft.com/office/drawing/2014/main" id="{DD2ACF48-AA7A-59BE-3E11-E02A772B5F1A}"/>
              </a:ext>
            </a:extLst>
          </p:cNvPr>
          <p:cNvSpPr/>
          <p:nvPr/>
        </p:nvSpPr>
        <p:spPr>
          <a:xfrm>
            <a:off x="4569374" y="5256213"/>
            <a:ext cx="989013"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5" name="Rectangle 42">
            <a:extLst>
              <a:ext uri="{FF2B5EF4-FFF2-40B4-BE49-F238E27FC236}">
                <a16:creationId xmlns:a16="http://schemas.microsoft.com/office/drawing/2014/main" id="{ED2C76F0-5571-B27F-95E1-E952A7299D1E}"/>
              </a:ext>
            </a:extLst>
          </p:cNvPr>
          <p:cNvSpPr/>
          <p:nvPr/>
        </p:nvSpPr>
        <p:spPr>
          <a:xfrm>
            <a:off x="5581882" y="5256213"/>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6" name="Rectangle 43">
            <a:extLst>
              <a:ext uri="{FF2B5EF4-FFF2-40B4-BE49-F238E27FC236}">
                <a16:creationId xmlns:a16="http://schemas.microsoft.com/office/drawing/2014/main" id="{D6A191D3-8F23-2188-A1A3-566042E82140}"/>
              </a:ext>
            </a:extLst>
          </p:cNvPr>
          <p:cNvSpPr/>
          <p:nvPr/>
        </p:nvSpPr>
        <p:spPr>
          <a:xfrm>
            <a:off x="6595977" y="5256213"/>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7" name="Rectangle 44">
            <a:extLst>
              <a:ext uri="{FF2B5EF4-FFF2-40B4-BE49-F238E27FC236}">
                <a16:creationId xmlns:a16="http://schemas.microsoft.com/office/drawing/2014/main" id="{57AF280F-A2E3-AD1E-3BF0-1EDBD8BDEAB9}"/>
              </a:ext>
            </a:extLst>
          </p:cNvPr>
          <p:cNvSpPr/>
          <p:nvPr/>
        </p:nvSpPr>
        <p:spPr>
          <a:xfrm>
            <a:off x="7610072" y="5256213"/>
            <a:ext cx="989012"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8" name="Rectangle 45">
            <a:extLst>
              <a:ext uri="{FF2B5EF4-FFF2-40B4-BE49-F238E27FC236}">
                <a16:creationId xmlns:a16="http://schemas.microsoft.com/office/drawing/2014/main" id="{7993BBC2-47D1-8371-5816-A671AFBFA790}"/>
              </a:ext>
            </a:extLst>
          </p:cNvPr>
          <p:cNvSpPr/>
          <p:nvPr/>
        </p:nvSpPr>
        <p:spPr>
          <a:xfrm>
            <a:off x="8622579" y="5256213"/>
            <a:ext cx="990600" cy="425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39" name="TextBox 52">
            <a:extLst>
              <a:ext uri="{FF2B5EF4-FFF2-40B4-BE49-F238E27FC236}">
                <a16:creationId xmlns:a16="http://schemas.microsoft.com/office/drawing/2014/main" id="{C0E14402-8B51-3E13-3550-A1C47150E468}"/>
              </a:ext>
            </a:extLst>
          </p:cNvPr>
          <p:cNvSpPr txBox="1">
            <a:spLocks noChangeArrowheads="1"/>
          </p:cNvSpPr>
          <p:nvPr/>
        </p:nvSpPr>
        <p:spPr bwMode="auto">
          <a:xfrm>
            <a:off x="2931390" y="3128963"/>
            <a:ext cx="170497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r>
              <a:rPr lang="en-US" altLang="es-CL" sz="1050" b="1" dirty="0">
                <a:solidFill>
                  <a:schemeClr val="bg1"/>
                </a:solidFill>
                <a:latin typeface="+mn-lt"/>
              </a:rPr>
              <a:t>TXT</a:t>
            </a:r>
            <a:endParaRPr lang="en-ID" altLang="es-CL" sz="1050" b="1" dirty="0">
              <a:solidFill>
                <a:schemeClr val="bg1"/>
              </a:solidFill>
              <a:latin typeface="+mn-lt"/>
            </a:endParaRPr>
          </a:p>
        </p:txBody>
      </p:sp>
      <p:sp>
        <p:nvSpPr>
          <p:cNvPr id="40" name="TextBox 53">
            <a:extLst>
              <a:ext uri="{FF2B5EF4-FFF2-40B4-BE49-F238E27FC236}">
                <a16:creationId xmlns:a16="http://schemas.microsoft.com/office/drawing/2014/main" id="{2F4F789A-17AE-7DC4-4ECD-3F0B3304DFD9}"/>
              </a:ext>
            </a:extLst>
          </p:cNvPr>
          <p:cNvSpPr txBox="1">
            <a:spLocks noChangeArrowheads="1"/>
          </p:cNvSpPr>
          <p:nvPr/>
        </p:nvSpPr>
        <p:spPr bwMode="auto">
          <a:xfrm>
            <a:off x="4742729" y="3128963"/>
            <a:ext cx="64293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algn="ctr"/>
            <a:r>
              <a:rPr lang="en-US" altLang="es-CL" sz="1050" b="1" dirty="0">
                <a:solidFill>
                  <a:schemeClr val="bg1"/>
                </a:solidFill>
              </a:rPr>
              <a:t>TXT</a:t>
            </a:r>
            <a:endParaRPr lang="en-ID" altLang="es-CL" sz="1050" b="1" dirty="0">
              <a:solidFill>
                <a:schemeClr val="bg1"/>
              </a:solidFill>
              <a:latin typeface="+mn-lt"/>
            </a:endParaRPr>
          </a:p>
        </p:txBody>
      </p:sp>
      <p:sp>
        <p:nvSpPr>
          <p:cNvPr id="41" name="TextBox 54">
            <a:extLst>
              <a:ext uri="{FF2B5EF4-FFF2-40B4-BE49-F238E27FC236}">
                <a16:creationId xmlns:a16="http://schemas.microsoft.com/office/drawing/2014/main" id="{8C368C18-CD65-8ABB-F020-F27FC5C611B1}"/>
              </a:ext>
            </a:extLst>
          </p:cNvPr>
          <p:cNvSpPr txBox="1"/>
          <p:nvPr/>
        </p:nvSpPr>
        <p:spPr>
          <a:xfrm>
            <a:off x="5755554" y="3128963"/>
            <a:ext cx="642937" cy="253916"/>
          </a:xfrm>
          <a:prstGeom prst="rect">
            <a:avLst/>
          </a:prstGeom>
          <a:noFill/>
        </p:spPr>
        <p:txBody>
          <a:bodyPr>
            <a:spAutoFit/>
          </a:bodyPr>
          <a:lstStyle/>
          <a:p>
            <a:pPr algn="ctr">
              <a:defRPr/>
            </a:pPr>
            <a:r>
              <a:rPr lang="en-US" altLang="es-CL" sz="1050" b="1" dirty="0">
                <a:solidFill>
                  <a:schemeClr val="bg1"/>
                </a:solidFill>
              </a:rPr>
              <a:t>TXT</a:t>
            </a:r>
            <a:endParaRPr lang="en-ID" sz="1050" b="1" dirty="0">
              <a:solidFill>
                <a:schemeClr val="bg1"/>
              </a:solidFill>
            </a:endParaRPr>
          </a:p>
        </p:txBody>
      </p:sp>
      <p:sp>
        <p:nvSpPr>
          <p:cNvPr id="42" name="TextBox 55">
            <a:extLst>
              <a:ext uri="{FF2B5EF4-FFF2-40B4-BE49-F238E27FC236}">
                <a16:creationId xmlns:a16="http://schemas.microsoft.com/office/drawing/2014/main" id="{755D2C7E-4E09-A772-E981-8F6CCFD4CBBD}"/>
              </a:ext>
            </a:extLst>
          </p:cNvPr>
          <p:cNvSpPr txBox="1"/>
          <p:nvPr/>
        </p:nvSpPr>
        <p:spPr>
          <a:xfrm>
            <a:off x="6635029" y="3128963"/>
            <a:ext cx="912812" cy="253916"/>
          </a:xfrm>
          <a:prstGeom prst="rect">
            <a:avLst/>
          </a:prstGeom>
          <a:noFill/>
        </p:spPr>
        <p:txBody>
          <a:bodyPr>
            <a:spAutoFit/>
          </a:bodyPr>
          <a:lstStyle/>
          <a:p>
            <a:pPr algn="ctr">
              <a:defRPr/>
            </a:pPr>
            <a:r>
              <a:rPr lang="en-US" altLang="es-CL" sz="1050" b="1" dirty="0">
                <a:solidFill>
                  <a:schemeClr val="bg1"/>
                </a:solidFill>
              </a:rPr>
              <a:t>TXT</a:t>
            </a:r>
            <a:endParaRPr lang="en-ID" sz="1050" b="1" dirty="0">
              <a:solidFill>
                <a:schemeClr val="bg1"/>
              </a:solidFill>
            </a:endParaRPr>
          </a:p>
        </p:txBody>
      </p:sp>
      <p:sp>
        <p:nvSpPr>
          <p:cNvPr id="43" name="TextBox 56">
            <a:extLst>
              <a:ext uri="{FF2B5EF4-FFF2-40B4-BE49-F238E27FC236}">
                <a16:creationId xmlns:a16="http://schemas.microsoft.com/office/drawing/2014/main" id="{3CBE95C7-EE99-3590-0831-88912A5A7403}"/>
              </a:ext>
            </a:extLst>
          </p:cNvPr>
          <p:cNvSpPr txBox="1"/>
          <p:nvPr/>
        </p:nvSpPr>
        <p:spPr>
          <a:xfrm>
            <a:off x="7782791" y="3128963"/>
            <a:ext cx="642938" cy="253916"/>
          </a:xfrm>
          <a:prstGeom prst="rect">
            <a:avLst/>
          </a:prstGeom>
          <a:noFill/>
        </p:spPr>
        <p:txBody>
          <a:bodyPr>
            <a:spAutoFit/>
          </a:bodyPr>
          <a:lstStyle/>
          <a:p>
            <a:pPr algn="ctr">
              <a:defRPr/>
            </a:pPr>
            <a:r>
              <a:rPr lang="en-US" altLang="es-CL" sz="1050" b="1" dirty="0">
                <a:solidFill>
                  <a:schemeClr val="bg1"/>
                </a:solidFill>
              </a:rPr>
              <a:t>TXT</a:t>
            </a:r>
            <a:endParaRPr lang="en-ID" sz="1050" b="1" dirty="0">
              <a:solidFill>
                <a:schemeClr val="bg1"/>
              </a:solidFill>
            </a:endParaRPr>
          </a:p>
        </p:txBody>
      </p:sp>
      <p:sp>
        <p:nvSpPr>
          <p:cNvPr id="44" name="TextBox 57">
            <a:extLst>
              <a:ext uri="{FF2B5EF4-FFF2-40B4-BE49-F238E27FC236}">
                <a16:creationId xmlns:a16="http://schemas.microsoft.com/office/drawing/2014/main" id="{A560C562-3BF3-5FFB-983D-0759C4E7F5A7}"/>
              </a:ext>
            </a:extLst>
          </p:cNvPr>
          <p:cNvSpPr txBox="1"/>
          <p:nvPr/>
        </p:nvSpPr>
        <p:spPr>
          <a:xfrm>
            <a:off x="8570191" y="3128963"/>
            <a:ext cx="1095375" cy="253916"/>
          </a:xfrm>
          <a:prstGeom prst="rect">
            <a:avLst/>
          </a:prstGeom>
          <a:noFill/>
        </p:spPr>
        <p:txBody>
          <a:bodyPr>
            <a:spAutoFit/>
          </a:bodyPr>
          <a:lstStyle/>
          <a:p>
            <a:pPr algn="ctr">
              <a:defRPr/>
            </a:pPr>
            <a:r>
              <a:rPr lang="en-US" altLang="es-CL" sz="1050" b="1" dirty="0">
                <a:solidFill>
                  <a:schemeClr val="bg1"/>
                </a:solidFill>
              </a:rPr>
              <a:t>TXT</a:t>
            </a:r>
            <a:endParaRPr lang="en-ID" sz="1050" b="1" dirty="0">
              <a:solidFill>
                <a:schemeClr val="bg1"/>
              </a:solidFill>
            </a:endParaRPr>
          </a:p>
        </p:txBody>
      </p:sp>
      <p:sp>
        <p:nvSpPr>
          <p:cNvPr id="45" name="TextBox 59">
            <a:extLst>
              <a:ext uri="{FF2B5EF4-FFF2-40B4-BE49-F238E27FC236}">
                <a16:creationId xmlns:a16="http://schemas.microsoft.com/office/drawing/2014/main" id="{A9C2F9A1-FF2D-E2CC-16CA-D69E534554F6}"/>
              </a:ext>
            </a:extLst>
          </p:cNvPr>
          <p:cNvSpPr txBox="1">
            <a:spLocks noChangeArrowheads="1"/>
          </p:cNvSpPr>
          <p:nvPr/>
        </p:nvSpPr>
        <p:spPr bwMode="auto">
          <a:xfrm>
            <a:off x="2931391" y="3546475"/>
            <a:ext cx="14573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r>
              <a:rPr lang="en-US" altLang="es-CL" sz="1050" dirty="0">
                <a:solidFill>
                  <a:schemeClr val="tx2"/>
                </a:solidFill>
                <a:latin typeface="+mn-lt"/>
              </a:rPr>
              <a:t>Simple Text 01</a:t>
            </a:r>
          </a:p>
        </p:txBody>
      </p:sp>
      <p:sp>
        <p:nvSpPr>
          <p:cNvPr id="46" name="TextBox 60">
            <a:extLst>
              <a:ext uri="{FF2B5EF4-FFF2-40B4-BE49-F238E27FC236}">
                <a16:creationId xmlns:a16="http://schemas.microsoft.com/office/drawing/2014/main" id="{0BCF31F5-FAF8-E8D9-4426-8A7FAD9EFD69}"/>
              </a:ext>
            </a:extLst>
          </p:cNvPr>
          <p:cNvSpPr txBox="1">
            <a:spLocks noChangeArrowheads="1"/>
          </p:cNvSpPr>
          <p:nvPr/>
        </p:nvSpPr>
        <p:spPr bwMode="auto">
          <a:xfrm>
            <a:off x="2931391" y="3995738"/>
            <a:ext cx="14573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r>
              <a:rPr lang="en-US" altLang="es-CL" sz="1050">
                <a:solidFill>
                  <a:schemeClr val="tx2"/>
                </a:solidFill>
                <a:latin typeface="+mn-lt"/>
              </a:rPr>
              <a:t>Simple Text 02</a:t>
            </a:r>
          </a:p>
        </p:txBody>
      </p:sp>
      <p:sp>
        <p:nvSpPr>
          <p:cNvPr id="47" name="TextBox 61">
            <a:extLst>
              <a:ext uri="{FF2B5EF4-FFF2-40B4-BE49-F238E27FC236}">
                <a16:creationId xmlns:a16="http://schemas.microsoft.com/office/drawing/2014/main" id="{87A2D0DC-6A40-072B-012C-35F6511BADAF}"/>
              </a:ext>
            </a:extLst>
          </p:cNvPr>
          <p:cNvSpPr txBox="1">
            <a:spLocks noChangeArrowheads="1"/>
          </p:cNvSpPr>
          <p:nvPr/>
        </p:nvSpPr>
        <p:spPr bwMode="auto">
          <a:xfrm>
            <a:off x="2931391" y="4445000"/>
            <a:ext cx="14573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r>
              <a:rPr lang="en-US" altLang="es-CL" sz="1050">
                <a:solidFill>
                  <a:schemeClr val="tx2"/>
                </a:solidFill>
                <a:latin typeface="+mn-lt"/>
              </a:rPr>
              <a:t>Simple Text 03</a:t>
            </a:r>
          </a:p>
        </p:txBody>
      </p:sp>
      <p:sp>
        <p:nvSpPr>
          <p:cNvPr id="48" name="TextBox 62">
            <a:extLst>
              <a:ext uri="{FF2B5EF4-FFF2-40B4-BE49-F238E27FC236}">
                <a16:creationId xmlns:a16="http://schemas.microsoft.com/office/drawing/2014/main" id="{BFE46623-8A16-F29E-F8EE-D647168B5E21}"/>
              </a:ext>
            </a:extLst>
          </p:cNvPr>
          <p:cNvSpPr txBox="1">
            <a:spLocks noChangeArrowheads="1"/>
          </p:cNvSpPr>
          <p:nvPr/>
        </p:nvSpPr>
        <p:spPr bwMode="auto">
          <a:xfrm>
            <a:off x="2931391" y="4894263"/>
            <a:ext cx="14573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r>
              <a:rPr lang="en-US" altLang="es-CL" sz="1050">
                <a:solidFill>
                  <a:schemeClr val="tx2"/>
                </a:solidFill>
                <a:latin typeface="+mn-lt"/>
              </a:rPr>
              <a:t>Simple Text 04</a:t>
            </a:r>
          </a:p>
        </p:txBody>
      </p:sp>
      <p:sp>
        <p:nvSpPr>
          <p:cNvPr id="49" name="TextBox 63">
            <a:extLst>
              <a:ext uri="{FF2B5EF4-FFF2-40B4-BE49-F238E27FC236}">
                <a16:creationId xmlns:a16="http://schemas.microsoft.com/office/drawing/2014/main" id="{2CD9A3F6-E13C-1199-AEB1-A478070BCCB4}"/>
              </a:ext>
            </a:extLst>
          </p:cNvPr>
          <p:cNvSpPr txBox="1">
            <a:spLocks noChangeArrowheads="1"/>
          </p:cNvSpPr>
          <p:nvPr/>
        </p:nvSpPr>
        <p:spPr bwMode="auto">
          <a:xfrm>
            <a:off x="2931391" y="5365750"/>
            <a:ext cx="14573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r>
              <a:rPr lang="en-US" altLang="es-CL" sz="1050">
                <a:solidFill>
                  <a:schemeClr val="tx2"/>
                </a:solidFill>
                <a:latin typeface="+mn-lt"/>
              </a:rPr>
              <a:t>Simple Text 05</a:t>
            </a:r>
          </a:p>
        </p:txBody>
      </p:sp>
      <p:sp>
        <p:nvSpPr>
          <p:cNvPr id="55" name="Oval 69">
            <a:extLst>
              <a:ext uri="{FF2B5EF4-FFF2-40B4-BE49-F238E27FC236}">
                <a16:creationId xmlns:a16="http://schemas.microsoft.com/office/drawing/2014/main" id="{9F53E3A7-91A9-6B33-B5E4-02CDB980BCCB}"/>
              </a:ext>
            </a:extLst>
          </p:cNvPr>
          <p:cNvSpPr/>
          <p:nvPr/>
        </p:nvSpPr>
        <p:spPr>
          <a:xfrm>
            <a:off x="6023841" y="3613150"/>
            <a:ext cx="107950" cy="1079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56" name="Oval 70">
            <a:extLst>
              <a:ext uri="{FF2B5EF4-FFF2-40B4-BE49-F238E27FC236}">
                <a16:creationId xmlns:a16="http://schemas.microsoft.com/office/drawing/2014/main" id="{031B38F6-4E69-2E06-E6A9-D9D80265F03E}"/>
              </a:ext>
            </a:extLst>
          </p:cNvPr>
          <p:cNvSpPr/>
          <p:nvPr/>
        </p:nvSpPr>
        <p:spPr>
          <a:xfrm>
            <a:off x="8051079" y="3613150"/>
            <a:ext cx="107950" cy="1079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57" name="Oval 71">
            <a:extLst>
              <a:ext uri="{FF2B5EF4-FFF2-40B4-BE49-F238E27FC236}">
                <a16:creationId xmlns:a16="http://schemas.microsoft.com/office/drawing/2014/main" id="{487C2741-678B-9539-273E-2FBB7C2E01C5}"/>
              </a:ext>
            </a:extLst>
          </p:cNvPr>
          <p:cNvSpPr/>
          <p:nvPr/>
        </p:nvSpPr>
        <p:spPr>
          <a:xfrm>
            <a:off x="6023841" y="4064000"/>
            <a:ext cx="107950" cy="1079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58" name="Oval 72">
            <a:extLst>
              <a:ext uri="{FF2B5EF4-FFF2-40B4-BE49-F238E27FC236}">
                <a16:creationId xmlns:a16="http://schemas.microsoft.com/office/drawing/2014/main" id="{1C5885A5-8456-BCD8-B75F-7A7DF4654FF9}"/>
              </a:ext>
            </a:extLst>
          </p:cNvPr>
          <p:cNvSpPr/>
          <p:nvPr/>
        </p:nvSpPr>
        <p:spPr>
          <a:xfrm>
            <a:off x="7036666" y="4064000"/>
            <a:ext cx="107950" cy="1079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59" name="Oval 73">
            <a:extLst>
              <a:ext uri="{FF2B5EF4-FFF2-40B4-BE49-F238E27FC236}">
                <a16:creationId xmlns:a16="http://schemas.microsoft.com/office/drawing/2014/main" id="{31B7EAF8-FFDA-86BC-006B-06397682215C}"/>
              </a:ext>
            </a:extLst>
          </p:cNvPr>
          <p:cNvSpPr/>
          <p:nvPr/>
        </p:nvSpPr>
        <p:spPr>
          <a:xfrm>
            <a:off x="8051079" y="4064000"/>
            <a:ext cx="107950" cy="1079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60" name="Oval 74">
            <a:extLst>
              <a:ext uri="{FF2B5EF4-FFF2-40B4-BE49-F238E27FC236}">
                <a16:creationId xmlns:a16="http://schemas.microsoft.com/office/drawing/2014/main" id="{A6977D4E-B413-65C0-62F3-2197C814CF74}"/>
              </a:ext>
            </a:extLst>
          </p:cNvPr>
          <p:cNvSpPr/>
          <p:nvPr/>
        </p:nvSpPr>
        <p:spPr>
          <a:xfrm>
            <a:off x="7033491" y="4551363"/>
            <a:ext cx="107950" cy="1079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61" name="Oval 75">
            <a:extLst>
              <a:ext uri="{FF2B5EF4-FFF2-40B4-BE49-F238E27FC236}">
                <a16:creationId xmlns:a16="http://schemas.microsoft.com/office/drawing/2014/main" id="{0A513CF4-4D0C-CEB6-0CD5-4AEC01A5CE5E}"/>
              </a:ext>
            </a:extLst>
          </p:cNvPr>
          <p:cNvSpPr/>
          <p:nvPr/>
        </p:nvSpPr>
        <p:spPr>
          <a:xfrm>
            <a:off x="9063904" y="4537075"/>
            <a:ext cx="107950" cy="1079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62" name="Oval 76">
            <a:extLst>
              <a:ext uri="{FF2B5EF4-FFF2-40B4-BE49-F238E27FC236}">
                <a16:creationId xmlns:a16="http://schemas.microsoft.com/office/drawing/2014/main" id="{2BC5E5DD-EB0B-CFC3-9F64-5FB6517A196A}"/>
              </a:ext>
            </a:extLst>
          </p:cNvPr>
          <p:cNvSpPr/>
          <p:nvPr/>
        </p:nvSpPr>
        <p:spPr>
          <a:xfrm>
            <a:off x="6023841" y="4964113"/>
            <a:ext cx="107950" cy="1079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63" name="Oval 77">
            <a:extLst>
              <a:ext uri="{FF2B5EF4-FFF2-40B4-BE49-F238E27FC236}">
                <a16:creationId xmlns:a16="http://schemas.microsoft.com/office/drawing/2014/main" id="{A6DE2B93-2D52-3EF6-89BD-53285D838E62}"/>
              </a:ext>
            </a:extLst>
          </p:cNvPr>
          <p:cNvSpPr/>
          <p:nvPr/>
        </p:nvSpPr>
        <p:spPr>
          <a:xfrm>
            <a:off x="9063904" y="5402221"/>
            <a:ext cx="107950" cy="1079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65" name="TextBox 29">
            <a:extLst>
              <a:ext uri="{FF2B5EF4-FFF2-40B4-BE49-F238E27FC236}">
                <a16:creationId xmlns:a16="http://schemas.microsoft.com/office/drawing/2014/main" id="{27E77D2F-2932-7A6A-9667-F947F11786C4}"/>
              </a:ext>
            </a:extLst>
          </p:cNvPr>
          <p:cNvSpPr txBox="1"/>
          <p:nvPr/>
        </p:nvSpPr>
        <p:spPr>
          <a:xfrm>
            <a:off x="3079822" y="1952102"/>
            <a:ext cx="6218311" cy="646331"/>
          </a:xfrm>
          <a:prstGeom prst="rect">
            <a:avLst/>
          </a:prstGeom>
          <a:noFill/>
        </p:spPr>
        <p:txBody>
          <a:bodyPr wrap="square">
            <a:spAutoFit/>
          </a:bodyPr>
          <a:lstStyle/>
          <a:p>
            <a:pPr algn="ctr" eaLnBrk="1" fontAlgn="auto" hangingPunct="1">
              <a:spcBef>
                <a:spcPts val="0"/>
              </a:spcBef>
              <a:spcAft>
                <a:spcPts val="0"/>
              </a:spcAft>
              <a:defRPr/>
            </a:pPr>
            <a:r>
              <a:rPr lang="id-ID" sz="1200" dirty="0">
                <a:latin typeface="+mn-lt"/>
                <a:ea typeface="Times New Roman" panose="02020603050405020304" pitchFamily="18" charset="0"/>
              </a:rPr>
              <a:t>Lorem ipsum dolor sit amet, consectetur adipiscing elit. Vivamus vel euismod leo. Donec commodo et urna ac semper. Mauris finibus augue id</a:t>
            </a:r>
            <a:r>
              <a:rPr lang="en-US" sz="1200" dirty="0">
                <a:latin typeface="+mn-lt"/>
                <a:ea typeface="Times New Roman" panose="02020603050405020304" pitchFamily="18" charset="0"/>
              </a:rPr>
              <a:t> </a:t>
            </a:r>
            <a:r>
              <a:rPr lang="id-ID" sz="1200" dirty="0">
                <a:latin typeface="+mn-lt"/>
                <a:ea typeface="Times New Roman" panose="02020603050405020304" pitchFamily="18" charset="0"/>
              </a:rPr>
              <a:t>Vivamus vel euismod leo. Donec commodo et urna ac</a:t>
            </a:r>
            <a:r>
              <a:rPr lang="en-US" sz="1200" dirty="0">
                <a:latin typeface="+mn-lt"/>
                <a:ea typeface="Times New Roman" panose="02020603050405020304" pitchFamily="18" charset="0"/>
              </a:rPr>
              <a:t> </a:t>
            </a:r>
            <a:r>
              <a:rPr lang="id-ID" sz="1200" dirty="0">
                <a:latin typeface="+mn-lt"/>
                <a:ea typeface="Times New Roman" panose="02020603050405020304" pitchFamily="18" charset="0"/>
              </a:rPr>
              <a:t>consectetur adipiscing elit. V Donec commodo et urna ac semper. </a:t>
            </a:r>
          </a:p>
        </p:txBody>
      </p:sp>
      <p:sp>
        <p:nvSpPr>
          <p:cNvPr id="66" name="TextBox 30">
            <a:extLst>
              <a:ext uri="{FF2B5EF4-FFF2-40B4-BE49-F238E27FC236}">
                <a16:creationId xmlns:a16="http://schemas.microsoft.com/office/drawing/2014/main" id="{D96CF161-33D7-19CC-86AF-59DC93D979C1}"/>
              </a:ext>
            </a:extLst>
          </p:cNvPr>
          <p:cNvSpPr txBox="1"/>
          <p:nvPr/>
        </p:nvSpPr>
        <p:spPr>
          <a:xfrm>
            <a:off x="2610643" y="1429397"/>
            <a:ext cx="6965950" cy="400110"/>
          </a:xfrm>
          <a:prstGeom prst="rect">
            <a:avLst/>
          </a:prstGeom>
          <a:noFill/>
        </p:spPr>
        <p:txBody>
          <a:bodyPr>
            <a:spAutoFit/>
          </a:bodyPr>
          <a:lstStyle/>
          <a:p>
            <a:pPr algn="ctr" eaLnBrk="1" fontAlgn="auto" hangingPunct="1">
              <a:spcBef>
                <a:spcPts val="0"/>
              </a:spcBef>
              <a:spcAft>
                <a:spcPts val="0"/>
              </a:spcAft>
              <a:defRPr/>
            </a:pPr>
            <a:r>
              <a:rPr lang="en-US" sz="2000" b="1" dirty="0">
                <a:solidFill>
                  <a:schemeClr val="tx2"/>
                </a:solidFill>
                <a:latin typeface="+mj-lt"/>
                <a:ea typeface="Times New Roman" panose="02020603050405020304" pitchFamily="18" charset="0"/>
              </a:rPr>
              <a:t>TXT</a:t>
            </a:r>
            <a:endParaRPr lang="id-ID" sz="2000" b="1" dirty="0">
              <a:solidFill>
                <a:schemeClr val="tx2"/>
              </a:solidFill>
              <a:latin typeface="+mj-lt"/>
              <a:ea typeface="Times New Roman" panose="02020603050405020304" pitchFamily="18" charset="0"/>
            </a:endParaRPr>
          </a:p>
        </p:txBody>
      </p:sp>
      <p:sp>
        <p:nvSpPr>
          <p:cNvPr id="67" name="Oval 75">
            <a:extLst>
              <a:ext uri="{FF2B5EF4-FFF2-40B4-BE49-F238E27FC236}">
                <a16:creationId xmlns:a16="http://schemas.microsoft.com/office/drawing/2014/main" id="{97416641-00A7-4CE1-B726-0AD5BF61D5D2}"/>
              </a:ext>
            </a:extLst>
          </p:cNvPr>
          <p:cNvSpPr/>
          <p:nvPr/>
        </p:nvSpPr>
        <p:spPr>
          <a:xfrm>
            <a:off x="5010222" y="4511591"/>
            <a:ext cx="107950" cy="1079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68" name="Oval 77">
            <a:extLst>
              <a:ext uri="{FF2B5EF4-FFF2-40B4-BE49-F238E27FC236}">
                <a16:creationId xmlns:a16="http://schemas.microsoft.com/office/drawing/2014/main" id="{58600255-AB3B-D191-88BC-21135B7F7F7A}"/>
              </a:ext>
            </a:extLst>
          </p:cNvPr>
          <p:cNvSpPr/>
          <p:nvPr/>
        </p:nvSpPr>
        <p:spPr>
          <a:xfrm>
            <a:off x="5010222" y="5402221"/>
            <a:ext cx="107950" cy="1079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pic>
        <p:nvPicPr>
          <p:cNvPr id="2" name="Gráfico 1">
            <a:extLst>
              <a:ext uri="{FF2B5EF4-FFF2-40B4-BE49-F238E27FC236}">
                <a16:creationId xmlns:a16="http://schemas.microsoft.com/office/drawing/2014/main" id="{C22DCEF6-98F8-3CF9-9756-DE23B039574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0793238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C3B8D-706F-6A3E-EBF2-613126E740FA}"/>
            </a:ext>
          </a:extLst>
        </p:cNvPr>
        <p:cNvGrpSpPr/>
        <p:nvPr/>
      </p:nvGrpSpPr>
      <p:grpSpPr>
        <a:xfrm>
          <a:off x="0" y="0"/>
          <a:ext cx="0" cy="0"/>
          <a:chOff x="0" y="0"/>
          <a:chExt cx="0" cy="0"/>
        </a:xfrm>
      </p:grpSpPr>
      <p:cxnSp>
        <p:nvCxnSpPr>
          <p:cNvPr id="2" name="Straight Connector 4">
            <a:extLst>
              <a:ext uri="{FF2B5EF4-FFF2-40B4-BE49-F238E27FC236}">
                <a16:creationId xmlns:a16="http://schemas.microsoft.com/office/drawing/2014/main" id="{B92A917D-F7A6-E37A-6D8E-71D6E4E49CED}"/>
              </a:ext>
            </a:extLst>
          </p:cNvPr>
          <p:cNvCxnSpPr>
            <a:cxnSpLocks/>
            <a:stCxn id="9" idx="4"/>
            <a:endCxn id="4" idx="0"/>
          </p:cNvCxnSpPr>
          <p:nvPr/>
        </p:nvCxnSpPr>
        <p:spPr>
          <a:xfrm>
            <a:off x="2728913" y="2990056"/>
            <a:ext cx="0" cy="2166938"/>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 name="Straight Connector 6">
            <a:extLst>
              <a:ext uri="{FF2B5EF4-FFF2-40B4-BE49-F238E27FC236}">
                <a16:creationId xmlns:a16="http://schemas.microsoft.com/office/drawing/2014/main" id="{26831638-2B93-EBE8-1754-D43D0C99FF22}"/>
              </a:ext>
            </a:extLst>
          </p:cNvPr>
          <p:cNvCxnSpPr>
            <a:cxnSpLocks/>
          </p:cNvCxnSpPr>
          <p:nvPr/>
        </p:nvCxnSpPr>
        <p:spPr>
          <a:xfrm>
            <a:off x="2417763" y="5237956"/>
            <a:ext cx="7443787" cy="0"/>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4" name="Oval 8">
            <a:extLst>
              <a:ext uri="{FF2B5EF4-FFF2-40B4-BE49-F238E27FC236}">
                <a16:creationId xmlns:a16="http://schemas.microsoft.com/office/drawing/2014/main" id="{E2D11D2D-E206-1680-5070-A3062913053C}"/>
              </a:ext>
            </a:extLst>
          </p:cNvPr>
          <p:cNvSpPr/>
          <p:nvPr/>
        </p:nvSpPr>
        <p:spPr>
          <a:xfrm>
            <a:off x="2647950" y="5156994"/>
            <a:ext cx="160338" cy="1603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5" name="Arrow: Chevron 10">
            <a:extLst>
              <a:ext uri="{FF2B5EF4-FFF2-40B4-BE49-F238E27FC236}">
                <a16:creationId xmlns:a16="http://schemas.microsoft.com/office/drawing/2014/main" id="{E03F2320-2036-94F2-AB2C-147CBA22633F}"/>
              </a:ext>
            </a:extLst>
          </p:cNvPr>
          <p:cNvSpPr/>
          <p:nvPr/>
        </p:nvSpPr>
        <p:spPr>
          <a:xfrm>
            <a:off x="2309813" y="5179219"/>
            <a:ext cx="117475" cy="117475"/>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solidFill>
                <a:schemeClr val="tx1"/>
              </a:solidFill>
            </a:endParaRPr>
          </a:p>
        </p:txBody>
      </p:sp>
      <p:sp>
        <p:nvSpPr>
          <p:cNvPr id="6" name="Arrow: Chevron 11">
            <a:extLst>
              <a:ext uri="{FF2B5EF4-FFF2-40B4-BE49-F238E27FC236}">
                <a16:creationId xmlns:a16="http://schemas.microsoft.com/office/drawing/2014/main" id="{970CEDCB-EAD0-26A9-D626-A3D9C4412D33}"/>
              </a:ext>
            </a:extLst>
          </p:cNvPr>
          <p:cNvSpPr/>
          <p:nvPr/>
        </p:nvSpPr>
        <p:spPr>
          <a:xfrm>
            <a:off x="2255838" y="5204619"/>
            <a:ext cx="65087" cy="65087"/>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solidFill>
                <a:schemeClr val="tx1"/>
              </a:solidFill>
            </a:endParaRPr>
          </a:p>
        </p:txBody>
      </p:sp>
      <p:sp>
        <p:nvSpPr>
          <p:cNvPr id="7" name="Isosceles Triangle 14">
            <a:extLst>
              <a:ext uri="{FF2B5EF4-FFF2-40B4-BE49-F238E27FC236}">
                <a16:creationId xmlns:a16="http://schemas.microsoft.com/office/drawing/2014/main" id="{E919C934-0AE3-3A6C-A4DE-36BEBFCC4EA1}"/>
              </a:ext>
            </a:extLst>
          </p:cNvPr>
          <p:cNvSpPr/>
          <p:nvPr/>
        </p:nvSpPr>
        <p:spPr>
          <a:xfrm rot="5400000">
            <a:off x="9863931" y="5149850"/>
            <a:ext cx="144463" cy="17462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8" name="Rectangle: Rounded Corners 22">
            <a:extLst>
              <a:ext uri="{FF2B5EF4-FFF2-40B4-BE49-F238E27FC236}">
                <a16:creationId xmlns:a16="http://schemas.microsoft.com/office/drawing/2014/main" id="{1EFF6345-77C5-BA03-179F-67775EC012D7}"/>
              </a:ext>
            </a:extLst>
          </p:cNvPr>
          <p:cNvSpPr/>
          <p:nvPr/>
        </p:nvSpPr>
        <p:spPr>
          <a:xfrm>
            <a:off x="2705100" y="3051969"/>
            <a:ext cx="1073150" cy="2476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b="1" dirty="0"/>
              <a:t>Aspects 01</a:t>
            </a:r>
            <a:endParaRPr lang="en-ID" sz="1050" b="1" dirty="0"/>
          </a:p>
        </p:txBody>
      </p:sp>
      <p:sp>
        <p:nvSpPr>
          <p:cNvPr id="9" name="Oval 23">
            <a:extLst>
              <a:ext uri="{FF2B5EF4-FFF2-40B4-BE49-F238E27FC236}">
                <a16:creationId xmlns:a16="http://schemas.microsoft.com/office/drawing/2014/main" id="{E01AC703-F616-8AF1-F00C-E269091ABE59}"/>
              </a:ext>
            </a:extLst>
          </p:cNvPr>
          <p:cNvSpPr/>
          <p:nvPr/>
        </p:nvSpPr>
        <p:spPr>
          <a:xfrm>
            <a:off x="2697163" y="2924969"/>
            <a:ext cx="63500" cy="650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cxnSp>
        <p:nvCxnSpPr>
          <p:cNvPr id="10" name="Straight Connector 27">
            <a:extLst>
              <a:ext uri="{FF2B5EF4-FFF2-40B4-BE49-F238E27FC236}">
                <a16:creationId xmlns:a16="http://schemas.microsoft.com/office/drawing/2014/main" id="{503F5104-A97E-C74B-0AAD-19C0D66FBDFB}"/>
              </a:ext>
            </a:extLst>
          </p:cNvPr>
          <p:cNvCxnSpPr>
            <a:cxnSpLocks/>
            <a:stCxn id="13" idx="4"/>
            <a:endCxn id="11" idx="0"/>
          </p:cNvCxnSpPr>
          <p:nvPr/>
        </p:nvCxnSpPr>
        <p:spPr>
          <a:xfrm>
            <a:off x="4438650" y="3863181"/>
            <a:ext cx="14288" cy="1293813"/>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1" name="Oval 28">
            <a:extLst>
              <a:ext uri="{FF2B5EF4-FFF2-40B4-BE49-F238E27FC236}">
                <a16:creationId xmlns:a16="http://schemas.microsoft.com/office/drawing/2014/main" id="{D971CA62-CCC4-1524-6CDC-727D7EF97725}"/>
              </a:ext>
            </a:extLst>
          </p:cNvPr>
          <p:cNvSpPr/>
          <p:nvPr/>
        </p:nvSpPr>
        <p:spPr>
          <a:xfrm>
            <a:off x="4373563" y="5156994"/>
            <a:ext cx="158750" cy="1603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2" name="Rectangle: Rounded Corners 29">
            <a:extLst>
              <a:ext uri="{FF2B5EF4-FFF2-40B4-BE49-F238E27FC236}">
                <a16:creationId xmlns:a16="http://schemas.microsoft.com/office/drawing/2014/main" id="{D0009BFB-54A3-6ECB-6F9C-3F7F30F7AB77}"/>
              </a:ext>
            </a:extLst>
          </p:cNvPr>
          <p:cNvSpPr/>
          <p:nvPr/>
        </p:nvSpPr>
        <p:spPr>
          <a:xfrm>
            <a:off x="4416425" y="3925094"/>
            <a:ext cx="1073150" cy="2492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b="1" dirty="0"/>
              <a:t>Aspects 02</a:t>
            </a:r>
            <a:endParaRPr lang="en-ID" sz="1050" b="1" dirty="0"/>
          </a:p>
        </p:txBody>
      </p:sp>
      <p:sp>
        <p:nvSpPr>
          <p:cNvPr id="13" name="Oval 30">
            <a:extLst>
              <a:ext uri="{FF2B5EF4-FFF2-40B4-BE49-F238E27FC236}">
                <a16:creationId xmlns:a16="http://schemas.microsoft.com/office/drawing/2014/main" id="{2C6A8B17-8FFE-6935-EB3D-5D2B903C141F}"/>
              </a:ext>
            </a:extLst>
          </p:cNvPr>
          <p:cNvSpPr/>
          <p:nvPr/>
        </p:nvSpPr>
        <p:spPr>
          <a:xfrm>
            <a:off x="4406900" y="3799681"/>
            <a:ext cx="65088" cy="635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cxnSp>
        <p:nvCxnSpPr>
          <p:cNvPr id="14" name="Straight Connector 33">
            <a:extLst>
              <a:ext uri="{FF2B5EF4-FFF2-40B4-BE49-F238E27FC236}">
                <a16:creationId xmlns:a16="http://schemas.microsoft.com/office/drawing/2014/main" id="{5ABD48B4-6C12-1A11-A227-1EE69ACE54F8}"/>
              </a:ext>
            </a:extLst>
          </p:cNvPr>
          <p:cNvCxnSpPr>
            <a:cxnSpLocks/>
            <a:stCxn id="17" idx="4"/>
          </p:cNvCxnSpPr>
          <p:nvPr/>
        </p:nvCxnSpPr>
        <p:spPr>
          <a:xfrm flipH="1">
            <a:off x="6551613" y="3699669"/>
            <a:ext cx="3175" cy="1447800"/>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5" name="Oval 34">
            <a:extLst>
              <a:ext uri="{FF2B5EF4-FFF2-40B4-BE49-F238E27FC236}">
                <a16:creationId xmlns:a16="http://schemas.microsoft.com/office/drawing/2014/main" id="{20E13E0C-7BCB-5098-F26E-F0D9C0ECC024}"/>
              </a:ext>
            </a:extLst>
          </p:cNvPr>
          <p:cNvSpPr/>
          <p:nvPr/>
        </p:nvSpPr>
        <p:spPr>
          <a:xfrm>
            <a:off x="6473825" y="5156994"/>
            <a:ext cx="160338" cy="1603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16" name="Rectangle: Rounded Corners 35">
            <a:extLst>
              <a:ext uri="{FF2B5EF4-FFF2-40B4-BE49-F238E27FC236}">
                <a16:creationId xmlns:a16="http://schemas.microsoft.com/office/drawing/2014/main" id="{2B13C7B4-2A0A-6741-13AB-04976FA4B07B}"/>
              </a:ext>
            </a:extLst>
          </p:cNvPr>
          <p:cNvSpPr/>
          <p:nvPr/>
        </p:nvSpPr>
        <p:spPr>
          <a:xfrm>
            <a:off x="6523038" y="3761581"/>
            <a:ext cx="1073150" cy="24923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b="1" dirty="0"/>
              <a:t>Aspects 03</a:t>
            </a:r>
            <a:endParaRPr lang="en-ID" sz="1050" b="1" dirty="0"/>
          </a:p>
        </p:txBody>
      </p:sp>
      <p:sp>
        <p:nvSpPr>
          <p:cNvPr id="17" name="Oval 36">
            <a:extLst>
              <a:ext uri="{FF2B5EF4-FFF2-40B4-BE49-F238E27FC236}">
                <a16:creationId xmlns:a16="http://schemas.microsoft.com/office/drawing/2014/main" id="{CCF1E143-AD0C-5772-2D92-8FE200D7DFF5}"/>
              </a:ext>
            </a:extLst>
          </p:cNvPr>
          <p:cNvSpPr/>
          <p:nvPr/>
        </p:nvSpPr>
        <p:spPr>
          <a:xfrm>
            <a:off x="6523038" y="3636169"/>
            <a:ext cx="63500" cy="635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cxnSp>
        <p:nvCxnSpPr>
          <p:cNvPr id="18" name="Straight Connector 41">
            <a:extLst>
              <a:ext uri="{FF2B5EF4-FFF2-40B4-BE49-F238E27FC236}">
                <a16:creationId xmlns:a16="http://schemas.microsoft.com/office/drawing/2014/main" id="{963FBA76-C54B-7790-9EE0-AB7143228420}"/>
              </a:ext>
            </a:extLst>
          </p:cNvPr>
          <p:cNvCxnSpPr>
            <a:cxnSpLocks/>
            <a:stCxn id="21" idx="4"/>
            <a:endCxn id="19" idx="0"/>
          </p:cNvCxnSpPr>
          <p:nvPr/>
        </p:nvCxnSpPr>
        <p:spPr>
          <a:xfrm>
            <a:off x="8466138" y="3242469"/>
            <a:ext cx="0" cy="1914525"/>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9" name="Oval 42">
            <a:extLst>
              <a:ext uri="{FF2B5EF4-FFF2-40B4-BE49-F238E27FC236}">
                <a16:creationId xmlns:a16="http://schemas.microsoft.com/office/drawing/2014/main" id="{0858A961-752B-358D-D81B-C37E4A470E6A}"/>
              </a:ext>
            </a:extLst>
          </p:cNvPr>
          <p:cNvSpPr/>
          <p:nvPr/>
        </p:nvSpPr>
        <p:spPr>
          <a:xfrm>
            <a:off x="8386763" y="5156994"/>
            <a:ext cx="160337" cy="1603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0" name="Rectangle: Rounded Corners 43">
            <a:extLst>
              <a:ext uri="{FF2B5EF4-FFF2-40B4-BE49-F238E27FC236}">
                <a16:creationId xmlns:a16="http://schemas.microsoft.com/office/drawing/2014/main" id="{9489C51A-349F-41D4-2052-661745FA6216}"/>
              </a:ext>
            </a:extLst>
          </p:cNvPr>
          <p:cNvSpPr/>
          <p:nvPr/>
        </p:nvSpPr>
        <p:spPr>
          <a:xfrm>
            <a:off x="8434388" y="3304381"/>
            <a:ext cx="1073150" cy="2492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b="1" dirty="0"/>
              <a:t>Aspects 04</a:t>
            </a:r>
            <a:endParaRPr lang="en-ID" sz="1050" b="1" dirty="0"/>
          </a:p>
        </p:txBody>
      </p:sp>
      <p:sp>
        <p:nvSpPr>
          <p:cNvPr id="21" name="Oval 44">
            <a:extLst>
              <a:ext uri="{FF2B5EF4-FFF2-40B4-BE49-F238E27FC236}">
                <a16:creationId xmlns:a16="http://schemas.microsoft.com/office/drawing/2014/main" id="{CCF87925-0D38-1536-8A62-EB6C11C100A8}"/>
              </a:ext>
            </a:extLst>
          </p:cNvPr>
          <p:cNvSpPr/>
          <p:nvPr/>
        </p:nvSpPr>
        <p:spPr>
          <a:xfrm>
            <a:off x="8434388" y="3178969"/>
            <a:ext cx="65087" cy="635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100"/>
          </a:p>
        </p:txBody>
      </p:sp>
      <p:sp>
        <p:nvSpPr>
          <p:cNvPr id="22" name="TextBox 46">
            <a:extLst>
              <a:ext uri="{FF2B5EF4-FFF2-40B4-BE49-F238E27FC236}">
                <a16:creationId xmlns:a16="http://schemas.microsoft.com/office/drawing/2014/main" id="{2B339A93-F983-AA55-EEF1-90CDED5DC9E2}"/>
              </a:ext>
            </a:extLst>
          </p:cNvPr>
          <p:cNvSpPr txBox="1"/>
          <p:nvPr/>
        </p:nvSpPr>
        <p:spPr>
          <a:xfrm rot="16200000">
            <a:off x="2272507" y="4488578"/>
            <a:ext cx="706437" cy="246221"/>
          </a:xfrm>
          <a:prstGeom prst="rect">
            <a:avLst/>
          </a:prstGeom>
          <a:noFill/>
        </p:spPr>
        <p:txBody>
          <a:bodyPr>
            <a:spAutoFit/>
          </a:bodyPr>
          <a:lstStyle/>
          <a:p>
            <a:pPr eaLnBrk="1" fontAlgn="auto" hangingPunct="1">
              <a:spcBef>
                <a:spcPts val="0"/>
              </a:spcBef>
              <a:spcAft>
                <a:spcPts val="0"/>
              </a:spcAft>
              <a:defRPr/>
            </a:pPr>
            <a:r>
              <a:rPr lang="en-US" sz="1000" dirty="0">
                <a:solidFill>
                  <a:schemeClr val="accent2"/>
                </a:solidFill>
                <a:latin typeface="+mn-lt"/>
              </a:rPr>
              <a:t>2019</a:t>
            </a:r>
          </a:p>
        </p:txBody>
      </p:sp>
      <p:sp>
        <p:nvSpPr>
          <p:cNvPr id="23" name="TextBox 47">
            <a:extLst>
              <a:ext uri="{FF2B5EF4-FFF2-40B4-BE49-F238E27FC236}">
                <a16:creationId xmlns:a16="http://schemas.microsoft.com/office/drawing/2014/main" id="{9D25548F-AE5B-824F-7202-BF21546B14DB}"/>
              </a:ext>
            </a:extLst>
          </p:cNvPr>
          <p:cNvSpPr txBox="1"/>
          <p:nvPr/>
        </p:nvSpPr>
        <p:spPr>
          <a:xfrm rot="16200000">
            <a:off x="3995738" y="4544934"/>
            <a:ext cx="704850" cy="246221"/>
          </a:xfrm>
          <a:prstGeom prst="rect">
            <a:avLst/>
          </a:prstGeom>
          <a:noFill/>
        </p:spPr>
        <p:txBody>
          <a:bodyPr>
            <a:spAutoFit/>
          </a:bodyPr>
          <a:lstStyle/>
          <a:p>
            <a:pPr eaLnBrk="1" fontAlgn="auto" hangingPunct="1">
              <a:spcBef>
                <a:spcPts val="0"/>
              </a:spcBef>
              <a:spcAft>
                <a:spcPts val="0"/>
              </a:spcAft>
              <a:defRPr/>
            </a:pPr>
            <a:r>
              <a:rPr lang="en-US" sz="1000" dirty="0">
                <a:solidFill>
                  <a:schemeClr val="accent2"/>
                </a:solidFill>
                <a:latin typeface="+mn-lt"/>
              </a:rPr>
              <a:t>2020</a:t>
            </a:r>
          </a:p>
        </p:txBody>
      </p:sp>
      <p:sp>
        <p:nvSpPr>
          <p:cNvPr id="24" name="TextBox 48">
            <a:extLst>
              <a:ext uri="{FF2B5EF4-FFF2-40B4-BE49-F238E27FC236}">
                <a16:creationId xmlns:a16="http://schemas.microsoft.com/office/drawing/2014/main" id="{D8B26C50-E160-F646-FC2A-C756CEFE0118}"/>
              </a:ext>
            </a:extLst>
          </p:cNvPr>
          <p:cNvSpPr txBox="1"/>
          <p:nvPr/>
        </p:nvSpPr>
        <p:spPr>
          <a:xfrm rot="16200000">
            <a:off x="6091238" y="4544934"/>
            <a:ext cx="704850" cy="246221"/>
          </a:xfrm>
          <a:prstGeom prst="rect">
            <a:avLst/>
          </a:prstGeom>
          <a:noFill/>
        </p:spPr>
        <p:txBody>
          <a:bodyPr>
            <a:spAutoFit/>
          </a:bodyPr>
          <a:lstStyle/>
          <a:p>
            <a:pPr eaLnBrk="1" fontAlgn="auto" hangingPunct="1">
              <a:spcBef>
                <a:spcPts val="0"/>
              </a:spcBef>
              <a:spcAft>
                <a:spcPts val="0"/>
              </a:spcAft>
              <a:defRPr/>
            </a:pPr>
            <a:r>
              <a:rPr lang="en-US" sz="1000" dirty="0">
                <a:solidFill>
                  <a:schemeClr val="accent2"/>
                </a:solidFill>
                <a:latin typeface="+mn-lt"/>
              </a:rPr>
              <a:t>2020</a:t>
            </a:r>
          </a:p>
        </p:txBody>
      </p:sp>
      <p:sp>
        <p:nvSpPr>
          <p:cNvPr id="25" name="TextBox 49">
            <a:extLst>
              <a:ext uri="{FF2B5EF4-FFF2-40B4-BE49-F238E27FC236}">
                <a16:creationId xmlns:a16="http://schemas.microsoft.com/office/drawing/2014/main" id="{794DC198-590F-D350-12F9-892FF555E351}"/>
              </a:ext>
            </a:extLst>
          </p:cNvPr>
          <p:cNvSpPr txBox="1"/>
          <p:nvPr/>
        </p:nvSpPr>
        <p:spPr>
          <a:xfrm rot="16200000">
            <a:off x="8034338" y="4544934"/>
            <a:ext cx="704850" cy="246221"/>
          </a:xfrm>
          <a:prstGeom prst="rect">
            <a:avLst/>
          </a:prstGeom>
          <a:noFill/>
        </p:spPr>
        <p:txBody>
          <a:bodyPr>
            <a:spAutoFit/>
          </a:bodyPr>
          <a:lstStyle/>
          <a:p>
            <a:pPr eaLnBrk="1" fontAlgn="auto" hangingPunct="1">
              <a:spcBef>
                <a:spcPts val="0"/>
              </a:spcBef>
              <a:spcAft>
                <a:spcPts val="0"/>
              </a:spcAft>
              <a:defRPr/>
            </a:pPr>
            <a:r>
              <a:rPr lang="en-US" sz="1000" dirty="0">
                <a:solidFill>
                  <a:schemeClr val="accent2"/>
                </a:solidFill>
                <a:latin typeface="+mn-lt"/>
              </a:rPr>
              <a:t>2022</a:t>
            </a:r>
          </a:p>
        </p:txBody>
      </p:sp>
      <p:sp>
        <p:nvSpPr>
          <p:cNvPr id="28" name="TextBox 37">
            <a:extLst>
              <a:ext uri="{FF2B5EF4-FFF2-40B4-BE49-F238E27FC236}">
                <a16:creationId xmlns:a16="http://schemas.microsoft.com/office/drawing/2014/main" id="{2599EA99-AFD8-37C1-204C-76600C202003}"/>
              </a:ext>
            </a:extLst>
          </p:cNvPr>
          <p:cNvSpPr txBox="1"/>
          <p:nvPr/>
        </p:nvSpPr>
        <p:spPr>
          <a:xfrm>
            <a:off x="2843213" y="3458369"/>
            <a:ext cx="1385887" cy="861774"/>
          </a:xfrm>
          <a:prstGeom prst="rect">
            <a:avLst/>
          </a:prstGeom>
          <a:noFill/>
        </p:spPr>
        <p:txBody>
          <a:bodyPr>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consectetur adipi</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scing elit. Vivamus vel euismod leo. </a:t>
            </a:r>
          </a:p>
        </p:txBody>
      </p:sp>
      <p:sp>
        <p:nvSpPr>
          <p:cNvPr id="29" name="TextBox 38">
            <a:extLst>
              <a:ext uri="{FF2B5EF4-FFF2-40B4-BE49-F238E27FC236}">
                <a16:creationId xmlns:a16="http://schemas.microsoft.com/office/drawing/2014/main" id="{13AFD358-D5E8-03AA-DA20-E3AE49398F1A}"/>
              </a:ext>
            </a:extLst>
          </p:cNvPr>
          <p:cNvSpPr txBox="1"/>
          <p:nvPr/>
        </p:nvSpPr>
        <p:spPr>
          <a:xfrm>
            <a:off x="2843213" y="4263231"/>
            <a:ext cx="1385887" cy="400110"/>
          </a:xfrm>
          <a:prstGeom prst="rect">
            <a:avLst/>
          </a:prstGeom>
          <a:noFill/>
        </p:spPr>
        <p:txBody>
          <a:bodyPr>
            <a:spAutoFit/>
          </a:bodyPr>
          <a:lstStyle/>
          <a:p>
            <a:pPr eaLnBrk="1" fontAlgn="auto" hangingPunct="1">
              <a:spcBef>
                <a:spcPts val="0"/>
              </a:spcBef>
              <a:spcAft>
                <a:spcPts val="0"/>
              </a:spcAft>
              <a:defRPr/>
            </a:pPr>
            <a:r>
              <a:rPr lang="id-ID" sz="1000" dirty="0">
                <a:solidFill>
                  <a:schemeClr val="accent2"/>
                </a:solidFill>
                <a:latin typeface="+mn-lt"/>
                <a:ea typeface="Times New Roman" panose="02020603050405020304" pitchFamily="18" charset="0"/>
              </a:rPr>
              <a:t>Lorem ipsum dolor sit amet, consectetur</a:t>
            </a:r>
          </a:p>
        </p:txBody>
      </p:sp>
      <p:sp>
        <p:nvSpPr>
          <p:cNvPr id="30" name="TextBox 39">
            <a:extLst>
              <a:ext uri="{FF2B5EF4-FFF2-40B4-BE49-F238E27FC236}">
                <a16:creationId xmlns:a16="http://schemas.microsoft.com/office/drawing/2014/main" id="{739A42BC-C422-91AF-04EA-4F65AE6239A3}"/>
              </a:ext>
            </a:extLst>
          </p:cNvPr>
          <p:cNvSpPr txBox="1"/>
          <p:nvPr/>
        </p:nvSpPr>
        <p:spPr>
          <a:xfrm>
            <a:off x="4538663" y="4275931"/>
            <a:ext cx="1384300" cy="861774"/>
          </a:xfrm>
          <a:prstGeom prst="rect">
            <a:avLst/>
          </a:prstGeom>
          <a:noFill/>
        </p:spPr>
        <p:txBody>
          <a:bodyPr>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consectetur adipi</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scing elit. Vivamus vel euismod leo. </a:t>
            </a:r>
          </a:p>
        </p:txBody>
      </p:sp>
      <p:sp>
        <p:nvSpPr>
          <p:cNvPr id="31" name="TextBox 45">
            <a:extLst>
              <a:ext uri="{FF2B5EF4-FFF2-40B4-BE49-F238E27FC236}">
                <a16:creationId xmlns:a16="http://schemas.microsoft.com/office/drawing/2014/main" id="{05AB7213-A43A-1CD6-606A-646C340F2592}"/>
              </a:ext>
            </a:extLst>
          </p:cNvPr>
          <p:cNvSpPr txBox="1"/>
          <p:nvPr/>
        </p:nvSpPr>
        <p:spPr>
          <a:xfrm>
            <a:off x="6669088" y="4109244"/>
            <a:ext cx="1384300" cy="861774"/>
          </a:xfrm>
          <a:prstGeom prst="rect">
            <a:avLst/>
          </a:prstGeom>
          <a:noFill/>
        </p:spPr>
        <p:txBody>
          <a:bodyPr>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consectetur adipi</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scing elit. Vivamus vel euismod leo. </a:t>
            </a:r>
          </a:p>
        </p:txBody>
      </p:sp>
      <p:sp>
        <p:nvSpPr>
          <p:cNvPr id="32" name="TextBox 50">
            <a:extLst>
              <a:ext uri="{FF2B5EF4-FFF2-40B4-BE49-F238E27FC236}">
                <a16:creationId xmlns:a16="http://schemas.microsoft.com/office/drawing/2014/main" id="{A944CDFD-A801-C6AF-8069-C03276EC4FB5}"/>
              </a:ext>
            </a:extLst>
          </p:cNvPr>
          <p:cNvSpPr txBox="1"/>
          <p:nvPr/>
        </p:nvSpPr>
        <p:spPr>
          <a:xfrm>
            <a:off x="8594725" y="3718719"/>
            <a:ext cx="1384300" cy="861774"/>
          </a:xfrm>
          <a:prstGeom prst="rect">
            <a:avLst/>
          </a:prstGeom>
          <a:noFill/>
        </p:spPr>
        <p:txBody>
          <a:bodyPr>
            <a:spAutoFit/>
          </a:bodyPr>
          <a:lstStyle/>
          <a:p>
            <a:pPr eaLnBrk="1" fontAlgn="auto" hangingPunct="1">
              <a:spcBef>
                <a:spcPts val="0"/>
              </a:spcBef>
              <a:spcAft>
                <a:spcPts val="0"/>
              </a:spcAft>
              <a:defRPr/>
            </a:pPr>
            <a:r>
              <a:rPr lang="id-ID" sz="1000" dirty="0">
                <a:latin typeface="+mn-lt"/>
                <a:ea typeface="Times New Roman" panose="02020603050405020304" pitchFamily="18" charset="0"/>
              </a:rPr>
              <a:t>Lorem ipsum dolor sit amet, consectetur adipi</a:t>
            </a:r>
            <a:r>
              <a:rPr lang="en-US" sz="1000" dirty="0">
                <a:latin typeface="+mn-lt"/>
                <a:ea typeface="Times New Roman" panose="02020603050405020304" pitchFamily="18" charset="0"/>
              </a:rPr>
              <a:t> </a:t>
            </a:r>
            <a:r>
              <a:rPr lang="id-ID" sz="1000" dirty="0">
                <a:latin typeface="+mn-lt"/>
                <a:ea typeface="Times New Roman" panose="02020603050405020304" pitchFamily="18" charset="0"/>
              </a:rPr>
              <a:t>scing elit. Vivamus vel euismod leo. </a:t>
            </a:r>
          </a:p>
        </p:txBody>
      </p:sp>
      <p:sp>
        <p:nvSpPr>
          <p:cNvPr id="33" name="TextBox 29">
            <a:extLst>
              <a:ext uri="{FF2B5EF4-FFF2-40B4-BE49-F238E27FC236}">
                <a16:creationId xmlns:a16="http://schemas.microsoft.com/office/drawing/2014/main" id="{A1E791C5-E41C-67CF-4B48-A96998BCDB58}"/>
              </a:ext>
            </a:extLst>
          </p:cNvPr>
          <p:cNvSpPr txBox="1"/>
          <p:nvPr/>
        </p:nvSpPr>
        <p:spPr>
          <a:xfrm>
            <a:off x="3079822" y="1952102"/>
            <a:ext cx="6218311" cy="646331"/>
          </a:xfrm>
          <a:prstGeom prst="rect">
            <a:avLst/>
          </a:prstGeom>
          <a:noFill/>
        </p:spPr>
        <p:txBody>
          <a:bodyPr wrap="square">
            <a:spAutoFit/>
          </a:bodyPr>
          <a:lstStyle/>
          <a:p>
            <a:pPr algn="ctr" eaLnBrk="1" fontAlgn="auto" hangingPunct="1">
              <a:spcBef>
                <a:spcPts val="0"/>
              </a:spcBef>
              <a:spcAft>
                <a:spcPts val="0"/>
              </a:spcAft>
              <a:defRPr/>
            </a:pPr>
            <a:r>
              <a:rPr lang="id-ID" sz="1200" dirty="0">
                <a:latin typeface="+mn-lt"/>
                <a:ea typeface="Times New Roman" panose="02020603050405020304" pitchFamily="18" charset="0"/>
              </a:rPr>
              <a:t>Lorem ipsum dolor sit amet, consectetur adipiscing elit. Vivamus vel euismod leo. Donec commodo et urna ac semper. Mauris finibus augue id</a:t>
            </a:r>
            <a:r>
              <a:rPr lang="en-US" sz="1200" dirty="0">
                <a:latin typeface="+mn-lt"/>
                <a:ea typeface="Times New Roman" panose="02020603050405020304" pitchFamily="18" charset="0"/>
              </a:rPr>
              <a:t> </a:t>
            </a:r>
            <a:r>
              <a:rPr lang="id-ID" sz="1200" dirty="0">
                <a:latin typeface="+mn-lt"/>
                <a:ea typeface="Times New Roman" panose="02020603050405020304" pitchFamily="18" charset="0"/>
              </a:rPr>
              <a:t>Vivamus vel euismod leo. Donec commodo et urna ac</a:t>
            </a:r>
            <a:r>
              <a:rPr lang="en-US" sz="1200" dirty="0">
                <a:latin typeface="+mn-lt"/>
                <a:ea typeface="Times New Roman" panose="02020603050405020304" pitchFamily="18" charset="0"/>
              </a:rPr>
              <a:t> </a:t>
            </a:r>
            <a:r>
              <a:rPr lang="id-ID" sz="1200" dirty="0">
                <a:latin typeface="+mn-lt"/>
                <a:ea typeface="Times New Roman" panose="02020603050405020304" pitchFamily="18" charset="0"/>
              </a:rPr>
              <a:t>consectetur adipiscing elit. V Donec commodo et urna ac semper. </a:t>
            </a:r>
          </a:p>
        </p:txBody>
      </p:sp>
      <p:sp>
        <p:nvSpPr>
          <p:cNvPr id="34" name="TextBox 30">
            <a:extLst>
              <a:ext uri="{FF2B5EF4-FFF2-40B4-BE49-F238E27FC236}">
                <a16:creationId xmlns:a16="http://schemas.microsoft.com/office/drawing/2014/main" id="{7B421031-DC49-11F5-C7AF-E8DD23A60E61}"/>
              </a:ext>
            </a:extLst>
          </p:cNvPr>
          <p:cNvSpPr txBox="1"/>
          <p:nvPr/>
        </p:nvSpPr>
        <p:spPr>
          <a:xfrm>
            <a:off x="2610643" y="1429397"/>
            <a:ext cx="6965950" cy="400110"/>
          </a:xfrm>
          <a:prstGeom prst="rect">
            <a:avLst/>
          </a:prstGeom>
          <a:noFill/>
        </p:spPr>
        <p:txBody>
          <a:bodyPr>
            <a:spAutoFit/>
          </a:bodyPr>
          <a:lstStyle/>
          <a:p>
            <a:pPr algn="ctr" eaLnBrk="1" fontAlgn="auto" hangingPunct="1">
              <a:spcBef>
                <a:spcPts val="0"/>
              </a:spcBef>
              <a:spcAft>
                <a:spcPts val="0"/>
              </a:spcAft>
              <a:defRPr/>
            </a:pPr>
            <a:r>
              <a:rPr lang="en-US" sz="2000" b="1" dirty="0">
                <a:solidFill>
                  <a:schemeClr val="tx2"/>
                </a:solidFill>
                <a:latin typeface="+mj-lt"/>
                <a:ea typeface="Times New Roman" panose="02020603050405020304" pitchFamily="18" charset="0"/>
              </a:rPr>
              <a:t>TXT</a:t>
            </a:r>
            <a:endParaRPr lang="id-ID" sz="2000" b="1" dirty="0">
              <a:solidFill>
                <a:schemeClr val="tx2"/>
              </a:solidFill>
              <a:latin typeface="+mj-lt"/>
              <a:ea typeface="Times New Roman" panose="02020603050405020304" pitchFamily="18" charset="0"/>
            </a:endParaRPr>
          </a:p>
        </p:txBody>
      </p:sp>
      <p:pic>
        <p:nvPicPr>
          <p:cNvPr id="26" name="Gráfico 25">
            <a:extLst>
              <a:ext uri="{FF2B5EF4-FFF2-40B4-BE49-F238E27FC236}">
                <a16:creationId xmlns:a16="http://schemas.microsoft.com/office/drawing/2014/main" id="{12C58BA0-9FB7-453E-898E-1092E126469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9647724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1FC5E-92D8-E53E-69C7-6BF7EC6E7C72}"/>
            </a:ext>
          </a:extLst>
        </p:cNvPr>
        <p:cNvGrpSpPr/>
        <p:nvPr/>
      </p:nvGrpSpPr>
      <p:grpSpPr>
        <a:xfrm>
          <a:off x="0" y="0"/>
          <a:ext cx="0" cy="0"/>
          <a:chOff x="0" y="0"/>
          <a:chExt cx="0" cy="0"/>
        </a:xfrm>
      </p:grpSpPr>
      <p:sp>
        <p:nvSpPr>
          <p:cNvPr id="2" name="Right Triangle 7">
            <a:extLst>
              <a:ext uri="{FF2B5EF4-FFF2-40B4-BE49-F238E27FC236}">
                <a16:creationId xmlns:a16="http://schemas.microsoft.com/office/drawing/2014/main" id="{F45FAA61-C8AF-6A1B-CFC4-02E4B3367FED}"/>
              </a:ext>
            </a:extLst>
          </p:cNvPr>
          <p:cNvSpPr/>
          <p:nvPr/>
        </p:nvSpPr>
        <p:spPr>
          <a:xfrm rot="8108688">
            <a:off x="2134465" y="4969678"/>
            <a:ext cx="306388" cy="306388"/>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 name="Right Triangle 8">
            <a:extLst>
              <a:ext uri="{FF2B5EF4-FFF2-40B4-BE49-F238E27FC236}">
                <a16:creationId xmlns:a16="http://schemas.microsoft.com/office/drawing/2014/main" id="{7D118E3D-6FDB-9AAC-A86A-E28720E839C7}"/>
              </a:ext>
            </a:extLst>
          </p:cNvPr>
          <p:cNvSpPr/>
          <p:nvPr/>
        </p:nvSpPr>
        <p:spPr>
          <a:xfrm rot="8108688">
            <a:off x="4168053" y="4969678"/>
            <a:ext cx="307975" cy="306388"/>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 name="Right Triangle 12">
            <a:extLst>
              <a:ext uri="{FF2B5EF4-FFF2-40B4-BE49-F238E27FC236}">
                <a16:creationId xmlns:a16="http://schemas.microsoft.com/office/drawing/2014/main" id="{79508E41-68DA-9C19-A0A5-DD608740F2C6}"/>
              </a:ext>
            </a:extLst>
          </p:cNvPr>
          <p:cNvSpPr/>
          <p:nvPr/>
        </p:nvSpPr>
        <p:spPr>
          <a:xfrm rot="8108688">
            <a:off x="6203228" y="4969678"/>
            <a:ext cx="306387" cy="306388"/>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5" name="Right Triangle 16">
            <a:extLst>
              <a:ext uri="{FF2B5EF4-FFF2-40B4-BE49-F238E27FC236}">
                <a16:creationId xmlns:a16="http://schemas.microsoft.com/office/drawing/2014/main" id="{12DD2CA5-AA9E-A723-792A-CB9C402C0EC1}"/>
              </a:ext>
            </a:extLst>
          </p:cNvPr>
          <p:cNvSpPr/>
          <p:nvPr/>
        </p:nvSpPr>
        <p:spPr>
          <a:xfrm rot="8108688">
            <a:off x="8238403" y="4969678"/>
            <a:ext cx="306387" cy="306388"/>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grpSp>
        <p:nvGrpSpPr>
          <p:cNvPr id="6" name="Group 22">
            <a:extLst>
              <a:ext uri="{FF2B5EF4-FFF2-40B4-BE49-F238E27FC236}">
                <a16:creationId xmlns:a16="http://schemas.microsoft.com/office/drawing/2014/main" id="{57DCF543-6D9A-AF27-7417-C2C2A3C557E5}"/>
              </a:ext>
            </a:extLst>
          </p:cNvPr>
          <p:cNvGrpSpPr>
            <a:grpSpLocks/>
          </p:cNvGrpSpPr>
          <p:nvPr/>
        </p:nvGrpSpPr>
        <p:grpSpPr bwMode="auto">
          <a:xfrm>
            <a:off x="2223365" y="3245653"/>
            <a:ext cx="7699375" cy="2247900"/>
            <a:chOff x="1065223" y="2488252"/>
            <a:chExt cx="10265963" cy="2764401"/>
          </a:xfrm>
        </p:grpSpPr>
        <p:sp>
          <p:nvSpPr>
            <p:cNvPr id="7" name="Rectangle 3">
              <a:extLst>
                <a:ext uri="{FF2B5EF4-FFF2-40B4-BE49-F238E27FC236}">
                  <a16:creationId xmlns:a16="http://schemas.microsoft.com/office/drawing/2014/main" id="{3FEA2D29-D98F-73A6-939F-F97746633487}"/>
                </a:ext>
              </a:extLst>
            </p:cNvPr>
            <p:cNvSpPr/>
            <p:nvPr/>
          </p:nvSpPr>
          <p:spPr>
            <a:xfrm>
              <a:off x="1065223" y="2488252"/>
              <a:ext cx="2127278" cy="27644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8" name="Rectangle 9">
              <a:extLst>
                <a:ext uri="{FF2B5EF4-FFF2-40B4-BE49-F238E27FC236}">
                  <a16:creationId xmlns:a16="http://schemas.microsoft.com/office/drawing/2014/main" id="{748EEF67-D4D6-6B9F-8AEB-02143E53A2D9}"/>
                </a:ext>
              </a:extLst>
            </p:cNvPr>
            <p:cNvSpPr/>
            <p:nvPr/>
          </p:nvSpPr>
          <p:spPr>
            <a:xfrm>
              <a:off x="3778824" y="2488252"/>
              <a:ext cx="2127278" cy="27644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9" name="Rectangle 13">
              <a:extLst>
                <a:ext uri="{FF2B5EF4-FFF2-40B4-BE49-F238E27FC236}">
                  <a16:creationId xmlns:a16="http://schemas.microsoft.com/office/drawing/2014/main" id="{01E20EB8-E090-1B81-BF12-1EA4EAA3C1B7}"/>
                </a:ext>
              </a:extLst>
            </p:cNvPr>
            <p:cNvSpPr/>
            <p:nvPr/>
          </p:nvSpPr>
          <p:spPr>
            <a:xfrm>
              <a:off x="6490309" y="2488252"/>
              <a:ext cx="2127276" cy="27644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0" name="Rectangle 17">
              <a:extLst>
                <a:ext uri="{FF2B5EF4-FFF2-40B4-BE49-F238E27FC236}">
                  <a16:creationId xmlns:a16="http://schemas.microsoft.com/office/drawing/2014/main" id="{E456235E-C71D-BF8B-1B74-8E71C2546CB8}"/>
                </a:ext>
              </a:extLst>
            </p:cNvPr>
            <p:cNvSpPr/>
            <p:nvPr/>
          </p:nvSpPr>
          <p:spPr>
            <a:xfrm>
              <a:off x="9203910" y="2488252"/>
              <a:ext cx="2127276" cy="27644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grpSp>
      <p:sp>
        <p:nvSpPr>
          <p:cNvPr id="11" name="Oval 6">
            <a:extLst>
              <a:ext uri="{FF2B5EF4-FFF2-40B4-BE49-F238E27FC236}">
                <a16:creationId xmlns:a16="http://schemas.microsoft.com/office/drawing/2014/main" id="{FDF37640-89F5-E708-2EC4-56FDE02BAC98}"/>
              </a:ext>
            </a:extLst>
          </p:cNvPr>
          <p:cNvSpPr/>
          <p:nvPr/>
        </p:nvSpPr>
        <p:spPr>
          <a:xfrm>
            <a:off x="3288578" y="2951966"/>
            <a:ext cx="673100" cy="674687"/>
          </a:xfrm>
          <a:prstGeom prst="ellipse">
            <a:avLst/>
          </a:prstGeom>
          <a:solidFill>
            <a:schemeClr val="accent2"/>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2" name="Oval 11">
            <a:extLst>
              <a:ext uri="{FF2B5EF4-FFF2-40B4-BE49-F238E27FC236}">
                <a16:creationId xmlns:a16="http://schemas.microsoft.com/office/drawing/2014/main" id="{037B98F2-7B73-D991-3C11-6C6D6CD7AACF}"/>
              </a:ext>
            </a:extLst>
          </p:cNvPr>
          <p:cNvSpPr/>
          <p:nvPr/>
        </p:nvSpPr>
        <p:spPr>
          <a:xfrm>
            <a:off x="5322165" y="2951966"/>
            <a:ext cx="674688" cy="674687"/>
          </a:xfrm>
          <a:prstGeom prst="ellipse">
            <a:avLst/>
          </a:prstGeom>
          <a:solidFill>
            <a:schemeClr val="accent1"/>
          </a:solidFill>
          <a:ln w="28575">
            <a:solidFill>
              <a:schemeClr val="accent2"/>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3" name="Oval 15">
            <a:extLst>
              <a:ext uri="{FF2B5EF4-FFF2-40B4-BE49-F238E27FC236}">
                <a16:creationId xmlns:a16="http://schemas.microsoft.com/office/drawing/2014/main" id="{BBDBEFDA-9081-87DA-A1F9-DEF90FF9A6BA}"/>
              </a:ext>
            </a:extLst>
          </p:cNvPr>
          <p:cNvSpPr/>
          <p:nvPr/>
        </p:nvSpPr>
        <p:spPr>
          <a:xfrm>
            <a:off x="7357340" y="2951966"/>
            <a:ext cx="674688" cy="674687"/>
          </a:xfrm>
          <a:prstGeom prst="ellipse">
            <a:avLst/>
          </a:prstGeom>
          <a:solidFill>
            <a:schemeClr val="accent2"/>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grpSp>
        <p:nvGrpSpPr>
          <p:cNvPr id="14" name="Group 21">
            <a:extLst>
              <a:ext uri="{FF2B5EF4-FFF2-40B4-BE49-F238E27FC236}">
                <a16:creationId xmlns:a16="http://schemas.microsoft.com/office/drawing/2014/main" id="{01462347-DFF3-D57D-2035-DBC5936F785A}"/>
              </a:ext>
            </a:extLst>
          </p:cNvPr>
          <p:cNvGrpSpPr>
            <a:grpSpLocks/>
          </p:cNvGrpSpPr>
          <p:nvPr/>
        </p:nvGrpSpPr>
        <p:grpSpPr bwMode="auto">
          <a:xfrm>
            <a:off x="2070965" y="5123666"/>
            <a:ext cx="7658100" cy="369887"/>
            <a:chOff x="860814" y="4404292"/>
            <a:chExt cx="10210790" cy="338012"/>
          </a:xfrm>
        </p:grpSpPr>
        <p:sp>
          <p:nvSpPr>
            <p:cNvPr id="15" name="Arrow: Pentagon 4">
              <a:extLst>
                <a:ext uri="{FF2B5EF4-FFF2-40B4-BE49-F238E27FC236}">
                  <a16:creationId xmlns:a16="http://schemas.microsoft.com/office/drawing/2014/main" id="{B9177257-9CE9-BB47-483E-CE13A225F710}"/>
                </a:ext>
              </a:extLst>
            </p:cNvPr>
            <p:cNvSpPr/>
            <p:nvPr/>
          </p:nvSpPr>
          <p:spPr>
            <a:xfrm>
              <a:off x="860814" y="4404292"/>
              <a:ext cx="2072215" cy="338012"/>
            </a:xfrm>
            <a:prstGeom prst="homePlate">
              <a:avLst/>
            </a:prstGeom>
            <a:solidFill>
              <a:schemeClr val="accent2"/>
            </a:solidFill>
            <a:ln>
              <a:noFill/>
            </a:ln>
            <a:effectLst>
              <a:outerShdw blurRad="889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6" name="Arrow: Pentagon 10">
              <a:extLst>
                <a:ext uri="{FF2B5EF4-FFF2-40B4-BE49-F238E27FC236}">
                  <a16:creationId xmlns:a16="http://schemas.microsoft.com/office/drawing/2014/main" id="{602DD6A9-F0C7-C557-93B1-B65262474499}"/>
                </a:ext>
              </a:extLst>
            </p:cNvPr>
            <p:cNvSpPr/>
            <p:nvPr/>
          </p:nvSpPr>
          <p:spPr>
            <a:xfrm>
              <a:off x="3574378" y="4404292"/>
              <a:ext cx="2072215" cy="338012"/>
            </a:xfrm>
            <a:prstGeom prst="homePlate">
              <a:avLst/>
            </a:prstGeom>
            <a:solidFill>
              <a:schemeClr val="accent1"/>
            </a:solidFill>
            <a:ln>
              <a:noFill/>
            </a:ln>
            <a:effectLst>
              <a:outerShdw blurRad="889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7" name="Arrow: Pentagon 14">
              <a:extLst>
                <a:ext uri="{FF2B5EF4-FFF2-40B4-BE49-F238E27FC236}">
                  <a16:creationId xmlns:a16="http://schemas.microsoft.com/office/drawing/2014/main" id="{C871589B-1DC6-5007-973A-53C1A026F1B4}"/>
                </a:ext>
              </a:extLst>
            </p:cNvPr>
            <p:cNvSpPr/>
            <p:nvPr/>
          </p:nvSpPr>
          <p:spPr>
            <a:xfrm>
              <a:off x="6285826" y="4404292"/>
              <a:ext cx="2072214" cy="338012"/>
            </a:xfrm>
            <a:prstGeom prst="homePlate">
              <a:avLst/>
            </a:prstGeom>
            <a:solidFill>
              <a:schemeClr val="accent2"/>
            </a:solidFill>
            <a:ln>
              <a:noFill/>
            </a:ln>
            <a:effectLst>
              <a:outerShdw blurRad="889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8" name="Arrow: Pentagon 18">
              <a:extLst>
                <a:ext uri="{FF2B5EF4-FFF2-40B4-BE49-F238E27FC236}">
                  <a16:creationId xmlns:a16="http://schemas.microsoft.com/office/drawing/2014/main" id="{E63B4911-5C79-D8BB-E6A8-615CC0BF8DF9}"/>
                </a:ext>
              </a:extLst>
            </p:cNvPr>
            <p:cNvSpPr/>
            <p:nvPr/>
          </p:nvSpPr>
          <p:spPr>
            <a:xfrm>
              <a:off x="8999390" y="4404292"/>
              <a:ext cx="2072214" cy="338012"/>
            </a:xfrm>
            <a:prstGeom prst="homePlate">
              <a:avLst/>
            </a:prstGeom>
            <a:solidFill>
              <a:schemeClr val="accent1"/>
            </a:solidFill>
            <a:ln>
              <a:noFill/>
            </a:ln>
            <a:effectLst>
              <a:outerShdw blurRad="889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grpSp>
      <p:sp>
        <p:nvSpPr>
          <p:cNvPr id="19" name="Oval 19">
            <a:extLst>
              <a:ext uri="{FF2B5EF4-FFF2-40B4-BE49-F238E27FC236}">
                <a16:creationId xmlns:a16="http://schemas.microsoft.com/office/drawing/2014/main" id="{6336932D-89FF-F87D-904D-9AA94922AA14}"/>
              </a:ext>
            </a:extLst>
          </p:cNvPr>
          <p:cNvSpPr/>
          <p:nvPr/>
        </p:nvSpPr>
        <p:spPr>
          <a:xfrm>
            <a:off x="9390928" y="2951966"/>
            <a:ext cx="674687" cy="674687"/>
          </a:xfrm>
          <a:prstGeom prst="ellipse">
            <a:avLst/>
          </a:prstGeom>
          <a:solidFill>
            <a:schemeClr val="accent1"/>
          </a:solidFill>
          <a:ln w="28575">
            <a:solidFill>
              <a:schemeClr val="accent2"/>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25" name="TextBox 34">
            <a:extLst>
              <a:ext uri="{FF2B5EF4-FFF2-40B4-BE49-F238E27FC236}">
                <a16:creationId xmlns:a16="http://schemas.microsoft.com/office/drawing/2014/main" id="{A599E7D9-A5B9-1576-338C-39083E695AB6}"/>
              </a:ext>
            </a:extLst>
          </p:cNvPr>
          <p:cNvSpPr txBox="1">
            <a:spLocks noChangeArrowheads="1"/>
          </p:cNvSpPr>
          <p:nvPr/>
        </p:nvSpPr>
        <p:spPr bwMode="auto">
          <a:xfrm>
            <a:off x="2310678" y="3447266"/>
            <a:ext cx="1363662" cy="30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lnSpc>
                <a:spcPct val="150000"/>
              </a:lnSpc>
            </a:pPr>
            <a:r>
              <a:rPr lang="en-US" altLang="es-CL" sz="1050" b="1" dirty="0">
                <a:solidFill>
                  <a:schemeClr val="bg1"/>
                </a:solidFill>
                <a:latin typeface="+mj-lt"/>
                <a:cs typeface="Times New Roman" panose="02020603050405020304" pitchFamily="18" charset="0"/>
              </a:rPr>
              <a:t>Packages 01</a:t>
            </a:r>
            <a:endParaRPr lang="id-ID" altLang="es-CL" sz="1050" b="1" dirty="0">
              <a:solidFill>
                <a:schemeClr val="bg1"/>
              </a:solidFill>
              <a:latin typeface="+mj-lt"/>
              <a:cs typeface="Times New Roman" panose="02020603050405020304" pitchFamily="18" charset="0"/>
            </a:endParaRPr>
          </a:p>
        </p:txBody>
      </p:sp>
      <p:sp>
        <p:nvSpPr>
          <p:cNvPr id="29" name="TextBox 42">
            <a:extLst>
              <a:ext uri="{FF2B5EF4-FFF2-40B4-BE49-F238E27FC236}">
                <a16:creationId xmlns:a16="http://schemas.microsoft.com/office/drawing/2014/main" id="{D137FDB0-35CD-817B-3C15-68EEF7E233D1}"/>
              </a:ext>
            </a:extLst>
          </p:cNvPr>
          <p:cNvSpPr txBox="1"/>
          <p:nvPr/>
        </p:nvSpPr>
        <p:spPr>
          <a:xfrm>
            <a:off x="2310678" y="3974695"/>
            <a:ext cx="1398587" cy="400110"/>
          </a:xfrm>
          <a:prstGeom prst="rect">
            <a:avLst/>
          </a:prstGeom>
          <a:noFill/>
        </p:spPr>
        <p:txBody>
          <a:bodyPr>
            <a:spAutoFit/>
          </a:bodyPr>
          <a:lstStyle/>
          <a:p>
            <a:pPr eaLnBrk="1" fontAlgn="auto" hangingPunct="1">
              <a:spcBef>
                <a:spcPts val="0"/>
              </a:spcBef>
              <a:spcAft>
                <a:spcPts val="0"/>
              </a:spcAft>
              <a:defRPr/>
            </a:pPr>
            <a:r>
              <a:rPr lang="id-ID" sz="1000" dirty="0">
                <a:solidFill>
                  <a:schemeClr val="bg1"/>
                </a:solidFill>
                <a:latin typeface="+mn-lt"/>
                <a:ea typeface="Times New Roman" panose="02020603050405020304" pitchFamily="18" charset="0"/>
              </a:rPr>
              <a:t>Lorem ipsum dolor sit amet, consec</a:t>
            </a:r>
            <a:r>
              <a:rPr lang="en-US" sz="1000" dirty="0">
                <a:solidFill>
                  <a:schemeClr val="bg1"/>
                </a:solidFill>
                <a:latin typeface="+mn-lt"/>
                <a:ea typeface="Times New Roman" panose="02020603050405020304" pitchFamily="18" charset="0"/>
              </a:rPr>
              <a:t> </a:t>
            </a:r>
            <a:r>
              <a:rPr lang="id-ID" sz="1000" dirty="0">
                <a:solidFill>
                  <a:schemeClr val="bg1"/>
                </a:solidFill>
                <a:latin typeface="+mn-lt"/>
                <a:ea typeface="Times New Roman" panose="02020603050405020304" pitchFamily="18" charset="0"/>
              </a:rPr>
              <a:t>tetur</a:t>
            </a:r>
          </a:p>
        </p:txBody>
      </p:sp>
      <p:sp>
        <p:nvSpPr>
          <p:cNvPr id="30" name="TextBox 43">
            <a:extLst>
              <a:ext uri="{FF2B5EF4-FFF2-40B4-BE49-F238E27FC236}">
                <a16:creationId xmlns:a16="http://schemas.microsoft.com/office/drawing/2014/main" id="{4C4A2D5A-6CA2-904D-1E63-705A870706B3}"/>
              </a:ext>
            </a:extLst>
          </p:cNvPr>
          <p:cNvSpPr txBox="1">
            <a:spLocks noChangeArrowheads="1"/>
          </p:cNvSpPr>
          <p:nvPr/>
        </p:nvSpPr>
        <p:spPr bwMode="auto">
          <a:xfrm>
            <a:off x="4391890" y="3498066"/>
            <a:ext cx="1362075" cy="30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lnSpc>
                <a:spcPct val="150000"/>
              </a:lnSpc>
            </a:pPr>
            <a:r>
              <a:rPr lang="en-US" altLang="es-CL" sz="1050" b="1">
                <a:solidFill>
                  <a:schemeClr val="bg1"/>
                </a:solidFill>
                <a:latin typeface="+mj-lt"/>
                <a:cs typeface="Times New Roman" panose="02020603050405020304" pitchFamily="18" charset="0"/>
              </a:rPr>
              <a:t>Packages 01</a:t>
            </a:r>
            <a:endParaRPr lang="id-ID" altLang="es-CL" sz="1050" b="1">
              <a:solidFill>
                <a:schemeClr val="bg1"/>
              </a:solidFill>
              <a:latin typeface="+mj-lt"/>
              <a:cs typeface="Times New Roman" panose="02020603050405020304" pitchFamily="18" charset="0"/>
            </a:endParaRPr>
          </a:p>
        </p:txBody>
      </p:sp>
      <p:sp>
        <p:nvSpPr>
          <p:cNvPr id="34" name="TextBox 47">
            <a:extLst>
              <a:ext uri="{FF2B5EF4-FFF2-40B4-BE49-F238E27FC236}">
                <a16:creationId xmlns:a16="http://schemas.microsoft.com/office/drawing/2014/main" id="{95A55C5E-5BBD-C5CC-4142-F9962DED7404}"/>
              </a:ext>
            </a:extLst>
          </p:cNvPr>
          <p:cNvSpPr txBox="1"/>
          <p:nvPr/>
        </p:nvSpPr>
        <p:spPr>
          <a:xfrm>
            <a:off x="4391890" y="4023908"/>
            <a:ext cx="1397000" cy="400110"/>
          </a:xfrm>
          <a:prstGeom prst="rect">
            <a:avLst/>
          </a:prstGeom>
          <a:noFill/>
        </p:spPr>
        <p:txBody>
          <a:bodyPr>
            <a:spAutoFit/>
          </a:bodyPr>
          <a:lstStyle/>
          <a:p>
            <a:pPr eaLnBrk="1" fontAlgn="auto" hangingPunct="1">
              <a:spcBef>
                <a:spcPts val="0"/>
              </a:spcBef>
              <a:spcAft>
                <a:spcPts val="0"/>
              </a:spcAft>
              <a:defRPr/>
            </a:pPr>
            <a:r>
              <a:rPr lang="id-ID" sz="1000" dirty="0">
                <a:solidFill>
                  <a:schemeClr val="bg1"/>
                </a:solidFill>
                <a:latin typeface="+mn-lt"/>
                <a:ea typeface="Times New Roman" panose="02020603050405020304" pitchFamily="18" charset="0"/>
              </a:rPr>
              <a:t>Lorem ipsum dolor sit amet, consec</a:t>
            </a:r>
            <a:r>
              <a:rPr lang="en-US" sz="1000" dirty="0">
                <a:solidFill>
                  <a:schemeClr val="bg1"/>
                </a:solidFill>
                <a:latin typeface="+mn-lt"/>
                <a:ea typeface="Times New Roman" panose="02020603050405020304" pitchFamily="18" charset="0"/>
              </a:rPr>
              <a:t> </a:t>
            </a:r>
            <a:r>
              <a:rPr lang="id-ID" sz="1000" dirty="0">
                <a:solidFill>
                  <a:schemeClr val="bg1"/>
                </a:solidFill>
                <a:latin typeface="+mn-lt"/>
                <a:ea typeface="Times New Roman" panose="02020603050405020304" pitchFamily="18" charset="0"/>
              </a:rPr>
              <a:t>tetur</a:t>
            </a:r>
          </a:p>
        </p:txBody>
      </p:sp>
      <p:sp>
        <p:nvSpPr>
          <p:cNvPr id="35" name="TextBox 48">
            <a:extLst>
              <a:ext uri="{FF2B5EF4-FFF2-40B4-BE49-F238E27FC236}">
                <a16:creationId xmlns:a16="http://schemas.microsoft.com/office/drawing/2014/main" id="{06AAA221-F88E-C5CF-D82E-377A7F8A8D71}"/>
              </a:ext>
            </a:extLst>
          </p:cNvPr>
          <p:cNvSpPr txBox="1">
            <a:spLocks noChangeArrowheads="1"/>
          </p:cNvSpPr>
          <p:nvPr/>
        </p:nvSpPr>
        <p:spPr bwMode="auto">
          <a:xfrm>
            <a:off x="6393728" y="3504416"/>
            <a:ext cx="1363662" cy="30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lnSpc>
                <a:spcPct val="150000"/>
              </a:lnSpc>
            </a:pPr>
            <a:r>
              <a:rPr lang="en-US" altLang="es-CL" sz="1050" b="1">
                <a:solidFill>
                  <a:schemeClr val="bg1"/>
                </a:solidFill>
                <a:latin typeface="+mj-lt"/>
                <a:cs typeface="Times New Roman" panose="02020603050405020304" pitchFamily="18" charset="0"/>
              </a:rPr>
              <a:t>Packages 01</a:t>
            </a:r>
            <a:endParaRPr lang="id-ID" altLang="es-CL" sz="1050" b="1">
              <a:solidFill>
                <a:schemeClr val="bg1"/>
              </a:solidFill>
              <a:latin typeface="+mj-lt"/>
              <a:cs typeface="Times New Roman" panose="02020603050405020304" pitchFamily="18" charset="0"/>
            </a:endParaRPr>
          </a:p>
        </p:txBody>
      </p:sp>
      <p:sp>
        <p:nvSpPr>
          <p:cNvPr id="39" name="TextBox 52">
            <a:extLst>
              <a:ext uri="{FF2B5EF4-FFF2-40B4-BE49-F238E27FC236}">
                <a16:creationId xmlns:a16="http://schemas.microsoft.com/office/drawing/2014/main" id="{1C33BFAF-92A2-BA21-717F-E0B712E59DC8}"/>
              </a:ext>
            </a:extLst>
          </p:cNvPr>
          <p:cNvSpPr txBox="1"/>
          <p:nvPr/>
        </p:nvSpPr>
        <p:spPr>
          <a:xfrm>
            <a:off x="6393728" y="4031845"/>
            <a:ext cx="1398587" cy="400110"/>
          </a:xfrm>
          <a:prstGeom prst="rect">
            <a:avLst/>
          </a:prstGeom>
          <a:noFill/>
        </p:spPr>
        <p:txBody>
          <a:bodyPr>
            <a:spAutoFit/>
          </a:bodyPr>
          <a:lstStyle/>
          <a:p>
            <a:pPr eaLnBrk="1" fontAlgn="auto" hangingPunct="1">
              <a:spcBef>
                <a:spcPts val="0"/>
              </a:spcBef>
              <a:spcAft>
                <a:spcPts val="0"/>
              </a:spcAft>
              <a:defRPr/>
            </a:pPr>
            <a:r>
              <a:rPr lang="id-ID" sz="1000" dirty="0">
                <a:solidFill>
                  <a:schemeClr val="bg1"/>
                </a:solidFill>
                <a:latin typeface="+mn-lt"/>
                <a:ea typeface="Times New Roman" panose="02020603050405020304" pitchFamily="18" charset="0"/>
              </a:rPr>
              <a:t>Lorem ipsum dolor sit amet, consec</a:t>
            </a:r>
            <a:r>
              <a:rPr lang="en-US" sz="1000" dirty="0">
                <a:solidFill>
                  <a:schemeClr val="bg1"/>
                </a:solidFill>
                <a:latin typeface="+mn-lt"/>
                <a:ea typeface="Times New Roman" panose="02020603050405020304" pitchFamily="18" charset="0"/>
              </a:rPr>
              <a:t> </a:t>
            </a:r>
            <a:r>
              <a:rPr lang="id-ID" sz="1000" dirty="0">
                <a:solidFill>
                  <a:schemeClr val="bg1"/>
                </a:solidFill>
                <a:latin typeface="+mn-lt"/>
                <a:ea typeface="Times New Roman" panose="02020603050405020304" pitchFamily="18" charset="0"/>
              </a:rPr>
              <a:t>tetur</a:t>
            </a:r>
          </a:p>
        </p:txBody>
      </p:sp>
      <p:sp>
        <p:nvSpPr>
          <p:cNvPr id="40" name="TextBox 53">
            <a:extLst>
              <a:ext uri="{FF2B5EF4-FFF2-40B4-BE49-F238E27FC236}">
                <a16:creationId xmlns:a16="http://schemas.microsoft.com/office/drawing/2014/main" id="{87C9C216-7EC1-6837-B824-5DA1528E9D24}"/>
              </a:ext>
            </a:extLst>
          </p:cNvPr>
          <p:cNvSpPr txBox="1">
            <a:spLocks noChangeArrowheads="1"/>
          </p:cNvSpPr>
          <p:nvPr/>
        </p:nvSpPr>
        <p:spPr bwMode="auto">
          <a:xfrm>
            <a:off x="8414615" y="3504416"/>
            <a:ext cx="1362075" cy="30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fontAlgn="base">
              <a:spcBef>
                <a:spcPct val="0"/>
              </a:spcBef>
              <a:spcAft>
                <a:spcPct val="0"/>
              </a:spcAft>
              <a:defRPr>
                <a:solidFill>
                  <a:schemeClr val="tx1"/>
                </a:solidFill>
                <a:latin typeface="Open Sans" panose="020B0606030504020204" pitchFamily="34" charset="0"/>
              </a:defRPr>
            </a:lvl6pPr>
            <a:lvl7pPr marL="2971800" indent="-228600" defTabSz="457200" fontAlgn="base">
              <a:spcBef>
                <a:spcPct val="0"/>
              </a:spcBef>
              <a:spcAft>
                <a:spcPct val="0"/>
              </a:spcAft>
              <a:defRPr>
                <a:solidFill>
                  <a:schemeClr val="tx1"/>
                </a:solidFill>
                <a:latin typeface="Open Sans" panose="020B0606030504020204" pitchFamily="34" charset="0"/>
              </a:defRPr>
            </a:lvl7pPr>
            <a:lvl8pPr marL="3429000" indent="-228600" defTabSz="457200" fontAlgn="base">
              <a:spcBef>
                <a:spcPct val="0"/>
              </a:spcBef>
              <a:spcAft>
                <a:spcPct val="0"/>
              </a:spcAft>
              <a:defRPr>
                <a:solidFill>
                  <a:schemeClr val="tx1"/>
                </a:solidFill>
                <a:latin typeface="Open Sans" panose="020B0606030504020204" pitchFamily="34" charset="0"/>
              </a:defRPr>
            </a:lvl8pPr>
            <a:lvl9pPr marL="3886200" indent="-228600" defTabSz="457200" fontAlgn="base">
              <a:spcBef>
                <a:spcPct val="0"/>
              </a:spcBef>
              <a:spcAft>
                <a:spcPct val="0"/>
              </a:spcAft>
              <a:defRPr>
                <a:solidFill>
                  <a:schemeClr val="tx1"/>
                </a:solidFill>
                <a:latin typeface="Open Sans" panose="020B0606030504020204" pitchFamily="34" charset="0"/>
              </a:defRPr>
            </a:lvl9pPr>
          </a:lstStyle>
          <a:p>
            <a:pPr eaLnBrk="1" hangingPunct="1">
              <a:lnSpc>
                <a:spcPct val="150000"/>
              </a:lnSpc>
            </a:pPr>
            <a:r>
              <a:rPr lang="en-US" altLang="es-CL" sz="1050" b="1">
                <a:solidFill>
                  <a:schemeClr val="bg1"/>
                </a:solidFill>
                <a:latin typeface="+mj-lt"/>
                <a:cs typeface="Times New Roman" panose="02020603050405020304" pitchFamily="18" charset="0"/>
              </a:rPr>
              <a:t>Packages 01</a:t>
            </a:r>
            <a:endParaRPr lang="id-ID" altLang="es-CL" sz="1050" b="1">
              <a:solidFill>
                <a:schemeClr val="bg1"/>
              </a:solidFill>
              <a:latin typeface="+mj-lt"/>
              <a:cs typeface="Times New Roman" panose="02020603050405020304" pitchFamily="18" charset="0"/>
            </a:endParaRPr>
          </a:p>
        </p:txBody>
      </p:sp>
      <p:sp>
        <p:nvSpPr>
          <p:cNvPr id="44" name="TextBox 57">
            <a:extLst>
              <a:ext uri="{FF2B5EF4-FFF2-40B4-BE49-F238E27FC236}">
                <a16:creationId xmlns:a16="http://schemas.microsoft.com/office/drawing/2014/main" id="{319DEAED-391F-4751-DE86-2E99B197737F}"/>
              </a:ext>
            </a:extLst>
          </p:cNvPr>
          <p:cNvSpPr txBox="1"/>
          <p:nvPr/>
        </p:nvSpPr>
        <p:spPr>
          <a:xfrm>
            <a:off x="8414615" y="4031845"/>
            <a:ext cx="1397000" cy="400110"/>
          </a:xfrm>
          <a:prstGeom prst="rect">
            <a:avLst/>
          </a:prstGeom>
          <a:noFill/>
        </p:spPr>
        <p:txBody>
          <a:bodyPr>
            <a:spAutoFit/>
          </a:bodyPr>
          <a:lstStyle/>
          <a:p>
            <a:pPr eaLnBrk="1" fontAlgn="auto" hangingPunct="1">
              <a:spcBef>
                <a:spcPts val="0"/>
              </a:spcBef>
              <a:spcAft>
                <a:spcPts val="0"/>
              </a:spcAft>
              <a:defRPr/>
            </a:pPr>
            <a:r>
              <a:rPr lang="id-ID" sz="1000" dirty="0">
                <a:solidFill>
                  <a:schemeClr val="bg1"/>
                </a:solidFill>
                <a:latin typeface="+mn-lt"/>
                <a:ea typeface="Times New Roman" panose="02020603050405020304" pitchFamily="18" charset="0"/>
              </a:rPr>
              <a:t>Lorem ipsum dolor sit amet, consec</a:t>
            </a:r>
            <a:r>
              <a:rPr lang="en-US" sz="1000" dirty="0">
                <a:solidFill>
                  <a:schemeClr val="bg1"/>
                </a:solidFill>
                <a:latin typeface="+mn-lt"/>
                <a:ea typeface="Times New Roman" panose="02020603050405020304" pitchFamily="18" charset="0"/>
              </a:rPr>
              <a:t> </a:t>
            </a:r>
            <a:r>
              <a:rPr lang="id-ID" sz="1000" dirty="0">
                <a:solidFill>
                  <a:schemeClr val="bg1"/>
                </a:solidFill>
                <a:latin typeface="+mn-lt"/>
                <a:ea typeface="Times New Roman" panose="02020603050405020304" pitchFamily="18" charset="0"/>
              </a:rPr>
              <a:t>tetur</a:t>
            </a:r>
          </a:p>
        </p:txBody>
      </p:sp>
      <p:sp>
        <p:nvSpPr>
          <p:cNvPr id="45" name="TextBox 58">
            <a:extLst>
              <a:ext uri="{FF2B5EF4-FFF2-40B4-BE49-F238E27FC236}">
                <a16:creationId xmlns:a16="http://schemas.microsoft.com/office/drawing/2014/main" id="{A6351B68-0FA4-65F6-46B1-EF7A0B3D3651}"/>
              </a:ext>
            </a:extLst>
          </p:cNvPr>
          <p:cNvSpPr txBox="1"/>
          <p:nvPr/>
        </p:nvSpPr>
        <p:spPr>
          <a:xfrm>
            <a:off x="2124940" y="5123666"/>
            <a:ext cx="1363663" cy="309562"/>
          </a:xfrm>
          <a:prstGeom prst="rect">
            <a:avLst/>
          </a:prstGeom>
          <a:noFill/>
        </p:spPr>
        <p:txBody>
          <a:bodyPr>
            <a:spAutoFit/>
          </a:bodyPr>
          <a:lstStyle/>
          <a:p>
            <a:pPr>
              <a:lnSpc>
                <a:spcPct val="150000"/>
              </a:lnSpc>
              <a:defRPr/>
            </a:pPr>
            <a:r>
              <a:rPr lang="en-US" sz="1050" b="1" dirty="0">
                <a:solidFill>
                  <a:schemeClr val="bg1"/>
                </a:solidFill>
                <a:ea typeface="Times New Roman" panose="02020603050405020304" pitchFamily="18" charset="0"/>
              </a:rPr>
              <a:t>Lorem ipsum</a:t>
            </a:r>
            <a:endParaRPr lang="id-ID" sz="1050" b="1" dirty="0">
              <a:solidFill>
                <a:schemeClr val="bg1"/>
              </a:solidFill>
              <a:ea typeface="Times New Roman" panose="02020603050405020304" pitchFamily="18" charset="0"/>
            </a:endParaRPr>
          </a:p>
        </p:txBody>
      </p:sp>
      <p:sp>
        <p:nvSpPr>
          <p:cNvPr id="46" name="TextBox 59">
            <a:extLst>
              <a:ext uri="{FF2B5EF4-FFF2-40B4-BE49-F238E27FC236}">
                <a16:creationId xmlns:a16="http://schemas.microsoft.com/office/drawing/2014/main" id="{8807E737-4B90-1A22-D706-FE9076AFA97E}"/>
              </a:ext>
            </a:extLst>
          </p:cNvPr>
          <p:cNvSpPr txBox="1"/>
          <p:nvPr/>
        </p:nvSpPr>
        <p:spPr>
          <a:xfrm>
            <a:off x="4190278" y="5123666"/>
            <a:ext cx="1362075" cy="309562"/>
          </a:xfrm>
          <a:prstGeom prst="rect">
            <a:avLst/>
          </a:prstGeom>
          <a:noFill/>
        </p:spPr>
        <p:txBody>
          <a:bodyPr>
            <a:spAutoFit/>
          </a:bodyPr>
          <a:lstStyle/>
          <a:p>
            <a:pPr>
              <a:lnSpc>
                <a:spcPct val="150000"/>
              </a:lnSpc>
              <a:defRPr/>
            </a:pPr>
            <a:r>
              <a:rPr lang="en-US" sz="1050" b="1" dirty="0">
                <a:solidFill>
                  <a:schemeClr val="bg1"/>
                </a:solidFill>
                <a:ea typeface="Times New Roman" panose="02020603050405020304" pitchFamily="18" charset="0"/>
              </a:rPr>
              <a:t>Lorem ipsum</a:t>
            </a:r>
            <a:endParaRPr lang="id-ID" sz="1050" b="1" dirty="0">
              <a:solidFill>
                <a:schemeClr val="bg1"/>
              </a:solidFill>
              <a:ea typeface="Times New Roman" panose="02020603050405020304" pitchFamily="18" charset="0"/>
            </a:endParaRPr>
          </a:p>
        </p:txBody>
      </p:sp>
      <p:sp>
        <p:nvSpPr>
          <p:cNvPr id="47" name="TextBox 60">
            <a:extLst>
              <a:ext uri="{FF2B5EF4-FFF2-40B4-BE49-F238E27FC236}">
                <a16:creationId xmlns:a16="http://schemas.microsoft.com/office/drawing/2014/main" id="{15623C6D-D310-F3C5-72AE-9635EE13C79C}"/>
              </a:ext>
            </a:extLst>
          </p:cNvPr>
          <p:cNvSpPr txBox="1"/>
          <p:nvPr/>
        </p:nvSpPr>
        <p:spPr>
          <a:xfrm>
            <a:off x="6187353" y="5123666"/>
            <a:ext cx="1363662" cy="309562"/>
          </a:xfrm>
          <a:prstGeom prst="rect">
            <a:avLst/>
          </a:prstGeom>
          <a:noFill/>
        </p:spPr>
        <p:txBody>
          <a:bodyPr>
            <a:spAutoFit/>
          </a:bodyPr>
          <a:lstStyle/>
          <a:p>
            <a:pPr>
              <a:lnSpc>
                <a:spcPct val="150000"/>
              </a:lnSpc>
              <a:defRPr/>
            </a:pPr>
            <a:r>
              <a:rPr lang="en-US" sz="1050" b="1" dirty="0">
                <a:solidFill>
                  <a:schemeClr val="bg1"/>
                </a:solidFill>
                <a:ea typeface="Times New Roman" panose="02020603050405020304" pitchFamily="18" charset="0"/>
              </a:rPr>
              <a:t>Lorem ipsum</a:t>
            </a:r>
            <a:endParaRPr lang="id-ID" sz="1050" b="1" dirty="0">
              <a:solidFill>
                <a:schemeClr val="bg1"/>
              </a:solidFill>
              <a:ea typeface="Times New Roman" panose="02020603050405020304" pitchFamily="18" charset="0"/>
            </a:endParaRPr>
          </a:p>
        </p:txBody>
      </p:sp>
      <p:sp>
        <p:nvSpPr>
          <p:cNvPr id="48" name="TextBox 61">
            <a:extLst>
              <a:ext uri="{FF2B5EF4-FFF2-40B4-BE49-F238E27FC236}">
                <a16:creationId xmlns:a16="http://schemas.microsoft.com/office/drawing/2014/main" id="{35E7F52B-0139-11BF-B008-4C53B2D1EDE7}"/>
              </a:ext>
            </a:extLst>
          </p:cNvPr>
          <p:cNvSpPr txBox="1"/>
          <p:nvPr/>
        </p:nvSpPr>
        <p:spPr>
          <a:xfrm>
            <a:off x="8186015" y="5123666"/>
            <a:ext cx="1362075" cy="309562"/>
          </a:xfrm>
          <a:prstGeom prst="rect">
            <a:avLst/>
          </a:prstGeom>
          <a:noFill/>
        </p:spPr>
        <p:txBody>
          <a:bodyPr>
            <a:spAutoFit/>
          </a:bodyPr>
          <a:lstStyle/>
          <a:p>
            <a:pPr eaLnBrk="1" fontAlgn="auto" hangingPunct="1">
              <a:lnSpc>
                <a:spcPct val="150000"/>
              </a:lnSpc>
              <a:spcBef>
                <a:spcPts val="0"/>
              </a:spcBef>
              <a:spcAft>
                <a:spcPts val="0"/>
              </a:spcAft>
              <a:defRPr/>
            </a:pPr>
            <a:r>
              <a:rPr lang="en-US" sz="1050" b="1" dirty="0">
                <a:solidFill>
                  <a:schemeClr val="bg1"/>
                </a:solidFill>
                <a:ea typeface="Times New Roman" panose="02020603050405020304" pitchFamily="18" charset="0"/>
              </a:rPr>
              <a:t>Lorem ipsum</a:t>
            </a:r>
            <a:endParaRPr lang="id-ID" sz="1050" b="1" dirty="0">
              <a:solidFill>
                <a:schemeClr val="bg1"/>
              </a:solidFill>
              <a:latin typeface="+mn-lt"/>
              <a:ea typeface="Times New Roman" panose="02020603050405020304" pitchFamily="18" charset="0"/>
            </a:endParaRPr>
          </a:p>
        </p:txBody>
      </p:sp>
      <p:sp>
        <p:nvSpPr>
          <p:cNvPr id="49" name="TextBox 29">
            <a:extLst>
              <a:ext uri="{FF2B5EF4-FFF2-40B4-BE49-F238E27FC236}">
                <a16:creationId xmlns:a16="http://schemas.microsoft.com/office/drawing/2014/main" id="{E3886CC0-FA09-3C19-13C9-474DF6C94F38}"/>
              </a:ext>
            </a:extLst>
          </p:cNvPr>
          <p:cNvSpPr txBox="1"/>
          <p:nvPr/>
        </p:nvSpPr>
        <p:spPr>
          <a:xfrm>
            <a:off x="3079822" y="1887152"/>
            <a:ext cx="6218311" cy="646331"/>
          </a:xfrm>
          <a:prstGeom prst="rect">
            <a:avLst/>
          </a:prstGeom>
          <a:noFill/>
        </p:spPr>
        <p:txBody>
          <a:bodyPr wrap="square">
            <a:spAutoFit/>
          </a:bodyPr>
          <a:lstStyle/>
          <a:p>
            <a:pPr algn="ctr" eaLnBrk="1" fontAlgn="auto" hangingPunct="1">
              <a:spcBef>
                <a:spcPts val="0"/>
              </a:spcBef>
              <a:spcAft>
                <a:spcPts val="0"/>
              </a:spcAft>
              <a:defRPr/>
            </a:pPr>
            <a:r>
              <a:rPr lang="id-ID" sz="1200" dirty="0">
                <a:latin typeface="+mn-lt"/>
                <a:ea typeface="Times New Roman" panose="02020603050405020304" pitchFamily="18" charset="0"/>
              </a:rPr>
              <a:t>Lorem ipsum dolor sit amet, consectetur adipiscing elit. Vivamus vel euismod leo. Donec commodo et urna ac semper. Mauris finibus augue id</a:t>
            </a:r>
            <a:r>
              <a:rPr lang="en-US" sz="1200" dirty="0">
                <a:latin typeface="+mn-lt"/>
                <a:ea typeface="Times New Roman" panose="02020603050405020304" pitchFamily="18" charset="0"/>
              </a:rPr>
              <a:t> </a:t>
            </a:r>
            <a:r>
              <a:rPr lang="id-ID" sz="1200" dirty="0">
                <a:latin typeface="+mn-lt"/>
                <a:ea typeface="Times New Roman" panose="02020603050405020304" pitchFamily="18" charset="0"/>
              </a:rPr>
              <a:t>Vivamus vel euismod leo. Donec commodo et urna ac</a:t>
            </a:r>
            <a:r>
              <a:rPr lang="en-US" sz="1200" dirty="0">
                <a:latin typeface="+mn-lt"/>
                <a:ea typeface="Times New Roman" panose="02020603050405020304" pitchFamily="18" charset="0"/>
              </a:rPr>
              <a:t> </a:t>
            </a:r>
            <a:r>
              <a:rPr lang="id-ID" sz="1200" dirty="0">
                <a:latin typeface="+mn-lt"/>
                <a:ea typeface="Times New Roman" panose="02020603050405020304" pitchFamily="18" charset="0"/>
              </a:rPr>
              <a:t>consectetur adipiscing elit. V Donec commodo et urna ac semper. </a:t>
            </a:r>
          </a:p>
        </p:txBody>
      </p:sp>
      <p:sp>
        <p:nvSpPr>
          <p:cNvPr id="50" name="TextBox 30">
            <a:extLst>
              <a:ext uri="{FF2B5EF4-FFF2-40B4-BE49-F238E27FC236}">
                <a16:creationId xmlns:a16="http://schemas.microsoft.com/office/drawing/2014/main" id="{868F7CF9-6854-B6C4-0A62-9B2F47E22FD0}"/>
              </a:ext>
            </a:extLst>
          </p:cNvPr>
          <p:cNvSpPr txBox="1"/>
          <p:nvPr/>
        </p:nvSpPr>
        <p:spPr>
          <a:xfrm>
            <a:off x="2610643" y="1364447"/>
            <a:ext cx="6965950" cy="400110"/>
          </a:xfrm>
          <a:prstGeom prst="rect">
            <a:avLst/>
          </a:prstGeom>
          <a:noFill/>
        </p:spPr>
        <p:txBody>
          <a:bodyPr>
            <a:spAutoFit/>
          </a:bodyPr>
          <a:lstStyle/>
          <a:p>
            <a:pPr algn="ctr" eaLnBrk="1" fontAlgn="auto" hangingPunct="1">
              <a:spcBef>
                <a:spcPts val="0"/>
              </a:spcBef>
              <a:spcAft>
                <a:spcPts val="0"/>
              </a:spcAft>
              <a:defRPr/>
            </a:pPr>
            <a:r>
              <a:rPr lang="en-US" sz="2000" b="1" dirty="0">
                <a:solidFill>
                  <a:schemeClr val="tx2"/>
                </a:solidFill>
                <a:latin typeface="+mj-lt"/>
                <a:ea typeface="Times New Roman" panose="02020603050405020304" pitchFamily="18" charset="0"/>
              </a:rPr>
              <a:t>TXT</a:t>
            </a:r>
            <a:endParaRPr lang="id-ID" sz="2000" b="1" dirty="0">
              <a:solidFill>
                <a:schemeClr val="tx2"/>
              </a:solidFill>
              <a:latin typeface="+mj-lt"/>
              <a:ea typeface="Times New Roman" panose="02020603050405020304" pitchFamily="18" charset="0"/>
            </a:endParaRPr>
          </a:p>
        </p:txBody>
      </p:sp>
      <p:pic>
        <p:nvPicPr>
          <p:cNvPr id="51" name="Gráfico 50">
            <a:extLst>
              <a:ext uri="{FF2B5EF4-FFF2-40B4-BE49-F238E27FC236}">
                <a16:creationId xmlns:a16="http://schemas.microsoft.com/office/drawing/2014/main" id="{36C21F7F-819B-F8A6-554A-68B74DB4D40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433112" y="3107470"/>
            <a:ext cx="435697" cy="435697"/>
          </a:xfrm>
          <a:prstGeom prst="rect">
            <a:avLst/>
          </a:prstGeom>
        </p:spPr>
      </p:pic>
      <p:pic>
        <p:nvPicPr>
          <p:cNvPr id="52" name="Gráfico 51">
            <a:extLst>
              <a:ext uri="{FF2B5EF4-FFF2-40B4-BE49-F238E27FC236}">
                <a16:creationId xmlns:a16="http://schemas.microsoft.com/office/drawing/2014/main" id="{198F55F2-9346-C93A-EF02-6DFE2614A0C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452051" y="3087769"/>
            <a:ext cx="435697" cy="435697"/>
          </a:xfrm>
          <a:prstGeom prst="rect">
            <a:avLst/>
          </a:prstGeom>
        </p:spPr>
      </p:pic>
      <p:pic>
        <p:nvPicPr>
          <p:cNvPr id="53" name="Gráfico 52">
            <a:extLst>
              <a:ext uri="{FF2B5EF4-FFF2-40B4-BE49-F238E27FC236}">
                <a16:creationId xmlns:a16="http://schemas.microsoft.com/office/drawing/2014/main" id="{6424284E-B460-055C-39B7-0540862EBCB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469835" y="3087768"/>
            <a:ext cx="435697" cy="435697"/>
          </a:xfrm>
          <a:prstGeom prst="rect">
            <a:avLst/>
          </a:prstGeom>
        </p:spPr>
      </p:pic>
      <p:pic>
        <p:nvPicPr>
          <p:cNvPr id="54" name="Gráfico 53">
            <a:extLst>
              <a:ext uri="{FF2B5EF4-FFF2-40B4-BE49-F238E27FC236}">
                <a16:creationId xmlns:a16="http://schemas.microsoft.com/office/drawing/2014/main" id="{AB688A97-28F9-EB7E-3138-4B7E8B8CCBE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524278" y="3092979"/>
            <a:ext cx="435697" cy="435697"/>
          </a:xfrm>
          <a:prstGeom prst="rect">
            <a:avLst/>
          </a:prstGeom>
        </p:spPr>
      </p:pic>
      <p:pic>
        <p:nvPicPr>
          <p:cNvPr id="20" name="Gráfico 19">
            <a:extLst>
              <a:ext uri="{FF2B5EF4-FFF2-40B4-BE49-F238E27FC236}">
                <a16:creationId xmlns:a16="http://schemas.microsoft.com/office/drawing/2014/main" id="{97B005A0-8166-6116-7E44-B6EE64DFAFF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40552252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FC3B2-D0BE-F0EF-07E5-BAA8A95732C7}"/>
            </a:ext>
          </a:extLst>
        </p:cNvPr>
        <p:cNvGrpSpPr/>
        <p:nvPr/>
      </p:nvGrpSpPr>
      <p:grpSpPr>
        <a:xfrm>
          <a:off x="0" y="0"/>
          <a:ext cx="0" cy="0"/>
          <a:chOff x="0" y="0"/>
          <a:chExt cx="0" cy="0"/>
        </a:xfrm>
      </p:grpSpPr>
      <p:sp>
        <p:nvSpPr>
          <p:cNvPr id="2" name="Rectangle: Rounded Corners 94">
            <a:extLst>
              <a:ext uri="{FF2B5EF4-FFF2-40B4-BE49-F238E27FC236}">
                <a16:creationId xmlns:a16="http://schemas.microsoft.com/office/drawing/2014/main" id="{D94A67B8-7C6E-3812-B65D-D363A36821D4}"/>
              </a:ext>
            </a:extLst>
          </p:cNvPr>
          <p:cNvSpPr/>
          <p:nvPr/>
        </p:nvSpPr>
        <p:spPr>
          <a:xfrm>
            <a:off x="2966172" y="4483245"/>
            <a:ext cx="2673350" cy="690562"/>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 name="Rectangle: Rounded Corners 95">
            <a:extLst>
              <a:ext uri="{FF2B5EF4-FFF2-40B4-BE49-F238E27FC236}">
                <a16:creationId xmlns:a16="http://schemas.microsoft.com/office/drawing/2014/main" id="{F869076B-EAE6-AC2A-B7B5-7D12942EB410}"/>
              </a:ext>
            </a:extLst>
          </p:cNvPr>
          <p:cNvSpPr/>
          <p:nvPr/>
        </p:nvSpPr>
        <p:spPr>
          <a:xfrm>
            <a:off x="2618509" y="3687907"/>
            <a:ext cx="3021013" cy="690563"/>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 name="Rectangle: Rounded Corners 90">
            <a:extLst>
              <a:ext uri="{FF2B5EF4-FFF2-40B4-BE49-F238E27FC236}">
                <a16:creationId xmlns:a16="http://schemas.microsoft.com/office/drawing/2014/main" id="{823792E7-0542-CF66-B7A3-381E29A5FE47}"/>
              </a:ext>
            </a:extLst>
          </p:cNvPr>
          <p:cNvSpPr/>
          <p:nvPr/>
        </p:nvSpPr>
        <p:spPr>
          <a:xfrm>
            <a:off x="6561859" y="2908445"/>
            <a:ext cx="2786063" cy="69056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5" name="Rectangle: Rounded Corners 89">
            <a:extLst>
              <a:ext uri="{FF2B5EF4-FFF2-40B4-BE49-F238E27FC236}">
                <a16:creationId xmlns:a16="http://schemas.microsoft.com/office/drawing/2014/main" id="{CE6D1717-3054-F3AC-4B7E-FDC970AECD9E}"/>
              </a:ext>
            </a:extLst>
          </p:cNvPr>
          <p:cNvSpPr/>
          <p:nvPr/>
        </p:nvSpPr>
        <p:spPr>
          <a:xfrm>
            <a:off x="6561859" y="2114695"/>
            <a:ext cx="2841625" cy="68897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grpSp>
        <p:nvGrpSpPr>
          <p:cNvPr id="6" name="Group 77">
            <a:extLst>
              <a:ext uri="{FF2B5EF4-FFF2-40B4-BE49-F238E27FC236}">
                <a16:creationId xmlns:a16="http://schemas.microsoft.com/office/drawing/2014/main" id="{127D9D5A-8A12-FF19-CEF3-246E3DEAA71B}"/>
              </a:ext>
            </a:extLst>
          </p:cNvPr>
          <p:cNvGrpSpPr>
            <a:grpSpLocks/>
          </p:cNvGrpSpPr>
          <p:nvPr/>
        </p:nvGrpSpPr>
        <p:grpSpPr bwMode="auto">
          <a:xfrm>
            <a:off x="5436322" y="4329257"/>
            <a:ext cx="1254125" cy="912813"/>
            <a:chOff x="1513198" y="4901230"/>
            <a:chExt cx="2985230" cy="1054099"/>
          </a:xfrm>
        </p:grpSpPr>
        <p:sp>
          <p:nvSpPr>
            <p:cNvPr id="7" name="Flowchart: Magnetic Disk 70">
              <a:extLst>
                <a:ext uri="{FF2B5EF4-FFF2-40B4-BE49-F238E27FC236}">
                  <a16:creationId xmlns:a16="http://schemas.microsoft.com/office/drawing/2014/main" id="{F456DB97-4AC5-79AC-5974-541ADC75A1D1}"/>
                </a:ext>
              </a:extLst>
            </p:cNvPr>
            <p:cNvSpPr/>
            <p:nvPr/>
          </p:nvSpPr>
          <p:spPr>
            <a:xfrm>
              <a:off x="1513198" y="4901230"/>
              <a:ext cx="2985230" cy="1054099"/>
            </a:xfrm>
            <a:prstGeom prst="flowChartMagneticDisk">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8" name="Oval 76">
              <a:extLst>
                <a:ext uri="{FF2B5EF4-FFF2-40B4-BE49-F238E27FC236}">
                  <a16:creationId xmlns:a16="http://schemas.microsoft.com/office/drawing/2014/main" id="{C4FABA0C-8C50-089C-8B46-4D5E57867D0C}"/>
                </a:ext>
              </a:extLst>
            </p:cNvPr>
            <p:cNvSpPr/>
            <p:nvPr/>
          </p:nvSpPr>
          <p:spPr>
            <a:xfrm>
              <a:off x="1513198" y="4901230"/>
              <a:ext cx="2985230" cy="34831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grpSp>
      <p:grpSp>
        <p:nvGrpSpPr>
          <p:cNvPr id="9" name="Group 81">
            <a:extLst>
              <a:ext uri="{FF2B5EF4-FFF2-40B4-BE49-F238E27FC236}">
                <a16:creationId xmlns:a16="http://schemas.microsoft.com/office/drawing/2014/main" id="{0AC5F0A0-ED49-5B83-C866-C0213AABD5B4}"/>
              </a:ext>
            </a:extLst>
          </p:cNvPr>
          <p:cNvGrpSpPr/>
          <p:nvPr/>
        </p:nvGrpSpPr>
        <p:grpSpPr>
          <a:xfrm>
            <a:off x="5436734" y="3566423"/>
            <a:ext cx="1253308" cy="913302"/>
            <a:chOff x="1513198" y="4901230"/>
            <a:chExt cx="2985230" cy="1054099"/>
          </a:xfrm>
          <a:solidFill>
            <a:schemeClr val="tx1"/>
          </a:solidFill>
        </p:grpSpPr>
        <p:sp>
          <p:nvSpPr>
            <p:cNvPr id="10" name="Flowchart: Magnetic Disk 82">
              <a:extLst>
                <a:ext uri="{FF2B5EF4-FFF2-40B4-BE49-F238E27FC236}">
                  <a16:creationId xmlns:a16="http://schemas.microsoft.com/office/drawing/2014/main" id="{7FA8ABB6-A8BA-B82C-4276-0809CBCC88FB}"/>
                </a:ext>
              </a:extLst>
            </p:cNvPr>
            <p:cNvSpPr/>
            <p:nvPr/>
          </p:nvSpPr>
          <p:spPr>
            <a:xfrm>
              <a:off x="1513198" y="4901230"/>
              <a:ext cx="2985230" cy="1054099"/>
            </a:xfrm>
            <a:prstGeom prst="flowChartMagneticDisk">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11" name="Oval 83">
              <a:extLst>
                <a:ext uri="{FF2B5EF4-FFF2-40B4-BE49-F238E27FC236}">
                  <a16:creationId xmlns:a16="http://schemas.microsoft.com/office/drawing/2014/main" id="{A713AE8C-1A5D-BF9B-AFD1-13BC37E86233}"/>
                </a:ext>
              </a:extLst>
            </p:cNvPr>
            <p:cNvSpPr/>
            <p:nvPr/>
          </p:nvSpPr>
          <p:spPr>
            <a:xfrm>
              <a:off x="1513198" y="4901230"/>
              <a:ext cx="2985230" cy="3481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grpSp>
      <p:grpSp>
        <p:nvGrpSpPr>
          <p:cNvPr id="12" name="Group 84">
            <a:extLst>
              <a:ext uri="{FF2B5EF4-FFF2-40B4-BE49-F238E27FC236}">
                <a16:creationId xmlns:a16="http://schemas.microsoft.com/office/drawing/2014/main" id="{289392BC-B834-8248-6ED7-B68E6749F063}"/>
              </a:ext>
            </a:extLst>
          </p:cNvPr>
          <p:cNvGrpSpPr/>
          <p:nvPr/>
        </p:nvGrpSpPr>
        <p:grpSpPr>
          <a:xfrm>
            <a:off x="5436734" y="2803925"/>
            <a:ext cx="1253308" cy="913302"/>
            <a:chOff x="1513198" y="4901230"/>
            <a:chExt cx="2985230" cy="1054099"/>
          </a:xfrm>
          <a:solidFill>
            <a:schemeClr val="accent2"/>
          </a:solidFill>
        </p:grpSpPr>
        <p:sp>
          <p:nvSpPr>
            <p:cNvPr id="13" name="Flowchart: Magnetic Disk 85">
              <a:extLst>
                <a:ext uri="{FF2B5EF4-FFF2-40B4-BE49-F238E27FC236}">
                  <a16:creationId xmlns:a16="http://schemas.microsoft.com/office/drawing/2014/main" id="{31F3496D-D14E-57B6-EB87-CF2D6B3ECC45}"/>
                </a:ext>
              </a:extLst>
            </p:cNvPr>
            <p:cNvSpPr/>
            <p:nvPr/>
          </p:nvSpPr>
          <p:spPr>
            <a:xfrm>
              <a:off x="1513198" y="4901230"/>
              <a:ext cx="2985230" cy="1054099"/>
            </a:xfrm>
            <a:prstGeom prst="flowChartMagneticDisk">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14" name="Oval 86">
              <a:extLst>
                <a:ext uri="{FF2B5EF4-FFF2-40B4-BE49-F238E27FC236}">
                  <a16:creationId xmlns:a16="http://schemas.microsoft.com/office/drawing/2014/main" id="{810CECD9-E967-B23A-1CEC-A9F97CF73D40}"/>
                </a:ext>
              </a:extLst>
            </p:cNvPr>
            <p:cNvSpPr/>
            <p:nvPr/>
          </p:nvSpPr>
          <p:spPr>
            <a:xfrm>
              <a:off x="1513198" y="4901230"/>
              <a:ext cx="2985230" cy="3481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grpSp>
      <p:grpSp>
        <p:nvGrpSpPr>
          <p:cNvPr id="15" name="Group 78">
            <a:extLst>
              <a:ext uri="{FF2B5EF4-FFF2-40B4-BE49-F238E27FC236}">
                <a16:creationId xmlns:a16="http://schemas.microsoft.com/office/drawing/2014/main" id="{FF6E59AD-0665-5F27-C53E-BA0E879A1D2D}"/>
              </a:ext>
            </a:extLst>
          </p:cNvPr>
          <p:cNvGrpSpPr/>
          <p:nvPr/>
        </p:nvGrpSpPr>
        <p:grpSpPr>
          <a:xfrm>
            <a:off x="5436734" y="1979756"/>
            <a:ext cx="1253308" cy="913302"/>
            <a:chOff x="1513198" y="4901230"/>
            <a:chExt cx="2985230" cy="1054099"/>
          </a:xfrm>
          <a:solidFill>
            <a:schemeClr val="accent1"/>
          </a:solidFill>
        </p:grpSpPr>
        <p:sp>
          <p:nvSpPr>
            <p:cNvPr id="16" name="Flowchart: Magnetic Disk 79">
              <a:extLst>
                <a:ext uri="{FF2B5EF4-FFF2-40B4-BE49-F238E27FC236}">
                  <a16:creationId xmlns:a16="http://schemas.microsoft.com/office/drawing/2014/main" id="{7D255BAE-DBC3-1F0B-9C98-47674B42396F}"/>
                </a:ext>
              </a:extLst>
            </p:cNvPr>
            <p:cNvSpPr/>
            <p:nvPr/>
          </p:nvSpPr>
          <p:spPr>
            <a:xfrm>
              <a:off x="1513198" y="4901230"/>
              <a:ext cx="2985230" cy="1054099"/>
            </a:xfrm>
            <a:prstGeom prst="flowChartMagneticDisk">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sp>
          <p:nvSpPr>
            <p:cNvPr id="17" name="Oval 80">
              <a:extLst>
                <a:ext uri="{FF2B5EF4-FFF2-40B4-BE49-F238E27FC236}">
                  <a16:creationId xmlns:a16="http://schemas.microsoft.com/office/drawing/2014/main" id="{5F827D87-8CE5-5777-988E-B11ADDE2C92E}"/>
                </a:ext>
              </a:extLst>
            </p:cNvPr>
            <p:cNvSpPr/>
            <p:nvPr/>
          </p:nvSpPr>
          <p:spPr>
            <a:xfrm>
              <a:off x="1513198" y="4901230"/>
              <a:ext cx="2985230" cy="3481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dirty="0"/>
            </a:p>
          </p:txBody>
        </p:sp>
      </p:grpSp>
      <p:sp>
        <p:nvSpPr>
          <p:cNvPr id="18" name="TextBox 18">
            <a:extLst>
              <a:ext uri="{FF2B5EF4-FFF2-40B4-BE49-F238E27FC236}">
                <a16:creationId xmlns:a16="http://schemas.microsoft.com/office/drawing/2014/main" id="{D2FD20ED-25CA-078C-0161-CA6056933EC4}"/>
              </a:ext>
            </a:extLst>
          </p:cNvPr>
          <p:cNvSpPr txBox="1"/>
          <p:nvPr/>
        </p:nvSpPr>
        <p:spPr>
          <a:xfrm>
            <a:off x="2535959" y="2478232"/>
            <a:ext cx="2708275" cy="553998"/>
          </a:xfrm>
          <a:prstGeom prst="rect">
            <a:avLst/>
          </a:prstGeom>
          <a:noFill/>
        </p:spPr>
        <p:txBody>
          <a:bodyPr wrap="square">
            <a:spAutoFit/>
          </a:bodyPr>
          <a:lstStyle/>
          <a:p>
            <a:pPr marL="128588" indent="-128588" eaLnBrk="1" fontAlgn="auto" hangingPunct="1">
              <a:spcBef>
                <a:spcPts val="0"/>
              </a:spcBef>
              <a:spcAft>
                <a:spcPts val="0"/>
              </a:spcAft>
              <a:buFont typeface="Wingdings" panose="05000000000000000000" pitchFamily="2" charset="2"/>
              <a:buChar char="ü"/>
              <a:defRPr/>
            </a:pPr>
            <a:r>
              <a:rPr lang="id-ID" sz="1000" dirty="0">
                <a:solidFill>
                  <a:schemeClr val="tx2"/>
                </a:solidFill>
                <a:latin typeface="+mn-lt"/>
                <a:ea typeface="Times New Roman" panose="02020603050405020304" pitchFamily="18" charset="0"/>
              </a:rPr>
              <a:t>Lorem ipsum dolor sit amet, con</a:t>
            </a:r>
            <a:r>
              <a:rPr lang="en-US" sz="1000" dirty="0">
                <a:solidFill>
                  <a:schemeClr val="tx2"/>
                </a:solidFill>
                <a:latin typeface="+mn-lt"/>
                <a:ea typeface="Times New Roman" panose="02020603050405020304" pitchFamily="18" charset="0"/>
              </a:rPr>
              <a:t> </a:t>
            </a:r>
            <a:r>
              <a:rPr lang="id-ID" sz="1000" dirty="0">
                <a:solidFill>
                  <a:schemeClr val="tx2"/>
                </a:solidFill>
                <a:latin typeface="+mn-lt"/>
                <a:ea typeface="Times New Roman" panose="02020603050405020304" pitchFamily="18" charset="0"/>
              </a:rPr>
              <a:t>sec</a:t>
            </a:r>
            <a:r>
              <a:rPr lang="en-US" sz="1000" dirty="0">
                <a:solidFill>
                  <a:schemeClr val="tx2"/>
                </a:solidFill>
                <a:latin typeface="+mn-lt"/>
                <a:ea typeface="Times New Roman" panose="02020603050405020304" pitchFamily="18" charset="0"/>
              </a:rPr>
              <a:t> </a:t>
            </a:r>
            <a:r>
              <a:rPr lang="id-ID" sz="1000" dirty="0">
                <a:solidFill>
                  <a:schemeClr val="tx2"/>
                </a:solidFill>
                <a:latin typeface="+mn-lt"/>
                <a:ea typeface="Times New Roman" panose="02020603050405020304" pitchFamily="18" charset="0"/>
              </a:rPr>
              <a:t>etur adipis</a:t>
            </a:r>
            <a:r>
              <a:rPr lang="en-US" sz="1000" dirty="0">
                <a:solidFill>
                  <a:schemeClr val="tx2"/>
                </a:solidFill>
                <a:latin typeface="+mn-lt"/>
                <a:ea typeface="Times New Roman" panose="02020603050405020304" pitchFamily="18" charset="0"/>
              </a:rPr>
              <a:t> </a:t>
            </a:r>
            <a:r>
              <a:rPr lang="id-ID" sz="1000" dirty="0">
                <a:solidFill>
                  <a:schemeClr val="tx2"/>
                </a:solidFill>
                <a:latin typeface="+mn-lt"/>
                <a:ea typeface="Times New Roman" panose="02020603050405020304" pitchFamily="18" charset="0"/>
              </a:rPr>
              <a:t>cing elit. Vivamus vel euismod leo. Donec</a:t>
            </a:r>
          </a:p>
        </p:txBody>
      </p:sp>
      <p:sp>
        <p:nvSpPr>
          <p:cNvPr id="19" name="TextBox 19">
            <a:extLst>
              <a:ext uri="{FF2B5EF4-FFF2-40B4-BE49-F238E27FC236}">
                <a16:creationId xmlns:a16="http://schemas.microsoft.com/office/drawing/2014/main" id="{A8DDEA77-913B-1B3C-18CB-B94133CF1D0E}"/>
              </a:ext>
            </a:extLst>
          </p:cNvPr>
          <p:cNvSpPr txBox="1"/>
          <p:nvPr/>
        </p:nvSpPr>
        <p:spPr>
          <a:xfrm>
            <a:off x="2535959" y="1919432"/>
            <a:ext cx="1857375" cy="583750"/>
          </a:xfrm>
          <a:prstGeom prst="rect">
            <a:avLst/>
          </a:prstGeom>
          <a:noFill/>
        </p:spPr>
        <p:txBody>
          <a:bodyPr>
            <a:spAutoFit/>
          </a:bodyPr>
          <a:lstStyle/>
          <a:p>
            <a:pPr eaLnBrk="1" fontAlgn="auto" hangingPunct="1">
              <a:lnSpc>
                <a:spcPct val="150000"/>
              </a:lnSpc>
              <a:spcBef>
                <a:spcPts val="0"/>
              </a:spcBef>
              <a:spcAft>
                <a:spcPts val="0"/>
              </a:spcAft>
              <a:defRPr/>
            </a:pPr>
            <a:r>
              <a:rPr lang="en-US" sz="2400" b="1" dirty="0">
                <a:solidFill>
                  <a:schemeClr val="accent2"/>
                </a:solidFill>
                <a:latin typeface="+mj-lt"/>
                <a:ea typeface="Times New Roman" panose="02020603050405020304" pitchFamily="18" charset="0"/>
              </a:rPr>
              <a:t>+0.12%</a:t>
            </a:r>
            <a:endParaRPr lang="id-ID" sz="2400" b="1" dirty="0">
              <a:solidFill>
                <a:schemeClr val="accent2"/>
              </a:solidFill>
              <a:latin typeface="+mj-lt"/>
              <a:ea typeface="Times New Roman" panose="02020603050405020304" pitchFamily="18" charset="0"/>
            </a:endParaRPr>
          </a:p>
        </p:txBody>
      </p:sp>
      <p:sp>
        <p:nvSpPr>
          <p:cNvPr id="20" name="TextBox 20">
            <a:extLst>
              <a:ext uri="{FF2B5EF4-FFF2-40B4-BE49-F238E27FC236}">
                <a16:creationId xmlns:a16="http://schemas.microsoft.com/office/drawing/2014/main" id="{BC71E1BF-EC69-B4D9-1674-2EC801817CA8}"/>
              </a:ext>
            </a:extLst>
          </p:cNvPr>
          <p:cNvSpPr txBox="1"/>
          <p:nvPr/>
        </p:nvSpPr>
        <p:spPr>
          <a:xfrm>
            <a:off x="2535959" y="2964007"/>
            <a:ext cx="2708275" cy="553998"/>
          </a:xfrm>
          <a:prstGeom prst="rect">
            <a:avLst/>
          </a:prstGeom>
          <a:noFill/>
        </p:spPr>
        <p:txBody>
          <a:bodyPr wrap="square">
            <a:spAutoFit/>
          </a:bodyPr>
          <a:lstStyle/>
          <a:p>
            <a:pPr marL="128588" indent="-128588" eaLnBrk="1" fontAlgn="auto" hangingPunct="1">
              <a:spcBef>
                <a:spcPts val="0"/>
              </a:spcBef>
              <a:spcAft>
                <a:spcPts val="0"/>
              </a:spcAft>
              <a:buFont typeface="Wingdings" panose="05000000000000000000" pitchFamily="2" charset="2"/>
              <a:buChar char="ü"/>
              <a:defRPr/>
            </a:pPr>
            <a:r>
              <a:rPr lang="id-ID" sz="1000" dirty="0">
                <a:solidFill>
                  <a:schemeClr val="tx2"/>
                </a:solidFill>
                <a:latin typeface="+mn-lt"/>
                <a:ea typeface="Times New Roman" panose="02020603050405020304" pitchFamily="18" charset="0"/>
              </a:rPr>
              <a:t>Lorem ipsum dolor sit amet, con</a:t>
            </a:r>
            <a:r>
              <a:rPr lang="en-US" sz="1000" dirty="0">
                <a:solidFill>
                  <a:schemeClr val="tx2"/>
                </a:solidFill>
                <a:latin typeface="+mn-lt"/>
                <a:ea typeface="Times New Roman" panose="02020603050405020304" pitchFamily="18" charset="0"/>
              </a:rPr>
              <a:t> </a:t>
            </a:r>
            <a:r>
              <a:rPr lang="id-ID" sz="1000" dirty="0">
                <a:solidFill>
                  <a:schemeClr val="tx2"/>
                </a:solidFill>
                <a:latin typeface="+mn-lt"/>
                <a:ea typeface="Times New Roman" panose="02020603050405020304" pitchFamily="18" charset="0"/>
              </a:rPr>
              <a:t>sec</a:t>
            </a:r>
            <a:r>
              <a:rPr lang="en-US" sz="1000" dirty="0">
                <a:solidFill>
                  <a:schemeClr val="tx2"/>
                </a:solidFill>
                <a:latin typeface="+mn-lt"/>
                <a:ea typeface="Times New Roman" panose="02020603050405020304" pitchFamily="18" charset="0"/>
              </a:rPr>
              <a:t> </a:t>
            </a:r>
            <a:r>
              <a:rPr lang="id-ID" sz="1000" dirty="0">
                <a:solidFill>
                  <a:schemeClr val="tx2"/>
                </a:solidFill>
                <a:latin typeface="+mn-lt"/>
                <a:ea typeface="Times New Roman" panose="02020603050405020304" pitchFamily="18" charset="0"/>
              </a:rPr>
              <a:t>etur adipis</a:t>
            </a:r>
            <a:r>
              <a:rPr lang="en-US" sz="1000" dirty="0">
                <a:solidFill>
                  <a:schemeClr val="tx2"/>
                </a:solidFill>
                <a:latin typeface="+mn-lt"/>
                <a:ea typeface="Times New Roman" panose="02020603050405020304" pitchFamily="18" charset="0"/>
              </a:rPr>
              <a:t> </a:t>
            </a:r>
            <a:r>
              <a:rPr lang="id-ID" sz="1000" dirty="0">
                <a:solidFill>
                  <a:schemeClr val="tx2"/>
                </a:solidFill>
                <a:latin typeface="+mn-lt"/>
                <a:ea typeface="Times New Roman" panose="02020603050405020304" pitchFamily="18" charset="0"/>
              </a:rPr>
              <a:t>cing elit. Vivamus vel euismod leo. Donec</a:t>
            </a:r>
          </a:p>
        </p:txBody>
      </p:sp>
      <p:sp>
        <p:nvSpPr>
          <p:cNvPr id="21" name="TextBox 21">
            <a:extLst>
              <a:ext uri="{FF2B5EF4-FFF2-40B4-BE49-F238E27FC236}">
                <a16:creationId xmlns:a16="http://schemas.microsoft.com/office/drawing/2014/main" id="{CA5AB0E5-1470-40C4-E724-F2FFB0515B81}"/>
              </a:ext>
            </a:extLst>
          </p:cNvPr>
          <p:cNvSpPr txBox="1"/>
          <p:nvPr/>
        </p:nvSpPr>
        <p:spPr>
          <a:xfrm>
            <a:off x="6955559" y="4129232"/>
            <a:ext cx="2552700" cy="1015663"/>
          </a:xfrm>
          <a:prstGeom prst="rect">
            <a:avLst/>
          </a:prstGeom>
          <a:noFill/>
        </p:spPr>
        <p:txBody>
          <a:bodyPr wrap="square">
            <a:spAutoFit/>
          </a:bodyPr>
          <a:lstStyle/>
          <a:p>
            <a:pPr eaLnBrk="1" fontAlgn="auto" hangingPunct="1">
              <a:spcBef>
                <a:spcPts val="0"/>
              </a:spcBef>
              <a:spcAft>
                <a:spcPts val="0"/>
              </a:spcAft>
              <a:defRPr/>
            </a:pPr>
            <a:r>
              <a:rPr lang="id-ID" sz="1000" dirty="0">
                <a:solidFill>
                  <a:schemeClr val="tx2"/>
                </a:solidFill>
                <a:latin typeface="+mn-lt"/>
                <a:ea typeface="Times New Roman" panose="02020603050405020304" pitchFamily="18" charset="0"/>
              </a:rPr>
              <a:t>Lorem ipsum dolor sit amet, consec</a:t>
            </a:r>
            <a:r>
              <a:rPr lang="en-US" sz="1000" dirty="0">
                <a:solidFill>
                  <a:schemeClr val="tx2"/>
                </a:solidFill>
                <a:latin typeface="+mn-lt"/>
                <a:ea typeface="Times New Roman" panose="02020603050405020304" pitchFamily="18" charset="0"/>
              </a:rPr>
              <a:t> </a:t>
            </a:r>
            <a:r>
              <a:rPr lang="id-ID" sz="1000" dirty="0">
                <a:solidFill>
                  <a:schemeClr val="tx2"/>
                </a:solidFill>
                <a:latin typeface="+mn-lt"/>
                <a:ea typeface="Times New Roman" panose="02020603050405020304" pitchFamily="18" charset="0"/>
              </a:rPr>
              <a:t>tetur adipis</a:t>
            </a:r>
            <a:r>
              <a:rPr lang="en-US" sz="1000" dirty="0">
                <a:solidFill>
                  <a:schemeClr val="tx2"/>
                </a:solidFill>
                <a:latin typeface="+mn-lt"/>
                <a:ea typeface="Times New Roman" panose="02020603050405020304" pitchFamily="18" charset="0"/>
              </a:rPr>
              <a:t> </a:t>
            </a:r>
            <a:r>
              <a:rPr lang="id-ID" sz="1000" dirty="0">
                <a:solidFill>
                  <a:schemeClr val="tx2"/>
                </a:solidFill>
                <a:latin typeface="+mn-lt"/>
                <a:ea typeface="Times New Roman" panose="02020603050405020304" pitchFamily="18" charset="0"/>
              </a:rPr>
              <a:t>cing elit. Vivamus vel euismod leo. Donec com</a:t>
            </a:r>
            <a:r>
              <a:rPr lang="en-US" sz="1000" dirty="0">
                <a:solidFill>
                  <a:schemeClr val="tx2"/>
                </a:solidFill>
                <a:latin typeface="+mn-lt"/>
                <a:ea typeface="Times New Roman" panose="02020603050405020304" pitchFamily="18" charset="0"/>
              </a:rPr>
              <a:t> </a:t>
            </a:r>
            <a:r>
              <a:rPr lang="id-ID" sz="1000" dirty="0">
                <a:solidFill>
                  <a:schemeClr val="tx2"/>
                </a:solidFill>
                <a:latin typeface="+mn-lt"/>
                <a:ea typeface="Times New Roman" panose="02020603050405020304" pitchFamily="18" charset="0"/>
              </a:rPr>
              <a:t>modoamet, consec</a:t>
            </a:r>
            <a:r>
              <a:rPr lang="en-US" sz="1000" dirty="0">
                <a:solidFill>
                  <a:schemeClr val="tx2"/>
                </a:solidFill>
                <a:latin typeface="+mn-lt"/>
                <a:ea typeface="Times New Roman" panose="02020603050405020304" pitchFamily="18" charset="0"/>
              </a:rPr>
              <a:t> </a:t>
            </a:r>
            <a:r>
              <a:rPr lang="id-ID" sz="1000" dirty="0">
                <a:solidFill>
                  <a:schemeClr val="tx2"/>
                </a:solidFill>
                <a:latin typeface="+mn-lt"/>
                <a:ea typeface="Times New Roman" panose="02020603050405020304" pitchFamily="18" charset="0"/>
              </a:rPr>
              <a:t>tetur adipiscing elit. Vivamus vel euismod leo ipsum dolor sit amet, consec</a:t>
            </a:r>
            <a:r>
              <a:rPr lang="en-US" sz="1000" dirty="0">
                <a:solidFill>
                  <a:schemeClr val="tx2"/>
                </a:solidFill>
                <a:latin typeface="+mn-lt"/>
                <a:ea typeface="Times New Roman" panose="02020603050405020304" pitchFamily="18" charset="0"/>
              </a:rPr>
              <a:t> </a:t>
            </a:r>
            <a:r>
              <a:rPr lang="id-ID" sz="1000" dirty="0">
                <a:solidFill>
                  <a:schemeClr val="tx2"/>
                </a:solidFill>
                <a:latin typeface="+mn-lt"/>
                <a:ea typeface="Times New Roman" panose="02020603050405020304" pitchFamily="18" charset="0"/>
              </a:rPr>
              <a:t>tetur adipis</a:t>
            </a:r>
            <a:r>
              <a:rPr lang="en-US" sz="1000" dirty="0">
                <a:solidFill>
                  <a:schemeClr val="tx2"/>
                </a:solidFill>
                <a:latin typeface="+mn-lt"/>
                <a:ea typeface="Times New Roman" panose="02020603050405020304" pitchFamily="18" charset="0"/>
              </a:rPr>
              <a:t> </a:t>
            </a:r>
            <a:r>
              <a:rPr lang="id-ID" sz="1000" dirty="0">
                <a:solidFill>
                  <a:schemeClr val="tx2"/>
                </a:solidFill>
                <a:latin typeface="+mn-lt"/>
                <a:ea typeface="Times New Roman" panose="02020603050405020304" pitchFamily="18" charset="0"/>
              </a:rPr>
              <a:t>cing elit. Vivamus </a:t>
            </a:r>
          </a:p>
        </p:txBody>
      </p:sp>
      <p:sp>
        <p:nvSpPr>
          <p:cNvPr id="22" name="TextBox 22">
            <a:extLst>
              <a:ext uri="{FF2B5EF4-FFF2-40B4-BE49-F238E27FC236}">
                <a16:creationId xmlns:a16="http://schemas.microsoft.com/office/drawing/2014/main" id="{B9CA7C56-CF6D-5272-27AE-388B3EADF866}"/>
              </a:ext>
            </a:extLst>
          </p:cNvPr>
          <p:cNvSpPr txBox="1"/>
          <p:nvPr/>
        </p:nvSpPr>
        <p:spPr>
          <a:xfrm>
            <a:off x="6955559" y="3891107"/>
            <a:ext cx="2009775" cy="317523"/>
          </a:xfrm>
          <a:prstGeom prst="rect">
            <a:avLst/>
          </a:prstGeom>
          <a:noFill/>
        </p:spPr>
        <p:txBody>
          <a:bodyPr>
            <a:spAutoFit/>
          </a:bodyPr>
          <a:lstStyle/>
          <a:p>
            <a:pPr eaLnBrk="1" fontAlgn="auto" hangingPunct="1">
              <a:lnSpc>
                <a:spcPct val="150000"/>
              </a:lnSpc>
              <a:spcBef>
                <a:spcPts val="0"/>
              </a:spcBef>
              <a:spcAft>
                <a:spcPts val="0"/>
              </a:spcAft>
              <a:defRPr/>
            </a:pPr>
            <a:r>
              <a:rPr lang="en-US" sz="1100" b="1" dirty="0">
                <a:solidFill>
                  <a:schemeClr val="accent2"/>
                </a:solidFill>
                <a:latin typeface="+mj-lt"/>
                <a:ea typeface="Times New Roman" panose="02020603050405020304" pitchFamily="18" charset="0"/>
              </a:rPr>
              <a:t>Simple Text Here</a:t>
            </a:r>
            <a:endParaRPr lang="id-ID" sz="1100" b="1" dirty="0">
              <a:solidFill>
                <a:schemeClr val="accent2"/>
              </a:solidFill>
              <a:latin typeface="+mj-lt"/>
              <a:ea typeface="Times New Roman" panose="02020603050405020304" pitchFamily="18" charset="0"/>
            </a:endParaRPr>
          </a:p>
        </p:txBody>
      </p:sp>
      <p:sp>
        <p:nvSpPr>
          <p:cNvPr id="39" name="TextBox 39">
            <a:extLst>
              <a:ext uri="{FF2B5EF4-FFF2-40B4-BE49-F238E27FC236}">
                <a16:creationId xmlns:a16="http://schemas.microsoft.com/office/drawing/2014/main" id="{65F58E3B-7966-7231-C180-4987F54E0DD1}"/>
              </a:ext>
            </a:extLst>
          </p:cNvPr>
          <p:cNvSpPr txBox="1"/>
          <p:nvPr/>
        </p:nvSpPr>
        <p:spPr>
          <a:xfrm>
            <a:off x="6926984" y="2309957"/>
            <a:ext cx="1363663" cy="276614"/>
          </a:xfrm>
          <a:prstGeom prst="rect">
            <a:avLst/>
          </a:prstGeom>
          <a:noFill/>
        </p:spPr>
        <p:txBody>
          <a:bodyPr>
            <a:spAutoFit/>
          </a:bodyPr>
          <a:lstStyle/>
          <a:p>
            <a:pPr eaLnBrk="1" fontAlgn="auto" hangingPunct="1">
              <a:lnSpc>
                <a:spcPct val="150000"/>
              </a:lnSpc>
              <a:spcBef>
                <a:spcPts val="0"/>
              </a:spcBef>
              <a:spcAft>
                <a:spcPts val="0"/>
              </a:spcAft>
              <a:defRPr/>
            </a:pPr>
            <a:r>
              <a:rPr lang="en-US" sz="900" b="1" dirty="0">
                <a:solidFill>
                  <a:schemeClr val="bg1"/>
                </a:solidFill>
                <a:latin typeface="+mn-lt"/>
                <a:ea typeface="Times New Roman" panose="02020603050405020304" pitchFamily="18" charset="0"/>
              </a:rPr>
              <a:t>Simple Text Here</a:t>
            </a:r>
            <a:endParaRPr lang="id-ID" sz="900" b="1" dirty="0">
              <a:solidFill>
                <a:schemeClr val="bg1"/>
              </a:solidFill>
              <a:latin typeface="+mn-lt"/>
              <a:ea typeface="Times New Roman" panose="02020603050405020304" pitchFamily="18" charset="0"/>
            </a:endParaRPr>
          </a:p>
        </p:txBody>
      </p:sp>
      <p:sp>
        <p:nvSpPr>
          <p:cNvPr id="40" name="TextBox 40">
            <a:extLst>
              <a:ext uri="{FF2B5EF4-FFF2-40B4-BE49-F238E27FC236}">
                <a16:creationId xmlns:a16="http://schemas.microsoft.com/office/drawing/2014/main" id="{2E60D4AF-F3E1-0518-50A7-5561D3B2B2F1}"/>
              </a:ext>
            </a:extLst>
          </p:cNvPr>
          <p:cNvSpPr txBox="1"/>
          <p:nvPr/>
        </p:nvSpPr>
        <p:spPr>
          <a:xfrm>
            <a:off x="6926984" y="3116407"/>
            <a:ext cx="1363663" cy="276614"/>
          </a:xfrm>
          <a:prstGeom prst="rect">
            <a:avLst/>
          </a:prstGeom>
          <a:noFill/>
        </p:spPr>
        <p:txBody>
          <a:bodyPr>
            <a:spAutoFit/>
          </a:bodyPr>
          <a:lstStyle/>
          <a:p>
            <a:pPr eaLnBrk="1" fontAlgn="auto" hangingPunct="1">
              <a:lnSpc>
                <a:spcPct val="150000"/>
              </a:lnSpc>
              <a:spcBef>
                <a:spcPts val="0"/>
              </a:spcBef>
              <a:spcAft>
                <a:spcPts val="0"/>
              </a:spcAft>
              <a:defRPr/>
            </a:pPr>
            <a:r>
              <a:rPr lang="en-US" sz="900" b="1" dirty="0">
                <a:solidFill>
                  <a:schemeClr val="bg1"/>
                </a:solidFill>
                <a:latin typeface="+mn-lt"/>
                <a:ea typeface="Times New Roman" panose="02020603050405020304" pitchFamily="18" charset="0"/>
              </a:rPr>
              <a:t>Simple Text Here</a:t>
            </a:r>
            <a:endParaRPr lang="id-ID" sz="900" b="1" dirty="0">
              <a:solidFill>
                <a:schemeClr val="bg1"/>
              </a:solidFill>
              <a:latin typeface="+mn-lt"/>
              <a:ea typeface="Times New Roman" panose="02020603050405020304" pitchFamily="18" charset="0"/>
            </a:endParaRPr>
          </a:p>
        </p:txBody>
      </p:sp>
      <p:sp>
        <p:nvSpPr>
          <p:cNvPr id="41" name="TextBox 41">
            <a:extLst>
              <a:ext uri="{FF2B5EF4-FFF2-40B4-BE49-F238E27FC236}">
                <a16:creationId xmlns:a16="http://schemas.microsoft.com/office/drawing/2014/main" id="{BF2C0DB0-ECEF-8886-EC17-52E513EB8E36}"/>
              </a:ext>
            </a:extLst>
          </p:cNvPr>
          <p:cNvSpPr txBox="1"/>
          <p:nvPr/>
        </p:nvSpPr>
        <p:spPr>
          <a:xfrm>
            <a:off x="2802659" y="3868882"/>
            <a:ext cx="1363663" cy="276614"/>
          </a:xfrm>
          <a:prstGeom prst="rect">
            <a:avLst/>
          </a:prstGeom>
          <a:noFill/>
        </p:spPr>
        <p:txBody>
          <a:bodyPr>
            <a:spAutoFit/>
          </a:bodyPr>
          <a:lstStyle/>
          <a:p>
            <a:pPr eaLnBrk="1" fontAlgn="auto" hangingPunct="1">
              <a:lnSpc>
                <a:spcPct val="150000"/>
              </a:lnSpc>
              <a:spcBef>
                <a:spcPts val="0"/>
              </a:spcBef>
              <a:spcAft>
                <a:spcPts val="0"/>
              </a:spcAft>
              <a:defRPr/>
            </a:pPr>
            <a:r>
              <a:rPr lang="en-US" sz="900" b="1" dirty="0">
                <a:solidFill>
                  <a:schemeClr val="bg1"/>
                </a:solidFill>
                <a:latin typeface="+mn-lt"/>
                <a:ea typeface="Times New Roman" panose="02020603050405020304" pitchFamily="18" charset="0"/>
              </a:rPr>
              <a:t>Simple Text Here</a:t>
            </a:r>
            <a:endParaRPr lang="id-ID" sz="900" b="1" dirty="0">
              <a:solidFill>
                <a:schemeClr val="bg1"/>
              </a:solidFill>
              <a:latin typeface="+mn-lt"/>
              <a:ea typeface="Times New Roman" panose="02020603050405020304" pitchFamily="18" charset="0"/>
            </a:endParaRPr>
          </a:p>
        </p:txBody>
      </p:sp>
      <p:sp>
        <p:nvSpPr>
          <p:cNvPr id="42" name="TextBox 42">
            <a:extLst>
              <a:ext uri="{FF2B5EF4-FFF2-40B4-BE49-F238E27FC236}">
                <a16:creationId xmlns:a16="http://schemas.microsoft.com/office/drawing/2014/main" id="{F18B136B-94F2-7243-20BE-6A3B8D69267F}"/>
              </a:ext>
            </a:extLst>
          </p:cNvPr>
          <p:cNvSpPr txBox="1"/>
          <p:nvPr/>
        </p:nvSpPr>
        <p:spPr>
          <a:xfrm>
            <a:off x="3186834" y="4684857"/>
            <a:ext cx="1363663" cy="276614"/>
          </a:xfrm>
          <a:prstGeom prst="rect">
            <a:avLst/>
          </a:prstGeom>
          <a:noFill/>
        </p:spPr>
        <p:txBody>
          <a:bodyPr>
            <a:spAutoFit/>
          </a:bodyPr>
          <a:lstStyle/>
          <a:p>
            <a:pPr eaLnBrk="1" fontAlgn="auto" hangingPunct="1">
              <a:lnSpc>
                <a:spcPct val="150000"/>
              </a:lnSpc>
              <a:spcBef>
                <a:spcPts val="0"/>
              </a:spcBef>
              <a:spcAft>
                <a:spcPts val="0"/>
              </a:spcAft>
              <a:defRPr/>
            </a:pPr>
            <a:r>
              <a:rPr lang="en-US" sz="900" b="1" dirty="0">
                <a:solidFill>
                  <a:schemeClr val="bg1"/>
                </a:solidFill>
                <a:latin typeface="+mn-lt"/>
                <a:ea typeface="Times New Roman" panose="02020603050405020304" pitchFamily="18" charset="0"/>
              </a:rPr>
              <a:t>Simple Text Here</a:t>
            </a:r>
            <a:endParaRPr lang="id-ID" sz="900" b="1" dirty="0">
              <a:solidFill>
                <a:schemeClr val="bg1"/>
              </a:solidFill>
              <a:latin typeface="+mn-lt"/>
              <a:ea typeface="Times New Roman" panose="02020603050405020304" pitchFamily="18" charset="0"/>
            </a:endParaRPr>
          </a:p>
        </p:txBody>
      </p:sp>
      <p:cxnSp>
        <p:nvCxnSpPr>
          <p:cNvPr id="43" name="Straight Connector 2">
            <a:extLst>
              <a:ext uri="{FF2B5EF4-FFF2-40B4-BE49-F238E27FC236}">
                <a16:creationId xmlns:a16="http://schemas.microsoft.com/office/drawing/2014/main" id="{CEBB7324-41D3-B35A-F5EB-30BCB5A6F979}"/>
              </a:ext>
            </a:extLst>
          </p:cNvPr>
          <p:cNvCxnSpPr/>
          <p:nvPr/>
        </p:nvCxnSpPr>
        <p:spPr>
          <a:xfrm>
            <a:off x="3991697" y="3870470"/>
            <a:ext cx="0" cy="3587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5">
            <a:extLst>
              <a:ext uri="{FF2B5EF4-FFF2-40B4-BE49-F238E27FC236}">
                <a16:creationId xmlns:a16="http://schemas.microsoft.com/office/drawing/2014/main" id="{A6577C40-0700-024D-E5CC-45E8E8E3F8D2}"/>
              </a:ext>
            </a:extLst>
          </p:cNvPr>
          <p:cNvCxnSpPr/>
          <p:nvPr/>
        </p:nvCxnSpPr>
        <p:spPr>
          <a:xfrm>
            <a:off x="4385397" y="4662632"/>
            <a:ext cx="0" cy="3587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6">
            <a:extLst>
              <a:ext uri="{FF2B5EF4-FFF2-40B4-BE49-F238E27FC236}">
                <a16:creationId xmlns:a16="http://schemas.microsoft.com/office/drawing/2014/main" id="{9FD21804-74A4-11BA-723E-E4977EA8D73E}"/>
              </a:ext>
            </a:extLst>
          </p:cNvPr>
          <p:cNvCxnSpPr/>
          <p:nvPr/>
        </p:nvCxnSpPr>
        <p:spPr>
          <a:xfrm>
            <a:off x="8065222" y="2292495"/>
            <a:ext cx="0" cy="357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8">
            <a:extLst>
              <a:ext uri="{FF2B5EF4-FFF2-40B4-BE49-F238E27FC236}">
                <a16:creationId xmlns:a16="http://schemas.microsoft.com/office/drawing/2014/main" id="{79C98144-0F9D-1BD4-1B33-725013894C17}"/>
              </a:ext>
            </a:extLst>
          </p:cNvPr>
          <p:cNvCxnSpPr/>
          <p:nvPr/>
        </p:nvCxnSpPr>
        <p:spPr>
          <a:xfrm>
            <a:off x="8101734" y="3079895"/>
            <a:ext cx="0" cy="357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9">
            <a:extLst>
              <a:ext uri="{FF2B5EF4-FFF2-40B4-BE49-F238E27FC236}">
                <a16:creationId xmlns:a16="http://schemas.microsoft.com/office/drawing/2014/main" id="{CA5B31A0-C125-02B0-3F79-44C4F450011A}"/>
              </a:ext>
            </a:extLst>
          </p:cNvPr>
          <p:cNvSpPr txBox="1"/>
          <p:nvPr/>
        </p:nvSpPr>
        <p:spPr>
          <a:xfrm>
            <a:off x="4140922" y="3860945"/>
            <a:ext cx="1362075" cy="379015"/>
          </a:xfrm>
          <a:prstGeom prst="rect">
            <a:avLst/>
          </a:prstGeom>
          <a:noFill/>
        </p:spPr>
        <p:txBody>
          <a:bodyPr>
            <a:spAutoFit/>
          </a:bodyPr>
          <a:lstStyle/>
          <a:p>
            <a:pPr eaLnBrk="1" fontAlgn="auto" hangingPunct="1">
              <a:lnSpc>
                <a:spcPct val="150000"/>
              </a:lnSpc>
              <a:spcBef>
                <a:spcPts val="0"/>
              </a:spcBef>
              <a:spcAft>
                <a:spcPts val="0"/>
              </a:spcAft>
              <a:defRPr/>
            </a:pPr>
            <a:r>
              <a:rPr lang="en-US" sz="1400" b="1" dirty="0">
                <a:solidFill>
                  <a:schemeClr val="bg1"/>
                </a:solidFill>
                <a:latin typeface="+mn-lt"/>
                <a:ea typeface="Times New Roman" panose="02020603050405020304" pitchFamily="18" charset="0"/>
              </a:rPr>
              <a:t> +0.129 %</a:t>
            </a:r>
            <a:endParaRPr lang="id-ID" sz="1400" b="1" dirty="0">
              <a:solidFill>
                <a:schemeClr val="bg1"/>
              </a:solidFill>
              <a:latin typeface="+mn-lt"/>
              <a:ea typeface="Times New Roman" panose="02020603050405020304" pitchFamily="18" charset="0"/>
            </a:endParaRPr>
          </a:p>
        </p:txBody>
      </p:sp>
      <p:sp>
        <p:nvSpPr>
          <p:cNvPr id="48" name="TextBox 50">
            <a:extLst>
              <a:ext uri="{FF2B5EF4-FFF2-40B4-BE49-F238E27FC236}">
                <a16:creationId xmlns:a16="http://schemas.microsoft.com/office/drawing/2014/main" id="{7865B6F3-4712-BCFE-C54E-A800A0D8FC69}"/>
              </a:ext>
            </a:extLst>
          </p:cNvPr>
          <p:cNvSpPr txBox="1"/>
          <p:nvPr/>
        </p:nvSpPr>
        <p:spPr>
          <a:xfrm>
            <a:off x="8192222" y="2262332"/>
            <a:ext cx="1363662" cy="379015"/>
          </a:xfrm>
          <a:prstGeom prst="rect">
            <a:avLst/>
          </a:prstGeom>
          <a:noFill/>
        </p:spPr>
        <p:txBody>
          <a:bodyPr>
            <a:spAutoFit/>
          </a:bodyPr>
          <a:lstStyle/>
          <a:p>
            <a:pPr eaLnBrk="1" fontAlgn="auto" hangingPunct="1">
              <a:lnSpc>
                <a:spcPct val="150000"/>
              </a:lnSpc>
              <a:spcBef>
                <a:spcPts val="0"/>
              </a:spcBef>
              <a:spcAft>
                <a:spcPts val="0"/>
              </a:spcAft>
              <a:defRPr/>
            </a:pPr>
            <a:r>
              <a:rPr lang="en-US" sz="1400" b="1" dirty="0">
                <a:solidFill>
                  <a:schemeClr val="bg1"/>
                </a:solidFill>
                <a:latin typeface="+mn-lt"/>
                <a:ea typeface="Times New Roman" panose="02020603050405020304" pitchFamily="18" charset="0"/>
              </a:rPr>
              <a:t> +0.129 %</a:t>
            </a:r>
            <a:endParaRPr lang="id-ID" sz="1400" b="1" dirty="0">
              <a:solidFill>
                <a:schemeClr val="bg1"/>
              </a:solidFill>
              <a:latin typeface="+mn-lt"/>
              <a:ea typeface="Times New Roman" panose="02020603050405020304" pitchFamily="18" charset="0"/>
            </a:endParaRPr>
          </a:p>
        </p:txBody>
      </p:sp>
      <p:sp>
        <p:nvSpPr>
          <p:cNvPr id="49" name="TextBox 51">
            <a:extLst>
              <a:ext uri="{FF2B5EF4-FFF2-40B4-BE49-F238E27FC236}">
                <a16:creationId xmlns:a16="http://schemas.microsoft.com/office/drawing/2014/main" id="{613E65AE-C207-9B46-F565-A5755B9A9FC4}"/>
              </a:ext>
            </a:extLst>
          </p:cNvPr>
          <p:cNvSpPr txBox="1"/>
          <p:nvPr/>
        </p:nvSpPr>
        <p:spPr>
          <a:xfrm>
            <a:off x="8192222" y="3048145"/>
            <a:ext cx="1363662" cy="379015"/>
          </a:xfrm>
          <a:prstGeom prst="rect">
            <a:avLst/>
          </a:prstGeom>
          <a:noFill/>
        </p:spPr>
        <p:txBody>
          <a:bodyPr>
            <a:spAutoFit/>
          </a:bodyPr>
          <a:lstStyle/>
          <a:p>
            <a:pPr eaLnBrk="1" fontAlgn="auto" hangingPunct="1">
              <a:lnSpc>
                <a:spcPct val="150000"/>
              </a:lnSpc>
              <a:spcBef>
                <a:spcPts val="0"/>
              </a:spcBef>
              <a:spcAft>
                <a:spcPts val="0"/>
              </a:spcAft>
              <a:defRPr/>
            </a:pPr>
            <a:r>
              <a:rPr lang="en-US" sz="1400" b="1" dirty="0">
                <a:solidFill>
                  <a:schemeClr val="bg1"/>
                </a:solidFill>
                <a:latin typeface="+mn-lt"/>
                <a:ea typeface="Times New Roman" panose="02020603050405020304" pitchFamily="18" charset="0"/>
              </a:rPr>
              <a:t> +0.129 %</a:t>
            </a:r>
            <a:endParaRPr lang="id-ID" sz="1400" b="1" dirty="0">
              <a:solidFill>
                <a:schemeClr val="bg1"/>
              </a:solidFill>
              <a:latin typeface="+mn-lt"/>
              <a:ea typeface="Times New Roman" panose="02020603050405020304" pitchFamily="18" charset="0"/>
            </a:endParaRPr>
          </a:p>
        </p:txBody>
      </p:sp>
      <p:sp>
        <p:nvSpPr>
          <p:cNvPr id="50" name="TextBox 52">
            <a:extLst>
              <a:ext uri="{FF2B5EF4-FFF2-40B4-BE49-F238E27FC236}">
                <a16:creationId xmlns:a16="http://schemas.microsoft.com/office/drawing/2014/main" id="{E97624E6-3BAB-91E2-FEA5-70EBC3B85DD7}"/>
              </a:ext>
            </a:extLst>
          </p:cNvPr>
          <p:cNvSpPr txBox="1"/>
          <p:nvPr/>
        </p:nvSpPr>
        <p:spPr>
          <a:xfrm>
            <a:off x="4442547" y="4635645"/>
            <a:ext cx="1362075" cy="379015"/>
          </a:xfrm>
          <a:prstGeom prst="rect">
            <a:avLst/>
          </a:prstGeom>
          <a:noFill/>
        </p:spPr>
        <p:txBody>
          <a:bodyPr>
            <a:spAutoFit/>
          </a:bodyPr>
          <a:lstStyle/>
          <a:p>
            <a:pPr eaLnBrk="1" fontAlgn="auto" hangingPunct="1">
              <a:lnSpc>
                <a:spcPct val="150000"/>
              </a:lnSpc>
              <a:spcBef>
                <a:spcPts val="0"/>
              </a:spcBef>
              <a:spcAft>
                <a:spcPts val="0"/>
              </a:spcAft>
              <a:defRPr/>
            </a:pPr>
            <a:r>
              <a:rPr lang="en-US" sz="1400" b="1" dirty="0">
                <a:solidFill>
                  <a:schemeClr val="bg1"/>
                </a:solidFill>
                <a:latin typeface="+mn-lt"/>
                <a:ea typeface="Times New Roman" panose="02020603050405020304" pitchFamily="18" charset="0"/>
              </a:rPr>
              <a:t> +0.129 %</a:t>
            </a:r>
            <a:endParaRPr lang="id-ID" sz="1400" b="1" dirty="0">
              <a:solidFill>
                <a:schemeClr val="bg1"/>
              </a:solidFill>
              <a:latin typeface="+mn-lt"/>
              <a:ea typeface="Times New Roman" panose="02020603050405020304" pitchFamily="18" charset="0"/>
            </a:endParaRPr>
          </a:p>
        </p:txBody>
      </p:sp>
      <p:pic>
        <p:nvPicPr>
          <p:cNvPr id="23" name="Gráfico 22">
            <a:extLst>
              <a:ext uri="{FF2B5EF4-FFF2-40B4-BE49-F238E27FC236}">
                <a16:creationId xmlns:a16="http://schemas.microsoft.com/office/drawing/2014/main" id="{8DCF07AA-9AF7-5C66-84D6-1BCAB07F7CA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204599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5A366-4F76-5274-E14B-67A56336CC9F}"/>
            </a:ext>
          </a:extLst>
        </p:cNvPr>
        <p:cNvGrpSpPr/>
        <p:nvPr/>
      </p:nvGrpSpPr>
      <p:grpSpPr>
        <a:xfrm>
          <a:off x="0" y="0"/>
          <a:ext cx="0" cy="0"/>
          <a:chOff x="0" y="0"/>
          <a:chExt cx="0" cy="0"/>
        </a:xfrm>
      </p:grpSpPr>
      <p:sp>
        <p:nvSpPr>
          <p:cNvPr id="2" name="Oval 23">
            <a:extLst>
              <a:ext uri="{FF2B5EF4-FFF2-40B4-BE49-F238E27FC236}">
                <a16:creationId xmlns:a16="http://schemas.microsoft.com/office/drawing/2014/main" id="{32943AD4-F281-12FC-6E50-A87DBA369DEC}"/>
              </a:ext>
            </a:extLst>
          </p:cNvPr>
          <p:cNvSpPr/>
          <p:nvPr/>
        </p:nvSpPr>
        <p:spPr>
          <a:xfrm>
            <a:off x="6485082" y="2031711"/>
            <a:ext cx="207963" cy="2079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3" name="Oval 24">
            <a:extLst>
              <a:ext uri="{FF2B5EF4-FFF2-40B4-BE49-F238E27FC236}">
                <a16:creationId xmlns:a16="http://schemas.microsoft.com/office/drawing/2014/main" id="{1DF6C7CF-8931-6FDF-D35C-F15B218522F2}"/>
              </a:ext>
            </a:extLst>
          </p:cNvPr>
          <p:cNvSpPr/>
          <p:nvPr/>
        </p:nvSpPr>
        <p:spPr>
          <a:xfrm>
            <a:off x="6485082" y="2922299"/>
            <a:ext cx="207963" cy="20796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4" name="Oval 25">
            <a:extLst>
              <a:ext uri="{FF2B5EF4-FFF2-40B4-BE49-F238E27FC236}">
                <a16:creationId xmlns:a16="http://schemas.microsoft.com/office/drawing/2014/main" id="{8E9EBB7E-B914-934B-9A18-0036C9385A9A}"/>
              </a:ext>
            </a:extLst>
          </p:cNvPr>
          <p:cNvSpPr/>
          <p:nvPr/>
        </p:nvSpPr>
        <p:spPr>
          <a:xfrm>
            <a:off x="6485082" y="3787486"/>
            <a:ext cx="207963" cy="20796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5" name="Oval 26">
            <a:extLst>
              <a:ext uri="{FF2B5EF4-FFF2-40B4-BE49-F238E27FC236}">
                <a16:creationId xmlns:a16="http://schemas.microsoft.com/office/drawing/2014/main" id="{9880001F-7F42-95DE-3FCA-6A7026F6D6C2}"/>
              </a:ext>
            </a:extLst>
          </p:cNvPr>
          <p:cNvSpPr/>
          <p:nvPr/>
        </p:nvSpPr>
        <p:spPr>
          <a:xfrm>
            <a:off x="6485082" y="4652674"/>
            <a:ext cx="207963" cy="2079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6" name="Arrow: Chevron 27">
            <a:extLst>
              <a:ext uri="{FF2B5EF4-FFF2-40B4-BE49-F238E27FC236}">
                <a16:creationId xmlns:a16="http://schemas.microsoft.com/office/drawing/2014/main" id="{3CFEDFCA-C2B3-AACA-3F43-ADC5889F5228}"/>
              </a:ext>
            </a:extLst>
          </p:cNvPr>
          <p:cNvSpPr/>
          <p:nvPr/>
        </p:nvSpPr>
        <p:spPr>
          <a:xfrm>
            <a:off x="5708795" y="1850736"/>
            <a:ext cx="658812" cy="568325"/>
          </a:xfrm>
          <a:prstGeom prst="chevron">
            <a:avLst>
              <a:gd name="adj" fmla="val 3703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7" name="Oval 28">
            <a:extLst>
              <a:ext uri="{FF2B5EF4-FFF2-40B4-BE49-F238E27FC236}">
                <a16:creationId xmlns:a16="http://schemas.microsoft.com/office/drawing/2014/main" id="{8C82C298-89F5-BD3A-329C-AE67359326DA}"/>
              </a:ext>
            </a:extLst>
          </p:cNvPr>
          <p:cNvSpPr/>
          <p:nvPr/>
        </p:nvSpPr>
        <p:spPr>
          <a:xfrm>
            <a:off x="5488132" y="1926936"/>
            <a:ext cx="417513" cy="417513"/>
          </a:xfrm>
          <a:prstGeom prst="ellipse">
            <a:avLst/>
          </a:prstGeom>
          <a:solidFill>
            <a:schemeClr val="accent1"/>
          </a:solidFill>
          <a:ln w="28575">
            <a:solidFill>
              <a:schemeClr val="tx2"/>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8" name="Arrow: Chevron 38">
            <a:extLst>
              <a:ext uri="{FF2B5EF4-FFF2-40B4-BE49-F238E27FC236}">
                <a16:creationId xmlns:a16="http://schemas.microsoft.com/office/drawing/2014/main" id="{E68E867C-7E03-F8DE-0CF9-A13DC185AF44}"/>
              </a:ext>
            </a:extLst>
          </p:cNvPr>
          <p:cNvSpPr/>
          <p:nvPr/>
        </p:nvSpPr>
        <p:spPr>
          <a:xfrm>
            <a:off x="5708795" y="2741324"/>
            <a:ext cx="658812" cy="568325"/>
          </a:xfrm>
          <a:prstGeom prst="chevron">
            <a:avLst>
              <a:gd name="adj" fmla="val 3703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9" name="Oval 39">
            <a:extLst>
              <a:ext uri="{FF2B5EF4-FFF2-40B4-BE49-F238E27FC236}">
                <a16:creationId xmlns:a16="http://schemas.microsoft.com/office/drawing/2014/main" id="{7A723F74-4B9C-2BBB-2203-A6C0D7D6D824}"/>
              </a:ext>
            </a:extLst>
          </p:cNvPr>
          <p:cNvSpPr/>
          <p:nvPr/>
        </p:nvSpPr>
        <p:spPr>
          <a:xfrm>
            <a:off x="5488132" y="2817524"/>
            <a:ext cx="417513" cy="417512"/>
          </a:xfrm>
          <a:prstGeom prst="ellipse">
            <a:avLst/>
          </a:prstGeom>
          <a:solidFill>
            <a:schemeClr val="accent2"/>
          </a:solidFill>
          <a:ln w="28575">
            <a:solidFill>
              <a:schemeClr val="tx2"/>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0" name="Arrow: Chevron 41">
            <a:extLst>
              <a:ext uri="{FF2B5EF4-FFF2-40B4-BE49-F238E27FC236}">
                <a16:creationId xmlns:a16="http://schemas.microsoft.com/office/drawing/2014/main" id="{4D519058-90CF-C7B1-1B8A-A88C3AEE4AAF}"/>
              </a:ext>
            </a:extLst>
          </p:cNvPr>
          <p:cNvSpPr/>
          <p:nvPr/>
        </p:nvSpPr>
        <p:spPr>
          <a:xfrm>
            <a:off x="5708795" y="3606511"/>
            <a:ext cx="658812" cy="568325"/>
          </a:xfrm>
          <a:prstGeom prst="chevron">
            <a:avLst>
              <a:gd name="adj" fmla="val 3703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1" name="Oval 42">
            <a:extLst>
              <a:ext uri="{FF2B5EF4-FFF2-40B4-BE49-F238E27FC236}">
                <a16:creationId xmlns:a16="http://schemas.microsoft.com/office/drawing/2014/main" id="{0B7BECC0-798B-573F-132E-B137DC2F198A}"/>
              </a:ext>
            </a:extLst>
          </p:cNvPr>
          <p:cNvSpPr/>
          <p:nvPr/>
        </p:nvSpPr>
        <p:spPr>
          <a:xfrm>
            <a:off x="5488132" y="3682711"/>
            <a:ext cx="417513" cy="417513"/>
          </a:xfrm>
          <a:prstGeom prst="ellipse">
            <a:avLst/>
          </a:prstGeom>
          <a:solidFill>
            <a:schemeClr val="tx2"/>
          </a:solidFill>
          <a:ln w="28575">
            <a:solidFill>
              <a:schemeClr val="accent1"/>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2" name="Arrow: Chevron 44">
            <a:extLst>
              <a:ext uri="{FF2B5EF4-FFF2-40B4-BE49-F238E27FC236}">
                <a16:creationId xmlns:a16="http://schemas.microsoft.com/office/drawing/2014/main" id="{09BAC336-AA22-6DB5-70F2-68777F8F6726}"/>
              </a:ext>
            </a:extLst>
          </p:cNvPr>
          <p:cNvSpPr/>
          <p:nvPr/>
        </p:nvSpPr>
        <p:spPr>
          <a:xfrm>
            <a:off x="5708795" y="4471699"/>
            <a:ext cx="658812" cy="568325"/>
          </a:xfrm>
          <a:prstGeom prst="chevron">
            <a:avLst>
              <a:gd name="adj" fmla="val 3703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solidFill>
                <a:schemeClr val="tx1"/>
              </a:solidFill>
            </a:endParaRPr>
          </a:p>
        </p:txBody>
      </p:sp>
      <p:sp>
        <p:nvSpPr>
          <p:cNvPr id="13" name="Oval 45">
            <a:extLst>
              <a:ext uri="{FF2B5EF4-FFF2-40B4-BE49-F238E27FC236}">
                <a16:creationId xmlns:a16="http://schemas.microsoft.com/office/drawing/2014/main" id="{E9A153CA-B30B-E124-BE79-D058536B79BE}"/>
              </a:ext>
            </a:extLst>
          </p:cNvPr>
          <p:cNvSpPr/>
          <p:nvPr/>
        </p:nvSpPr>
        <p:spPr>
          <a:xfrm>
            <a:off x="5488132" y="4547899"/>
            <a:ext cx="417513" cy="417512"/>
          </a:xfrm>
          <a:prstGeom prst="ellipse">
            <a:avLst/>
          </a:prstGeom>
          <a:solidFill>
            <a:schemeClr val="tx1"/>
          </a:solidFill>
          <a:ln w="28575">
            <a:solidFill>
              <a:schemeClr val="accent2"/>
            </a:solidFill>
          </a:ln>
          <a:effectLst>
            <a:outerShdw blurRad="3175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4" name="Rectangle: Rounded Corners 49">
            <a:extLst>
              <a:ext uri="{FF2B5EF4-FFF2-40B4-BE49-F238E27FC236}">
                <a16:creationId xmlns:a16="http://schemas.microsoft.com/office/drawing/2014/main" id="{925213BC-B295-4978-1FA2-B9EFF5AE5F9D}"/>
              </a:ext>
            </a:extLst>
          </p:cNvPr>
          <p:cNvSpPr/>
          <p:nvPr/>
        </p:nvSpPr>
        <p:spPr>
          <a:xfrm>
            <a:off x="3029095" y="1795174"/>
            <a:ext cx="2165350" cy="677862"/>
          </a:xfrm>
          <a:prstGeom prst="roundRect">
            <a:avLst>
              <a:gd name="adj" fmla="val 1134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5" name="Rectangle: Rounded Corners 50">
            <a:extLst>
              <a:ext uri="{FF2B5EF4-FFF2-40B4-BE49-F238E27FC236}">
                <a16:creationId xmlns:a16="http://schemas.microsoft.com/office/drawing/2014/main" id="{965CB67D-325B-F65C-41A2-62663D7FCD04}"/>
              </a:ext>
            </a:extLst>
          </p:cNvPr>
          <p:cNvSpPr/>
          <p:nvPr/>
        </p:nvSpPr>
        <p:spPr>
          <a:xfrm>
            <a:off x="3029095" y="2650836"/>
            <a:ext cx="2165350" cy="677863"/>
          </a:xfrm>
          <a:prstGeom prst="roundRect">
            <a:avLst>
              <a:gd name="adj" fmla="val 1134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6" name="Rectangle: Rounded Corners 51">
            <a:extLst>
              <a:ext uri="{FF2B5EF4-FFF2-40B4-BE49-F238E27FC236}">
                <a16:creationId xmlns:a16="http://schemas.microsoft.com/office/drawing/2014/main" id="{2DCE3374-1550-5919-09FC-3B46C05891E0}"/>
              </a:ext>
            </a:extLst>
          </p:cNvPr>
          <p:cNvSpPr/>
          <p:nvPr/>
        </p:nvSpPr>
        <p:spPr>
          <a:xfrm>
            <a:off x="3027507" y="3508086"/>
            <a:ext cx="2165350" cy="677863"/>
          </a:xfrm>
          <a:prstGeom prst="roundRect">
            <a:avLst>
              <a:gd name="adj" fmla="val 1134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7" name="Rectangle: Rounded Corners 52">
            <a:extLst>
              <a:ext uri="{FF2B5EF4-FFF2-40B4-BE49-F238E27FC236}">
                <a16:creationId xmlns:a16="http://schemas.microsoft.com/office/drawing/2014/main" id="{10C47A62-9673-D2A3-4F71-2DA95F1D078A}"/>
              </a:ext>
            </a:extLst>
          </p:cNvPr>
          <p:cNvSpPr/>
          <p:nvPr/>
        </p:nvSpPr>
        <p:spPr>
          <a:xfrm>
            <a:off x="3027507" y="4363749"/>
            <a:ext cx="2165350" cy="677862"/>
          </a:xfrm>
          <a:prstGeom prst="roundRect">
            <a:avLst>
              <a:gd name="adj" fmla="val 1134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sz="1013"/>
          </a:p>
        </p:txBody>
      </p:sp>
      <p:sp>
        <p:nvSpPr>
          <p:cNvPr id="18" name="TextBox 22">
            <a:extLst>
              <a:ext uri="{FF2B5EF4-FFF2-40B4-BE49-F238E27FC236}">
                <a16:creationId xmlns:a16="http://schemas.microsoft.com/office/drawing/2014/main" id="{9557F726-FA3D-7DB3-A643-77A648577CD4}"/>
              </a:ext>
            </a:extLst>
          </p:cNvPr>
          <p:cNvSpPr txBox="1"/>
          <p:nvPr/>
        </p:nvSpPr>
        <p:spPr>
          <a:xfrm>
            <a:off x="6826395" y="1771361"/>
            <a:ext cx="2336510" cy="307777"/>
          </a:xfrm>
          <a:prstGeom prst="rect">
            <a:avLst/>
          </a:prstGeom>
          <a:noFill/>
        </p:spPr>
        <p:txBody>
          <a:bodyPr wrap="square">
            <a:spAutoFit/>
          </a:bodyPr>
          <a:lstStyle/>
          <a:p>
            <a:pPr eaLnBrk="1" fontAlgn="auto" hangingPunct="1">
              <a:spcBef>
                <a:spcPts val="0"/>
              </a:spcBef>
              <a:spcAft>
                <a:spcPts val="0"/>
              </a:spcAft>
              <a:defRPr/>
            </a:pPr>
            <a:r>
              <a:rPr lang="en-US" sz="1400" b="1" dirty="0">
                <a:solidFill>
                  <a:schemeClr val="tx2"/>
                </a:solidFill>
                <a:latin typeface="+mj-lt"/>
              </a:rPr>
              <a:t>Description Here</a:t>
            </a:r>
          </a:p>
        </p:txBody>
      </p:sp>
      <p:sp>
        <p:nvSpPr>
          <p:cNvPr id="19" name="TextBox 29">
            <a:extLst>
              <a:ext uri="{FF2B5EF4-FFF2-40B4-BE49-F238E27FC236}">
                <a16:creationId xmlns:a16="http://schemas.microsoft.com/office/drawing/2014/main" id="{C2F72CA4-B13D-50BD-F84F-09882F133526}"/>
              </a:ext>
            </a:extLst>
          </p:cNvPr>
          <p:cNvSpPr txBox="1"/>
          <p:nvPr/>
        </p:nvSpPr>
        <p:spPr>
          <a:xfrm>
            <a:off x="6826395" y="2026949"/>
            <a:ext cx="3736830" cy="415498"/>
          </a:xfrm>
          <a:prstGeom prst="rect">
            <a:avLst/>
          </a:prstGeom>
          <a:noFill/>
        </p:spPr>
        <p:txBody>
          <a:bodyPr wrap="square">
            <a:spAutoFit/>
          </a:bodyPr>
          <a:lstStyle/>
          <a:p>
            <a:pPr eaLnBrk="1" fontAlgn="auto" hangingPunct="1">
              <a:spcBef>
                <a:spcPts val="0"/>
              </a:spcBef>
              <a:spcAft>
                <a:spcPts val="0"/>
              </a:spcAft>
              <a:defRPr/>
            </a:pPr>
            <a:r>
              <a:rPr lang="id-ID" sz="1050" dirty="0">
                <a:solidFill>
                  <a:schemeClr val="tx2"/>
                </a:solidFill>
                <a:latin typeface="+mn-lt"/>
                <a:ea typeface="Times New Roman" panose="02020603050405020304" pitchFamily="18" charset="0"/>
              </a:rPr>
              <a:t>Lorem ipsum dolor sit amet, consec</a:t>
            </a:r>
            <a:r>
              <a:rPr lang="en-US" sz="1050" dirty="0">
                <a:solidFill>
                  <a:schemeClr val="tx2"/>
                </a:solidFill>
                <a:latin typeface="+mn-lt"/>
                <a:ea typeface="Times New Roman" panose="02020603050405020304" pitchFamily="18" charset="0"/>
              </a:rPr>
              <a:t> </a:t>
            </a:r>
            <a:r>
              <a:rPr lang="id-ID" sz="1050" dirty="0">
                <a:solidFill>
                  <a:schemeClr val="tx2"/>
                </a:solidFill>
                <a:latin typeface="+mn-lt"/>
                <a:ea typeface="Times New Roman" panose="02020603050405020304" pitchFamily="18" charset="0"/>
              </a:rPr>
              <a:t>tetur adipiscing elit. Vivamus vel euis</a:t>
            </a:r>
            <a:r>
              <a:rPr lang="en-US" sz="1050" dirty="0">
                <a:solidFill>
                  <a:schemeClr val="tx2"/>
                </a:solidFill>
                <a:latin typeface="+mn-lt"/>
                <a:ea typeface="Times New Roman" panose="02020603050405020304" pitchFamily="18" charset="0"/>
              </a:rPr>
              <a:t> </a:t>
            </a:r>
            <a:r>
              <a:rPr lang="id-ID" sz="1050" dirty="0">
                <a:solidFill>
                  <a:schemeClr val="tx2"/>
                </a:solidFill>
                <a:latin typeface="+mn-lt"/>
                <a:ea typeface="Times New Roman" panose="02020603050405020304" pitchFamily="18" charset="0"/>
              </a:rPr>
              <a:t>mod leo. Donec commodoam</a:t>
            </a:r>
          </a:p>
        </p:txBody>
      </p:sp>
      <p:sp>
        <p:nvSpPr>
          <p:cNvPr id="20" name="TextBox 30">
            <a:extLst>
              <a:ext uri="{FF2B5EF4-FFF2-40B4-BE49-F238E27FC236}">
                <a16:creationId xmlns:a16="http://schemas.microsoft.com/office/drawing/2014/main" id="{B99E1DD1-D71E-A18C-0B9A-40DBA51EB64F}"/>
              </a:ext>
            </a:extLst>
          </p:cNvPr>
          <p:cNvSpPr txBox="1"/>
          <p:nvPr/>
        </p:nvSpPr>
        <p:spPr>
          <a:xfrm>
            <a:off x="6826395" y="2680999"/>
            <a:ext cx="2336510" cy="307777"/>
          </a:xfrm>
          <a:prstGeom prst="rect">
            <a:avLst/>
          </a:prstGeom>
          <a:noFill/>
        </p:spPr>
        <p:txBody>
          <a:bodyPr wrap="square">
            <a:spAutoFit/>
          </a:bodyPr>
          <a:lstStyle/>
          <a:p>
            <a:pPr eaLnBrk="1" fontAlgn="auto" hangingPunct="1">
              <a:spcBef>
                <a:spcPts val="0"/>
              </a:spcBef>
              <a:spcAft>
                <a:spcPts val="0"/>
              </a:spcAft>
              <a:defRPr/>
            </a:pPr>
            <a:r>
              <a:rPr lang="en-US" sz="1400" b="1" dirty="0" err="1">
                <a:solidFill>
                  <a:schemeClr val="tx2"/>
                </a:solidFill>
                <a:latin typeface="+mj-lt"/>
              </a:rPr>
              <a:t>Discription</a:t>
            </a:r>
            <a:r>
              <a:rPr lang="en-US" sz="1400" b="1" dirty="0">
                <a:solidFill>
                  <a:schemeClr val="tx2"/>
                </a:solidFill>
                <a:latin typeface="+mj-lt"/>
              </a:rPr>
              <a:t> Here</a:t>
            </a:r>
          </a:p>
        </p:txBody>
      </p:sp>
      <p:sp>
        <p:nvSpPr>
          <p:cNvPr id="21" name="TextBox 31">
            <a:extLst>
              <a:ext uri="{FF2B5EF4-FFF2-40B4-BE49-F238E27FC236}">
                <a16:creationId xmlns:a16="http://schemas.microsoft.com/office/drawing/2014/main" id="{D4F6AC95-76DC-C216-D798-2F5F52985532}"/>
              </a:ext>
            </a:extLst>
          </p:cNvPr>
          <p:cNvSpPr txBox="1"/>
          <p:nvPr/>
        </p:nvSpPr>
        <p:spPr>
          <a:xfrm>
            <a:off x="6826395" y="2936586"/>
            <a:ext cx="3736830" cy="415498"/>
          </a:xfrm>
          <a:prstGeom prst="rect">
            <a:avLst/>
          </a:prstGeom>
          <a:noFill/>
        </p:spPr>
        <p:txBody>
          <a:bodyPr wrap="square">
            <a:spAutoFit/>
          </a:bodyPr>
          <a:lstStyle/>
          <a:p>
            <a:pPr eaLnBrk="1" fontAlgn="auto" hangingPunct="1">
              <a:spcBef>
                <a:spcPts val="0"/>
              </a:spcBef>
              <a:spcAft>
                <a:spcPts val="0"/>
              </a:spcAft>
              <a:defRPr/>
            </a:pPr>
            <a:r>
              <a:rPr lang="id-ID" sz="1050" dirty="0">
                <a:solidFill>
                  <a:schemeClr val="tx2"/>
                </a:solidFill>
                <a:latin typeface="+mn-lt"/>
                <a:ea typeface="Times New Roman" panose="02020603050405020304" pitchFamily="18" charset="0"/>
              </a:rPr>
              <a:t>Lorem ipsum dolor sit amet, consec</a:t>
            </a:r>
            <a:r>
              <a:rPr lang="en-US" sz="1050" dirty="0">
                <a:solidFill>
                  <a:schemeClr val="tx2"/>
                </a:solidFill>
                <a:latin typeface="+mn-lt"/>
                <a:ea typeface="Times New Roman" panose="02020603050405020304" pitchFamily="18" charset="0"/>
              </a:rPr>
              <a:t> </a:t>
            </a:r>
            <a:r>
              <a:rPr lang="id-ID" sz="1050" dirty="0">
                <a:solidFill>
                  <a:schemeClr val="tx2"/>
                </a:solidFill>
                <a:latin typeface="+mn-lt"/>
                <a:ea typeface="Times New Roman" panose="02020603050405020304" pitchFamily="18" charset="0"/>
              </a:rPr>
              <a:t>tetur adipiscing elit. Vivamus vel euis</a:t>
            </a:r>
            <a:r>
              <a:rPr lang="en-US" sz="1050" dirty="0">
                <a:solidFill>
                  <a:schemeClr val="tx2"/>
                </a:solidFill>
                <a:latin typeface="+mn-lt"/>
                <a:ea typeface="Times New Roman" panose="02020603050405020304" pitchFamily="18" charset="0"/>
              </a:rPr>
              <a:t> </a:t>
            </a:r>
            <a:r>
              <a:rPr lang="id-ID" sz="1050" dirty="0">
                <a:solidFill>
                  <a:schemeClr val="tx2"/>
                </a:solidFill>
                <a:latin typeface="+mn-lt"/>
                <a:ea typeface="Times New Roman" panose="02020603050405020304" pitchFamily="18" charset="0"/>
              </a:rPr>
              <a:t>mod leo. Donec commodoam</a:t>
            </a:r>
          </a:p>
        </p:txBody>
      </p:sp>
      <p:sp>
        <p:nvSpPr>
          <p:cNvPr id="22" name="TextBox 32">
            <a:extLst>
              <a:ext uri="{FF2B5EF4-FFF2-40B4-BE49-F238E27FC236}">
                <a16:creationId xmlns:a16="http://schemas.microsoft.com/office/drawing/2014/main" id="{C0065937-FBA7-1D55-3F6C-B5AEDB0D8D65}"/>
              </a:ext>
            </a:extLst>
          </p:cNvPr>
          <p:cNvSpPr txBox="1"/>
          <p:nvPr/>
        </p:nvSpPr>
        <p:spPr>
          <a:xfrm>
            <a:off x="6826395" y="3546186"/>
            <a:ext cx="2336510" cy="307777"/>
          </a:xfrm>
          <a:prstGeom prst="rect">
            <a:avLst/>
          </a:prstGeom>
          <a:noFill/>
        </p:spPr>
        <p:txBody>
          <a:bodyPr wrap="square">
            <a:spAutoFit/>
          </a:bodyPr>
          <a:lstStyle/>
          <a:p>
            <a:pPr eaLnBrk="1" fontAlgn="auto" hangingPunct="1">
              <a:spcBef>
                <a:spcPts val="0"/>
              </a:spcBef>
              <a:spcAft>
                <a:spcPts val="0"/>
              </a:spcAft>
              <a:defRPr/>
            </a:pPr>
            <a:r>
              <a:rPr lang="en-US" sz="1400" b="1" dirty="0">
                <a:solidFill>
                  <a:schemeClr val="tx2"/>
                </a:solidFill>
                <a:latin typeface="+mj-lt"/>
              </a:rPr>
              <a:t>Description Here</a:t>
            </a:r>
          </a:p>
        </p:txBody>
      </p:sp>
      <p:sp>
        <p:nvSpPr>
          <p:cNvPr id="23" name="TextBox 33">
            <a:extLst>
              <a:ext uri="{FF2B5EF4-FFF2-40B4-BE49-F238E27FC236}">
                <a16:creationId xmlns:a16="http://schemas.microsoft.com/office/drawing/2014/main" id="{AC813CB8-A09C-27C0-150B-CF17D4936617}"/>
              </a:ext>
            </a:extLst>
          </p:cNvPr>
          <p:cNvSpPr txBox="1"/>
          <p:nvPr/>
        </p:nvSpPr>
        <p:spPr>
          <a:xfrm>
            <a:off x="6826395" y="3800186"/>
            <a:ext cx="3736830" cy="415498"/>
          </a:xfrm>
          <a:prstGeom prst="rect">
            <a:avLst/>
          </a:prstGeom>
          <a:noFill/>
        </p:spPr>
        <p:txBody>
          <a:bodyPr wrap="square">
            <a:spAutoFit/>
          </a:bodyPr>
          <a:lstStyle/>
          <a:p>
            <a:pPr eaLnBrk="1" fontAlgn="auto" hangingPunct="1">
              <a:spcBef>
                <a:spcPts val="0"/>
              </a:spcBef>
              <a:spcAft>
                <a:spcPts val="0"/>
              </a:spcAft>
              <a:defRPr/>
            </a:pPr>
            <a:r>
              <a:rPr lang="id-ID" sz="1050" dirty="0">
                <a:solidFill>
                  <a:schemeClr val="tx2"/>
                </a:solidFill>
                <a:latin typeface="+mn-lt"/>
                <a:ea typeface="Times New Roman" panose="02020603050405020304" pitchFamily="18" charset="0"/>
              </a:rPr>
              <a:t>Lorem ipsum dolor sit amet, consec</a:t>
            </a:r>
            <a:r>
              <a:rPr lang="en-US" sz="1050" dirty="0">
                <a:solidFill>
                  <a:schemeClr val="tx2"/>
                </a:solidFill>
                <a:latin typeface="+mn-lt"/>
                <a:ea typeface="Times New Roman" panose="02020603050405020304" pitchFamily="18" charset="0"/>
              </a:rPr>
              <a:t> </a:t>
            </a:r>
            <a:r>
              <a:rPr lang="id-ID" sz="1050" dirty="0">
                <a:solidFill>
                  <a:schemeClr val="tx2"/>
                </a:solidFill>
                <a:latin typeface="+mn-lt"/>
                <a:ea typeface="Times New Roman" panose="02020603050405020304" pitchFamily="18" charset="0"/>
              </a:rPr>
              <a:t>tetur adipiscing elit. Vivamus vel euis</a:t>
            </a:r>
            <a:r>
              <a:rPr lang="en-US" sz="1050" dirty="0">
                <a:solidFill>
                  <a:schemeClr val="tx2"/>
                </a:solidFill>
                <a:latin typeface="+mn-lt"/>
                <a:ea typeface="Times New Roman" panose="02020603050405020304" pitchFamily="18" charset="0"/>
              </a:rPr>
              <a:t> </a:t>
            </a:r>
            <a:r>
              <a:rPr lang="id-ID" sz="1050" dirty="0">
                <a:solidFill>
                  <a:schemeClr val="tx2"/>
                </a:solidFill>
                <a:latin typeface="+mn-lt"/>
                <a:ea typeface="Times New Roman" panose="02020603050405020304" pitchFamily="18" charset="0"/>
              </a:rPr>
              <a:t>mod leo. Donec commodoam</a:t>
            </a:r>
          </a:p>
        </p:txBody>
      </p:sp>
      <p:sp>
        <p:nvSpPr>
          <p:cNvPr id="24" name="TextBox 34">
            <a:extLst>
              <a:ext uri="{FF2B5EF4-FFF2-40B4-BE49-F238E27FC236}">
                <a16:creationId xmlns:a16="http://schemas.microsoft.com/office/drawing/2014/main" id="{07A7F8D5-07CA-2F93-C815-4C8688CCECAA}"/>
              </a:ext>
            </a:extLst>
          </p:cNvPr>
          <p:cNvSpPr txBox="1"/>
          <p:nvPr/>
        </p:nvSpPr>
        <p:spPr>
          <a:xfrm>
            <a:off x="6826395" y="4409786"/>
            <a:ext cx="2336510" cy="307777"/>
          </a:xfrm>
          <a:prstGeom prst="rect">
            <a:avLst/>
          </a:prstGeom>
          <a:noFill/>
        </p:spPr>
        <p:txBody>
          <a:bodyPr wrap="square">
            <a:spAutoFit/>
          </a:bodyPr>
          <a:lstStyle/>
          <a:p>
            <a:pPr eaLnBrk="1" fontAlgn="auto" hangingPunct="1">
              <a:spcBef>
                <a:spcPts val="0"/>
              </a:spcBef>
              <a:spcAft>
                <a:spcPts val="0"/>
              </a:spcAft>
              <a:defRPr/>
            </a:pPr>
            <a:r>
              <a:rPr lang="en-US" sz="1400" b="1" dirty="0">
                <a:solidFill>
                  <a:schemeClr val="tx2"/>
                </a:solidFill>
                <a:latin typeface="+mj-lt"/>
              </a:rPr>
              <a:t>Description Here</a:t>
            </a:r>
          </a:p>
        </p:txBody>
      </p:sp>
      <p:sp>
        <p:nvSpPr>
          <p:cNvPr id="25" name="TextBox 35">
            <a:extLst>
              <a:ext uri="{FF2B5EF4-FFF2-40B4-BE49-F238E27FC236}">
                <a16:creationId xmlns:a16="http://schemas.microsoft.com/office/drawing/2014/main" id="{C563F97B-3593-9675-8EC0-368CDEF1C1FA}"/>
              </a:ext>
            </a:extLst>
          </p:cNvPr>
          <p:cNvSpPr txBox="1"/>
          <p:nvPr/>
        </p:nvSpPr>
        <p:spPr>
          <a:xfrm>
            <a:off x="6826395" y="4665374"/>
            <a:ext cx="3736830" cy="415498"/>
          </a:xfrm>
          <a:prstGeom prst="rect">
            <a:avLst/>
          </a:prstGeom>
          <a:noFill/>
        </p:spPr>
        <p:txBody>
          <a:bodyPr wrap="square">
            <a:spAutoFit/>
          </a:bodyPr>
          <a:lstStyle/>
          <a:p>
            <a:pPr eaLnBrk="1" fontAlgn="auto" hangingPunct="1">
              <a:spcBef>
                <a:spcPts val="0"/>
              </a:spcBef>
              <a:spcAft>
                <a:spcPts val="0"/>
              </a:spcAft>
              <a:defRPr/>
            </a:pPr>
            <a:r>
              <a:rPr lang="id-ID" sz="1050" dirty="0">
                <a:solidFill>
                  <a:schemeClr val="tx2"/>
                </a:solidFill>
                <a:latin typeface="+mn-lt"/>
                <a:ea typeface="Times New Roman" panose="02020603050405020304" pitchFamily="18" charset="0"/>
              </a:rPr>
              <a:t>Lorem ipsum dolor sit amet, consec</a:t>
            </a:r>
            <a:r>
              <a:rPr lang="en-US" sz="1050" dirty="0">
                <a:solidFill>
                  <a:schemeClr val="tx2"/>
                </a:solidFill>
                <a:latin typeface="+mn-lt"/>
                <a:ea typeface="Times New Roman" panose="02020603050405020304" pitchFamily="18" charset="0"/>
              </a:rPr>
              <a:t> </a:t>
            </a:r>
            <a:r>
              <a:rPr lang="id-ID" sz="1050" dirty="0">
                <a:solidFill>
                  <a:schemeClr val="tx2"/>
                </a:solidFill>
                <a:latin typeface="+mn-lt"/>
                <a:ea typeface="Times New Roman" panose="02020603050405020304" pitchFamily="18" charset="0"/>
              </a:rPr>
              <a:t>tetur adipiscing elit. Vivamus vel euis</a:t>
            </a:r>
            <a:r>
              <a:rPr lang="en-US" sz="1050" dirty="0">
                <a:solidFill>
                  <a:schemeClr val="tx2"/>
                </a:solidFill>
                <a:latin typeface="+mn-lt"/>
                <a:ea typeface="Times New Roman" panose="02020603050405020304" pitchFamily="18" charset="0"/>
              </a:rPr>
              <a:t> </a:t>
            </a:r>
            <a:r>
              <a:rPr lang="id-ID" sz="1050" dirty="0">
                <a:solidFill>
                  <a:schemeClr val="tx2"/>
                </a:solidFill>
                <a:latin typeface="+mn-lt"/>
                <a:ea typeface="Times New Roman" panose="02020603050405020304" pitchFamily="18" charset="0"/>
              </a:rPr>
              <a:t>mod leo. Donec commodoam</a:t>
            </a:r>
          </a:p>
        </p:txBody>
      </p:sp>
      <p:sp>
        <p:nvSpPr>
          <p:cNvPr id="49" name="TextBox 74">
            <a:extLst>
              <a:ext uri="{FF2B5EF4-FFF2-40B4-BE49-F238E27FC236}">
                <a16:creationId xmlns:a16="http://schemas.microsoft.com/office/drawing/2014/main" id="{39883756-D4E1-91FC-6682-BCF020825099}"/>
              </a:ext>
            </a:extLst>
          </p:cNvPr>
          <p:cNvSpPr txBox="1"/>
          <p:nvPr/>
        </p:nvSpPr>
        <p:spPr>
          <a:xfrm>
            <a:off x="5848495" y="2017424"/>
            <a:ext cx="503238" cy="261610"/>
          </a:xfrm>
          <a:prstGeom prst="rect">
            <a:avLst/>
          </a:prstGeom>
          <a:noFill/>
        </p:spPr>
        <p:txBody>
          <a:bodyPr wrap="square">
            <a:spAutoFit/>
          </a:bodyPr>
          <a:lstStyle/>
          <a:p>
            <a:pPr algn="ctr" eaLnBrk="1" fontAlgn="auto" hangingPunct="1">
              <a:spcBef>
                <a:spcPts val="0"/>
              </a:spcBef>
              <a:spcAft>
                <a:spcPts val="0"/>
              </a:spcAft>
              <a:defRPr/>
            </a:pPr>
            <a:r>
              <a:rPr lang="en-US" sz="1100" b="1" dirty="0">
                <a:solidFill>
                  <a:schemeClr val="bg1"/>
                </a:solidFill>
                <a:latin typeface="+mj-lt"/>
              </a:rPr>
              <a:t>124</a:t>
            </a:r>
          </a:p>
        </p:txBody>
      </p:sp>
      <p:sp>
        <p:nvSpPr>
          <p:cNvPr id="50" name="TextBox 75">
            <a:extLst>
              <a:ext uri="{FF2B5EF4-FFF2-40B4-BE49-F238E27FC236}">
                <a16:creationId xmlns:a16="http://schemas.microsoft.com/office/drawing/2014/main" id="{B137A5DE-92D5-B268-1D52-B3230308914C}"/>
              </a:ext>
            </a:extLst>
          </p:cNvPr>
          <p:cNvSpPr txBox="1"/>
          <p:nvPr/>
        </p:nvSpPr>
        <p:spPr>
          <a:xfrm>
            <a:off x="5848495" y="2885786"/>
            <a:ext cx="503238" cy="261610"/>
          </a:xfrm>
          <a:prstGeom prst="rect">
            <a:avLst/>
          </a:prstGeom>
          <a:noFill/>
        </p:spPr>
        <p:txBody>
          <a:bodyPr wrap="square">
            <a:spAutoFit/>
          </a:bodyPr>
          <a:lstStyle/>
          <a:p>
            <a:pPr algn="ctr" eaLnBrk="1" fontAlgn="auto" hangingPunct="1">
              <a:spcBef>
                <a:spcPts val="0"/>
              </a:spcBef>
              <a:spcAft>
                <a:spcPts val="0"/>
              </a:spcAft>
              <a:defRPr/>
            </a:pPr>
            <a:r>
              <a:rPr lang="en-US" sz="1100" b="1" dirty="0">
                <a:solidFill>
                  <a:schemeClr val="bg1"/>
                </a:solidFill>
                <a:latin typeface="+mj-lt"/>
              </a:rPr>
              <a:t>512</a:t>
            </a:r>
          </a:p>
        </p:txBody>
      </p:sp>
      <p:sp>
        <p:nvSpPr>
          <p:cNvPr id="51" name="TextBox 76">
            <a:extLst>
              <a:ext uri="{FF2B5EF4-FFF2-40B4-BE49-F238E27FC236}">
                <a16:creationId xmlns:a16="http://schemas.microsoft.com/office/drawing/2014/main" id="{2FDCEDCA-C4DC-C7D2-CF9F-BF5D35C8C1E5}"/>
              </a:ext>
            </a:extLst>
          </p:cNvPr>
          <p:cNvSpPr txBox="1"/>
          <p:nvPr/>
        </p:nvSpPr>
        <p:spPr>
          <a:xfrm>
            <a:off x="5848495" y="3758911"/>
            <a:ext cx="503238" cy="261610"/>
          </a:xfrm>
          <a:prstGeom prst="rect">
            <a:avLst/>
          </a:prstGeom>
          <a:noFill/>
        </p:spPr>
        <p:txBody>
          <a:bodyPr wrap="square">
            <a:spAutoFit/>
          </a:bodyPr>
          <a:lstStyle/>
          <a:p>
            <a:pPr algn="ctr" eaLnBrk="1" fontAlgn="auto" hangingPunct="1">
              <a:spcBef>
                <a:spcPts val="0"/>
              </a:spcBef>
              <a:spcAft>
                <a:spcPts val="0"/>
              </a:spcAft>
              <a:defRPr/>
            </a:pPr>
            <a:r>
              <a:rPr lang="en-US" sz="1100" b="1" dirty="0">
                <a:solidFill>
                  <a:schemeClr val="bg1"/>
                </a:solidFill>
                <a:latin typeface="+mj-lt"/>
              </a:rPr>
              <a:t>411</a:t>
            </a:r>
          </a:p>
        </p:txBody>
      </p:sp>
      <p:sp>
        <p:nvSpPr>
          <p:cNvPr id="52" name="TextBox 77">
            <a:extLst>
              <a:ext uri="{FF2B5EF4-FFF2-40B4-BE49-F238E27FC236}">
                <a16:creationId xmlns:a16="http://schemas.microsoft.com/office/drawing/2014/main" id="{0CDB4F73-7208-FB1E-45F3-9BC1798898AC}"/>
              </a:ext>
            </a:extLst>
          </p:cNvPr>
          <p:cNvSpPr txBox="1"/>
          <p:nvPr/>
        </p:nvSpPr>
        <p:spPr>
          <a:xfrm>
            <a:off x="5848495" y="4630449"/>
            <a:ext cx="453330" cy="261610"/>
          </a:xfrm>
          <a:prstGeom prst="rect">
            <a:avLst/>
          </a:prstGeom>
          <a:noFill/>
        </p:spPr>
        <p:txBody>
          <a:bodyPr wrap="square">
            <a:spAutoFit/>
          </a:bodyPr>
          <a:lstStyle/>
          <a:p>
            <a:pPr algn="ctr" eaLnBrk="1" fontAlgn="auto" hangingPunct="1">
              <a:spcBef>
                <a:spcPts val="0"/>
              </a:spcBef>
              <a:spcAft>
                <a:spcPts val="0"/>
              </a:spcAft>
              <a:defRPr/>
            </a:pPr>
            <a:r>
              <a:rPr lang="en-US" sz="1100" b="1" dirty="0">
                <a:solidFill>
                  <a:schemeClr val="bg1"/>
                </a:solidFill>
                <a:latin typeface="+mj-lt"/>
              </a:rPr>
              <a:t>72</a:t>
            </a:r>
          </a:p>
        </p:txBody>
      </p:sp>
      <p:sp>
        <p:nvSpPr>
          <p:cNvPr id="53" name="TextBox 78">
            <a:extLst>
              <a:ext uri="{FF2B5EF4-FFF2-40B4-BE49-F238E27FC236}">
                <a16:creationId xmlns:a16="http://schemas.microsoft.com/office/drawing/2014/main" id="{7821B59B-7BFC-2198-DA60-1700A809C6EF}"/>
              </a:ext>
            </a:extLst>
          </p:cNvPr>
          <p:cNvSpPr txBox="1"/>
          <p:nvPr/>
        </p:nvSpPr>
        <p:spPr>
          <a:xfrm>
            <a:off x="3141807" y="1847561"/>
            <a:ext cx="2044700" cy="577081"/>
          </a:xfrm>
          <a:prstGeom prst="rect">
            <a:avLst/>
          </a:prstGeom>
          <a:noFill/>
        </p:spPr>
        <p:txBody>
          <a:bodyPr>
            <a:spAutoFit/>
          </a:bodyPr>
          <a:lstStyle/>
          <a:p>
            <a:pPr eaLnBrk="1" fontAlgn="auto" hangingPunct="1">
              <a:spcBef>
                <a:spcPts val="0"/>
              </a:spcBef>
              <a:spcAft>
                <a:spcPts val="0"/>
              </a:spcAft>
              <a:defRPr/>
            </a:pPr>
            <a:r>
              <a:rPr lang="id-ID" sz="1050" b="1" dirty="0">
                <a:solidFill>
                  <a:schemeClr val="bg1"/>
                </a:solidFill>
                <a:latin typeface="+mn-lt"/>
                <a:ea typeface="Times New Roman" panose="02020603050405020304" pitchFamily="18" charset="0"/>
              </a:rPr>
              <a:t>Lorem ipsum </a:t>
            </a:r>
            <a:r>
              <a:rPr lang="id-ID" sz="1050" dirty="0">
                <a:solidFill>
                  <a:schemeClr val="bg1"/>
                </a:solidFill>
                <a:latin typeface="+mn-lt"/>
                <a:ea typeface="Times New Roman" panose="02020603050405020304" pitchFamily="18" charset="0"/>
              </a:rPr>
              <a:t>dolor sit amet, conse</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ctetur adipiscing elit. Vivamus vel</a:t>
            </a:r>
          </a:p>
        </p:txBody>
      </p:sp>
      <p:sp>
        <p:nvSpPr>
          <p:cNvPr id="54" name="TextBox 79">
            <a:extLst>
              <a:ext uri="{FF2B5EF4-FFF2-40B4-BE49-F238E27FC236}">
                <a16:creationId xmlns:a16="http://schemas.microsoft.com/office/drawing/2014/main" id="{C1D2D89A-3F37-C5DE-C65A-B3E6E4F168D3}"/>
              </a:ext>
            </a:extLst>
          </p:cNvPr>
          <p:cNvSpPr txBox="1"/>
          <p:nvPr/>
        </p:nvSpPr>
        <p:spPr>
          <a:xfrm>
            <a:off x="3143395" y="2704811"/>
            <a:ext cx="2046287" cy="577081"/>
          </a:xfrm>
          <a:prstGeom prst="rect">
            <a:avLst/>
          </a:prstGeom>
          <a:noFill/>
        </p:spPr>
        <p:txBody>
          <a:bodyPr>
            <a:spAutoFit/>
          </a:bodyPr>
          <a:lstStyle/>
          <a:p>
            <a:pPr eaLnBrk="1" fontAlgn="auto" hangingPunct="1">
              <a:spcBef>
                <a:spcPts val="0"/>
              </a:spcBef>
              <a:spcAft>
                <a:spcPts val="0"/>
              </a:spcAft>
              <a:defRPr/>
            </a:pPr>
            <a:r>
              <a:rPr lang="id-ID" sz="1050" b="1" dirty="0">
                <a:solidFill>
                  <a:schemeClr val="bg1"/>
                </a:solidFill>
                <a:latin typeface="+mn-lt"/>
                <a:ea typeface="Times New Roman" panose="02020603050405020304" pitchFamily="18" charset="0"/>
              </a:rPr>
              <a:t>Lorem ipsum </a:t>
            </a:r>
            <a:r>
              <a:rPr lang="id-ID" sz="1050" dirty="0">
                <a:solidFill>
                  <a:schemeClr val="bg1"/>
                </a:solidFill>
                <a:latin typeface="+mn-lt"/>
                <a:ea typeface="Times New Roman" panose="02020603050405020304" pitchFamily="18" charset="0"/>
              </a:rPr>
              <a:t>dolor sit amet, conse</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ctetur adipiscing elit. Vivamus vel</a:t>
            </a:r>
          </a:p>
        </p:txBody>
      </p:sp>
      <p:sp>
        <p:nvSpPr>
          <p:cNvPr id="55" name="TextBox 80">
            <a:extLst>
              <a:ext uri="{FF2B5EF4-FFF2-40B4-BE49-F238E27FC236}">
                <a16:creationId xmlns:a16="http://schemas.microsoft.com/office/drawing/2014/main" id="{68C0D7B6-F064-CBDD-04F6-F4B908A4AAF7}"/>
              </a:ext>
            </a:extLst>
          </p:cNvPr>
          <p:cNvSpPr txBox="1"/>
          <p:nvPr/>
        </p:nvSpPr>
        <p:spPr>
          <a:xfrm>
            <a:off x="3146570" y="3563649"/>
            <a:ext cx="2044700" cy="577081"/>
          </a:xfrm>
          <a:prstGeom prst="rect">
            <a:avLst/>
          </a:prstGeom>
          <a:noFill/>
        </p:spPr>
        <p:txBody>
          <a:bodyPr>
            <a:spAutoFit/>
          </a:bodyPr>
          <a:lstStyle/>
          <a:p>
            <a:pPr eaLnBrk="1" fontAlgn="auto" hangingPunct="1">
              <a:spcBef>
                <a:spcPts val="0"/>
              </a:spcBef>
              <a:spcAft>
                <a:spcPts val="0"/>
              </a:spcAft>
              <a:defRPr/>
            </a:pPr>
            <a:r>
              <a:rPr lang="id-ID" sz="1050" b="1" dirty="0">
                <a:solidFill>
                  <a:schemeClr val="bg1"/>
                </a:solidFill>
                <a:latin typeface="+mn-lt"/>
                <a:ea typeface="Times New Roman" panose="02020603050405020304" pitchFamily="18" charset="0"/>
              </a:rPr>
              <a:t>Lorem ipsum </a:t>
            </a:r>
            <a:r>
              <a:rPr lang="id-ID" sz="1050" dirty="0">
                <a:solidFill>
                  <a:schemeClr val="bg1"/>
                </a:solidFill>
                <a:latin typeface="+mn-lt"/>
                <a:ea typeface="Times New Roman" panose="02020603050405020304" pitchFamily="18" charset="0"/>
              </a:rPr>
              <a:t>dolor sit amet, conse</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ctetur adipiscing elit. Vivamus vel</a:t>
            </a:r>
          </a:p>
        </p:txBody>
      </p:sp>
      <p:sp>
        <p:nvSpPr>
          <p:cNvPr id="56" name="TextBox 81">
            <a:extLst>
              <a:ext uri="{FF2B5EF4-FFF2-40B4-BE49-F238E27FC236}">
                <a16:creationId xmlns:a16="http://schemas.microsoft.com/office/drawing/2014/main" id="{08E2C104-9896-1377-DC37-8DB1472CF4CD}"/>
              </a:ext>
            </a:extLst>
          </p:cNvPr>
          <p:cNvSpPr txBox="1"/>
          <p:nvPr/>
        </p:nvSpPr>
        <p:spPr>
          <a:xfrm>
            <a:off x="3148157" y="4420899"/>
            <a:ext cx="2046288" cy="577081"/>
          </a:xfrm>
          <a:prstGeom prst="rect">
            <a:avLst/>
          </a:prstGeom>
          <a:noFill/>
        </p:spPr>
        <p:txBody>
          <a:bodyPr>
            <a:spAutoFit/>
          </a:bodyPr>
          <a:lstStyle/>
          <a:p>
            <a:pPr eaLnBrk="1" fontAlgn="auto" hangingPunct="1">
              <a:spcBef>
                <a:spcPts val="0"/>
              </a:spcBef>
              <a:spcAft>
                <a:spcPts val="0"/>
              </a:spcAft>
              <a:defRPr/>
            </a:pPr>
            <a:r>
              <a:rPr lang="id-ID" sz="1050" b="1" dirty="0">
                <a:solidFill>
                  <a:schemeClr val="bg1"/>
                </a:solidFill>
                <a:latin typeface="+mn-lt"/>
                <a:ea typeface="Times New Roman" panose="02020603050405020304" pitchFamily="18" charset="0"/>
              </a:rPr>
              <a:t>Lorem ipsum </a:t>
            </a:r>
            <a:r>
              <a:rPr lang="id-ID" sz="1050" dirty="0">
                <a:solidFill>
                  <a:schemeClr val="bg1"/>
                </a:solidFill>
                <a:latin typeface="+mn-lt"/>
                <a:ea typeface="Times New Roman" panose="02020603050405020304" pitchFamily="18" charset="0"/>
              </a:rPr>
              <a:t>dolor sit amet, conse</a:t>
            </a:r>
            <a:r>
              <a:rPr lang="en-US" sz="1050" dirty="0">
                <a:solidFill>
                  <a:schemeClr val="bg1"/>
                </a:solidFill>
                <a:latin typeface="+mn-lt"/>
                <a:ea typeface="Times New Roman" panose="02020603050405020304" pitchFamily="18" charset="0"/>
              </a:rPr>
              <a:t> </a:t>
            </a:r>
            <a:r>
              <a:rPr lang="id-ID" sz="1050" dirty="0">
                <a:solidFill>
                  <a:schemeClr val="bg1"/>
                </a:solidFill>
                <a:latin typeface="+mn-lt"/>
                <a:ea typeface="Times New Roman" panose="02020603050405020304" pitchFamily="18" charset="0"/>
              </a:rPr>
              <a:t>ctetur adipiscing elit. Vivamus vel</a:t>
            </a:r>
          </a:p>
        </p:txBody>
      </p:sp>
      <p:pic>
        <p:nvPicPr>
          <p:cNvPr id="57" name="Gráfico 56">
            <a:extLst>
              <a:ext uri="{FF2B5EF4-FFF2-40B4-BE49-F238E27FC236}">
                <a16:creationId xmlns:a16="http://schemas.microsoft.com/office/drawing/2014/main" id="{0118382A-5BD4-0F0A-A480-8C032E343F0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542108" y="1984881"/>
            <a:ext cx="313204" cy="313204"/>
          </a:xfrm>
          <a:prstGeom prst="rect">
            <a:avLst/>
          </a:prstGeom>
        </p:spPr>
      </p:pic>
      <p:pic>
        <p:nvPicPr>
          <p:cNvPr id="58" name="Gráfico 57">
            <a:extLst>
              <a:ext uri="{FF2B5EF4-FFF2-40B4-BE49-F238E27FC236}">
                <a16:creationId xmlns:a16="http://schemas.microsoft.com/office/drawing/2014/main" id="{6034C8B6-560C-0625-8583-487660BF82A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542108" y="2880231"/>
            <a:ext cx="313204" cy="313204"/>
          </a:xfrm>
          <a:prstGeom prst="rect">
            <a:avLst/>
          </a:prstGeom>
        </p:spPr>
      </p:pic>
      <p:pic>
        <p:nvPicPr>
          <p:cNvPr id="59" name="Gráfico 58">
            <a:extLst>
              <a:ext uri="{FF2B5EF4-FFF2-40B4-BE49-F238E27FC236}">
                <a16:creationId xmlns:a16="http://schemas.microsoft.com/office/drawing/2014/main" id="{9F0D13D6-8CEA-78AF-A399-FE75DFD94A7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542108" y="3747006"/>
            <a:ext cx="313204" cy="313204"/>
          </a:xfrm>
          <a:prstGeom prst="rect">
            <a:avLst/>
          </a:prstGeom>
        </p:spPr>
      </p:pic>
      <p:pic>
        <p:nvPicPr>
          <p:cNvPr id="60" name="Gráfico 59">
            <a:extLst>
              <a:ext uri="{FF2B5EF4-FFF2-40B4-BE49-F238E27FC236}">
                <a16:creationId xmlns:a16="http://schemas.microsoft.com/office/drawing/2014/main" id="{F235789A-8686-A581-03D0-34438BBB17A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542108" y="4613781"/>
            <a:ext cx="313204" cy="313204"/>
          </a:xfrm>
          <a:prstGeom prst="rect">
            <a:avLst/>
          </a:prstGeom>
        </p:spPr>
      </p:pic>
      <p:pic>
        <p:nvPicPr>
          <p:cNvPr id="26" name="Gráfico 25">
            <a:extLst>
              <a:ext uri="{FF2B5EF4-FFF2-40B4-BE49-F238E27FC236}">
                <a16:creationId xmlns:a16="http://schemas.microsoft.com/office/drawing/2014/main" id="{4472385B-D7C6-D9D1-5B0A-098216E6B39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41530846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1BF47-A114-0426-101C-A51568CEE46C}"/>
            </a:ext>
          </a:extLst>
        </p:cNvPr>
        <p:cNvGrpSpPr/>
        <p:nvPr/>
      </p:nvGrpSpPr>
      <p:grpSpPr>
        <a:xfrm>
          <a:off x="0" y="0"/>
          <a:ext cx="0" cy="0"/>
          <a:chOff x="0" y="0"/>
          <a:chExt cx="0" cy="0"/>
        </a:xfrm>
      </p:grpSpPr>
      <p:sp>
        <p:nvSpPr>
          <p:cNvPr id="748" name="Elipse 747">
            <a:extLst>
              <a:ext uri="{FF2B5EF4-FFF2-40B4-BE49-F238E27FC236}">
                <a16:creationId xmlns:a16="http://schemas.microsoft.com/office/drawing/2014/main" id="{CE1627C5-6DB9-A3FA-9CAB-25E8451EC33D}"/>
              </a:ext>
            </a:extLst>
          </p:cNvPr>
          <p:cNvSpPr/>
          <p:nvPr/>
        </p:nvSpPr>
        <p:spPr>
          <a:xfrm>
            <a:off x="846853" y="1163207"/>
            <a:ext cx="891600" cy="8916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49" name="Elipse 748">
            <a:extLst>
              <a:ext uri="{FF2B5EF4-FFF2-40B4-BE49-F238E27FC236}">
                <a16:creationId xmlns:a16="http://schemas.microsoft.com/office/drawing/2014/main" id="{B21C7067-5470-443F-FD57-399FA8505FBA}"/>
              </a:ext>
            </a:extLst>
          </p:cNvPr>
          <p:cNvSpPr/>
          <p:nvPr/>
        </p:nvSpPr>
        <p:spPr>
          <a:xfrm>
            <a:off x="1967794" y="1163207"/>
            <a:ext cx="891600" cy="8916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0" name="Elipse 749">
            <a:extLst>
              <a:ext uri="{FF2B5EF4-FFF2-40B4-BE49-F238E27FC236}">
                <a16:creationId xmlns:a16="http://schemas.microsoft.com/office/drawing/2014/main" id="{8D836E6F-2519-85B0-E0C6-4D315B950E3B}"/>
              </a:ext>
            </a:extLst>
          </p:cNvPr>
          <p:cNvSpPr/>
          <p:nvPr/>
        </p:nvSpPr>
        <p:spPr>
          <a:xfrm>
            <a:off x="3088735" y="1163207"/>
            <a:ext cx="891600" cy="8916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1" name="Elipse 750">
            <a:extLst>
              <a:ext uri="{FF2B5EF4-FFF2-40B4-BE49-F238E27FC236}">
                <a16:creationId xmlns:a16="http://schemas.microsoft.com/office/drawing/2014/main" id="{7E15C867-2E3D-AEFC-EC3D-0F320E1CC66D}"/>
              </a:ext>
            </a:extLst>
          </p:cNvPr>
          <p:cNvSpPr/>
          <p:nvPr/>
        </p:nvSpPr>
        <p:spPr>
          <a:xfrm>
            <a:off x="4209676" y="1163207"/>
            <a:ext cx="891600" cy="8916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2" name="Elipse 751">
            <a:extLst>
              <a:ext uri="{FF2B5EF4-FFF2-40B4-BE49-F238E27FC236}">
                <a16:creationId xmlns:a16="http://schemas.microsoft.com/office/drawing/2014/main" id="{543FA7EE-1840-27F3-0BA7-794B3FFD7FA2}"/>
              </a:ext>
            </a:extLst>
          </p:cNvPr>
          <p:cNvSpPr/>
          <p:nvPr/>
        </p:nvSpPr>
        <p:spPr>
          <a:xfrm>
            <a:off x="5330615" y="1163207"/>
            <a:ext cx="891600" cy="8916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595" name="Gráfico 594">
            <a:extLst>
              <a:ext uri="{FF2B5EF4-FFF2-40B4-BE49-F238E27FC236}">
                <a16:creationId xmlns:a16="http://schemas.microsoft.com/office/drawing/2014/main" id="{9C5F60B9-548C-7739-2069-A25033F32DF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57382" y="4826069"/>
            <a:ext cx="690418" cy="690418"/>
          </a:xfrm>
          <a:prstGeom prst="rect">
            <a:avLst/>
          </a:prstGeom>
        </p:spPr>
      </p:pic>
      <p:pic>
        <p:nvPicPr>
          <p:cNvPr id="598" name="Gráfico 597">
            <a:extLst>
              <a:ext uri="{FF2B5EF4-FFF2-40B4-BE49-F238E27FC236}">
                <a16:creationId xmlns:a16="http://schemas.microsoft.com/office/drawing/2014/main" id="{523902FF-A675-BAC7-69CC-7B1B06D051B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10701" y="4826069"/>
            <a:ext cx="690418" cy="690418"/>
          </a:xfrm>
          <a:prstGeom prst="rect">
            <a:avLst/>
          </a:prstGeom>
        </p:spPr>
      </p:pic>
      <p:pic>
        <p:nvPicPr>
          <p:cNvPr id="601" name="Gráfico 600">
            <a:extLst>
              <a:ext uri="{FF2B5EF4-FFF2-40B4-BE49-F238E27FC236}">
                <a16:creationId xmlns:a16="http://schemas.microsoft.com/office/drawing/2014/main" id="{5544713D-87A3-C315-CBB3-4D3EE2A83C9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064020" y="4826069"/>
            <a:ext cx="690418" cy="690418"/>
          </a:xfrm>
          <a:prstGeom prst="rect">
            <a:avLst/>
          </a:prstGeom>
        </p:spPr>
      </p:pic>
      <p:pic>
        <p:nvPicPr>
          <p:cNvPr id="604" name="Gráfico 603">
            <a:extLst>
              <a:ext uri="{FF2B5EF4-FFF2-40B4-BE49-F238E27FC236}">
                <a16:creationId xmlns:a16="http://schemas.microsoft.com/office/drawing/2014/main" id="{6B3C23F0-90AB-8EB7-1B1A-EE0439D4417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717339" y="4826069"/>
            <a:ext cx="690418" cy="690418"/>
          </a:xfrm>
          <a:prstGeom prst="rect">
            <a:avLst/>
          </a:prstGeom>
        </p:spPr>
      </p:pic>
      <p:pic>
        <p:nvPicPr>
          <p:cNvPr id="607" name="Gráfico 606">
            <a:extLst>
              <a:ext uri="{FF2B5EF4-FFF2-40B4-BE49-F238E27FC236}">
                <a16:creationId xmlns:a16="http://schemas.microsoft.com/office/drawing/2014/main" id="{CE883509-3C27-1B64-0671-8629810BECD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370658" y="4826069"/>
            <a:ext cx="690418" cy="690418"/>
          </a:xfrm>
          <a:prstGeom prst="rect">
            <a:avLst/>
          </a:prstGeom>
        </p:spPr>
      </p:pic>
      <p:pic>
        <p:nvPicPr>
          <p:cNvPr id="610" name="Gráfico 609">
            <a:extLst>
              <a:ext uri="{FF2B5EF4-FFF2-40B4-BE49-F238E27FC236}">
                <a16:creationId xmlns:a16="http://schemas.microsoft.com/office/drawing/2014/main" id="{099B2CEE-84F5-8586-C62E-B4601369852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023977" y="4826069"/>
            <a:ext cx="690418" cy="690418"/>
          </a:xfrm>
          <a:prstGeom prst="rect">
            <a:avLst/>
          </a:prstGeom>
        </p:spPr>
      </p:pic>
      <p:pic>
        <p:nvPicPr>
          <p:cNvPr id="613" name="Gráfico 612">
            <a:extLst>
              <a:ext uri="{FF2B5EF4-FFF2-40B4-BE49-F238E27FC236}">
                <a16:creationId xmlns:a16="http://schemas.microsoft.com/office/drawing/2014/main" id="{5D05401D-D2AD-136A-8CF4-08AC8EFD9690}"/>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677296" y="4826069"/>
            <a:ext cx="690418" cy="690418"/>
          </a:xfrm>
          <a:prstGeom prst="rect">
            <a:avLst/>
          </a:prstGeom>
        </p:spPr>
      </p:pic>
      <p:pic>
        <p:nvPicPr>
          <p:cNvPr id="616" name="Gráfico 615">
            <a:extLst>
              <a:ext uri="{FF2B5EF4-FFF2-40B4-BE49-F238E27FC236}">
                <a16:creationId xmlns:a16="http://schemas.microsoft.com/office/drawing/2014/main" id="{BA2FA113-3C19-61F7-055C-9931B812B060}"/>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5330615" y="4826069"/>
            <a:ext cx="690418" cy="690418"/>
          </a:xfrm>
          <a:prstGeom prst="rect">
            <a:avLst/>
          </a:prstGeom>
        </p:spPr>
      </p:pic>
      <p:pic>
        <p:nvPicPr>
          <p:cNvPr id="619" name="Gráfico 618">
            <a:extLst>
              <a:ext uri="{FF2B5EF4-FFF2-40B4-BE49-F238E27FC236}">
                <a16:creationId xmlns:a16="http://schemas.microsoft.com/office/drawing/2014/main" id="{8CCB784A-AB9F-361C-93D9-79355EF16C21}"/>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5983934" y="4826069"/>
            <a:ext cx="690418" cy="690418"/>
          </a:xfrm>
          <a:prstGeom prst="rect">
            <a:avLst/>
          </a:prstGeom>
        </p:spPr>
      </p:pic>
      <p:pic>
        <p:nvPicPr>
          <p:cNvPr id="622" name="Gráfico 621">
            <a:extLst>
              <a:ext uri="{FF2B5EF4-FFF2-40B4-BE49-F238E27FC236}">
                <a16:creationId xmlns:a16="http://schemas.microsoft.com/office/drawing/2014/main" id="{907A5520-F2E4-0F90-2690-267B048DFEBC}"/>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6637253" y="4826069"/>
            <a:ext cx="690418" cy="690418"/>
          </a:xfrm>
          <a:prstGeom prst="rect">
            <a:avLst/>
          </a:prstGeom>
        </p:spPr>
      </p:pic>
      <p:pic>
        <p:nvPicPr>
          <p:cNvPr id="625" name="Gráfico 624">
            <a:extLst>
              <a:ext uri="{FF2B5EF4-FFF2-40B4-BE49-F238E27FC236}">
                <a16:creationId xmlns:a16="http://schemas.microsoft.com/office/drawing/2014/main" id="{D2F130E5-27F1-73A7-07BD-6806A635080F}"/>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7290572" y="4826069"/>
            <a:ext cx="690418" cy="690418"/>
          </a:xfrm>
          <a:prstGeom prst="rect">
            <a:avLst/>
          </a:prstGeom>
        </p:spPr>
      </p:pic>
      <p:pic>
        <p:nvPicPr>
          <p:cNvPr id="628" name="Gráfico 627">
            <a:extLst>
              <a:ext uri="{FF2B5EF4-FFF2-40B4-BE49-F238E27FC236}">
                <a16:creationId xmlns:a16="http://schemas.microsoft.com/office/drawing/2014/main" id="{06A4F456-A5F4-29E6-86F4-E663E893CB9A}"/>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7943891" y="4826069"/>
            <a:ext cx="690418" cy="690418"/>
          </a:xfrm>
          <a:prstGeom prst="rect">
            <a:avLst/>
          </a:prstGeom>
        </p:spPr>
      </p:pic>
      <p:pic>
        <p:nvPicPr>
          <p:cNvPr id="631" name="Gráfico 630">
            <a:extLst>
              <a:ext uri="{FF2B5EF4-FFF2-40B4-BE49-F238E27FC236}">
                <a16:creationId xmlns:a16="http://schemas.microsoft.com/office/drawing/2014/main" id="{637189E7-B59A-9E67-CB93-124D3C97811C}"/>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8597210" y="4826069"/>
            <a:ext cx="690418" cy="690418"/>
          </a:xfrm>
          <a:prstGeom prst="rect">
            <a:avLst/>
          </a:prstGeom>
        </p:spPr>
      </p:pic>
      <p:pic>
        <p:nvPicPr>
          <p:cNvPr id="634" name="Gráfico 633">
            <a:extLst>
              <a:ext uri="{FF2B5EF4-FFF2-40B4-BE49-F238E27FC236}">
                <a16:creationId xmlns:a16="http://schemas.microsoft.com/office/drawing/2014/main" id="{83333D07-CA7D-49CE-D683-EA05603AE61B}"/>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10557164" y="4826069"/>
            <a:ext cx="690418" cy="690418"/>
          </a:xfrm>
          <a:prstGeom prst="rect">
            <a:avLst/>
          </a:prstGeom>
        </p:spPr>
      </p:pic>
      <p:pic>
        <p:nvPicPr>
          <p:cNvPr id="637" name="Gráfico 636">
            <a:extLst>
              <a:ext uri="{FF2B5EF4-FFF2-40B4-BE49-F238E27FC236}">
                <a16:creationId xmlns:a16="http://schemas.microsoft.com/office/drawing/2014/main" id="{E504F17B-0967-FBCE-AA68-4D2E78ED3C2E}"/>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9250529" y="4826069"/>
            <a:ext cx="690418" cy="690418"/>
          </a:xfrm>
          <a:prstGeom prst="rect">
            <a:avLst/>
          </a:prstGeom>
        </p:spPr>
      </p:pic>
      <p:pic>
        <p:nvPicPr>
          <p:cNvPr id="704" name="Gráfico 703">
            <a:extLst>
              <a:ext uri="{FF2B5EF4-FFF2-40B4-BE49-F238E27FC236}">
                <a16:creationId xmlns:a16="http://schemas.microsoft.com/office/drawing/2014/main" id="{207145CC-553C-FDCA-3678-C88F9CBBBF68}"/>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a:off x="9903848" y="4826069"/>
            <a:ext cx="690418" cy="690418"/>
          </a:xfrm>
          <a:prstGeom prst="rect">
            <a:avLst/>
          </a:prstGeom>
        </p:spPr>
      </p:pic>
      <p:pic>
        <p:nvPicPr>
          <p:cNvPr id="773" name="Gráfico 772">
            <a:extLst>
              <a:ext uri="{FF2B5EF4-FFF2-40B4-BE49-F238E27FC236}">
                <a16:creationId xmlns:a16="http://schemas.microsoft.com/office/drawing/2014/main" id="{8F790721-3C59-EA7B-4C83-7CCA93F3C0C0}"/>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a:off x="1052145" y="2960325"/>
            <a:ext cx="580737" cy="580737"/>
          </a:xfrm>
          <a:prstGeom prst="rect">
            <a:avLst/>
          </a:prstGeom>
        </p:spPr>
      </p:pic>
      <p:pic>
        <p:nvPicPr>
          <p:cNvPr id="775" name="Gráfico 774">
            <a:extLst>
              <a:ext uri="{FF2B5EF4-FFF2-40B4-BE49-F238E27FC236}">
                <a16:creationId xmlns:a16="http://schemas.microsoft.com/office/drawing/2014/main" id="{2AD0BAD2-9152-396A-129C-198F35B64B08}"/>
              </a:ext>
            </a:extLst>
          </p:cNvPr>
          <p:cNvPicPr>
            <a:picLocks noChangeAspect="1"/>
          </p:cNvPicPr>
          <p:nvPr/>
        </p:nvPicPr>
        <p:blipFill>
          <a:blip>
            <a:extLst>
              <a:ext uri="{96DAC541-7B7A-43D3-8B79-37D633B846F1}">
                <asvg:svgBlip xmlns:asvg="http://schemas.microsoft.com/office/drawing/2016/SVG/main" r:embed="rId20"/>
              </a:ext>
            </a:extLst>
          </a:blip>
          <a:stretch>
            <a:fillRect/>
          </a:stretch>
        </p:blipFill>
        <p:spPr>
          <a:xfrm>
            <a:off x="1921223" y="2960325"/>
            <a:ext cx="580737" cy="580737"/>
          </a:xfrm>
          <a:prstGeom prst="rect">
            <a:avLst/>
          </a:prstGeom>
        </p:spPr>
      </p:pic>
      <p:pic>
        <p:nvPicPr>
          <p:cNvPr id="777" name="Gráfico 776">
            <a:extLst>
              <a:ext uri="{FF2B5EF4-FFF2-40B4-BE49-F238E27FC236}">
                <a16:creationId xmlns:a16="http://schemas.microsoft.com/office/drawing/2014/main" id="{F36C0E18-AB7C-CF2F-0252-0F455EA767EA}"/>
              </a:ext>
            </a:extLst>
          </p:cNvPr>
          <p:cNvPicPr>
            <a:picLocks noChangeAspect="1"/>
          </p:cNvPicPr>
          <p:nvPr/>
        </p:nvPicPr>
        <p:blipFill>
          <a:blip>
            <a:extLst>
              <a:ext uri="{96DAC541-7B7A-43D3-8B79-37D633B846F1}">
                <asvg:svgBlip xmlns:asvg="http://schemas.microsoft.com/office/drawing/2016/SVG/main" r:embed="rId21"/>
              </a:ext>
            </a:extLst>
          </a:blip>
          <a:stretch>
            <a:fillRect/>
          </a:stretch>
        </p:blipFill>
        <p:spPr>
          <a:xfrm>
            <a:off x="2790301" y="2960325"/>
            <a:ext cx="580737" cy="580737"/>
          </a:xfrm>
          <a:prstGeom prst="rect">
            <a:avLst/>
          </a:prstGeom>
        </p:spPr>
      </p:pic>
      <p:pic>
        <p:nvPicPr>
          <p:cNvPr id="779" name="Gráfico 778">
            <a:extLst>
              <a:ext uri="{FF2B5EF4-FFF2-40B4-BE49-F238E27FC236}">
                <a16:creationId xmlns:a16="http://schemas.microsoft.com/office/drawing/2014/main" id="{13014C17-232A-AA42-6451-8C0ABD3B932C}"/>
              </a:ext>
            </a:extLst>
          </p:cNvPr>
          <p:cNvPicPr>
            <a:picLocks noChangeAspect="1"/>
          </p:cNvPicPr>
          <p:nvPr/>
        </p:nvPicPr>
        <p:blipFill>
          <a:blip>
            <a:extLst>
              <a:ext uri="{96DAC541-7B7A-43D3-8B79-37D633B846F1}">
                <asvg:svgBlip xmlns:asvg="http://schemas.microsoft.com/office/drawing/2016/SVG/main" r:embed="rId22"/>
              </a:ext>
            </a:extLst>
          </a:blip>
          <a:stretch>
            <a:fillRect/>
          </a:stretch>
        </p:blipFill>
        <p:spPr>
          <a:xfrm>
            <a:off x="3659379" y="2960325"/>
            <a:ext cx="580737" cy="580737"/>
          </a:xfrm>
          <a:prstGeom prst="rect">
            <a:avLst/>
          </a:prstGeom>
        </p:spPr>
      </p:pic>
      <p:pic>
        <p:nvPicPr>
          <p:cNvPr id="781" name="Gráfico 780">
            <a:extLst>
              <a:ext uri="{FF2B5EF4-FFF2-40B4-BE49-F238E27FC236}">
                <a16:creationId xmlns:a16="http://schemas.microsoft.com/office/drawing/2014/main" id="{54DFC5FC-5A42-43A2-75AF-9C2AA82A7323}"/>
              </a:ext>
            </a:extLst>
          </p:cNvPr>
          <p:cNvPicPr>
            <a:picLocks noChangeAspect="1"/>
          </p:cNvPicPr>
          <p:nvPr/>
        </p:nvPicPr>
        <p:blipFill>
          <a:blip>
            <a:extLst>
              <a:ext uri="{96DAC541-7B7A-43D3-8B79-37D633B846F1}">
                <asvg:svgBlip xmlns:asvg="http://schemas.microsoft.com/office/drawing/2016/SVG/main" r:embed="rId23"/>
              </a:ext>
            </a:extLst>
          </a:blip>
          <a:stretch>
            <a:fillRect/>
          </a:stretch>
        </p:blipFill>
        <p:spPr>
          <a:xfrm>
            <a:off x="4528457" y="2960325"/>
            <a:ext cx="580737" cy="580737"/>
          </a:xfrm>
          <a:prstGeom prst="rect">
            <a:avLst/>
          </a:prstGeom>
        </p:spPr>
      </p:pic>
      <p:pic>
        <p:nvPicPr>
          <p:cNvPr id="783" name="Gráfico 782">
            <a:extLst>
              <a:ext uri="{FF2B5EF4-FFF2-40B4-BE49-F238E27FC236}">
                <a16:creationId xmlns:a16="http://schemas.microsoft.com/office/drawing/2014/main" id="{46C9EA9C-496D-150E-D997-ECA095DB9E22}"/>
              </a:ext>
            </a:extLst>
          </p:cNvPr>
          <p:cNvPicPr>
            <a:picLocks noChangeAspect="1"/>
          </p:cNvPicPr>
          <p:nvPr/>
        </p:nvPicPr>
        <p:blipFill>
          <a:blip>
            <a:extLst>
              <a:ext uri="{96DAC541-7B7A-43D3-8B79-37D633B846F1}">
                <asvg:svgBlip xmlns:asvg="http://schemas.microsoft.com/office/drawing/2016/SVG/main" r:embed="rId24"/>
              </a:ext>
            </a:extLst>
          </a:blip>
          <a:stretch>
            <a:fillRect/>
          </a:stretch>
        </p:blipFill>
        <p:spPr>
          <a:xfrm>
            <a:off x="5397535" y="2960325"/>
            <a:ext cx="580737" cy="580737"/>
          </a:xfrm>
          <a:prstGeom prst="rect">
            <a:avLst/>
          </a:prstGeom>
        </p:spPr>
      </p:pic>
      <p:pic>
        <p:nvPicPr>
          <p:cNvPr id="785" name="Gráfico 784">
            <a:extLst>
              <a:ext uri="{FF2B5EF4-FFF2-40B4-BE49-F238E27FC236}">
                <a16:creationId xmlns:a16="http://schemas.microsoft.com/office/drawing/2014/main" id="{015BD49F-4BF9-75DD-0E37-04DB684573FD}"/>
              </a:ext>
            </a:extLst>
          </p:cNvPr>
          <p:cNvPicPr>
            <a:picLocks noChangeAspect="1"/>
          </p:cNvPicPr>
          <p:nvPr/>
        </p:nvPicPr>
        <p:blipFill>
          <a:blip>
            <a:extLst>
              <a:ext uri="{96DAC541-7B7A-43D3-8B79-37D633B846F1}">
                <asvg:svgBlip xmlns:asvg="http://schemas.microsoft.com/office/drawing/2016/SVG/main" r:embed="rId25"/>
              </a:ext>
            </a:extLst>
          </a:blip>
          <a:stretch>
            <a:fillRect/>
          </a:stretch>
        </p:blipFill>
        <p:spPr>
          <a:xfrm>
            <a:off x="6266613" y="2960325"/>
            <a:ext cx="580737" cy="580737"/>
          </a:xfrm>
          <a:prstGeom prst="rect">
            <a:avLst/>
          </a:prstGeom>
        </p:spPr>
      </p:pic>
      <p:pic>
        <p:nvPicPr>
          <p:cNvPr id="787" name="Gráfico 786">
            <a:extLst>
              <a:ext uri="{FF2B5EF4-FFF2-40B4-BE49-F238E27FC236}">
                <a16:creationId xmlns:a16="http://schemas.microsoft.com/office/drawing/2014/main" id="{5D68F7D4-EFA4-D343-8FD6-5BA63D89317F}"/>
              </a:ext>
            </a:extLst>
          </p:cNvPr>
          <p:cNvPicPr>
            <a:picLocks noChangeAspect="1"/>
          </p:cNvPicPr>
          <p:nvPr/>
        </p:nvPicPr>
        <p:blipFill>
          <a:blip>
            <a:extLst>
              <a:ext uri="{96DAC541-7B7A-43D3-8B79-37D633B846F1}">
                <asvg:svgBlip xmlns:asvg="http://schemas.microsoft.com/office/drawing/2016/SVG/main" r:embed="rId26"/>
              </a:ext>
            </a:extLst>
          </a:blip>
          <a:stretch>
            <a:fillRect/>
          </a:stretch>
        </p:blipFill>
        <p:spPr>
          <a:xfrm>
            <a:off x="7135691" y="2960325"/>
            <a:ext cx="580737" cy="580737"/>
          </a:xfrm>
          <a:prstGeom prst="rect">
            <a:avLst/>
          </a:prstGeom>
        </p:spPr>
      </p:pic>
      <p:pic>
        <p:nvPicPr>
          <p:cNvPr id="789" name="Gráfico 788">
            <a:extLst>
              <a:ext uri="{FF2B5EF4-FFF2-40B4-BE49-F238E27FC236}">
                <a16:creationId xmlns:a16="http://schemas.microsoft.com/office/drawing/2014/main" id="{CC974E6F-AF4C-F6C9-BA07-3199A37FE64B}"/>
              </a:ext>
            </a:extLst>
          </p:cNvPr>
          <p:cNvPicPr>
            <a:picLocks noChangeAspect="1"/>
          </p:cNvPicPr>
          <p:nvPr/>
        </p:nvPicPr>
        <p:blipFill>
          <a:blip>
            <a:extLst>
              <a:ext uri="{96DAC541-7B7A-43D3-8B79-37D633B846F1}">
                <asvg:svgBlip xmlns:asvg="http://schemas.microsoft.com/office/drawing/2016/SVG/main" r:embed="rId27"/>
              </a:ext>
            </a:extLst>
          </a:blip>
          <a:stretch>
            <a:fillRect/>
          </a:stretch>
        </p:blipFill>
        <p:spPr>
          <a:xfrm>
            <a:off x="8004769" y="2960325"/>
            <a:ext cx="580737" cy="580737"/>
          </a:xfrm>
          <a:prstGeom prst="rect">
            <a:avLst/>
          </a:prstGeom>
        </p:spPr>
      </p:pic>
      <p:pic>
        <p:nvPicPr>
          <p:cNvPr id="791" name="Gráfico 790">
            <a:extLst>
              <a:ext uri="{FF2B5EF4-FFF2-40B4-BE49-F238E27FC236}">
                <a16:creationId xmlns:a16="http://schemas.microsoft.com/office/drawing/2014/main" id="{203BE401-D798-E6D3-EECF-2FB590BF9403}"/>
              </a:ext>
            </a:extLst>
          </p:cNvPr>
          <p:cNvPicPr>
            <a:picLocks noChangeAspect="1"/>
          </p:cNvPicPr>
          <p:nvPr/>
        </p:nvPicPr>
        <p:blipFill>
          <a:blip>
            <a:extLst>
              <a:ext uri="{96DAC541-7B7A-43D3-8B79-37D633B846F1}">
                <asvg:svgBlip xmlns:asvg="http://schemas.microsoft.com/office/drawing/2016/SVG/main" r:embed="rId28"/>
              </a:ext>
            </a:extLst>
          </a:blip>
          <a:stretch>
            <a:fillRect/>
          </a:stretch>
        </p:blipFill>
        <p:spPr>
          <a:xfrm>
            <a:off x="8873847" y="2960325"/>
            <a:ext cx="580737" cy="580737"/>
          </a:xfrm>
          <a:prstGeom prst="rect">
            <a:avLst/>
          </a:prstGeom>
        </p:spPr>
      </p:pic>
      <p:pic>
        <p:nvPicPr>
          <p:cNvPr id="793" name="Gráfico 792">
            <a:extLst>
              <a:ext uri="{FF2B5EF4-FFF2-40B4-BE49-F238E27FC236}">
                <a16:creationId xmlns:a16="http://schemas.microsoft.com/office/drawing/2014/main" id="{021A3488-8670-B9ED-A89A-04599903D8C0}"/>
              </a:ext>
            </a:extLst>
          </p:cNvPr>
          <p:cNvPicPr>
            <a:picLocks noChangeAspect="1"/>
          </p:cNvPicPr>
          <p:nvPr/>
        </p:nvPicPr>
        <p:blipFill>
          <a:blip>
            <a:extLst>
              <a:ext uri="{96DAC541-7B7A-43D3-8B79-37D633B846F1}">
                <asvg:svgBlip xmlns:asvg="http://schemas.microsoft.com/office/drawing/2016/SVG/main" r:embed="rId29"/>
              </a:ext>
            </a:extLst>
          </a:blip>
          <a:stretch>
            <a:fillRect/>
          </a:stretch>
        </p:blipFill>
        <p:spPr>
          <a:xfrm>
            <a:off x="9742925" y="2960325"/>
            <a:ext cx="580737" cy="580737"/>
          </a:xfrm>
          <a:prstGeom prst="rect">
            <a:avLst/>
          </a:prstGeom>
        </p:spPr>
      </p:pic>
      <p:pic>
        <p:nvPicPr>
          <p:cNvPr id="795" name="Gráfico 794">
            <a:extLst>
              <a:ext uri="{FF2B5EF4-FFF2-40B4-BE49-F238E27FC236}">
                <a16:creationId xmlns:a16="http://schemas.microsoft.com/office/drawing/2014/main" id="{EE72374E-AC61-92B9-BC54-86A51BE12207}"/>
              </a:ext>
            </a:extLst>
          </p:cNvPr>
          <p:cNvPicPr>
            <a:picLocks noChangeAspect="1"/>
          </p:cNvPicPr>
          <p:nvPr/>
        </p:nvPicPr>
        <p:blipFill>
          <a:blip>
            <a:extLst>
              <a:ext uri="{96DAC541-7B7A-43D3-8B79-37D633B846F1}">
                <asvg:svgBlip xmlns:asvg="http://schemas.microsoft.com/office/drawing/2016/SVG/main" r:embed="rId30"/>
              </a:ext>
            </a:extLst>
          </a:blip>
          <a:stretch>
            <a:fillRect/>
          </a:stretch>
        </p:blipFill>
        <p:spPr>
          <a:xfrm>
            <a:off x="10612004" y="2960325"/>
            <a:ext cx="580737" cy="580737"/>
          </a:xfrm>
          <a:prstGeom prst="rect">
            <a:avLst/>
          </a:prstGeom>
        </p:spPr>
      </p:pic>
      <p:pic>
        <p:nvPicPr>
          <p:cNvPr id="797" name="Gráfico 796">
            <a:extLst>
              <a:ext uri="{FF2B5EF4-FFF2-40B4-BE49-F238E27FC236}">
                <a16:creationId xmlns:a16="http://schemas.microsoft.com/office/drawing/2014/main" id="{BEA6D975-7C1D-2936-7EEC-66DBA552BF96}"/>
              </a:ext>
            </a:extLst>
          </p:cNvPr>
          <p:cNvPicPr>
            <a:picLocks noChangeAspect="1"/>
          </p:cNvPicPr>
          <p:nvPr/>
        </p:nvPicPr>
        <p:blipFill>
          <a:blip>
            <a:extLst>
              <a:ext uri="{96DAC541-7B7A-43D3-8B79-37D633B846F1}">
                <asvg:svgBlip xmlns:asvg="http://schemas.microsoft.com/office/drawing/2016/SVG/main" r:embed="rId31"/>
              </a:ext>
            </a:extLst>
          </a:blip>
          <a:stretch>
            <a:fillRect/>
          </a:stretch>
        </p:blipFill>
        <p:spPr>
          <a:xfrm>
            <a:off x="1044862" y="3893197"/>
            <a:ext cx="580737" cy="580737"/>
          </a:xfrm>
          <a:prstGeom prst="rect">
            <a:avLst/>
          </a:prstGeom>
        </p:spPr>
      </p:pic>
      <p:pic>
        <p:nvPicPr>
          <p:cNvPr id="799" name="Gráfico 798">
            <a:extLst>
              <a:ext uri="{FF2B5EF4-FFF2-40B4-BE49-F238E27FC236}">
                <a16:creationId xmlns:a16="http://schemas.microsoft.com/office/drawing/2014/main" id="{D294120B-3443-D0A9-D200-909AA5D5EA53}"/>
              </a:ext>
            </a:extLst>
          </p:cNvPr>
          <p:cNvPicPr>
            <a:picLocks noChangeAspect="1"/>
          </p:cNvPicPr>
          <p:nvPr/>
        </p:nvPicPr>
        <p:blipFill>
          <a:blip>
            <a:extLst>
              <a:ext uri="{96DAC541-7B7A-43D3-8B79-37D633B846F1}">
                <asvg:svgBlip xmlns:asvg="http://schemas.microsoft.com/office/drawing/2016/SVG/main" r:embed="rId32"/>
              </a:ext>
            </a:extLst>
          </a:blip>
          <a:stretch>
            <a:fillRect/>
          </a:stretch>
        </p:blipFill>
        <p:spPr>
          <a:xfrm>
            <a:off x="1840646" y="3893197"/>
            <a:ext cx="580737" cy="580737"/>
          </a:xfrm>
          <a:prstGeom prst="rect">
            <a:avLst/>
          </a:prstGeom>
        </p:spPr>
      </p:pic>
      <p:pic>
        <p:nvPicPr>
          <p:cNvPr id="801" name="Gráfico 800">
            <a:extLst>
              <a:ext uri="{FF2B5EF4-FFF2-40B4-BE49-F238E27FC236}">
                <a16:creationId xmlns:a16="http://schemas.microsoft.com/office/drawing/2014/main" id="{5580CC09-4D22-5FF4-4FA2-4B17AD8C3E5B}"/>
              </a:ext>
            </a:extLst>
          </p:cNvPr>
          <p:cNvPicPr>
            <a:picLocks noChangeAspect="1"/>
          </p:cNvPicPr>
          <p:nvPr/>
        </p:nvPicPr>
        <p:blipFill>
          <a:blip>
            <a:extLst>
              <a:ext uri="{96DAC541-7B7A-43D3-8B79-37D633B846F1}">
                <asvg:svgBlip xmlns:asvg="http://schemas.microsoft.com/office/drawing/2016/SVG/main" r:embed="rId33"/>
              </a:ext>
            </a:extLst>
          </a:blip>
          <a:stretch>
            <a:fillRect/>
          </a:stretch>
        </p:blipFill>
        <p:spPr>
          <a:xfrm>
            <a:off x="2636430" y="3893197"/>
            <a:ext cx="580737" cy="580737"/>
          </a:xfrm>
          <a:prstGeom prst="rect">
            <a:avLst/>
          </a:prstGeom>
        </p:spPr>
      </p:pic>
      <p:pic>
        <p:nvPicPr>
          <p:cNvPr id="803" name="Gráfico 802">
            <a:extLst>
              <a:ext uri="{FF2B5EF4-FFF2-40B4-BE49-F238E27FC236}">
                <a16:creationId xmlns:a16="http://schemas.microsoft.com/office/drawing/2014/main" id="{5E35CB3E-2F75-C28A-5BB2-FE9126ECE315}"/>
              </a:ext>
            </a:extLst>
          </p:cNvPr>
          <p:cNvPicPr>
            <a:picLocks noChangeAspect="1"/>
          </p:cNvPicPr>
          <p:nvPr/>
        </p:nvPicPr>
        <p:blipFill>
          <a:blip>
            <a:extLst>
              <a:ext uri="{96DAC541-7B7A-43D3-8B79-37D633B846F1}">
                <asvg:svgBlip xmlns:asvg="http://schemas.microsoft.com/office/drawing/2016/SVG/main" r:embed="rId34"/>
              </a:ext>
            </a:extLst>
          </a:blip>
          <a:stretch>
            <a:fillRect/>
          </a:stretch>
        </p:blipFill>
        <p:spPr>
          <a:xfrm>
            <a:off x="3432214" y="3893197"/>
            <a:ext cx="580737" cy="580737"/>
          </a:xfrm>
          <a:prstGeom prst="rect">
            <a:avLst/>
          </a:prstGeom>
        </p:spPr>
      </p:pic>
      <p:pic>
        <p:nvPicPr>
          <p:cNvPr id="805" name="Gráfico 804">
            <a:extLst>
              <a:ext uri="{FF2B5EF4-FFF2-40B4-BE49-F238E27FC236}">
                <a16:creationId xmlns:a16="http://schemas.microsoft.com/office/drawing/2014/main" id="{97EC39E9-650D-D701-540C-9EDD3CD0142E}"/>
              </a:ext>
            </a:extLst>
          </p:cNvPr>
          <p:cNvPicPr>
            <a:picLocks noChangeAspect="1"/>
          </p:cNvPicPr>
          <p:nvPr/>
        </p:nvPicPr>
        <p:blipFill>
          <a:blip>
            <a:extLst>
              <a:ext uri="{96DAC541-7B7A-43D3-8B79-37D633B846F1}">
                <asvg:svgBlip xmlns:asvg="http://schemas.microsoft.com/office/drawing/2016/SVG/main" r:embed="rId35"/>
              </a:ext>
            </a:extLst>
          </a:blip>
          <a:stretch>
            <a:fillRect/>
          </a:stretch>
        </p:blipFill>
        <p:spPr>
          <a:xfrm>
            <a:off x="4227998" y="3893197"/>
            <a:ext cx="580737" cy="580737"/>
          </a:xfrm>
          <a:prstGeom prst="rect">
            <a:avLst/>
          </a:prstGeom>
        </p:spPr>
      </p:pic>
      <p:pic>
        <p:nvPicPr>
          <p:cNvPr id="807" name="Gráfico 806">
            <a:extLst>
              <a:ext uri="{FF2B5EF4-FFF2-40B4-BE49-F238E27FC236}">
                <a16:creationId xmlns:a16="http://schemas.microsoft.com/office/drawing/2014/main" id="{6CE3C878-208F-CF96-386F-9A7F5B3CDA66}"/>
              </a:ext>
            </a:extLst>
          </p:cNvPr>
          <p:cNvPicPr>
            <a:picLocks noChangeAspect="1"/>
          </p:cNvPicPr>
          <p:nvPr/>
        </p:nvPicPr>
        <p:blipFill>
          <a:blip>
            <a:extLst>
              <a:ext uri="{96DAC541-7B7A-43D3-8B79-37D633B846F1}">
                <asvg:svgBlip xmlns:asvg="http://schemas.microsoft.com/office/drawing/2016/SVG/main" r:embed="rId36"/>
              </a:ext>
            </a:extLst>
          </a:blip>
          <a:stretch>
            <a:fillRect/>
          </a:stretch>
        </p:blipFill>
        <p:spPr>
          <a:xfrm>
            <a:off x="5023782" y="3893197"/>
            <a:ext cx="580737" cy="580737"/>
          </a:xfrm>
          <a:prstGeom prst="rect">
            <a:avLst/>
          </a:prstGeom>
        </p:spPr>
      </p:pic>
      <p:pic>
        <p:nvPicPr>
          <p:cNvPr id="809" name="Gráfico 808">
            <a:extLst>
              <a:ext uri="{FF2B5EF4-FFF2-40B4-BE49-F238E27FC236}">
                <a16:creationId xmlns:a16="http://schemas.microsoft.com/office/drawing/2014/main" id="{360774DC-9079-07EF-3487-FEBE7DBD7DA3}"/>
              </a:ext>
            </a:extLst>
          </p:cNvPr>
          <p:cNvPicPr>
            <a:picLocks noChangeAspect="1"/>
          </p:cNvPicPr>
          <p:nvPr/>
        </p:nvPicPr>
        <p:blipFill>
          <a:blip>
            <a:extLst>
              <a:ext uri="{96DAC541-7B7A-43D3-8B79-37D633B846F1}">
                <asvg:svgBlip xmlns:asvg="http://schemas.microsoft.com/office/drawing/2016/SVG/main" r:embed="rId37"/>
              </a:ext>
            </a:extLst>
          </a:blip>
          <a:stretch>
            <a:fillRect/>
          </a:stretch>
        </p:blipFill>
        <p:spPr>
          <a:xfrm>
            <a:off x="1025159" y="1341513"/>
            <a:ext cx="534987" cy="534987"/>
          </a:xfrm>
          <a:prstGeom prst="rect">
            <a:avLst/>
          </a:prstGeom>
        </p:spPr>
      </p:pic>
      <p:pic>
        <p:nvPicPr>
          <p:cNvPr id="811" name="Gráfico 810">
            <a:extLst>
              <a:ext uri="{FF2B5EF4-FFF2-40B4-BE49-F238E27FC236}">
                <a16:creationId xmlns:a16="http://schemas.microsoft.com/office/drawing/2014/main" id="{B8A7DE93-E9F9-ECC0-C44B-FCB1C838FB46}"/>
              </a:ext>
            </a:extLst>
          </p:cNvPr>
          <p:cNvPicPr>
            <a:picLocks noChangeAspect="1"/>
          </p:cNvPicPr>
          <p:nvPr/>
        </p:nvPicPr>
        <p:blipFill>
          <a:blip>
            <a:extLst>
              <a:ext uri="{96DAC541-7B7A-43D3-8B79-37D633B846F1}">
                <asvg:svgBlip xmlns:asvg="http://schemas.microsoft.com/office/drawing/2016/SVG/main" r:embed="rId38"/>
              </a:ext>
            </a:extLst>
          </a:blip>
          <a:stretch>
            <a:fillRect/>
          </a:stretch>
        </p:blipFill>
        <p:spPr>
          <a:xfrm>
            <a:off x="6615350" y="3893197"/>
            <a:ext cx="580737" cy="580737"/>
          </a:xfrm>
          <a:prstGeom prst="rect">
            <a:avLst/>
          </a:prstGeom>
        </p:spPr>
      </p:pic>
      <p:pic>
        <p:nvPicPr>
          <p:cNvPr id="813" name="Gráfico 812">
            <a:extLst>
              <a:ext uri="{FF2B5EF4-FFF2-40B4-BE49-F238E27FC236}">
                <a16:creationId xmlns:a16="http://schemas.microsoft.com/office/drawing/2014/main" id="{7B755EF1-C05E-7DFB-05A7-99B814762D6B}"/>
              </a:ext>
            </a:extLst>
          </p:cNvPr>
          <p:cNvPicPr>
            <a:picLocks noChangeAspect="1"/>
          </p:cNvPicPr>
          <p:nvPr/>
        </p:nvPicPr>
        <p:blipFill>
          <a:blip>
            <a:extLst>
              <a:ext uri="{96DAC541-7B7A-43D3-8B79-37D633B846F1}">
                <asvg:svgBlip xmlns:asvg="http://schemas.microsoft.com/office/drawing/2016/SVG/main" r:embed="rId39"/>
              </a:ext>
            </a:extLst>
          </a:blip>
          <a:stretch>
            <a:fillRect/>
          </a:stretch>
        </p:blipFill>
        <p:spPr>
          <a:xfrm>
            <a:off x="10594266" y="3893197"/>
            <a:ext cx="580737" cy="580737"/>
          </a:xfrm>
          <a:prstGeom prst="rect">
            <a:avLst/>
          </a:prstGeom>
        </p:spPr>
      </p:pic>
      <p:pic>
        <p:nvPicPr>
          <p:cNvPr id="815" name="Gráfico 814">
            <a:extLst>
              <a:ext uri="{FF2B5EF4-FFF2-40B4-BE49-F238E27FC236}">
                <a16:creationId xmlns:a16="http://schemas.microsoft.com/office/drawing/2014/main" id="{89CF7164-4BD2-0177-348E-3A6948DE3954}"/>
              </a:ext>
            </a:extLst>
          </p:cNvPr>
          <p:cNvPicPr>
            <a:picLocks noChangeAspect="1"/>
          </p:cNvPicPr>
          <p:nvPr/>
        </p:nvPicPr>
        <p:blipFill>
          <a:blip>
            <a:extLst>
              <a:ext uri="{96DAC541-7B7A-43D3-8B79-37D633B846F1}">
                <asvg:svgBlip xmlns:asvg="http://schemas.microsoft.com/office/drawing/2016/SVG/main" r:embed="rId40"/>
              </a:ext>
            </a:extLst>
          </a:blip>
          <a:stretch>
            <a:fillRect/>
          </a:stretch>
        </p:blipFill>
        <p:spPr>
          <a:xfrm>
            <a:off x="7411134" y="3893197"/>
            <a:ext cx="580737" cy="580737"/>
          </a:xfrm>
          <a:prstGeom prst="rect">
            <a:avLst/>
          </a:prstGeom>
        </p:spPr>
      </p:pic>
      <p:pic>
        <p:nvPicPr>
          <p:cNvPr id="817" name="Gráfico 816">
            <a:extLst>
              <a:ext uri="{FF2B5EF4-FFF2-40B4-BE49-F238E27FC236}">
                <a16:creationId xmlns:a16="http://schemas.microsoft.com/office/drawing/2014/main" id="{7809DF87-2320-E9CF-F91F-63569164E806}"/>
              </a:ext>
            </a:extLst>
          </p:cNvPr>
          <p:cNvPicPr>
            <a:picLocks noChangeAspect="1"/>
          </p:cNvPicPr>
          <p:nvPr/>
        </p:nvPicPr>
        <p:blipFill>
          <a:blip>
            <a:extLst>
              <a:ext uri="{96DAC541-7B7A-43D3-8B79-37D633B846F1}">
                <asvg:svgBlip xmlns:asvg="http://schemas.microsoft.com/office/drawing/2016/SVG/main" r:embed="rId41"/>
              </a:ext>
            </a:extLst>
          </a:blip>
          <a:stretch>
            <a:fillRect/>
          </a:stretch>
        </p:blipFill>
        <p:spPr>
          <a:xfrm>
            <a:off x="8206918" y="3893197"/>
            <a:ext cx="580737" cy="580737"/>
          </a:xfrm>
          <a:prstGeom prst="rect">
            <a:avLst/>
          </a:prstGeom>
        </p:spPr>
      </p:pic>
      <p:pic>
        <p:nvPicPr>
          <p:cNvPr id="819" name="Gráfico 818">
            <a:extLst>
              <a:ext uri="{FF2B5EF4-FFF2-40B4-BE49-F238E27FC236}">
                <a16:creationId xmlns:a16="http://schemas.microsoft.com/office/drawing/2014/main" id="{7D8B5CB6-CA52-7FD0-4AE6-54DD3E682308}"/>
              </a:ext>
            </a:extLst>
          </p:cNvPr>
          <p:cNvPicPr>
            <a:picLocks noChangeAspect="1"/>
          </p:cNvPicPr>
          <p:nvPr/>
        </p:nvPicPr>
        <p:blipFill>
          <a:blip>
            <a:extLst>
              <a:ext uri="{96DAC541-7B7A-43D3-8B79-37D633B846F1}">
                <asvg:svgBlip xmlns:asvg="http://schemas.microsoft.com/office/drawing/2016/SVG/main" r:embed="rId42"/>
              </a:ext>
            </a:extLst>
          </a:blip>
          <a:stretch>
            <a:fillRect/>
          </a:stretch>
        </p:blipFill>
        <p:spPr>
          <a:xfrm>
            <a:off x="9002702" y="3893197"/>
            <a:ext cx="580737" cy="580737"/>
          </a:xfrm>
          <a:prstGeom prst="rect">
            <a:avLst/>
          </a:prstGeom>
        </p:spPr>
      </p:pic>
      <p:pic>
        <p:nvPicPr>
          <p:cNvPr id="821" name="Gráfico 820">
            <a:extLst>
              <a:ext uri="{FF2B5EF4-FFF2-40B4-BE49-F238E27FC236}">
                <a16:creationId xmlns:a16="http://schemas.microsoft.com/office/drawing/2014/main" id="{CE5CFACE-3B33-212E-8E03-A6525DBACC68}"/>
              </a:ext>
            </a:extLst>
          </p:cNvPr>
          <p:cNvPicPr>
            <a:picLocks noChangeAspect="1"/>
          </p:cNvPicPr>
          <p:nvPr/>
        </p:nvPicPr>
        <p:blipFill>
          <a:blip>
            <a:extLst>
              <a:ext uri="{96DAC541-7B7A-43D3-8B79-37D633B846F1}">
                <asvg:svgBlip xmlns:asvg="http://schemas.microsoft.com/office/drawing/2016/SVG/main" r:embed="rId43"/>
              </a:ext>
            </a:extLst>
          </a:blip>
          <a:stretch>
            <a:fillRect/>
          </a:stretch>
        </p:blipFill>
        <p:spPr>
          <a:xfrm>
            <a:off x="9798486" y="3893197"/>
            <a:ext cx="580737" cy="580737"/>
          </a:xfrm>
          <a:prstGeom prst="rect">
            <a:avLst/>
          </a:prstGeom>
        </p:spPr>
      </p:pic>
      <p:pic>
        <p:nvPicPr>
          <p:cNvPr id="822" name="Gráfico 821">
            <a:extLst>
              <a:ext uri="{FF2B5EF4-FFF2-40B4-BE49-F238E27FC236}">
                <a16:creationId xmlns:a16="http://schemas.microsoft.com/office/drawing/2014/main" id="{70C17263-29E3-63F7-FC04-4F78C4753422}"/>
              </a:ext>
            </a:extLst>
          </p:cNvPr>
          <p:cNvPicPr>
            <a:picLocks noChangeAspect="1"/>
          </p:cNvPicPr>
          <p:nvPr/>
        </p:nvPicPr>
        <p:blipFill>
          <a:blip>
            <a:extLst>
              <a:ext uri="{96DAC541-7B7A-43D3-8B79-37D633B846F1}">
                <asvg:svgBlip xmlns:asvg="http://schemas.microsoft.com/office/drawing/2016/SVG/main" r:embed="rId44"/>
              </a:ext>
            </a:extLst>
          </a:blip>
          <a:stretch>
            <a:fillRect/>
          </a:stretch>
        </p:blipFill>
        <p:spPr>
          <a:xfrm>
            <a:off x="5971966" y="4045597"/>
            <a:ext cx="580737" cy="580737"/>
          </a:xfrm>
          <a:prstGeom prst="rect">
            <a:avLst/>
          </a:prstGeom>
        </p:spPr>
      </p:pic>
      <p:pic>
        <p:nvPicPr>
          <p:cNvPr id="823" name="Gráfico 822">
            <a:extLst>
              <a:ext uri="{FF2B5EF4-FFF2-40B4-BE49-F238E27FC236}">
                <a16:creationId xmlns:a16="http://schemas.microsoft.com/office/drawing/2014/main" id="{5FAF4276-8428-FF62-19CE-D2EE98071508}"/>
              </a:ext>
            </a:extLst>
          </p:cNvPr>
          <p:cNvPicPr>
            <a:picLocks noChangeAspect="1"/>
          </p:cNvPicPr>
          <p:nvPr/>
        </p:nvPicPr>
        <p:blipFill>
          <a:blip>
            <a:extLst>
              <a:ext uri="{96DAC541-7B7A-43D3-8B79-37D633B846F1}">
                <asvg:svgBlip xmlns:asvg="http://schemas.microsoft.com/office/drawing/2016/SVG/main" r:embed="rId37"/>
              </a:ext>
            </a:extLst>
          </a:blip>
          <a:stretch>
            <a:fillRect/>
          </a:stretch>
        </p:blipFill>
        <p:spPr>
          <a:xfrm>
            <a:off x="2141735" y="1341512"/>
            <a:ext cx="534987" cy="534987"/>
          </a:xfrm>
          <a:prstGeom prst="rect">
            <a:avLst/>
          </a:prstGeom>
        </p:spPr>
      </p:pic>
      <p:pic>
        <p:nvPicPr>
          <p:cNvPr id="824" name="Gráfico 823">
            <a:extLst>
              <a:ext uri="{FF2B5EF4-FFF2-40B4-BE49-F238E27FC236}">
                <a16:creationId xmlns:a16="http://schemas.microsoft.com/office/drawing/2014/main" id="{2157251E-306F-48B5-73AA-9B85DCA1B7E4}"/>
              </a:ext>
            </a:extLst>
          </p:cNvPr>
          <p:cNvPicPr>
            <a:picLocks noChangeAspect="1"/>
          </p:cNvPicPr>
          <p:nvPr/>
        </p:nvPicPr>
        <p:blipFill>
          <a:blip>
            <a:extLst>
              <a:ext uri="{96DAC541-7B7A-43D3-8B79-37D633B846F1}">
                <asvg:svgBlip xmlns:asvg="http://schemas.microsoft.com/office/drawing/2016/SVG/main" r:embed="rId37"/>
              </a:ext>
            </a:extLst>
          </a:blip>
          <a:stretch>
            <a:fillRect/>
          </a:stretch>
        </p:blipFill>
        <p:spPr>
          <a:xfrm>
            <a:off x="3267041" y="1341511"/>
            <a:ext cx="534987" cy="534987"/>
          </a:xfrm>
          <a:prstGeom prst="rect">
            <a:avLst/>
          </a:prstGeom>
        </p:spPr>
      </p:pic>
      <p:pic>
        <p:nvPicPr>
          <p:cNvPr id="825" name="Gráfico 824">
            <a:extLst>
              <a:ext uri="{FF2B5EF4-FFF2-40B4-BE49-F238E27FC236}">
                <a16:creationId xmlns:a16="http://schemas.microsoft.com/office/drawing/2014/main" id="{3DE08136-426E-41EE-EC22-170BE29EEFF6}"/>
              </a:ext>
            </a:extLst>
          </p:cNvPr>
          <p:cNvPicPr>
            <a:picLocks noChangeAspect="1"/>
          </p:cNvPicPr>
          <p:nvPr/>
        </p:nvPicPr>
        <p:blipFill>
          <a:blip>
            <a:extLst>
              <a:ext uri="{96DAC541-7B7A-43D3-8B79-37D633B846F1}">
                <asvg:svgBlip xmlns:asvg="http://schemas.microsoft.com/office/drawing/2016/SVG/main" r:embed="rId45"/>
              </a:ext>
            </a:extLst>
          </a:blip>
          <a:stretch>
            <a:fillRect/>
          </a:stretch>
        </p:blipFill>
        <p:spPr>
          <a:xfrm>
            <a:off x="4391638" y="1341510"/>
            <a:ext cx="534987" cy="534987"/>
          </a:xfrm>
          <a:prstGeom prst="rect">
            <a:avLst/>
          </a:prstGeom>
        </p:spPr>
      </p:pic>
      <p:pic>
        <p:nvPicPr>
          <p:cNvPr id="826" name="Gráfico 825">
            <a:extLst>
              <a:ext uri="{FF2B5EF4-FFF2-40B4-BE49-F238E27FC236}">
                <a16:creationId xmlns:a16="http://schemas.microsoft.com/office/drawing/2014/main" id="{C9FDFEC9-B24A-B9DD-B167-FCCE33CDE627}"/>
              </a:ext>
            </a:extLst>
          </p:cNvPr>
          <p:cNvPicPr>
            <a:picLocks noChangeAspect="1"/>
          </p:cNvPicPr>
          <p:nvPr/>
        </p:nvPicPr>
        <p:blipFill>
          <a:blip>
            <a:extLst>
              <a:ext uri="{96DAC541-7B7A-43D3-8B79-37D633B846F1}">
                <asvg:svgBlip xmlns:asvg="http://schemas.microsoft.com/office/drawing/2016/SVG/main" r:embed="rId46"/>
              </a:ext>
            </a:extLst>
          </a:blip>
          <a:stretch>
            <a:fillRect/>
          </a:stretch>
        </p:blipFill>
        <p:spPr>
          <a:xfrm>
            <a:off x="5508921" y="1341510"/>
            <a:ext cx="534987" cy="534987"/>
          </a:xfrm>
          <a:prstGeom prst="rect">
            <a:avLst/>
          </a:prstGeom>
        </p:spPr>
      </p:pic>
      <p:pic>
        <p:nvPicPr>
          <p:cNvPr id="2" name="Gráfico 1">
            <a:extLst>
              <a:ext uri="{FF2B5EF4-FFF2-40B4-BE49-F238E27FC236}">
                <a16:creationId xmlns:a16="http://schemas.microsoft.com/office/drawing/2014/main" id="{5FC4F659-8A50-8557-68F8-967A7FBE3985}"/>
              </a:ext>
            </a:extLst>
          </p:cNvPr>
          <p:cNvPicPr>
            <a:picLocks noChangeAspect="1"/>
          </p:cNvPicPr>
          <p:nvPr/>
        </p:nvPicPr>
        <p:blipFill>
          <a:blip>
            <a:extLst>
              <a:ext uri="{96DAC541-7B7A-43D3-8B79-37D633B846F1}">
                <asvg:svgBlip xmlns:asvg="http://schemas.microsoft.com/office/drawing/2016/SVG/main" r:embed="rId47"/>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0213451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 name="Gráfico 597">
            <a:extLst>
              <a:ext uri="{FF2B5EF4-FFF2-40B4-BE49-F238E27FC236}">
                <a16:creationId xmlns:a16="http://schemas.microsoft.com/office/drawing/2014/main" id="{5FA8F7DC-147B-AC3E-CBDC-ADFE606583F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230383" y="2485704"/>
            <a:ext cx="609600" cy="609600"/>
          </a:xfrm>
          <a:prstGeom prst="rect">
            <a:avLst/>
          </a:prstGeom>
        </p:spPr>
      </p:pic>
      <p:pic>
        <p:nvPicPr>
          <p:cNvPr id="600" name="Gráfico 599">
            <a:extLst>
              <a:ext uri="{FF2B5EF4-FFF2-40B4-BE49-F238E27FC236}">
                <a16:creationId xmlns:a16="http://schemas.microsoft.com/office/drawing/2014/main" id="{9BAB454E-C787-9A43-B33E-B70D7E9835F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230383" y="3308664"/>
            <a:ext cx="609600" cy="609600"/>
          </a:xfrm>
          <a:prstGeom prst="rect">
            <a:avLst/>
          </a:prstGeom>
        </p:spPr>
      </p:pic>
      <p:pic>
        <p:nvPicPr>
          <p:cNvPr id="602" name="Gráfico 601">
            <a:extLst>
              <a:ext uri="{FF2B5EF4-FFF2-40B4-BE49-F238E27FC236}">
                <a16:creationId xmlns:a16="http://schemas.microsoft.com/office/drawing/2014/main" id="{3F5F5FA5-1B70-1B66-88E7-24571F70620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073584" y="3308664"/>
            <a:ext cx="609600" cy="609600"/>
          </a:xfrm>
          <a:prstGeom prst="rect">
            <a:avLst/>
          </a:prstGeom>
        </p:spPr>
      </p:pic>
      <p:pic>
        <p:nvPicPr>
          <p:cNvPr id="604" name="Gráfico 603">
            <a:extLst>
              <a:ext uri="{FF2B5EF4-FFF2-40B4-BE49-F238E27FC236}">
                <a16:creationId xmlns:a16="http://schemas.microsoft.com/office/drawing/2014/main" id="{A5597283-EFEF-1DC5-C9E0-2A646CE42D9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007071" y="2485704"/>
            <a:ext cx="609600" cy="609600"/>
          </a:xfrm>
          <a:prstGeom prst="rect">
            <a:avLst/>
          </a:prstGeom>
        </p:spPr>
      </p:pic>
      <p:pic>
        <p:nvPicPr>
          <p:cNvPr id="606" name="Gráfico 605">
            <a:extLst>
              <a:ext uri="{FF2B5EF4-FFF2-40B4-BE49-F238E27FC236}">
                <a16:creationId xmlns:a16="http://schemas.microsoft.com/office/drawing/2014/main" id="{2912ABAD-4718-59B4-1899-4DD27D2CC2B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916785" y="3308664"/>
            <a:ext cx="609600" cy="609600"/>
          </a:xfrm>
          <a:prstGeom prst="rect">
            <a:avLst/>
          </a:prstGeom>
        </p:spPr>
      </p:pic>
      <p:pic>
        <p:nvPicPr>
          <p:cNvPr id="608" name="Gráfico 607">
            <a:extLst>
              <a:ext uri="{FF2B5EF4-FFF2-40B4-BE49-F238E27FC236}">
                <a16:creationId xmlns:a16="http://schemas.microsoft.com/office/drawing/2014/main" id="{A0173B46-2246-0D93-C929-53F4FC38918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783759" y="2485704"/>
            <a:ext cx="609600" cy="609600"/>
          </a:xfrm>
          <a:prstGeom prst="rect">
            <a:avLst/>
          </a:prstGeom>
        </p:spPr>
      </p:pic>
      <p:pic>
        <p:nvPicPr>
          <p:cNvPr id="610" name="Gráfico 609">
            <a:extLst>
              <a:ext uri="{FF2B5EF4-FFF2-40B4-BE49-F238E27FC236}">
                <a16:creationId xmlns:a16="http://schemas.microsoft.com/office/drawing/2014/main" id="{97713BA5-ED86-EC24-04EC-6506A2F1E1AE}"/>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3759986" y="3304344"/>
            <a:ext cx="609600" cy="609600"/>
          </a:xfrm>
          <a:prstGeom prst="rect">
            <a:avLst/>
          </a:prstGeom>
        </p:spPr>
      </p:pic>
      <p:pic>
        <p:nvPicPr>
          <p:cNvPr id="612" name="Gráfico 611">
            <a:extLst>
              <a:ext uri="{FF2B5EF4-FFF2-40B4-BE49-F238E27FC236}">
                <a16:creationId xmlns:a16="http://schemas.microsoft.com/office/drawing/2014/main" id="{865F5711-4AFD-36FD-AE74-54CBF85B7FAF}"/>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3560447" y="2485704"/>
            <a:ext cx="609600" cy="609600"/>
          </a:xfrm>
          <a:prstGeom prst="rect">
            <a:avLst/>
          </a:prstGeom>
        </p:spPr>
      </p:pic>
      <p:pic>
        <p:nvPicPr>
          <p:cNvPr id="614" name="Gráfico 613">
            <a:extLst>
              <a:ext uri="{FF2B5EF4-FFF2-40B4-BE49-F238E27FC236}">
                <a16:creationId xmlns:a16="http://schemas.microsoft.com/office/drawing/2014/main" id="{9F91C17D-0883-03C4-EF58-E580307FC3CF}"/>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4603187" y="3304344"/>
            <a:ext cx="609600" cy="609600"/>
          </a:xfrm>
          <a:prstGeom prst="rect">
            <a:avLst/>
          </a:prstGeom>
        </p:spPr>
      </p:pic>
      <p:pic>
        <p:nvPicPr>
          <p:cNvPr id="616" name="Gráfico 615">
            <a:extLst>
              <a:ext uri="{FF2B5EF4-FFF2-40B4-BE49-F238E27FC236}">
                <a16:creationId xmlns:a16="http://schemas.microsoft.com/office/drawing/2014/main" id="{2D0528D1-2BB8-0684-D764-DB21BB09666E}"/>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4337135" y="2485704"/>
            <a:ext cx="609600" cy="609600"/>
          </a:xfrm>
          <a:prstGeom prst="rect">
            <a:avLst/>
          </a:prstGeom>
        </p:spPr>
      </p:pic>
      <p:pic>
        <p:nvPicPr>
          <p:cNvPr id="618" name="Gráfico 617">
            <a:extLst>
              <a:ext uri="{FF2B5EF4-FFF2-40B4-BE49-F238E27FC236}">
                <a16:creationId xmlns:a16="http://schemas.microsoft.com/office/drawing/2014/main" id="{9E8457B2-A622-C550-27B7-8A8082ED1A3D}"/>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5113823" y="2485704"/>
            <a:ext cx="609600" cy="609600"/>
          </a:xfrm>
          <a:prstGeom prst="rect">
            <a:avLst/>
          </a:prstGeom>
        </p:spPr>
      </p:pic>
      <p:pic>
        <p:nvPicPr>
          <p:cNvPr id="620" name="Gráfico 619">
            <a:extLst>
              <a:ext uri="{FF2B5EF4-FFF2-40B4-BE49-F238E27FC236}">
                <a16:creationId xmlns:a16="http://schemas.microsoft.com/office/drawing/2014/main" id="{E8638FA7-9BE7-F443-F17C-42375CEA94EC}"/>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5890511" y="2485704"/>
            <a:ext cx="609600" cy="609600"/>
          </a:xfrm>
          <a:prstGeom prst="rect">
            <a:avLst/>
          </a:prstGeom>
        </p:spPr>
      </p:pic>
      <p:pic>
        <p:nvPicPr>
          <p:cNvPr id="622" name="Gráfico 621">
            <a:extLst>
              <a:ext uri="{FF2B5EF4-FFF2-40B4-BE49-F238E27FC236}">
                <a16:creationId xmlns:a16="http://schemas.microsoft.com/office/drawing/2014/main" id="{08085947-53DC-DF11-2E7B-C47004780502}"/>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5446388" y="3304344"/>
            <a:ext cx="609600" cy="609600"/>
          </a:xfrm>
          <a:prstGeom prst="rect">
            <a:avLst/>
          </a:prstGeom>
        </p:spPr>
      </p:pic>
      <p:pic>
        <p:nvPicPr>
          <p:cNvPr id="624" name="Gráfico 623">
            <a:extLst>
              <a:ext uri="{FF2B5EF4-FFF2-40B4-BE49-F238E27FC236}">
                <a16:creationId xmlns:a16="http://schemas.microsoft.com/office/drawing/2014/main" id="{15005392-44F0-4CDC-1EFF-F4348197FADB}"/>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6667199" y="2485704"/>
            <a:ext cx="609600" cy="609600"/>
          </a:xfrm>
          <a:prstGeom prst="rect">
            <a:avLst/>
          </a:prstGeom>
        </p:spPr>
      </p:pic>
      <p:pic>
        <p:nvPicPr>
          <p:cNvPr id="626" name="Gráfico 625">
            <a:extLst>
              <a:ext uri="{FF2B5EF4-FFF2-40B4-BE49-F238E27FC236}">
                <a16:creationId xmlns:a16="http://schemas.microsoft.com/office/drawing/2014/main" id="{F11FFAB3-FB41-7A17-A053-8111642C6879}"/>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6289589" y="3304344"/>
            <a:ext cx="609600" cy="609600"/>
          </a:xfrm>
          <a:prstGeom prst="rect">
            <a:avLst/>
          </a:prstGeom>
        </p:spPr>
      </p:pic>
      <p:pic>
        <p:nvPicPr>
          <p:cNvPr id="628" name="Gráfico 627">
            <a:extLst>
              <a:ext uri="{FF2B5EF4-FFF2-40B4-BE49-F238E27FC236}">
                <a16:creationId xmlns:a16="http://schemas.microsoft.com/office/drawing/2014/main" id="{522454BE-1B53-80CF-9022-103DC7B4B27C}"/>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a:off x="7975991" y="3304344"/>
            <a:ext cx="609600" cy="609600"/>
          </a:xfrm>
          <a:prstGeom prst="rect">
            <a:avLst/>
          </a:prstGeom>
        </p:spPr>
      </p:pic>
      <p:pic>
        <p:nvPicPr>
          <p:cNvPr id="630" name="Gráfico 629">
            <a:extLst>
              <a:ext uri="{FF2B5EF4-FFF2-40B4-BE49-F238E27FC236}">
                <a16:creationId xmlns:a16="http://schemas.microsoft.com/office/drawing/2014/main" id="{10F1B3AB-BE26-6312-6D8A-D1D2F105ED59}"/>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a:off x="7443887" y="2485704"/>
            <a:ext cx="609600" cy="609600"/>
          </a:xfrm>
          <a:prstGeom prst="rect">
            <a:avLst/>
          </a:prstGeom>
        </p:spPr>
      </p:pic>
      <p:pic>
        <p:nvPicPr>
          <p:cNvPr id="632" name="Gráfico 631">
            <a:extLst>
              <a:ext uri="{FF2B5EF4-FFF2-40B4-BE49-F238E27FC236}">
                <a16:creationId xmlns:a16="http://schemas.microsoft.com/office/drawing/2014/main" id="{61A0969B-F54B-7A48-93E1-4C8F93EA9C78}"/>
              </a:ext>
            </a:extLst>
          </p:cNvPr>
          <p:cNvPicPr>
            <a:picLocks noChangeAspect="1"/>
          </p:cNvPicPr>
          <p:nvPr/>
        </p:nvPicPr>
        <p:blipFill>
          <a:blip>
            <a:extLst>
              <a:ext uri="{96DAC541-7B7A-43D3-8B79-37D633B846F1}">
                <asvg:svgBlip xmlns:asvg="http://schemas.microsoft.com/office/drawing/2016/SVG/main" r:embed="rId20"/>
              </a:ext>
            </a:extLst>
          </a:blip>
          <a:stretch>
            <a:fillRect/>
          </a:stretch>
        </p:blipFill>
        <p:spPr>
          <a:xfrm>
            <a:off x="8220575" y="2485704"/>
            <a:ext cx="609600" cy="609600"/>
          </a:xfrm>
          <a:prstGeom prst="rect">
            <a:avLst/>
          </a:prstGeom>
        </p:spPr>
      </p:pic>
      <p:pic>
        <p:nvPicPr>
          <p:cNvPr id="634" name="Gráfico 633">
            <a:extLst>
              <a:ext uri="{FF2B5EF4-FFF2-40B4-BE49-F238E27FC236}">
                <a16:creationId xmlns:a16="http://schemas.microsoft.com/office/drawing/2014/main" id="{BFE01030-8560-A4FA-9C15-A37180184C6D}"/>
              </a:ext>
            </a:extLst>
          </p:cNvPr>
          <p:cNvPicPr>
            <a:picLocks noChangeAspect="1"/>
          </p:cNvPicPr>
          <p:nvPr/>
        </p:nvPicPr>
        <p:blipFill>
          <a:blip>
            <a:extLst>
              <a:ext uri="{96DAC541-7B7A-43D3-8B79-37D633B846F1}">
                <asvg:svgBlip xmlns:asvg="http://schemas.microsoft.com/office/drawing/2016/SVG/main" r:embed="rId21"/>
              </a:ext>
            </a:extLst>
          </a:blip>
          <a:stretch>
            <a:fillRect/>
          </a:stretch>
        </p:blipFill>
        <p:spPr>
          <a:xfrm>
            <a:off x="10505591" y="3304344"/>
            <a:ext cx="609600" cy="609600"/>
          </a:xfrm>
          <a:prstGeom prst="rect">
            <a:avLst/>
          </a:prstGeom>
        </p:spPr>
      </p:pic>
      <p:pic>
        <p:nvPicPr>
          <p:cNvPr id="636" name="Gráfico 635">
            <a:extLst>
              <a:ext uri="{FF2B5EF4-FFF2-40B4-BE49-F238E27FC236}">
                <a16:creationId xmlns:a16="http://schemas.microsoft.com/office/drawing/2014/main" id="{8B747151-7581-9ED5-DA2E-9061586EE023}"/>
              </a:ext>
            </a:extLst>
          </p:cNvPr>
          <p:cNvPicPr>
            <a:picLocks noChangeAspect="1"/>
          </p:cNvPicPr>
          <p:nvPr/>
        </p:nvPicPr>
        <p:blipFill>
          <a:blip>
            <a:extLst>
              <a:ext uri="{96DAC541-7B7A-43D3-8B79-37D633B846F1}">
                <asvg:svgBlip xmlns:asvg="http://schemas.microsoft.com/office/drawing/2016/SVG/main" r:embed="rId22"/>
              </a:ext>
            </a:extLst>
          </a:blip>
          <a:stretch>
            <a:fillRect/>
          </a:stretch>
        </p:blipFill>
        <p:spPr>
          <a:xfrm>
            <a:off x="8819192" y="3304344"/>
            <a:ext cx="609600" cy="609600"/>
          </a:xfrm>
          <a:prstGeom prst="rect">
            <a:avLst/>
          </a:prstGeom>
        </p:spPr>
      </p:pic>
      <p:pic>
        <p:nvPicPr>
          <p:cNvPr id="638" name="Gráfico 637">
            <a:extLst>
              <a:ext uri="{FF2B5EF4-FFF2-40B4-BE49-F238E27FC236}">
                <a16:creationId xmlns:a16="http://schemas.microsoft.com/office/drawing/2014/main" id="{9BA37B17-1509-A65C-A61A-F1EB5BAB1617}"/>
              </a:ext>
            </a:extLst>
          </p:cNvPr>
          <p:cNvPicPr>
            <a:picLocks noChangeAspect="1"/>
          </p:cNvPicPr>
          <p:nvPr/>
        </p:nvPicPr>
        <p:blipFill>
          <a:blip>
            <a:extLst>
              <a:ext uri="{96DAC541-7B7A-43D3-8B79-37D633B846F1}">
                <asvg:svgBlip xmlns:asvg="http://schemas.microsoft.com/office/drawing/2016/SVG/main" r:embed="rId23"/>
              </a:ext>
            </a:extLst>
          </a:blip>
          <a:stretch>
            <a:fillRect/>
          </a:stretch>
        </p:blipFill>
        <p:spPr>
          <a:xfrm>
            <a:off x="8997263" y="2485704"/>
            <a:ext cx="609600" cy="609600"/>
          </a:xfrm>
          <a:prstGeom prst="rect">
            <a:avLst/>
          </a:prstGeom>
        </p:spPr>
      </p:pic>
      <p:pic>
        <p:nvPicPr>
          <p:cNvPr id="640" name="Gráfico 639">
            <a:extLst>
              <a:ext uri="{FF2B5EF4-FFF2-40B4-BE49-F238E27FC236}">
                <a16:creationId xmlns:a16="http://schemas.microsoft.com/office/drawing/2014/main" id="{3451176B-0267-C2C4-5206-BC719D21E0A3}"/>
              </a:ext>
            </a:extLst>
          </p:cNvPr>
          <p:cNvPicPr>
            <a:picLocks noChangeAspect="1"/>
          </p:cNvPicPr>
          <p:nvPr/>
        </p:nvPicPr>
        <p:blipFill>
          <a:blip>
            <a:extLst>
              <a:ext uri="{96DAC541-7B7A-43D3-8B79-37D633B846F1}">
                <asvg:svgBlip xmlns:asvg="http://schemas.microsoft.com/office/drawing/2016/SVG/main" r:embed="rId24"/>
              </a:ext>
            </a:extLst>
          </a:blip>
          <a:stretch>
            <a:fillRect/>
          </a:stretch>
        </p:blipFill>
        <p:spPr>
          <a:xfrm>
            <a:off x="7132790" y="3304344"/>
            <a:ext cx="609600" cy="609600"/>
          </a:xfrm>
          <a:prstGeom prst="rect">
            <a:avLst/>
          </a:prstGeom>
        </p:spPr>
      </p:pic>
      <p:pic>
        <p:nvPicPr>
          <p:cNvPr id="642" name="Gráfico 641">
            <a:extLst>
              <a:ext uri="{FF2B5EF4-FFF2-40B4-BE49-F238E27FC236}">
                <a16:creationId xmlns:a16="http://schemas.microsoft.com/office/drawing/2014/main" id="{6BE0AFD1-CE51-6424-C094-8E323AA9F98D}"/>
              </a:ext>
            </a:extLst>
          </p:cNvPr>
          <p:cNvPicPr>
            <a:picLocks noChangeAspect="1"/>
          </p:cNvPicPr>
          <p:nvPr/>
        </p:nvPicPr>
        <p:blipFill>
          <a:blip>
            <a:extLst>
              <a:ext uri="{96DAC541-7B7A-43D3-8B79-37D633B846F1}">
                <asvg:svgBlip xmlns:asvg="http://schemas.microsoft.com/office/drawing/2016/SVG/main" r:embed="rId25"/>
              </a:ext>
            </a:extLst>
          </a:blip>
          <a:stretch>
            <a:fillRect/>
          </a:stretch>
        </p:blipFill>
        <p:spPr>
          <a:xfrm>
            <a:off x="9662393" y="3304344"/>
            <a:ext cx="609600" cy="609600"/>
          </a:xfrm>
          <a:prstGeom prst="rect">
            <a:avLst/>
          </a:prstGeom>
        </p:spPr>
      </p:pic>
      <p:pic>
        <p:nvPicPr>
          <p:cNvPr id="644" name="Gráfico 643">
            <a:extLst>
              <a:ext uri="{FF2B5EF4-FFF2-40B4-BE49-F238E27FC236}">
                <a16:creationId xmlns:a16="http://schemas.microsoft.com/office/drawing/2014/main" id="{C052BB0F-2C3C-C160-CBC3-777873F31C78}"/>
              </a:ext>
            </a:extLst>
          </p:cNvPr>
          <p:cNvPicPr>
            <a:picLocks noChangeAspect="1"/>
          </p:cNvPicPr>
          <p:nvPr/>
        </p:nvPicPr>
        <p:blipFill>
          <a:blip>
            <a:extLst>
              <a:ext uri="{96DAC541-7B7A-43D3-8B79-37D633B846F1}">
                <asvg:svgBlip xmlns:asvg="http://schemas.microsoft.com/office/drawing/2016/SVG/main" r:embed="rId26"/>
              </a:ext>
            </a:extLst>
          </a:blip>
          <a:stretch>
            <a:fillRect/>
          </a:stretch>
        </p:blipFill>
        <p:spPr>
          <a:xfrm>
            <a:off x="9773951" y="2485704"/>
            <a:ext cx="609600" cy="609600"/>
          </a:xfrm>
          <a:prstGeom prst="rect">
            <a:avLst/>
          </a:prstGeom>
        </p:spPr>
      </p:pic>
      <p:pic>
        <p:nvPicPr>
          <p:cNvPr id="646" name="Gráfico 645">
            <a:extLst>
              <a:ext uri="{FF2B5EF4-FFF2-40B4-BE49-F238E27FC236}">
                <a16:creationId xmlns:a16="http://schemas.microsoft.com/office/drawing/2014/main" id="{56E70E81-1AD6-4273-1D07-12B6F6C7BAFA}"/>
              </a:ext>
            </a:extLst>
          </p:cNvPr>
          <p:cNvPicPr>
            <a:picLocks noChangeAspect="1"/>
          </p:cNvPicPr>
          <p:nvPr/>
        </p:nvPicPr>
        <p:blipFill>
          <a:blip>
            <a:extLst>
              <a:ext uri="{96DAC541-7B7A-43D3-8B79-37D633B846F1}">
                <asvg:svgBlip xmlns:asvg="http://schemas.microsoft.com/office/drawing/2016/SVG/main" r:embed="rId27"/>
              </a:ext>
            </a:extLst>
          </a:blip>
          <a:stretch>
            <a:fillRect/>
          </a:stretch>
        </p:blipFill>
        <p:spPr>
          <a:xfrm>
            <a:off x="10550639" y="2485704"/>
            <a:ext cx="609600" cy="609600"/>
          </a:xfrm>
          <a:prstGeom prst="rect">
            <a:avLst/>
          </a:prstGeom>
        </p:spPr>
      </p:pic>
      <p:pic>
        <p:nvPicPr>
          <p:cNvPr id="698" name="Gráfico 697">
            <a:extLst>
              <a:ext uri="{FF2B5EF4-FFF2-40B4-BE49-F238E27FC236}">
                <a16:creationId xmlns:a16="http://schemas.microsoft.com/office/drawing/2014/main" id="{0BF34766-67D9-7DB6-3B10-1E9B89FB5A31}"/>
              </a:ext>
            </a:extLst>
          </p:cNvPr>
          <p:cNvPicPr>
            <a:picLocks noChangeAspect="1"/>
          </p:cNvPicPr>
          <p:nvPr/>
        </p:nvPicPr>
        <p:blipFill>
          <a:blip>
            <a:extLst>
              <a:ext uri="{96DAC541-7B7A-43D3-8B79-37D633B846F1}">
                <asvg:svgBlip xmlns:asvg="http://schemas.microsoft.com/office/drawing/2016/SVG/main" r:embed="rId28"/>
              </a:ext>
            </a:extLst>
          </a:blip>
          <a:stretch>
            <a:fillRect/>
          </a:stretch>
        </p:blipFill>
        <p:spPr>
          <a:xfrm>
            <a:off x="1219027" y="4429944"/>
            <a:ext cx="609600" cy="609600"/>
          </a:xfrm>
          <a:prstGeom prst="rect">
            <a:avLst/>
          </a:prstGeom>
        </p:spPr>
      </p:pic>
      <p:pic>
        <p:nvPicPr>
          <p:cNvPr id="700" name="Gráfico 699">
            <a:extLst>
              <a:ext uri="{FF2B5EF4-FFF2-40B4-BE49-F238E27FC236}">
                <a16:creationId xmlns:a16="http://schemas.microsoft.com/office/drawing/2014/main" id="{51BF055C-B890-FB7C-E338-32D290722D2D}"/>
              </a:ext>
            </a:extLst>
          </p:cNvPr>
          <p:cNvPicPr>
            <a:picLocks noChangeAspect="1"/>
          </p:cNvPicPr>
          <p:nvPr/>
        </p:nvPicPr>
        <p:blipFill>
          <a:blip>
            <a:extLst>
              <a:ext uri="{96DAC541-7B7A-43D3-8B79-37D633B846F1}">
                <asvg:svgBlip xmlns:asvg="http://schemas.microsoft.com/office/drawing/2016/SVG/main" r:embed="rId29"/>
              </a:ext>
            </a:extLst>
          </a:blip>
          <a:stretch>
            <a:fillRect/>
          </a:stretch>
        </p:blipFill>
        <p:spPr>
          <a:xfrm>
            <a:off x="1148106" y="5248584"/>
            <a:ext cx="609600" cy="609600"/>
          </a:xfrm>
          <a:prstGeom prst="rect">
            <a:avLst/>
          </a:prstGeom>
        </p:spPr>
      </p:pic>
      <p:pic>
        <p:nvPicPr>
          <p:cNvPr id="702" name="Gráfico 701">
            <a:extLst>
              <a:ext uri="{FF2B5EF4-FFF2-40B4-BE49-F238E27FC236}">
                <a16:creationId xmlns:a16="http://schemas.microsoft.com/office/drawing/2014/main" id="{3D85A294-C63D-A0AC-4021-096BFE00DB14}"/>
              </a:ext>
            </a:extLst>
          </p:cNvPr>
          <p:cNvPicPr>
            <a:picLocks noChangeAspect="1"/>
          </p:cNvPicPr>
          <p:nvPr/>
        </p:nvPicPr>
        <p:blipFill>
          <a:blip>
            <a:extLst>
              <a:ext uri="{96DAC541-7B7A-43D3-8B79-37D633B846F1}">
                <asvg:svgBlip xmlns:asvg="http://schemas.microsoft.com/office/drawing/2016/SVG/main" r:embed="rId30"/>
              </a:ext>
            </a:extLst>
          </a:blip>
          <a:stretch>
            <a:fillRect/>
          </a:stretch>
        </p:blipFill>
        <p:spPr>
          <a:xfrm>
            <a:off x="1998786" y="5248584"/>
            <a:ext cx="609600" cy="609600"/>
          </a:xfrm>
          <a:prstGeom prst="rect">
            <a:avLst/>
          </a:prstGeom>
        </p:spPr>
      </p:pic>
      <p:pic>
        <p:nvPicPr>
          <p:cNvPr id="704" name="Gráfico 703">
            <a:extLst>
              <a:ext uri="{FF2B5EF4-FFF2-40B4-BE49-F238E27FC236}">
                <a16:creationId xmlns:a16="http://schemas.microsoft.com/office/drawing/2014/main" id="{C3986961-C67A-0B83-8AD9-886B019DD0E5}"/>
              </a:ext>
            </a:extLst>
          </p:cNvPr>
          <p:cNvPicPr>
            <a:picLocks noChangeAspect="1"/>
          </p:cNvPicPr>
          <p:nvPr/>
        </p:nvPicPr>
        <p:blipFill>
          <a:blip>
            <a:extLst>
              <a:ext uri="{96DAC541-7B7A-43D3-8B79-37D633B846F1}">
                <asvg:svgBlip xmlns:asvg="http://schemas.microsoft.com/office/drawing/2016/SVG/main" r:embed="rId31"/>
              </a:ext>
            </a:extLst>
          </a:blip>
          <a:stretch>
            <a:fillRect/>
          </a:stretch>
        </p:blipFill>
        <p:spPr>
          <a:xfrm>
            <a:off x="1994781" y="4429944"/>
            <a:ext cx="609600" cy="609600"/>
          </a:xfrm>
          <a:prstGeom prst="rect">
            <a:avLst/>
          </a:prstGeom>
        </p:spPr>
      </p:pic>
      <p:pic>
        <p:nvPicPr>
          <p:cNvPr id="706" name="Gráfico 705">
            <a:extLst>
              <a:ext uri="{FF2B5EF4-FFF2-40B4-BE49-F238E27FC236}">
                <a16:creationId xmlns:a16="http://schemas.microsoft.com/office/drawing/2014/main" id="{0AA6A822-9E32-123E-7CC3-C678CE77B01E}"/>
              </a:ext>
            </a:extLst>
          </p:cNvPr>
          <p:cNvPicPr>
            <a:picLocks noChangeAspect="1"/>
          </p:cNvPicPr>
          <p:nvPr/>
        </p:nvPicPr>
        <p:blipFill>
          <a:blip>
            <a:extLst>
              <a:ext uri="{96DAC541-7B7A-43D3-8B79-37D633B846F1}">
                <asvg:svgBlip xmlns:asvg="http://schemas.microsoft.com/office/drawing/2016/SVG/main" r:embed="rId32"/>
              </a:ext>
            </a:extLst>
          </a:blip>
          <a:stretch>
            <a:fillRect/>
          </a:stretch>
        </p:blipFill>
        <p:spPr>
          <a:xfrm>
            <a:off x="2849466" y="5248584"/>
            <a:ext cx="609600" cy="609600"/>
          </a:xfrm>
          <a:prstGeom prst="rect">
            <a:avLst/>
          </a:prstGeom>
        </p:spPr>
      </p:pic>
      <p:pic>
        <p:nvPicPr>
          <p:cNvPr id="708" name="Gráfico 707">
            <a:extLst>
              <a:ext uri="{FF2B5EF4-FFF2-40B4-BE49-F238E27FC236}">
                <a16:creationId xmlns:a16="http://schemas.microsoft.com/office/drawing/2014/main" id="{EDECB53F-03FD-3645-0FA4-26713D489825}"/>
              </a:ext>
            </a:extLst>
          </p:cNvPr>
          <p:cNvPicPr>
            <a:picLocks noChangeAspect="1"/>
          </p:cNvPicPr>
          <p:nvPr/>
        </p:nvPicPr>
        <p:blipFill>
          <a:blip>
            <a:extLst>
              <a:ext uri="{96DAC541-7B7A-43D3-8B79-37D633B846F1}">
                <asvg:svgBlip xmlns:asvg="http://schemas.microsoft.com/office/drawing/2016/SVG/main" r:embed="rId33"/>
              </a:ext>
            </a:extLst>
          </a:blip>
          <a:stretch>
            <a:fillRect/>
          </a:stretch>
        </p:blipFill>
        <p:spPr>
          <a:xfrm>
            <a:off x="2770535" y="4429944"/>
            <a:ext cx="609600" cy="609600"/>
          </a:xfrm>
          <a:prstGeom prst="rect">
            <a:avLst/>
          </a:prstGeom>
        </p:spPr>
      </p:pic>
      <p:pic>
        <p:nvPicPr>
          <p:cNvPr id="710" name="Gráfico 709">
            <a:extLst>
              <a:ext uri="{FF2B5EF4-FFF2-40B4-BE49-F238E27FC236}">
                <a16:creationId xmlns:a16="http://schemas.microsoft.com/office/drawing/2014/main" id="{B2E2944D-CD09-EFBB-638C-FF4F9D9DABBA}"/>
              </a:ext>
            </a:extLst>
          </p:cNvPr>
          <p:cNvPicPr>
            <a:picLocks noChangeAspect="1"/>
          </p:cNvPicPr>
          <p:nvPr/>
        </p:nvPicPr>
        <p:blipFill>
          <a:blip>
            <a:extLst>
              <a:ext uri="{96DAC541-7B7A-43D3-8B79-37D633B846F1}">
                <asvg:svgBlip xmlns:asvg="http://schemas.microsoft.com/office/drawing/2016/SVG/main" r:embed="rId34"/>
              </a:ext>
            </a:extLst>
          </a:blip>
          <a:stretch>
            <a:fillRect/>
          </a:stretch>
        </p:blipFill>
        <p:spPr>
          <a:xfrm>
            <a:off x="3700146" y="5248584"/>
            <a:ext cx="609600" cy="609600"/>
          </a:xfrm>
          <a:prstGeom prst="rect">
            <a:avLst/>
          </a:prstGeom>
        </p:spPr>
      </p:pic>
      <p:pic>
        <p:nvPicPr>
          <p:cNvPr id="712" name="Gráfico 711">
            <a:extLst>
              <a:ext uri="{FF2B5EF4-FFF2-40B4-BE49-F238E27FC236}">
                <a16:creationId xmlns:a16="http://schemas.microsoft.com/office/drawing/2014/main" id="{A9A86D51-D3E2-6458-B5F4-FC88DE24483C}"/>
              </a:ext>
            </a:extLst>
          </p:cNvPr>
          <p:cNvPicPr>
            <a:picLocks noChangeAspect="1"/>
          </p:cNvPicPr>
          <p:nvPr/>
        </p:nvPicPr>
        <p:blipFill>
          <a:blip>
            <a:extLst>
              <a:ext uri="{96DAC541-7B7A-43D3-8B79-37D633B846F1}">
                <asvg:svgBlip xmlns:asvg="http://schemas.microsoft.com/office/drawing/2016/SVG/main" r:embed="rId35"/>
              </a:ext>
            </a:extLst>
          </a:blip>
          <a:stretch>
            <a:fillRect/>
          </a:stretch>
        </p:blipFill>
        <p:spPr>
          <a:xfrm>
            <a:off x="3546289" y="4429944"/>
            <a:ext cx="609600" cy="609600"/>
          </a:xfrm>
          <a:prstGeom prst="rect">
            <a:avLst/>
          </a:prstGeom>
        </p:spPr>
      </p:pic>
      <p:pic>
        <p:nvPicPr>
          <p:cNvPr id="714" name="Gráfico 713">
            <a:extLst>
              <a:ext uri="{FF2B5EF4-FFF2-40B4-BE49-F238E27FC236}">
                <a16:creationId xmlns:a16="http://schemas.microsoft.com/office/drawing/2014/main" id="{F6E4E2BC-1351-8114-55F9-04E9BC64F791}"/>
              </a:ext>
            </a:extLst>
          </p:cNvPr>
          <p:cNvPicPr>
            <a:picLocks noChangeAspect="1"/>
          </p:cNvPicPr>
          <p:nvPr/>
        </p:nvPicPr>
        <p:blipFill>
          <a:blip>
            <a:extLst>
              <a:ext uri="{96DAC541-7B7A-43D3-8B79-37D633B846F1}">
                <asvg:svgBlip xmlns:asvg="http://schemas.microsoft.com/office/drawing/2016/SVG/main" r:embed="rId36"/>
              </a:ext>
            </a:extLst>
          </a:blip>
          <a:stretch>
            <a:fillRect/>
          </a:stretch>
        </p:blipFill>
        <p:spPr>
          <a:xfrm>
            <a:off x="4550826" y="5248584"/>
            <a:ext cx="609600" cy="609600"/>
          </a:xfrm>
          <a:prstGeom prst="rect">
            <a:avLst/>
          </a:prstGeom>
        </p:spPr>
      </p:pic>
      <p:pic>
        <p:nvPicPr>
          <p:cNvPr id="716" name="Gráfico 715">
            <a:extLst>
              <a:ext uri="{FF2B5EF4-FFF2-40B4-BE49-F238E27FC236}">
                <a16:creationId xmlns:a16="http://schemas.microsoft.com/office/drawing/2014/main" id="{3FEEAE03-1024-4A46-8EA5-E442EFBF5DE5}"/>
              </a:ext>
            </a:extLst>
          </p:cNvPr>
          <p:cNvPicPr>
            <a:picLocks noChangeAspect="1"/>
          </p:cNvPicPr>
          <p:nvPr/>
        </p:nvPicPr>
        <p:blipFill>
          <a:blip>
            <a:extLst>
              <a:ext uri="{96DAC541-7B7A-43D3-8B79-37D633B846F1}">
                <asvg:svgBlip xmlns:asvg="http://schemas.microsoft.com/office/drawing/2016/SVG/main" r:embed="rId37"/>
              </a:ext>
            </a:extLst>
          </a:blip>
          <a:stretch>
            <a:fillRect/>
          </a:stretch>
        </p:blipFill>
        <p:spPr>
          <a:xfrm>
            <a:off x="4322043" y="4429944"/>
            <a:ext cx="609600" cy="609600"/>
          </a:xfrm>
          <a:prstGeom prst="rect">
            <a:avLst/>
          </a:prstGeom>
        </p:spPr>
      </p:pic>
      <p:pic>
        <p:nvPicPr>
          <p:cNvPr id="718" name="Gráfico 717">
            <a:extLst>
              <a:ext uri="{FF2B5EF4-FFF2-40B4-BE49-F238E27FC236}">
                <a16:creationId xmlns:a16="http://schemas.microsoft.com/office/drawing/2014/main" id="{A26D9261-B4F7-3A96-4575-D61E26E8EB97}"/>
              </a:ext>
            </a:extLst>
          </p:cNvPr>
          <p:cNvPicPr>
            <a:picLocks noChangeAspect="1"/>
          </p:cNvPicPr>
          <p:nvPr/>
        </p:nvPicPr>
        <p:blipFill>
          <a:blip>
            <a:extLst>
              <a:ext uri="{96DAC541-7B7A-43D3-8B79-37D633B846F1}">
                <asvg:svgBlip xmlns:asvg="http://schemas.microsoft.com/office/drawing/2016/SVG/main" r:embed="rId38"/>
              </a:ext>
            </a:extLst>
          </a:blip>
          <a:stretch>
            <a:fillRect/>
          </a:stretch>
        </p:blipFill>
        <p:spPr>
          <a:xfrm>
            <a:off x="5097797" y="4429944"/>
            <a:ext cx="609600" cy="609600"/>
          </a:xfrm>
          <a:prstGeom prst="rect">
            <a:avLst/>
          </a:prstGeom>
        </p:spPr>
      </p:pic>
      <p:pic>
        <p:nvPicPr>
          <p:cNvPr id="720" name="Gráfico 719">
            <a:extLst>
              <a:ext uri="{FF2B5EF4-FFF2-40B4-BE49-F238E27FC236}">
                <a16:creationId xmlns:a16="http://schemas.microsoft.com/office/drawing/2014/main" id="{C58C67EF-10F9-DBE0-0FAA-3C36227FACA9}"/>
              </a:ext>
            </a:extLst>
          </p:cNvPr>
          <p:cNvPicPr>
            <a:picLocks noChangeAspect="1"/>
          </p:cNvPicPr>
          <p:nvPr/>
        </p:nvPicPr>
        <p:blipFill>
          <a:blip>
            <a:extLst>
              <a:ext uri="{96DAC541-7B7A-43D3-8B79-37D633B846F1}">
                <asvg:svgBlip xmlns:asvg="http://schemas.microsoft.com/office/drawing/2016/SVG/main" r:embed="rId39"/>
              </a:ext>
            </a:extLst>
          </a:blip>
          <a:stretch>
            <a:fillRect/>
          </a:stretch>
        </p:blipFill>
        <p:spPr>
          <a:xfrm>
            <a:off x="5873551" y="4429944"/>
            <a:ext cx="609600" cy="609600"/>
          </a:xfrm>
          <a:prstGeom prst="rect">
            <a:avLst/>
          </a:prstGeom>
        </p:spPr>
      </p:pic>
      <p:pic>
        <p:nvPicPr>
          <p:cNvPr id="722" name="Gráfico 721">
            <a:extLst>
              <a:ext uri="{FF2B5EF4-FFF2-40B4-BE49-F238E27FC236}">
                <a16:creationId xmlns:a16="http://schemas.microsoft.com/office/drawing/2014/main" id="{3B9B73E9-FECC-1AC1-76DE-B154D26E2ECF}"/>
              </a:ext>
            </a:extLst>
          </p:cNvPr>
          <p:cNvPicPr>
            <a:picLocks noChangeAspect="1"/>
          </p:cNvPicPr>
          <p:nvPr/>
        </p:nvPicPr>
        <p:blipFill>
          <a:blip>
            <a:extLst>
              <a:ext uri="{96DAC541-7B7A-43D3-8B79-37D633B846F1}">
                <asvg:svgBlip xmlns:asvg="http://schemas.microsoft.com/office/drawing/2016/SVG/main" r:embed="rId40"/>
              </a:ext>
            </a:extLst>
          </a:blip>
          <a:stretch>
            <a:fillRect/>
          </a:stretch>
        </p:blipFill>
        <p:spPr>
          <a:xfrm>
            <a:off x="5401506" y="5248584"/>
            <a:ext cx="609600" cy="609600"/>
          </a:xfrm>
          <a:prstGeom prst="rect">
            <a:avLst/>
          </a:prstGeom>
        </p:spPr>
      </p:pic>
      <p:pic>
        <p:nvPicPr>
          <p:cNvPr id="724" name="Gráfico 723">
            <a:extLst>
              <a:ext uri="{FF2B5EF4-FFF2-40B4-BE49-F238E27FC236}">
                <a16:creationId xmlns:a16="http://schemas.microsoft.com/office/drawing/2014/main" id="{BCE73497-5E58-9DB1-C825-7273711D735D}"/>
              </a:ext>
            </a:extLst>
          </p:cNvPr>
          <p:cNvPicPr>
            <a:picLocks noChangeAspect="1"/>
          </p:cNvPicPr>
          <p:nvPr/>
        </p:nvPicPr>
        <p:blipFill>
          <a:blip>
            <a:extLst>
              <a:ext uri="{96DAC541-7B7A-43D3-8B79-37D633B846F1}">
                <asvg:svgBlip xmlns:asvg="http://schemas.microsoft.com/office/drawing/2016/SVG/main" r:embed="rId41"/>
              </a:ext>
            </a:extLst>
          </a:blip>
          <a:stretch>
            <a:fillRect/>
          </a:stretch>
        </p:blipFill>
        <p:spPr>
          <a:xfrm>
            <a:off x="6649305" y="4429944"/>
            <a:ext cx="609600" cy="609600"/>
          </a:xfrm>
          <a:prstGeom prst="rect">
            <a:avLst/>
          </a:prstGeom>
        </p:spPr>
      </p:pic>
      <p:pic>
        <p:nvPicPr>
          <p:cNvPr id="726" name="Gráfico 725">
            <a:extLst>
              <a:ext uri="{FF2B5EF4-FFF2-40B4-BE49-F238E27FC236}">
                <a16:creationId xmlns:a16="http://schemas.microsoft.com/office/drawing/2014/main" id="{EFF3B186-E5E5-54A2-7EE3-D93FD69626B6}"/>
              </a:ext>
            </a:extLst>
          </p:cNvPr>
          <p:cNvPicPr>
            <a:picLocks noChangeAspect="1"/>
          </p:cNvPicPr>
          <p:nvPr/>
        </p:nvPicPr>
        <p:blipFill>
          <a:blip>
            <a:extLst>
              <a:ext uri="{96DAC541-7B7A-43D3-8B79-37D633B846F1}">
                <asvg:svgBlip xmlns:asvg="http://schemas.microsoft.com/office/drawing/2016/SVG/main" r:embed="rId42"/>
              </a:ext>
            </a:extLst>
          </a:blip>
          <a:stretch>
            <a:fillRect/>
          </a:stretch>
        </p:blipFill>
        <p:spPr>
          <a:xfrm>
            <a:off x="6252186" y="5248584"/>
            <a:ext cx="609600" cy="609600"/>
          </a:xfrm>
          <a:prstGeom prst="rect">
            <a:avLst/>
          </a:prstGeom>
        </p:spPr>
      </p:pic>
      <p:pic>
        <p:nvPicPr>
          <p:cNvPr id="728" name="Gráfico 727">
            <a:extLst>
              <a:ext uri="{FF2B5EF4-FFF2-40B4-BE49-F238E27FC236}">
                <a16:creationId xmlns:a16="http://schemas.microsoft.com/office/drawing/2014/main" id="{7C6FC8AA-ADF2-0796-382C-F795DE7B77D6}"/>
              </a:ext>
            </a:extLst>
          </p:cNvPr>
          <p:cNvPicPr>
            <a:picLocks noChangeAspect="1"/>
          </p:cNvPicPr>
          <p:nvPr/>
        </p:nvPicPr>
        <p:blipFill>
          <a:blip>
            <a:extLst>
              <a:ext uri="{96DAC541-7B7A-43D3-8B79-37D633B846F1}">
                <asvg:svgBlip xmlns:asvg="http://schemas.microsoft.com/office/drawing/2016/SVG/main" r:embed="rId43"/>
              </a:ext>
            </a:extLst>
          </a:blip>
          <a:stretch>
            <a:fillRect/>
          </a:stretch>
        </p:blipFill>
        <p:spPr>
          <a:xfrm>
            <a:off x="7953546" y="5248584"/>
            <a:ext cx="609600" cy="609600"/>
          </a:xfrm>
          <a:prstGeom prst="rect">
            <a:avLst/>
          </a:prstGeom>
        </p:spPr>
      </p:pic>
      <p:pic>
        <p:nvPicPr>
          <p:cNvPr id="730" name="Gráfico 729">
            <a:extLst>
              <a:ext uri="{FF2B5EF4-FFF2-40B4-BE49-F238E27FC236}">
                <a16:creationId xmlns:a16="http://schemas.microsoft.com/office/drawing/2014/main" id="{F38C7E83-BDAA-7AA0-B537-21A994AE80D5}"/>
              </a:ext>
            </a:extLst>
          </p:cNvPr>
          <p:cNvPicPr>
            <a:picLocks noChangeAspect="1"/>
          </p:cNvPicPr>
          <p:nvPr/>
        </p:nvPicPr>
        <p:blipFill>
          <a:blip>
            <a:extLst>
              <a:ext uri="{96DAC541-7B7A-43D3-8B79-37D633B846F1}">
                <asvg:svgBlip xmlns:asvg="http://schemas.microsoft.com/office/drawing/2016/SVG/main" r:embed="rId44"/>
              </a:ext>
            </a:extLst>
          </a:blip>
          <a:stretch>
            <a:fillRect/>
          </a:stretch>
        </p:blipFill>
        <p:spPr>
          <a:xfrm>
            <a:off x="7425059" y="4429944"/>
            <a:ext cx="609600" cy="609600"/>
          </a:xfrm>
          <a:prstGeom prst="rect">
            <a:avLst/>
          </a:prstGeom>
        </p:spPr>
      </p:pic>
      <p:pic>
        <p:nvPicPr>
          <p:cNvPr id="732" name="Gráfico 731">
            <a:extLst>
              <a:ext uri="{FF2B5EF4-FFF2-40B4-BE49-F238E27FC236}">
                <a16:creationId xmlns:a16="http://schemas.microsoft.com/office/drawing/2014/main" id="{5F6BFFB2-C5E8-788B-1187-E92BEC3CB505}"/>
              </a:ext>
            </a:extLst>
          </p:cNvPr>
          <p:cNvPicPr>
            <a:picLocks noChangeAspect="1"/>
          </p:cNvPicPr>
          <p:nvPr/>
        </p:nvPicPr>
        <p:blipFill>
          <a:blip>
            <a:extLst>
              <a:ext uri="{96DAC541-7B7A-43D3-8B79-37D633B846F1}">
                <asvg:svgBlip xmlns:asvg="http://schemas.microsoft.com/office/drawing/2016/SVG/main" r:embed="rId45"/>
              </a:ext>
            </a:extLst>
          </a:blip>
          <a:stretch>
            <a:fillRect/>
          </a:stretch>
        </p:blipFill>
        <p:spPr>
          <a:xfrm>
            <a:off x="8200813" y="4429944"/>
            <a:ext cx="609600" cy="609600"/>
          </a:xfrm>
          <a:prstGeom prst="rect">
            <a:avLst/>
          </a:prstGeom>
        </p:spPr>
      </p:pic>
      <p:pic>
        <p:nvPicPr>
          <p:cNvPr id="734" name="Gráfico 733">
            <a:extLst>
              <a:ext uri="{FF2B5EF4-FFF2-40B4-BE49-F238E27FC236}">
                <a16:creationId xmlns:a16="http://schemas.microsoft.com/office/drawing/2014/main" id="{9DA9830F-6441-88EB-579E-B8042A5C21F9}"/>
              </a:ext>
            </a:extLst>
          </p:cNvPr>
          <p:cNvPicPr>
            <a:picLocks noChangeAspect="1"/>
          </p:cNvPicPr>
          <p:nvPr/>
        </p:nvPicPr>
        <p:blipFill>
          <a:blip>
            <a:extLst>
              <a:ext uri="{96DAC541-7B7A-43D3-8B79-37D633B846F1}">
                <asvg:svgBlip xmlns:asvg="http://schemas.microsoft.com/office/drawing/2016/SVG/main" r:embed="rId46"/>
              </a:ext>
            </a:extLst>
          </a:blip>
          <a:stretch>
            <a:fillRect/>
          </a:stretch>
        </p:blipFill>
        <p:spPr>
          <a:xfrm>
            <a:off x="10505591" y="5248584"/>
            <a:ext cx="609600" cy="609600"/>
          </a:xfrm>
          <a:prstGeom prst="rect">
            <a:avLst/>
          </a:prstGeom>
        </p:spPr>
      </p:pic>
      <p:pic>
        <p:nvPicPr>
          <p:cNvPr id="736" name="Gráfico 735">
            <a:extLst>
              <a:ext uri="{FF2B5EF4-FFF2-40B4-BE49-F238E27FC236}">
                <a16:creationId xmlns:a16="http://schemas.microsoft.com/office/drawing/2014/main" id="{9C84B348-B56A-9CD4-5089-C644B49382E8}"/>
              </a:ext>
            </a:extLst>
          </p:cNvPr>
          <p:cNvPicPr>
            <a:picLocks noChangeAspect="1"/>
          </p:cNvPicPr>
          <p:nvPr/>
        </p:nvPicPr>
        <p:blipFill>
          <a:blip>
            <a:extLst>
              <a:ext uri="{96DAC541-7B7A-43D3-8B79-37D633B846F1}">
                <asvg:svgBlip xmlns:asvg="http://schemas.microsoft.com/office/drawing/2016/SVG/main" r:embed="rId47"/>
              </a:ext>
            </a:extLst>
          </a:blip>
          <a:stretch>
            <a:fillRect/>
          </a:stretch>
        </p:blipFill>
        <p:spPr>
          <a:xfrm>
            <a:off x="8804226" y="5248584"/>
            <a:ext cx="609600" cy="609600"/>
          </a:xfrm>
          <a:prstGeom prst="rect">
            <a:avLst/>
          </a:prstGeom>
        </p:spPr>
      </p:pic>
      <p:pic>
        <p:nvPicPr>
          <p:cNvPr id="738" name="Gráfico 737">
            <a:extLst>
              <a:ext uri="{FF2B5EF4-FFF2-40B4-BE49-F238E27FC236}">
                <a16:creationId xmlns:a16="http://schemas.microsoft.com/office/drawing/2014/main" id="{C61EC716-A5B3-19BC-3AA6-1D648D6AD716}"/>
              </a:ext>
            </a:extLst>
          </p:cNvPr>
          <p:cNvPicPr>
            <a:picLocks noChangeAspect="1"/>
          </p:cNvPicPr>
          <p:nvPr/>
        </p:nvPicPr>
        <p:blipFill>
          <a:blip>
            <a:extLst>
              <a:ext uri="{96DAC541-7B7A-43D3-8B79-37D633B846F1}">
                <asvg:svgBlip xmlns:asvg="http://schemas.microsoft.com/office/drawing/2016/SVG/main" r:embed="rId48"/>
              </a:ext>
            </a:extLst>
          </a:blip>
          <a:stretch>
            <a:fillRect/>
          </a:stretch>
        </p:blipFill>
        <p:spPr>
          <a:xfrm>
            <a:off x="8976567" y="4429944"/>
            <a:ext cx="609600" cy="609600"/>
          </a:xfrm>
          <a:prstGeom prst="rect">
            <a:avLst/>
          </a:prstGeom>
        </p:spPr>
      </p:pic>
      <p:pic>
        <p:nvPicPr>
          <p:cNvPr id="740" name="Gráfico 739">
            <a:extLst>
              <a:ext uri="{FF2B5EF4-FFF2-40B4-BE49-F238E27FC236}">
                <a16:creationId xmlns:a16="http://schemas.microsoft.com/office/drawing/2014/main" id="{61DCB24F-F8EE-CEE1-EE8F-A2E0031271D9}"/>
              </a:ext>
            </a:extLst>
          </p:cNvPr>
          <p:cNvPicPr>
            <a:picLocks noChangeAspect="1"/>
          </p:cNvPicPr>
          <p:nvPr/>
        </p:nvPicPr>
        <p:blipFill>
          <a:blip>
            <a:extLst>
              <a:ext uri="{96DAC541-7B7A-43D3-8B79-37D633B846F1}">
                <asvg:svgBlip xmlns:asvg="http://schemas.microsoft.com/office/drawing/2016/SVG/main" r:embed="rId49"/>
              </a:ext>
            </a:extLst>
          </a:blip>
          <a:stretch>
            <a:fillRect/>
          </a:stretch>
        </p:blipFill>
        <p:spPr>
          <a:xfrm>
            <a:off x="7102866" y="5248584"/>
            <a:ext cx="609600" cy="609600"/>
          </a:xfrm>
          <a:prstGeom prst="rect">
            <a:avLst/>
          </a:prstGeom>
        </p:spPr>
      </p:pic>
      <p:pic>
        <p:nvPicPr>
          <p:cNvPr id="742" name="Gráfico 741">
            <a:extLst>
              <a:ext uri="{FF2B5EF4-FFF2-40B4-BE49-F238E27FC236}">
                <a16:creationId xmlns:a16="http://schemas.microsoft.com/office/drawing/2014/main" id="{F8166599-0450-6DD6-DFFB-8D55ECBA5412}"/>
              </a:ext>
            </a:extLst>
          </p:cNvPr>
          <p:cNvPicPr>
            <a:picLocks noChangeAspect="1"/>
          </p:cNvPicPr>
          <p:nvPr/>
        </p:nvPicPr>
        <p:blipFill>
          <a:blip>
            <a:extLst>
              <a:ext uri="{96DAC541-7B7A-43D3-8B79-37D633B846F1}">
                <asvg:svgBlip xmlns:asvg="http://schemas.microsoft.com/office/drawing/2016/SVG/main" r:embed="rId50"/>
              </a:ext>
            </a:extLst>
          </a:blip>
          <a:stretch>
            <a:fillRect/>
          </a:stretch>
        </p:blipFill>
        <p:spPr>
          <a:xfrm>
            <a:off x="9654906" y="5248584"/>
            <a:ext cx="609600" cy="609600"/>
          </a:xfrm>
          <a:prstGeom prst="rect">
            <a:avLst/>
          </a:prstGeom>
        </p:spPr>
      </p:pic>
      <p:pic>
        <p:nvPicPr>
          <p:cNvPr id="744" name="Gráfico 743">
            <a:extLst>
              <a:ext uri="{FF2B5EF4-FFF2-40B4-BE49-F238E27FC236}">
                <a16:creationId xmlns:a16="http://schemas.microsoft.com/office/drawing/2014/main" id="{986C0D39-7932-8B44-D0BF-10C157F9BD2D}"/>
              </a:ext>
            </a:extLst>
          </p:cNvPr>
          <p:cNvPicPr>
            <a:picLocks noChangeAspect="1"/>
          </p:cNvPicPr>
          <p:nvPr/>
        </p:nvPicPr>
        <p:blipFill>
          <a:blip>
            <a:extLst>
              <a:ext uri="{96DAC541-7B7A-43D3-8B79-37D633B846F1}">
                <asvg:svgBlip xmlns:asvg="http://schemas.microsoft.com/office/drawing/2016/SVG/main" r:embed="rId51"/>
              </a:ext>
            </a:extLst>
          </a:blip>
          <a:stretch>
            <a:fillRect/>
          </a:stretch>
        </p:blipFill>
        <p:spPr>
          <a:xfrm>
            <a:off x="9752321" y="4429944"/>
            <a:ext cx="609600" cy="609600"/>
          </a:xfrm>
          <a:prstGeom prst="rect">
            <a:avLst/>
          </a:prstGeom>
        </p:spPr>
      </p:pic>
      <p:pic>
        <p:nvPicPr>
          <p:cNvPr id="746" name="Gráfico 745">
            <a:extLst>
              <a:ext uri="{FF2B5EF4-FFF2-40B4-BE49-F238E27FC236}">
                <a16:creationId xmlns:a16="http://schemas.microsoft.com/office/drawing/2014/main" id="{C92D45A3-D321-F963-1D8A-488AC1CA339C}"/>
              </a:ext>
            </a:extLst>
          </p:cNvPr>
          <p:cNvPicPr>
            <a:picLocks noChangeAspect="1"/>
          </p:cNvPicPr>
          <p:nvPr/>
        </p:nvPicPr>
        <p:blipFill>
          <a:blip>
            <a:extLst>
              <a:ext uri="{96DAC541-7B7A-43D3-8B79-37D633B846F1}">
                <asvg:svgBlip xmlns:asvg="http://schemas.microsoft.com/office/drawing/2016/SVG/main" r:embed="rId52"/>
              </a:ext>
            </a:extLst>
          </a:blip>
          <a:stretch>
            <a:fillRect/>
          </a:stretch>
        </p:blipFill>
        <p:spPr>
          <a:xfrm>
            <a:off x="10528075" y="4429944"/>
            <a:ext cx="609600" cy="609600"/>
          </a:xfrm>
          <a:prstGeom prst="rect">
            <a:avLst/>
          </a:prstGeom>
        </p:spPr>
      </p:pic>
      <p:sp>
        <p:nvSpPr>
          <p:cNvPr id="748" name="Elipse 747">
            <a:extLst>
              <a:ext uri="{FF2B5EF4-FFF2-40B4-BE49-F238E27FC236}">
                <a16:creationId xmlns:a16="http://schemas.microsoft.com/office/drawing/2014/main" id="{88F58121-104A-F82C-DF3C-A5ADF7E5145F}"/>
              </a:ext>
            </a:extLst>
          </p:cNvPr>
          <p:cNvSpPr/>
          <p:nvPr/>
        </p:nvSpPr>
        <p:spPr>
          <a:xfrm>
            <a:off x="1219027" y="1033464"/>
            <a:ext cx="891600" cy="8916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49" name="Elipse 748">
            <a:extLst>
              <a:ext uri="{FF2B5EF4-FFF2-40B4-BE49-F238E27FC236}">
                <a16:creationId xmlns:a16="http://schemas.microsoft.com/office/drawing/2014/main" id="{68BE515F-22D5-067B-19FF-24D140D6BAF5}"/>
              </a:ext>
            </a:extLst>
          </p:cNvPr>
          <p:cNvSpPr/>
          <p:nvPr/>
        </p:nvSpPr>
        <p:spPr>
          <a:xfrm>
            <a:off x="2339968" y="1033464"/>
            <a:ext cx="891600" cy="8916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0" name="Elipse 749">
            <a:extLst>
              <a:ext uri="{FF2B5EF4-FFF2-40B4-BE49-F238E27FC236}">
                <a16:creationId xmlns:a16="http://schemas.microsoft.com/office/drawing/2014/main" id="{DD160DCC-679D-6CDC-ADF0-CFB2A3E23EC9}"/>
              </a:ext>
            </a:extLst>
          </p:cNvPr>
          <p:cNvSpPr/>
          <p:nvPr/>
        </p:nvSpPr>
        <p:spPr>
          <a:xfrm>
            <a:off x="3460909" y="1033464"/>
            <a:ext cx="891600" cy="8916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1" name="Elipse 750">
            <a:extLst>
              <a:ext uri="{FF2B5EF4-FFF2-40B4-BE49-F238E27FC236}">
                <a16:creationId xmlns:a16="http://schemas.microsoft.com/office/drawing/2014/main" id="{8B1EA8D1-621B-8B7A-D46B-CD0A315347DC}"/>
              </a:ext>
            </a:extLst>
          </p:cNvPr>
          <p:cNvSpPr/>
          <p:nvPr/>
        </p:nvSpPr>
        <p:spPr>
          <a:xfrm>
            <a:off x="4581850" y="1033464"/>
            <a:ext cx="891600" cy="8916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2" name="Elipse 751">
            <a:extLst>
              <a:ext uri="{FF2B5EF4-FFF2-40B4-BE49-F238E27FC236}">
                <a16:creationId xmlns:a16="http://schemas.microsoft.com/office/drawing/2014/main" id="{7E6E2D6C-ADC4-6EC4-406C-00AD3302350D}"/>
              </a:ext>
            </a:extLst>
          </p:cNvPr>
          <p:cNvSpPr/>
          <p:nvPr/>
        </p:nvSpPr>
        <p:spPr>
          <a:xfrm>
            <a:off x="5702789" y="1033464"/>
            <a:ext cx="891600" cy="8916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753" name="Gráfico 752">
            <a:extLst>
              <a:ext uri="{FF2B5EF4-FFF2-40B4-BE49-F238E27FC236}">
                <a16:creationId xmlns:a16="http://schemas.microsoft.com/office/drawing/2014/main" id="{68E18E7D-DF8D-E5E2-347E-CA06EDFC5480}"/>
              </a:ext>
            </a:extLst>
          </p:cNvPr>
          <p:cNvPicPr>
            <a:picLocks noChangeAspect="1"/>
          </p:cNvPicPr>
          <p:nvPr/>
        </p:nvPicPr>
        <p:blipFill>
          <a:blip>
            <a:extLst>
              <a:ext uri="{96DAC541-7B7A-43D3-8B79-37D633B846F1}">
                <asvg:svgBlip xmlns:asvg="http://schemas.microsoft.com/office/drawing/2016/SVG/main" r:embed="rId53"/>
              </a:ext>
            </a:extLst>
          </a:blip>
          <a:stretch>
            <a:fillRect/>
          </a:stretch>
        </p:blipFill>
        <p:spPr>
          <a:xfrm>
            <a:off x="1388327" y="1151760"/>
            <a:ext cx="530736" cy="530736"/>
          </a:xfrm>
          <a:prstGeom prst="rect">
            <a:avLst/>
          </a:prstGeom>
        </p:spPr>
      </p:pic>
      <p:pic>
        <p:nvPicPr>
          <p:cNvPr id="754" name="Gráfico 753">
            <a:extLst>
              <a:ext uri="{FF2B5EF4-FFF2-40B4-BE49-F238E27FC236}">
                <a16:creationId xmlns:a16="http://schemas.microsoft.com/office/drawing/2014/main" id="{BB1812B9-E2FD-2244-E442-24D20EE7DEC4}"/>
              </a:ext>
            </a:extLst>
          </p:cNvPr>
          <p:cNvPicPr>
            <a:picLocks noChangeAspect="1"/>
          </p:cNvPicPr>
          <p:nvPr/>
        </p:nvPicPr>
        <p:blipFill>
          <a:blip>
            <a:extLst>
              <a:ext uri="{96DAC541-7B7A-43D3-8B79-37D633B846F1}">
                <asvg:svgBlip xmlns:asvg="http://schemas.microsoft.com/office/drawing/2016/SVG/main" r:embed="rId54"/>
              </a:ext>
            </a:extLst>
          </a:blip>
          <a:stretch>
            <a:fillRect/>
          </a:stretch>
        </p:blipFill>
        <p:spPr>
          <a:xfrm>
            <a:off x="2518391" y="1151760"/>
            <a:ext cx="530736" cy="530736"/>
          </a:xfrm>
          <a:prstGeom prst="rect">
            <a:avLst/>
          </a:prstGeom>
        </p:spPr>
      </p:pic>
      <p:pic>
        <p:nvPicPr>
          <p:cNvPr id="755" name="Gráfico 754">
            <a:extLst>
              <a:ext uri="{FF2B5EF4-FFF2-40B4-BE49-F238E27FC236}">
                <a16:creationId xmlns:a16="http://schemas.microsoft.com/office/drawing/2014/main" id="{EEC8FDFB-6833-243F-ED4B-00A64FC17359}"/>
              </a:ext>
            </a:extLst>
          </p:cNvPr>
          <p:cNvPicPr>
            <a:picLocks noChangeAspect="1"/>
          </p:cNvPicPr>
          <p:nvPr/>
        </p:nvPicPr>
        <p:blipFill>
          <a:blip>
            <a:extLst>
              <a:ext uri="{96DAC541-7B7A-43D3-8B79-37D633B846F1}">
                <asvg:svgBlip xmlns:asvg="http://schemas.microsoft.com/office/drawing/2016/SVG/main" r:embed="rId54"/>
              </a:ext>
            </a:extLst>
          </a:blip>
          <a:stretch>
            <a:fillRect/>
          </a:stretch>
        </p:blipFill>
        <p:spPr>
          <a:xfrm>
            <a:off x="3644993" y="1151064"/>
            <a:ext cx="530736" cy="530736"/>
          </a:xfrm>
          <a:prstGeom prst="rect">
            <a:avLst/>
          </a:prstGeom>
        </p:spPr>
      </p:pic>
      <p:pic>
        <p:nvPicPr>
          <p:cNvPr id="756" name="Gráfico 755">
            <a:extLst>
              <a:ext uri="{FF2B5EF4-FFF2-40B4-BE49-F238E27FC236}">
                <a16:creationId xmlns:a16="http://schemas.microsoft.com/office/drawing/2014/main" id="{BB1812B9-E2FD-2244-E442-24D20EE7DEC4}"/>
              </a:ext>
            </a:extLst>
          </p:cNvPr>
          <p:cNvPicPr>
            <a:picLocks noChangeAspect="1"/>
          </p:cNvPicPr>
          <p:nvPr/>
        </p:nvPicPr>
        <p:blipFill>
          <a:blip>
            <a:extLst>
              <a:ext uri="{96DAC541-7B7A-43D3-8B79-37D633B846F1}">
                <asvg:svgBlip xmlns:asvg="http://schemas.microsoft.com/office/drawing/2016/SVG/main" r:embed="rId55"/>
              </a:ext>
            </a:extLst>
          </a:blip>
          <a:stretch>
            <a:fillRect/>
          </a:stretch>
        </p:blipFill>
        <p:spPr>
          <a:xfrm>
            <a:off x="4762282" y="1151064"/>
            <a:ext cx="530736" cy="530736"/>
          </a:xfrm>
          <a:prstGeom prst="rect">
            <a:avLst/>
          </a:prstGeom>
        </p:spPr>
      </p:pic>
      <p:pic>
        <p:nvPicPr>
          <p:cNvPr id="757" name="Gráfico 756">
            <a:extLst>
              <a:ext uri="{FF2B5EF4-FFF2-40B4-BE49-F238E27FC236}">
                <a16:creationId xmlns:a16="http://schemas.microsoft.com/office/drawing/2014/main" id="{E9BF1D0F-7F3C-ED44-0CDE-13E9B1C7DC8B}"/>
              </a:ext>
            </a:extLst>
          </p:cNvPr>
          <p:cNvPicPr>
            <a:picLocks noChangeAspect="1"/>
          </p:cNvPicPr>
          <p:nvPr/>
        </p:nvPicPr>
        <p:blipFill>
          <a:blip>
            <a:extLst>
              <a:ext uri="{96DAC541-7B7A-43D3-8B79-37D633B846F1}">
                <asvg:svgBlip xmlns:asvg="http://schemas.microsoft.com/office/drawing/2016/SVG/main" r:embed="rId56"/>
              </a:ext>
            </a:extLst>
          </a:blip>
          <a:stretch>
            <a:fillRect/>
          </a:stretch>
        </p:blipFill>
        <p:spPr>
          <a:xfrm>
            <a:off x="5883221" y="1151064"/>
            <a:ext cx="530736" cy="530736"/>
          </a:xfrm>
          <a:prstGeom prst="rect">
            <a:avLst/>
          </a:prstGeom>
        </p:spPr>
      </p:pic>
    </p:spTree>
    <p:extLst>
      <p:ext uri="{BB962C8B-B14F-4D97-AF65-F5344CB8AC3E}">
        <p14:creationId xmlns:p14="http://schemas.microsoft.com/office/powerpoint/2010/main" val="18451147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754F7-A2CA-85EF-BB3C-9A6674F308E5}"/>
            </a:ext>
          </a:extLst>
        </p:cNvPr>
        <p:cNvGrpSpPr/>
        <p:nvPr/>
      </p:nvGrpSpPr>
      <p:grpSpPr>
        <a:xfrm>
          <a:off x="0" y="0"/>
          <a:ext cx="0" cy="0"/>
          <a:chOff x="0" y="0"/>
          <a:chExt cx="0" cy="0"/>
        </a:xfrm>
      </p:grpSpPr>
      <p:sp>
        <p:nvSpPr>
          <p:cNvPr id="748" name="Elipse 747">
            <a:extLst>
              <a:ext uri="{FF2B5EF4-FFF2-40B4-BE49-F238E27FC236}">
                <a16:creationId xmlns:a16="http://schemas.microsoft.com/office/drawing/2014/main" id="{152017BE-24F9-AE32-4CDE-0861BBDE1540}"/>
              </a:ext>
            </a:extLst>
          </p:cNvPr>
          <p:cNvSpPr/>
          <p:nvPr/>
        </p:nvSpPr>
        <p:spPr>
          <a:xfrm>
            <a:off x="1219027" y="1033464"/>
            <a:ext cx="891600" cy="8916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49" name="Elipse 748">
            <a:extLst>
              <a:ext uri="{FF2B5EF4-FFF2-40B4-BE49-F238E27FC236}">
                <a16:creationId xmlns:a16="http://schemas.microsoft.com/office/drawing/2014/main" id="{9D53BF25-55D0-662A-D05B-89225089A32A}"/>
              </a:ext>
            </a:extLst>
          </p:cNvPr>
          <p:cNvSpPr/>
          <p:nvPr/>
        </p:nvSpPr>
        <p:spPr>
          <a:xfrm>
            <a:off x="2339968" y="1033464"/>
            <a:ext cx="891600" cy="8916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0" name="Elipse 749">
            <a:extLst>
              <a:ext uri="{FF2B5EF4-FFF2-40B4-BE49-F238E27FC236}">
                <a16:creationId xmlns:a16="http://schemas.microsoft.com/office/drawing/2014/main" id="{41FBF554-D38A-0EFA-4DA7-42C46223E05F}"/>
              </a:ext>
            </a:extLst>
          </p:cNvPr>
          <p:cNvSpPr/>
          <p:nvPr/>
        </p:nvSpPr>
        <p:spPr>
          <a:xfrm>
            <a:off x="3460909" y="1033464"/>
            <a:ext cx="891600" cy="8916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1" name="Elipse 750">
            <a:extLst>
              <a:ext uri="{FF2B5EF4-FFF2-40B4-BE49-F238E27FC236}">
                <a16:creationId xmlns:a16="http://schemas.microsoft.com/office/drawing/2014/main" id="{BD91D765-9B34-08FB-3414-92C1EC948D7C}"/>
              </a:ext>
            </a:extLst>
          </p:cNvPr>
          <p:cNvSpPr/>
          <p:nvPr/>
        </p:nvSpPr>
        <p:spPr>
          <a:xfrm>
            <a:off x="4581850" y="1033464"/>
            <a:ext cx="891600" cy="8916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2" name="Elipse 751">
            <a:extLst>
              <a:ext uri="{FF2B5EF4-FFF2-40B4-BE49-F238E27FC236}">
                <a16:creationId xmlns:a16="http://schemas.microsoft.com/office/drawing/2014/main" id="{86E8B910-98CF-4A75-D574-9324B30BC47B}"/>
              </a:ext>
            </a:extLst>
          </p:cNvPr>
          <p:cNvSpPr/>
          <p:nvPr/>
        </p:nvSpPr>
        <p:spPr>
          <a:xfrm>
            <a:off x="5702789" y="1033464"/>
            <a:ext cx="891600" cy="8916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 name="Gráfico 2">
            <a:extLst>
              <a:ext uri="{FF2B5EF4-FFF2-40B4-BE49-F238E27FC236}">
                <a16:creationId xmlns:a16="http://schemas.microsoft.com/office/drawing/2014/main" id="{DA0F6B2B-E7A4-98CD-96AE-102CA2A4DD8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18616" y="3429000"/>
            <a:ext cx="609600" cy="609600"/>
          </a:xfrm>
          <a:prstGeom prst="rect">
            <a:avLst/>
          </a:prstGeom>
        </p:spPr>
      </p:pic>
      <p:pic>
        <p:nvPicPr>
          <p:cNvPr id="5" name="Gráfico 4">
            <a:extLst>
              <a:ext uri="{FF2B5EF4-FFF2-40B4-BE49-F238E27FC236}">
                <a16:creationId xmlns:a16="http://schemas.microsoft.com/office/drawing/2014/main" id="{FEE509D3-9E4C-4E8A-AA46-82801F164D6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976489" y="3429000"/>
            <a:ext cx="609600" cy="609600"/>
          </a:xfrm>
          <a:prstGeom prst="rect">
            <a:avLst/>
          </a:prstGeom>
        </p:spPr>
      </p:pic>
      <p:pic>
        <p:nvPicPr>
          <p:cNvPr id="7" name="Gráfico 6">
            <a:extLst>
              <a:ext uri="{FF2B5EF4-FFF2-40B4-BE49-F238E27FC236}">
                <a16:creationId xmlns:a16="http://schemas.microsoft.com/office/drawing/2014/main" id="{ACA7EDEE-53C6-E3D6-F2BA-502860FB78E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834362" y="3429000"/>
            <a:ext cx="609600" cy="609600"/>
          </a:xfrm>
          <a:prstGeom prst="rect">
            <a:avLst/>
          </a:prstGeom>
        </p:spPr>
      </p:pic>
      <p:pic>
        <p:nvPicPr>
          <p:cNvPr id="9" name="Gráfico 8">
            <a:extLst>
              <a:ext uri="{FF2B5EF4-FFF2-40B4-BE49-F238E27FC236}">
                <a16:creationId xmlns:a16="http://schemas.microsoft.com/office/drawing/2014/main" id="{6FD27C64-1705-25A1-C3E0-95BFB47B812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692235" y="3429000"/>
            <a:ext cx="609600" cy="609600"/>
          </a:xfrm>
          <a:prstGeom prst="rect">
            <a:avLst/>
          </a:prstGeom>
        </p:spPr>
      </p:pic>
      <p:pic>
        <p:nvPicPr>
          <p:cNvPr id="11" name="Gráfico 10">
            <a:extLst>
              <a:ext uri="{FF2B5EF4-FFF2-40B4-BE49-F238E27FC236}">
                <a16:creationId xmlns:a16="http://schemas.microsoft.com/office/drawing/2014/main" id="{83A2C79A-BB3A-AD25-D765-64B3879C93E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550108" y="3429000"/>
            <a:ext cx="609600" cy="609600"/>
          </a:xfrm>
          <a:prstGeom prst="rect">
            <a:avLst/>
          </a:prstGeom>
        </p:spPr>
      </p:pic>
      <p:pic>
        <p:nvPicPr>
          <p:cNvPr id="13" name="Gráfico 12">
            <a:extLst>
              <a:ext uri="{FF2B5EF4-FFF2-40B4-BE49-F238E27FC236}">
                <a16:creationId xmlns:a16="http://schemas.microsoft.com/office/drawing/2014/main" id="{FCDCF5E3-43D2-4C93-280A-A64E28B1FA09}"/>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407981" y="3429000"/>
            <a:ext cx="609600" cy="609600"/>
          </a:xfrm>
          <a:prstGeom prst="rect">
            <a:avLst/>
          </a:prstGeom>
        </p:spPr>
      </p:pic>
      <p:pic>
        <p:nvPicPr>
          <p:cNvPr id="15" name="Gráfico 14">
            <a:extLst>
              <a:ext uri="{FF2B5EF4-FFF2-40B4-BE49-F238E27FC236}">
                <a16:creationId xmlns:a16="http://schemas.microsoft.com/office/drawing/2014/main" id="{5BC32B93-0109-16E8-3BF2-E6F3F49A52DD}"/>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265854" y="3429000"/>
            <a:ext cx="609600" cy="609600"/>
          </a:xfrm>
          <a:prstGeom prst="rect">
            <a:avLst/>
          </a:prstGeom>
        </p:spPr>
      </p:pic>
      <p:pic>
        <p:nvPicPr>
          <p:cNvPr id="17" name="Gráfico 16">
            <a:extLst>
              <a:ext uri="{FF2B5EF4-FFF2-40B4-BE49-F238E27FC236}">
                <a16:creationId xmlns:a16="http://schemas.microsoft.com/office/drawing/2014/main" id="{3C6166F2-8226-B2FC-0091-81239A43D5C3}"/>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7123727" y="3429000"/>
            <a:ext cx="609600" cy="609600"/>
          </a:xfrm>
          <a:prstGeom prst="rect">
            <a:avLst/>
          </a:prstGeom>
        </p:spPr>
      </p:pic>
      <p:pic>
        <p:nvPicPr>
          <p:cNvPr id="19" name="Gráfico 18">
            <a:extLst>
              <a:ext uri="{FF2B5EF4-FFF2-40B4-BE49-F238E27FC236}">
                <a16:creationId xmlns:a16="http://schemas.microsoft.com/office/drawing/2014/main" id="{08298D70-2250-7D13-430B-9255CE3A585A}"/>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7981600" y="3429000"/>
            <a:ext cx="609600" cy="609600"/>
          </a:xfrm>
          <a:prstGeom prst="rect">
            <a:avLst/>
          </a:prstGeom>
        </p:spPr>
      </p:pic>
      <p:pic>
        <p:nvPicPr>
          <p:cNvPr id="21" name="Gráfico 20">
            <a:extLst>
              <a:ext uri="{FF2B5EF4-FFF2-40B4-BE49-F238E27FC236}">
                <a16:creationId xmlns:a16="http://schemas.microsoft.com/office/drawing/2014/main" id="{188D5363-9DFA-21F7-1A0D-FA58BD36DDCC}"/>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8839473" y="3429000"/>
            <a:ext cx="609600" cy="609600"/>
          </a:xfrm>
          <a:prstGeom prst="rect">
            <a:avLst/>
          </a:prstGeom>
        </p:spPr>
      </p:pic>
      <p:pic>
        <p:nvPicPr>
          <p:cNvPr id="23" name="Gráfico 22">
            <a:extLst>
              <a:ext uri="{FF2B5EF4-FFF2-40B4-BE49-F238E27FC236}">
                <a16:creationId xmlns:a16="http://schemas.microsoft.com/office/drawing/2014/main" id="{E3B69E32-E575-E6BE-075B-92F8E311C7C5}"/>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9697346" y="3429000"/>
            <a:ext cx="609600" cy="609600"/>
          </a:xfrm>
          <a:prstGeom prst="rect">
            <a:avLst/>
          </a:prstGeom>
        </p:spPr>
      </p:pic>
      <p:pic>
        <p:nvPicPr>
          <p:cNvPr id="25" name="Gráfico 24">
            <a:extLst>
              <a:ext uri="{FF2B5EF4-FFF2-40B4-BE49-F238E27FC236}">
                <a16:creationId xmlns:a16="http://schemas.microsoft.com/office/drawing/2014/main" id="{1801C00E-265A-A9D7-D883-57EF5B0C7633}"/>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10555224" y="3429000"/>
            <a:ext cx="609600" cy="609600"/>
          </a:xfrm>
          <a:prstGeom prst="rect">
            <a:avLst/>
          </a:prstGeom>
        </p:spPr>
      </p:pic>
      <p:pic>
        <p:nvPicPr>
          <p:cNvPr id="27" name="Gráfico 26">
            <a:extLst>
              <a:ext uri="{FF2B5EF4-FFF2-40B4-BE49-F238E27FC236}">
                <a16:creationId xmlns:a16="http://schemas.microsoft.com/office/drawing/2014/main" id="{FEA930F1-ABC9-163A-84F5-7AFE785EDD90}"/>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1115568" y="2557272"/>
            <a:ext cx="609600" cy="609600"/>
          </a:xfrm>
          <a:prstGeom prst="rect">
            <a:avLst/>
          </a:prstGeom>
        </p:spPr>
      </p:pic>
      <p:pic>
        <p:nvPicPr>
          <p:cNvPr id="29" name="Gráfico 28">
            <a:extLst>
              <a:ext uri="{FF2B5EF4-FFF2-40B4-BE49-F238E27FC236}">
                <a16:creationId xmlns:a16="http://schemas.microsoft.com/office/drawing/2014/main" id="{A9FC8144-DB72-2DC9-9188-31465B1BFD09}"/>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1902206" y="2557272"/>
            <a:ext cx="609600" cy="609600"/>
          </a:xfrm>
          <a:prstGeom prst="rect">
            <a:avLst/>
          </a:prstGeom>
        </p:spPr>
      </p:pic>
      <p:pic>
        <p:nvPicPr>
          <p:cNvPr id="31" name="Gráfico 30">
            <a:extLst>
              <a:ext uri="{FF2B5EF4-FFF2-40B4-BE49-F238E27FC236}">
                <a16:creationId xmlns:a16="http://schemas.microsoft.com/office/drawing/2014/main" id="{860E0E08-15A0-17C9-0DC7-433F7960C929}"/>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2688844" y="2557272"/>
            <a:ext cx="609600" cy="609600"/>
          </a:xfrm>
          <a:prstGeom prst="rect">
            <a:avLst/>
          </a:prstGeom>
        </p:spPr>
      </p:pic>
      <p:pic>
        <p:nvPicPr>
          <p:cNvPr id="33" name="Gráfico 32">
            <a:extLst>
              <a:ext uri="{FF2B5EF4-FFF2-40B4-BE49-F238E27FC236}">
                <a16:creationId xmlns:a16="http://schemas.microsoft.com/office/drawing/2014/main" id="{BA4C441C-C170-9797-FE4D-E905233B9F91}"/>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a:off x="3475482" y="2557272"/>
            <a:ext cx="609600" cy="609600"/>
          </a:xfrm>
          <a:prstGeom prst="rect">
            <a:avLst/>
          </a:prstGeom>
        </p:spPr>
      </p:pic>
      <p:pic>
        <p:nvPicPr>
          <p:cNvPr id="35" name="Gráfico 34">
            <a:extLst>
              <a:ext uri="{FF2B5EF4-FFF2-40B4-BE49-F238E27FC236}">
                <a16:creationId xmlns:a16="http://schemas.microsoft.com/office/drawing/2014/main" id="{83933464-4E3F-D202-D322-CC12D317450C}"/>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a:off x="4262120" y="2557272"/>
            <a:ext cx="609600" cy="609600"/>
          </a:xfrm>
          <a:prstGeom prst="rect">
            <a:avLst/>
          </a:prstGeom>
        </p:spPr>
      </p:pic>
      <p:pic>
        <p:nvPicPr>
          <p:cNvPr id="37" name="Gráfico 36">
            <a:extLst>
              <a:ext uri="{FF2B5EF4-FFF2-40B4-BE49-F238E27FC236}">
                <a16:creationId xmlns:a16="http://schemas.microsoft.com/office/drawing/2014/main" id="{BE5944C6-0E92-44D5-7B6E-00B08247A52D}"/>
              </a:ext>
            </a:extLst>
          </p:cNvPr>
          <p:cNvPicPr>
            <a:picLocks noChangeAspect="1"/>
          </p:cNvPicPr>
          <p:nvPr/>
        </p:nvPicPr>
        <p:blipFill>
          <a:blip>
            <a:extLst>
              <a:ext uri="{96DAC541-7B7A-43D3-8B79-37D633B846F1}">
                <asvg:svgBlip xmlns:asvg="http://schemas.microsoft.com/office/drawing/2016/SVG/main" r:embed="rId20"/>
              </a:ext>
            </a:extLst>
          </a:blip>
          <a:stretch>
            <a:fillRect/>
          </a:stretch>
        </p:blipFill>
        <p:spPr>
          <a:xfrm>
            <a:off x="5048758" y="2557272"/>
            <a:ext cx="609600" cy="609600"/>
          </a:xfrm>
          <a:prstGeom prst="rect">
            <a:avLst/>
          </a:prstGeom>
        </p:spPr>
      </p:pic>
      <p:pic>
        <p:nvPicPr>
          <p:cNvPr id="39" name="Gráfico 38">
            <a:extLst>
              <a:ext uri="{FF2B5EF4-FFF2-40B4-BE49-F238E27FC236}">
                <a16:creationId xmlns:a16="http://schemas.microsoft.com/office/drawing/2014/main" id="{68A2A4CD-195F-E7AA-14B2-A9C3A6205856}"/>
              </a:ext>
            </a:extLst>
          </p:cNvPr>
          <p:cNvPicPr>
            <a:picLocks noChangeAspect="1"/>
          </p:cNvPicPr>
          <p:nvPr/>
        </p:nvPicPr>
        <p:blipFill>
          <a:blip>
            <a:extLst>
              <a:ext uri="{96DAC541-7B7A-43D3-8B79-37D633B846F1}">
                <asvg:svgBlip xmlns:asvg="http://schemas.microsoft.com/office/drawing/2016/SVG/main" r:embed="rId21"/>
              </a:ext>
            </a:extLst>
          </a:blip>
          <a:stretch>
            <a:fillRect/>
          </a:stretch>
        </p:blipFill>
        <p:spPr>
          <a:xfrm>
            <a:off x="5835396" y="2557272"/>
            <a:ext cx="609600" cy="609600"/>
          </a:xfrm>
          <a:prstGeom prst="rect">
            <a:avLst/>
          </a:prstGeom>
        </p:spPr>
      </p:pic>
      <p:pic>
        <p:nvPicPr>
          <p:cNvPr id="41" name="Gráfico 40">
            <a:extLst>
              <a:ext uri="{FF2B5EF4-FFF2-40B4-BE49-F238E27FC236}">
                <a16:creationId xmlns:a16="http://schemas.microsoft.com/office/drawing/2014/main" id="{8D792CB1-FF2F-03AE-2A3E-73D06491391F}"/>
              </a:ext>
            </a:extLst>
          </p:cNvPr>
          <p:cNvPicPr>
            <a:picLocks noChangeAspect="1"/>
          </p:cNvPicPr>
          <p:nvPr/>
        </p:nvPicPr>
        <p:blipFill>
          <a:blip>
            <a:extLst>
              <a:ext uri="{96DAC541-7B7A-43D3-8B79-37D633B846F1}">
                <asvg:svgBlip xmlns:asvg="http://schemas.microsoft.com/office/drawing/2016/SVG/main" r:embed="rId22"/>
              </a:ext>
            </a:extLst>
          </a:blip>
          <a:stretch>
            <a:fillRect/>
          </a:stretch>
        </p:blipFill>
        <p:spPr>
          <a:xfrm>
            <a:off x="6622034" y="2557272"/>
            <a:ext cx="609600" cy="609600"/>
          </a:xfrm>
          <a:prstGeom prst="rect">
            <a:avLst/>
          </a:prstGeom>
        </p:spPr>
      </p:pic>
      <p:pic>
        <p:nvPicPr>
          <p:cNvPr id="43" name="Gráfico 42">
            <a:extLst>
              <a:ext uri="{FF2B5EF4-FFF2-40B4-BE49-F238E27FC236}">
                <a16:creationId xmlns:a16="http://schemas.microsoft.com/office/drawing/2014/main" id="{DD5A43FB-DDAF-0F37-AC47-0EF1177D17ED}"/>
              </a:ext>
            </a:extLst>
          </p:cNvPr>
          <p:cNvPicPr>
            <a:picLocks noChangeAspect="1"/>
          </p:cNvPicPr>
          <p:nvPr/>
        </p:nvPicPr>
        <p:blipFill>
          <a:blip>
            <a:extLst>
              <a:ext uri="{96DAC541-7B7A-43D3-8B79-37D633B846F1}">
                <asvg:svgBlip xmlns:asvg="http://schemas.microsoft.com/office/drawing/2016/SVG/main" r:embed="rId23"/>
              </a:ext>
            </a:extLst>
          </a:blip>
          <a:stretch>
            <a:fillRect/>
          </a:stretch>
        </p:blipFill>
        <p:spPr>
          <a:xfrm>
            <a:off x="7408672" y="2557272"/>
            <a:ext cx="609600" cy="609600"/>
          </a:xfrm>
          <a:prstGeom prst="rect">
            <a:avLst/>
          </a:prstGeom>
        </p:spPr>
      </p:pic>
      <p:pic>
        <p:nvPicPr>
          <p:cNvPr id="45" name="Gráfico 44">
            <a:extLst>
              <a:ext uri="{FF2B5EF4-FFF2-40B4-BE49-F238E27FC236}">
                <a16:creationId xmlns:a16="http://schemas.microsoft.com/office/drawing/2014/main" id="{A7283B30-B599-3BCF-24CE-38AD6799ECC0}"/>
              </a:ext>
            </a:extLst>
          </p:cNvPr>
          <p:cNvPicPr>
            <a:picLocks noChangeAspect="1"/>
          </p:cNvPicPr>
          <p:nvPr/>
        </p:nvPicPr>
        <p:blipFill>
          <a:blip>
            <a:extLst>
              <a:ext uri="{96DAC541-7B7A-43D3-8B79-37D633B846F1}">
                <asvg:svgBlip xmlns:asvg="http://schemas.microsoft.com/office/drawing/2016/SVG/main" r:embed="rId24"/>
              </a:ext>
            </a:extLst>
          </a:blip>
          <a:stretch>
            <a:fillRect/>
          </a:stretch>
        </p:blipFill>
        <p:spPr>
          <a:xfrm>
            <a:off x="8195310" y="2557272"/>
            <a:ext cx="609600" cy="609600"/>
          </a:xfrm>
          <a:prstGeom prst="rect">
            <a:avLst/>
          </a:prstGeom>
        </p:spPr>
      </p:pic>
      <p:pic>
        <p:nvPicPr>
          <p:cNvPr id="47" name="Gráfico 46">
            <a:extLst>
              <a:ext uri="{FF2B5EF4-FFF2-40B4-BE49-F238E27FC236}">
                <a16:creationId xmlns:a16="http://schemas.microsoft.com/office/drawing/2014/main" id="{A0AACE7F-089A-BEDE-E298-E5A86C2C69B4}"/>
              </a:ext>
            </a:extLst>
          </p:cNvPr>
          <p:cNvPicPr>
            <a:picLocks noChangeAspect="1"/>
          </p:cNvPicPr>
          <p:nvPr/>
        </p:nvPicPr>
        <p:blipFill>
          <a:blip>
            <a:extLst>
              <a:ext uri="{96DAC541-7B7A-43D3-8B79-37D633B846F1}">
                <asvg:svgBlip xmlns:asvg="http://schemas.microsoft.com/office/drawing/2016/SVG/main" r:embed="rId25"/>
              </a:ext>
            </a:extLst>
          </a:blip>
          <a:stretch>
            <a:fillRect/>
          </a:stretch>
        </p:blipFill>
        <p:spPr>
          <a:xfrm>
            <a:off x="8981948" y="2557272"/>
            <a:ext cx="609600" cy="609600"/>
          </a:xfrm>
          <a:prstGeom prst="rect">
            <a:avLst/>
          </a:prstGeom>
        </p:spPr>
      </p:pic>
      <p:pic>
        <p:nvPicPr>
          <p:cNvPr id="49" name="Gráfico 48">
            <a:extLst>
              <a:ext uri="{FF2B5EF4-FFF2-40B4-BE49-F238E27FC236}">
                <a16:creationId xmlns:a16="http://schemas.microsoft.com/office/drawing/2014/main" id="{56B07469-47D5-6BB9-750F-0F2864BA45CB}"/>
              </a:ext>
            </a:extLst>
          </p:cNvPr>
          <p:cNvPicPr>
            <a:picLocks noChangeAspect="1"/>
          </p:cNvPicPr>
          <p:nvPr/>
        </p:nvPicPr>
        <p:blipFill>
          <a:blip>
            <a:extLst>
              <a:ext uri="{96DAC541-7B7A-43D3-8B79-37D633B846F1}">
                <asvg:svgBlip xmlns:asvg="http://schemas.microsoft.com/office/drawing/2016/SVG/main" r:embed="rId26"/>
              </a:ext>
            </a:extLst>
          </a:blip>
          <a:stretch>
            <a:fillRect/>
          </a:stretch>
        </p:blipFill>
        <p:spPr>
          <a:xfrm>
            <a:off x="9768586" y="2557272"/>
            <a:ext cx="609600" cy="609600"/>
          </a:xfrm>
          <a:prstGeom prst="rect">
            <a:avLst/>
          </a:prstGeom>
        </p:spPr>
      </p:pic>
      <p:pic>
        <p:nvPicPr>
          <p:cNvPr id="51" name="Gráfico 50">
            <a:extLst>
              <a:ext uri="{FF2B5EF4-FFF2-40B4-BE49-F238E27FC236}">
                <a16:creationId xmlns:a16="http://schemas.microsoft.com/office/drawing/2014/main" id="{DBA35A97-1F38-92C6-6969-E23DDC5DA79D}"/>
              </a:ext>
            </a:extLst>
          </p:cNvPr>
          <p:cNvPicPr>
            <a:picLocks noChangeAspect="1"/>
          </p:cNvPicPr>
          <p:nvPr/>
        </p:nvPicPr>
        <p:blipFill>
          <a:blip>
            <a:extLst>
              <a:ext uri="{96DAC541-7B7A-43D3-8B79-37D633B846F1}">
                <asvg:svgBlip xmlns:asvg="http://schemas.microsoft.com/office/drawing/2016/SVG/main" r:embed="rId27"/>
              </a:ext>
            </a:extLst>
          </a:blip>
          <a:stretch>
            <a:fillRect/>
          </a:stretch>
        </p:blipFill>
        <p:spPr>
          <a:xfrm>
            <a:off x="10555224" y="2557272"/>
            <a:ext cx="609600" cy="609600"/>
          </a:xfrm>
          <a:prstGeom prst="rect">
            <a:avLst/>
          </a:prstGeom>
        </p:spPr>
      </p:pic>
      <p:pic>
        <p:nvPicPr>
          <p:cNvPr id="53" name="Gráfico 52">
            <a:extLst>
              <a:ext uri="{FF2B5EF4-FFF2-40B4-BE49-F238E27FC236}">
                <a16:creationId xmlns:a16="http://schemas.microsoft.com/office/drawing/2014/main" id="{1B4A7C3F-EFE7-09DF-BD0C-EBAD8E8B5252}"/>
              </a:ext>
            </a:extLst>
          </p:cNvPr>
          <p:cNvPicPr>
            <a:picLocks noChangeAspect="1"/>
          </p:cNvPicPr>
          <p:nvPr/>
        </p:nvPicPr>
        <p:blipFill>
          <a:blip>
            <a:extLst>
              <a:ext uri="{96DAC541-7B7A-43D3-8B79-37D633B846F1}">
                <asvg:svgBlip xmlns:asvg="http://schemas.microsoft.com/office/drawing/2016/SVG/main" r:embed="rId28"/>
              </a:ext>
            </a:extLst>
          </a:blip>
          <a:stretch>
            <a:fillRect/>
          </a:stretch>
        </p:blipFill>
        <p:spPr>
          <a:xfrm>
            <a:off x="8240479" y="4550664"/>
            <a:ext cx="609600" cy="609600"/>
          </a:xfrm>
          <a:prstGeom prst="rect">
            <a:avLst/>
          </a:prstGeom>
        </p:spPr>
      </p:pic>
      <p:pic>
        <p:nvPicPr>
          <p:cNvPr id="55" name="Gráfico 54">
            <a:extLst>
              <a:ext uri="{FF2B5EF4-FFF2-40B4-BE49-F238E27FC236}">
                <a16:creationId xmlns:a16="http://schemas.microsoft.com/office/drawing/2014/main" id="{07D2C912-ABAE-347B-17CB-729F5B099D7C}"/>
              </a:ext>
            </a:extLst>
          </p:cNvPr>
          <p:cNvPicPr>
            <a:picLocks noChangeAspect="1"/>
          </p:cNvPicPr>
          <p:nvPr/>
        </p:nvPicPr>
        <p:blipFill>
          <a:blip>
            <a:extLst>
              <a:ext uri="{96DAC541-7B7A-43D3-8B79-37D633B846F1}">
                <asvg:svgBlip xmlns:asvg="http://schemas.microsoft.com/office/drawing/2016/SVG/main" r:embed="rId29"/>
              </a:ext>
            </a:extLst>
          </a:blip>
          <a:stretch>
            <a:fillRect/>
          </a:stretch>
        </p:blipFill>
        <p:spPr>
          <a:xfrm>
            <a:off x="9027723" y="4550664"/>
            <a:ext cx="609600" cy="609600"/>
          </a:xfrm>
          <a:prstGeom prst="rect">
            <a:avLst/>
          </a:prstGeom>
        </p:spPr>
      </p:pic>
      <p:pic>
        <p:nvPicPr>
          <p:cNvPr id="57" name="Gráfico 56">
            <a:extLst>
              <a:ext uri="{FF2B5EF4-FFF2-40B4-BE49-F238E27FC236}">
                <a16:creationId xmlns:a16="http://schemas.microsoft.com/office/drawing/2014/main" id="{7DF580DE-679C-FFC1-4A87-1A4EF4AAB4DE}"/>
              </a:ext>
            </a:extLst>
          </p:cNvPr>
          <p:cNvPicPr>
            <a:picLocks noChangeAspect="1"/>
          </p:cNvPicPr>
          <p:nvPr/>
        </p:nvPicPr>
        <p:blipFill>
          <a:blip>
            <a:extLst>
              <a:ext uri="{96DAC541-7B7A-43D3-8B79-37D633B846F1}">
                <asvg:svgBlip xmlns:asvg="http://schemas.microsoft.com/office/drawing/2016/SVG/main" r:embed="rId30"/>
              </a:ext>
            </a:extLst>
          </a:blip>
          <a:stretch>
            <a:fillRect/>
          </a:stretch>
        </p:blipFill>
        <p:spPr>
          <a:xfrm>
            <a:off x="9814967" y="4550664"/>
            <a:ext cx="609600" cy="609600"/>
          </a:xfrm>
          <a:prstGeom prst="rect">
            <a:avLst/>
          </a:prstGeom>
        </p:spPr>
      </p:pic>
      <p:pic>
        <p:nvPicPr>
          <p:cNvPr id="59" name="Gráfico 58">
            <a:extLst>
              <a:ext uri="{FF2B5EF4-FFF2-40B4-BE49-F238E27FC236}">
                <a16:creationId xmlns:a16="http://schemas.microsoft.com/office/drawing/2014/main" id="{50015F6E-BE7A-8519-7A82-6A85BD8AC195}"/>
              </a:ext>
            </a:extLst>
          </p:cNvPr>
          <p:cNvPicPr>
            <a:picLocks noChangeAspect="1"/>
          </p:cNvPicPr>
          <p:nvPr/>
        </p:nvPicPr>
        <p:blipFill>
          <a:blip>
            <a:extLst>
              <a:ext uri="{96DAC541-7B7A-43D3-8B79-37D633B846F1}">
                <asvg:svgBlip xmlns:asvg="http://schemas.microsoft.com/office/drawing/2016/SVG/main" r:embed="rId31"/>
              </a:ext>
            </a:extLst>
          </a:blip>
          <a:stretch>
            <a:fillRect/>
          </a:stretch>
        </p:blipFill>
        <p:spPr>
          <a:xfrm>
            <a:off x="10602214" y="4550664"/>
            <a:ext cx="609600" cy="609600"/>
          </a:xfrm>
          <a:prstGeom prst="rect">
            <a:avLst/>
          </a:prstGeom>
        </p:spPr>
      </p:pic>
      <p:pic>
        <p:nvPicPr>
          <p:cNvPr id="61" name="Gráfico 60">
            <a:extLst>
              <a:ext uri="{FF2B5EF4-FFF2-40B4-BE49-F238E27FC236}">
                <a16:creationId xmlns:a16="http://schemas.microsoft.com/office/drawing/2014/main" id="{3F8771AF-CE46-679E-EEDA-1AA74C20FE24}"/>
              </a:ext>
            </a:extLst>
          </p:cNvPr>
          <p:cNvPicPr>
            <a:picLocks noChangeAspect="1"/>
          </p:cNvPicPr>
          <p:nvPr/>
        </p:nvPicPr>
        <p:blipFill>
          <a:blip>
            <a:extLst>
              <a:ext uri="{96DAC541-7B7A-43D3-8B79-37D633B846F1}">
                <asvg:svgBlip xmlns:asvg="http://schemas.microsoft.com/office/drawing/2016/SVG/main" r:embed="rId32"/>
              </a:ext>
            </a:extLst>
          </a:blip>
          <a:stretch>
            <a:fillRect/>
          </a:stretch>
        </p:blipFill>
        <p:spPr>
          <a:xfrm>
            <a:off x="1146556" y="5367528"/>
            <a:ext cx="609600" cy="609600"/>
          </a:xfrm>
          <a:prstGeom prst="rect">
            <a:avLst/>
          </a:prstGeom>
        </p:spPr>
      </p:pic>
      <p:pic>
        <p:nvPicPr>
          <p:cNvPr id="63" name="Gráfico 62">
            <a:extLst>
              <a:ext uri="{FF2B5EF4-FFF2-40B4-BE49-F238E27FC236}">
                <a16:creationId xmlns:a16="http://schemas.microsoft.com/office/drawing/2014/main" id="{E09D29DB-87F1-6085-966A-44E59BC481AB}"/>
              </a:ext>
            </a:extLst>
          </p:cNvPr>
          <p:cNvPicPr>
            <a:picLocks noChangeAspect="1"/>
          </p:cNvPicPr>
          <p:nvPr/>
        </p:nvPicPr>
        <p:blipFill>
          <a:blip>
            <a:extLst>
              <a:ext uri="{96DAC541-7B7A-43D3-8B79-37D633B846F1}">
                <asvg:svgBlip xmlns:asvg="http://schemas.microsoft.com/office/drawing/2016/SVG/main" r:embed="rId33"/>
              </a:ext>
            </a:extLst>
          </a:blip>
          <a:stretch>
            <a:fillRect/>
          </a:stretch>
        </p:blipFill>
        <p:spPr>
          <a:xfrm>
            <a:off x="2001889" y="5367528"/>
            <a:ext cx="609600" cy="609600"/>
          </a:xfrm>
          <a:prstGeom prst="rect">
            <a:avLst/>
          </a:prstGeom>
        </p:spPr>
      </p:pic>
      <p:pic>
        <p:nvPicPr>
          <p:cNvPr id="577" name="Gráfico 576">
            <a:extLst>
              <a:ext uri="{FF2B5EF4-FFF2-40B4-BE49-F238E27FC236}">
                <a16:creationId xmlns:a16="http://schemas.microsoft.com/office/drawing/2014/main" id="{7D522583-E494-43A6-2963-32F1BD641E30}"/>
              </a:ext>
            </a:extLst>
          </p:cNvPr>
          <p:cNvPicPr>
            <a:picLocks noChangeAspect="1"/>
          </p:cNvPicPr>
          <p:nvPr/>
        </p:nvPicPr>
        <p:blipFill>
          <a:blip>
            <a:extLst>
              <a:ext uri="{96DAC541-7B7A-43D3-8B79-37D633B846F1}">
                <asvg:svgBlip xmlns:asvg="http://schemas.microsoft.com/office/drawing/2016/SVG/main" r:embed="rId34"/>
              </a:ext>
            </a:extLst>
          </a:blip>
          <a:stretch>
            <a:fillRect/>
          </a:stretch>
        </p:blipFill>
        <p:spPr>
          <a:xfrm>
            <a:off x="2857222" y="5367528"/>
            <a:ext cx="609600" cy="609600"/>
          </a:xfrm>
          <a:prstGeom prst="rect">
            <a:avLst/>
          </a:prstGeom>
        </p:spPr>
      </p:pic>
      <p:pic>
        <p:nvPicPr>
          <p:cNvPr id="579" name="Gráfico 578">
            <a:extLst>
              <a:ext uri="{FF2B5EF4-FFF2-40B4-BE49-F238E27FC236}">
                <a16:creationId xmlns:a16="http://schemas.microsoft.com/office/drawing/2014/main" id="{E521B39D-841B-F057-ABA6-E9A352853F15}"/>
              </a:ext>
            </a:extLst>
          </p:cNvPr>
          <p:cNvPicPr>
            <a:picLocks noChangeAspect="1"/>
          </p:cNvPicPr>
          <p:nvPr/>
        </p:nvPicPr>
        <p:blipFill>
          <a:blip>
            <a:extLst>
              <a:ext uri="{96DAC541-7B7A-43D3-8B79-37D633B846F1}">
                <asvg:svgBlip xmlns:asvg="http://schemas.microsoft.com/office/drawing/2016/SVG/main" r:embed="rId35"/>
              </a:ext>
            </a:extLst>
          </a:blip>
          <a:stretch>
            <a:fillRect/>
          </a:stretch>
        </p:blipFill>
        <p:spPr>
          <a:xfrm>
            <a:off x="3712555" y="5367528"/>
            <a:ext cx="609600" cy="609600"/>
          </a:xfrm>
          <a:prstGeom prst="rect">
            <a:avLst/>
          </a:prstGeom>
        </p:spPr>
      </p:pic>
      <p:pic>
        <p:nvPicPr>
          <p:cNvPr id="581" name="Gráfico 580">
            <a:extLst>
              <a:ext uri="{FF2B5EF4-FFF2-40B4-BE49-F238E27FC236}">
                <a16:creationId xmlns:a16="http://schemas.microsoft.com/office/drawing/2014/main" id="{620584E2-B619-BB3E-27C4-9AB4BCEF0785}"/>
              </a:ext>
            </a:extLst>
          </p:cNvPr>
          <p:cNvPicPr>
            <a:picLocks noChangeAspect="1"/>
          </p:cNvPicPr>
          <p:nvPr/>
        </p:nvPicPr>
        <p:blipFill>
          <a:blip>
            <a:extLst>
              <a:ext uri="{96DAC541-7B7A-43D3-8B79-37D633B846F1}">
                <asvg:svgBlip xmlns:asvg="http://schemas.microsoft.com/office/drawing/2016/SVG/main" r:embed="rId36"/>
              </a:ext>
            </a:extLst>
          </a:blip>
          <a:stretch>
            <a:fillRect/>
          </a:stretch>
        </p:blipFill>
        <p:spPr>
          <a:xfrm>
            <a:off x="4567888" y="5367528"/>
            <a:ext cx="609600" cy="609600"/>
          </a:xfrm>
          <a:prstGeom prst="rect">
            <a:avLst/>
          </a:prstGeom>
        </p:spPr>
      </p:pic>
      <p:pic>
        <p:nvPicPr>
          <p:cNvPr id="583" name="Gráfico 582">
            <a:extLst>
              <a:ext uri="{FF2B5EF4-FFF2-40B4-BE49-F238E27FC236}">
                <a16:creationId xmlns:a16="http://schemas.microsoft.com/office/drawing/2014/main" id="{2561040C-9AFC-8719-F36E-3970E3C382C2}"/>
              </a:ext>
            </a:extLst>
          </p:cNvPr>
          <p:cNvPicPr>
            <a:picLocks noChangeAspect="1"/>
          </p:cNvPicPr>
          <p:nvPr/>
        </p:nvPicPr>
        <p:blipFill>
          <a:blip>
            <a:extLst>
              <a:ext uri="{96DAC541-7B7A-43D3-8B79-37D633B846F1}">
                <asvg:svgBlip xmlns:asvg="http://schemas.microsoft.com/office/drawing/2016/SVG/main" r:embed="rId37"/>
              </a:ext>
            </a:extLst>
          </a:blip>
          <a:stretch>
            <a:fillRect/>
          </a:stretch>
        </p:blipFill>
        <p:spPr>
          <a:xfrm>
            <a:off x="5423221" y="5367528"/>
            <a:ext cx="609600" cy="609600"/>
          </a:xfrm>
          <a:prstGeom prst="rect">
            <a:avLst/>
          </a:prstGeom>
        </p:spPr>
      </p:pic>
      <p:pic>
        <p:nvPicPr>
          <p:cNvPr id="585" name="Gráfico 584">
            <a:extLst>
              <a:ext uri="{FF2B5EF4-FFF2-40B4-BE49-F238E27FC236}">
                <a16:creationId xmlns:a16="http://schemas.microsoft.com/office/drawing/2014/main" id="{FE1B6986-5214-04DF-E1A9-0FC3BE87881E}"/>
              </a:ext>
            </a:extLst>
          </p:cNvPr>
          <p:cNvPicPr>
            <a:picLocks noChangeAspect="1"/>
          </p:cNvPicPr>
          <p:nvPr/>
        </p:nvPicPr>
        <p:blipFill>
          <a:blip>
            <a:extLst>
              <a:ext uri="{96DAC541-7B7A-43D3-8B79-37D633B846F1}">
                <asvg:svgBlip xmlns:asvg="http://schemas.microsoft.com/office/drawing/2016/SVG/main" r:embed="rId38"/>
              </a:ext>
            </a:extLst>
          </a:blip>
          <a:stretch>
            <a:fillRect/>
          </a:stretch>
        </p:blipFill>
        <p:spPr>
          <a:xfrm>
            <a:off x="6278554" y="5367528"/>
            <a:ext cx="609600" cy="609600"/>
          </a:xfrm>
          <a:prstGeom prst="rect">
            <a:avLst/>
          </a:prstGeom>
        </p:spPr>
      </p:pic>
      <p:pic>
        <p:nvPicPr>
          <p:cNvPr id="587" name="Gráfico 586">
            <a:extLst>
              <a:ext uri="{FF2B5EF4-FFF2-40B4-BE49-F238E27FC236}">
                <a16:creationId xmlns:a16="http://schemas.microsoft.com/office/drawing/2014/main" id="{8666267D-D45E-8648-3340-4D9F744FA39C}"/>
              </a:ext>
            </a:extLst>
          </p:cNvPr>
          <p:cNvPicPr>
            <a:picLocks noChangeAspect="1"/>
          </p:cNvPicPr>
          <p:nvPr/>
        </p:nvPicPr>
        <p:blipFill>
          <a:blip>
            <a:extLst>
              <a:ext uri="{96DAC541-7B7A-43D3-8B79-37D633B846F1}">
                <asvg:svgBlip xmlns:asvg="http://schemas.microsoft.com/office/drawing/2016/SVG/main" r:embed="rId39"/>
              </a:ext>
            </a:extLst>
          </a:blip>
          <a:stretch>
            <a:fillRect/>
          </a:stretch>
        </p:blipFill>
        <p:spPr>
          <a:xfrm>
            <a:off x="7133887" y="5367528"/>
            <a:ext cx="609600" cy="609600"/>
          </a:xfrm>
          <a:prstGeom prst="rect">
            <a:avLst/>
          </a:prstGeom>
        </p:spPr>
      </p:pic>
      <p:pic>
        <p:nvPicPr>
          <p:cNvPr id="589" name="Gráfico 588">
            <a:extLst>
              <a:ext uri="{FF2B5EF4-FFF2-40B4-BE49-F238E27FC236}">
                <a16:creationId xmlns:a16="http://schemas.microsoft.com/office/drawing/2014/main" id="{A0321472-6823-0174-3212-AB3B259F7007}"/>
              </a:ext>
            </a:extLst>
          </p:cNvPr>
          <p:cNvPicPr>
            <a:picLocks noChangeAspect="1"/>
          </p:cNvPicPr>
          <p:nvPr/>
        </p:nvPicPr>
        <p:blipFill>
          <a:blip>
            <a:extLst>
              <a:ext uri="{96DAC541-7B7A-43D3-8B79-37D633B846F1}">
                <asvg:svgBlip xmlns:asvg="http://schemas.microsoft.com/office/drawing/2016/SVG/main" r:embed="rId40"/>
              </a:ext>
            </a:extLst>
          </a:blip>
          <a:stretch>
            <a:fillRect/>
          </a:stretch>
        </p:blipFill>
        <p:spPr>
          <a:xfrm>
            <a:off x="7989220" y="5367528"/>
            <a:ext cx="609600" cy="609600"/>
          </a:xfrm>
          <a:prstGeom prst="rect">
            <a:avLst/>
          </a:prstGeom>
        </p:spPr>
      </p:pic>
      <p:pic>
        <p:nvPicPr>
          <p:cNvPr id="591" name="Gráfico 590">
            <a:extLst>
              <a:ext uri="{FF2B5EF4-FFF2-40B4-BE49-F238E27FC236}">
                <a16:creationId xmlns:a16="http://schemas.microsoft.com/office/drawing/2014/main" id="{E9E6E629-FB28-B6A8-CA04-DE340C000231}"/>
              </a:ext>
            </a:extLst>
          </p:cNvPr>
          <p:cNvPicPr>
            <a:picLocks noChangeAspect="1"/>
          </p:cNvPicPr>
          <p:nvPr/>
        </p:nvPicPr>
        <p:blipFill>
          <a:blip>
            <a:extLst>
              <a:ext uri="{96DAC541-7B7A-43D3-8B79-37D633B846F1}">
                <asvg:svgBlip xmlns:asvg="http://schemas.microsoft.com/office/drawing/2016/SVG/main" r:embed="rId41"/>
              </a:ext>
            </a:extLst>
          </a:blip>
          <a:stretch>
            <a:fillRect/>
          </a:stretch>
        </p:blipFill>
        <p:spPr>
          <a:xfrm>
            <a:off x="8844553" y="5367528"/>
            <a:ext cx="609600" cy="609600"/>
          </a:xfrm>
          <a:prstGeom prst="rect">
            <a:avLst/>
          </a:prstGeom>
        </p:spPr>
      </p:pic>
      <p:pic>
        <p:nvPicPr>
          <p:cNvPr id="593" name="Gráfico 592">
            <a:extLst>
              <a:ext uri="{FF2B5EF4-FFF2-40B4-BE49-F238E27FC236}">
                <a16:creationId xmlns:a16="http://schemas.microsoft.com/office/drawing/2014/main" id="{64CE672A-FC59-1BC9-4C64-CE63B778BFE7}"/>
              </a:ext>
            </a:extLst>
          </p:cNvPr>
          <p:cNvPicPr>
            <a:picLocks noChangeAspect="1"/>
          </p:cNvPicPr>
          <p:nvPr/>
        </p:nvPicPr>
        <p:blipFill>
          <a:blip>
            <a:extLst>
              <a:ext uri="{96DAC541-7B7A-43D3-8B79-37D633B846F1}">
                <asvg:svgBlip xmlns:asvg="http://schemas.microsoft.com/office/drawing/2016/SVG/main" r:embed="rId42"/>
              </a:ext>
            </a:extLst>
          </a:blip>
          <a:stretch>
            <a:fillRect/>
          </a:stretch>
        </p:blipFill>
        <p:spPr>
          <a:xfrm>
            <a:off x="9699886" y="5367528"/>
            <a:ext cx="609600" cy="609600"/>
          </a:xfrm>
          <a:prstGeom prst="rect">
            <a:avLst/>
          </a:prstGeom>
        </p:spPr>
      </p:pic>
      <p:pic>
        <p:nvPicPr>
          <p:cNvPr id="595" name="Gráfico 594">
            <a:extLst>
              <a:ext uri="{FF2B5EF4-FFF2-40B4-BE49-F238E27FC236}">
                <a16:creationId xmlns:a16="http://schemas.microsoft.com/office/drawing/2014/main" id="{D8B70817-4CCC-9A0C-1DC5-E11178D0DF45}"/>
              </a:ext>
            </a:extLst>
          </p:cNvPr>
          <p:cNvPicPr>
            <a:picLocks noChangeAspect="1"/>
          </p:cNvPicPr>
          <p:nvPr/>
        </p:nvPicPr>
        <p:blipFill>
          <a:blip>
            <a:extLst>
              <a:ext uri="{96DAC541-7B7A-43D3-8B79-37D633B846F1}">
                <asvg:svgBlip xmlns:asvg="http://schemas.microsoft.com/office/drawing/2016/SVG/main" r:embed="rId43"/>
              </a:ext>
            </a:extLst>
          </a:blip>
          <a:stretch>
            <a:fillRect/>
          </a:stretch>
        </p:blipFill>
        <p:spPr>
          <a:xfrm>
            <a:off x="10555224" y="5291328"/>
            <a:ext cx="609600" cy="609600"/>
          </a:xfrm>
          <a:prstGeom prst="rect">
            <a:avLst/>
          </a:prstGeom>
        </p:spPr>
      </p:pic>
      <p:pic>
        <p:nvPicPr>
          <p:cNvPr id="597" name="Gráfico 596">
            <a:extLst>
              <a:ext uri="{FF2B5EF4-FFF2-40B4-BE49-F238E27FC236}">
                <a16:creationId xmlns:a16="http://schemas.microsoft.com/office/drawing/2014/main" id="{D5660151-1B6B-1444-D09F-4A254B2B0108}"/>
              </a:ext>
            </a:extLst>
          </p:cNvPr>
          <p:cNvPicPr>
            <a:picLocks noChangeAspect="1"/>
          </p:cNvPicPr>
          <p:nvPr/>
        </p:nvPicPr>
        <p:blipFill>
          <a:blip>
            <a:extLst>
              <a:ext uri="{96DAC541-7B7A-43D3-8B79-37D633B846F1}">
                <asvg:svgBlip xmlns:asvg="http://schemas.microsoft.com/office/drawing/2016/SVG/main" r:embed="rId44"/>
              </a:ext>
            </a:extLst>
          </a:blip>
          <a:stretch>
            <a:fillRect/>
          </a:stretch>
        </p:blipFill>
        <p:spPr>
          <a:xfrm>
            <a:off x="1155283" y="4550664"/>
            <a:ext cx="609600" cy="609600"/>
          </a:xfrm>
          <a:prstGeom prst="rect">
            <a:avLst/>
          </a:prstGeom>
        </p:spPr>
      </p:pic>
      <p:pic>
        <p:nvPicPr>
          <p:cNvPr id="601" name="Gráfico 600">
            <a:extLst>
              <a:ext uri="{FF2B5EF4-FFF2-40B4-BE49-F238E27FC236}">
                <a16:creationId xmlns:a16="http://schemas.microsoft.com/office/drawing/2014/main" id="{AB9F9514-6D08-868E-6189-8A5756C74CBB}"/>
              </a:ext>
            </a:extLst>
          </p:cNvPr>
          <p:cNvPicPr>
            <a:picLocks noChangeAspect="1"/>
          </p:cNvPicPr>
          <p:nvPr/>
        </p:nvPicPr>
        <p:blipFill>
          <a:blip>
            <a:extLst>
              <a:ext uri="{96DAC541-7B7A-43D3-8B79-37D633B846F1}">
                <asvg:svgBlip xmlns:asvg="http://schemas.microsoft.com/office/drawing/2016/SVG/main" r:embed="rId45"/>
              </a:ext>
            </a:extLst>
          </a:blip>
          <a:stretch>
            <a:fillRect/>
          </a:stretch>
        </p:blipFill>
        <p:spPr>
          <a:xfrm>
            <a:off x="1942527" y="4550664"/>
            <a:ext cx="609600" cy="609600"/>
          </a:xfrm>
          <a:prstGeom prst="rect">
            <a:avLst/>
          </a:prstGeom>
        </p:spPr>
      </p:pic>
      <p:pic>
        <p:nvPicPr>
          <p:cNvPr id="605" name="Gráfico 604">
            <a:extLst>
              <a:ext uri="{FF2B5EF4-FFF2-40B4-BE49-F238E27FC236}">
                <a16:creationId xmlns:a16="http://schemas.microsoft.com/office/drawing/2014/main" id="{59560FFD-601E-1306-1C93-BE33F22FCD16}"/>
              </a:ext>
            </a:extLst>
          </p:cNvPr>
          <p:cNvPicPr>
            <a:picLocks noChangeAspect="1"/>
          </p:cNvPicPr>
          <p:nvPr/>
        </p:nvPicPr>
        <p:blipFill>
          <a:blip>
            <a:extLst>
              <a:ext uri="{96DAC541-7B7A-43D3-8B79-37D633B846F1}">
                <asvg:svgBlip xmlns:asvg="http://schemas.microsoft.com/office/drawing/2016/SVG/main" r:embed="rId46"/>
              </a:ext>
            </a:extLst>
          </a:blip>
          <a:stretch>
            <a:fillRect/>
          </a:stretch>
        </p:blipFill>
        <p:spPr>
          <a:xfrm>
            <a:off x="2729771" y="4550664"/>
            <a:ext cx="609600" cy="609600"/>
          </a:xfrm>
          <a:prstGeom prst="rect">
            <a:avLst/>
          </a:prstGeom>
        </p:spPr>
      </p:pic>
      <p:pic>
        <p:nvPicPr>
          <p:cNvPr id="609" name="Gráfico 608">
            <a:extLst>
              <a:ext uri="{FF2B5EF4-FFF2-40B4-BE49-F238E27FC236}">
                <a16:creationId xmlns:a16="http://schemas.microsoft.com/office/drawing/2014/main" id="{C648A448-20F8-1A4C-CC04-569565187B4F}"/>
              </a:ext>
            </a:extLst>
          </p:cNvPr>
          <p:cNvPicPr>
            <a:picLocks noChangeAspect="1"/>
          </p:cNvPicPr>
          <p:nvPr/>
        </p:nvPicPr>
        <p:blipFill>
          <a:blip>
            <a:extLst>
              <a:ext uri="{96DAC541-7B7A-43D3-8B79-37D633B846F1}">
                <asvg:svgBlip xmlns:asvg="http://schemas.microsoft.com/office/drawing/2016/SVG/main" r:embed="rId47"/>
              </a:ext>
            </a:extLst>
          </a:blip>
          <a:stretch>
            <a:fillRect/>
          </a:stretch>
        </p:blipFill>
        <p:spPr>
          <a:xfrm>
            <a:off x="3517015" y="4550664"/>
            <a:ext cx="609600" cy="609600"/>
          </a:xfrm>
          <a:prstGeom prst="rect">
            <a:avLst/>
          </a:prstGeom>
        </p:spPr>
      </p:pic>
      <p:pic>
        <p:nvPicPr>
          <p:cNvPr id="613" name="Gráfico 612">
            <a:extLst>
              <a:ext uri="{FF2B5EF4-FFF2-40B4-BE49-F238E27FC236}">
                <a16:creationId xmlns:a16="http://schemas.microsoft.com/office/drawing/2014/main" id="{C0465D99-BC83-9858-EAB7-CC522A095339}"/>
              </a:ext>
            </a:extLst>
          </p:cNvPr>
          <p:cNvPicPr>
            <a:picLocks noChangeAspect="1"/>
          </p:cNvPicPr>
          <p:nvPr/>
        </p:nvPicPr>
        <p:blipFill>
          <a:blip>
            <a:extLst>
              <a:ext uri="{96DAC541-7B7A-43D3-8B79-37D633B846F1}">
                <asvg:svgBlip xmlns:asvg="http://schemas.microsoft.com/office/drawing/2016/SVG/main" r:embed="rId48"/>
              </a:ext>
            </a:extLst>
          </a:blip>
          <a:stretch>
            <a:fillRect/>
          </a:stretch>
        </p:blipFill>
        <p:spPr>
          <a:xfrm>
            <a:off x="4304259" y="4550664"/>
            <a:ext cx="609600" cy="609600"/>
          </a:xfrm>
          <a:prstGeom prst="rect">
            <a:avLst/>
          </a:prstGeom>
        </p:spPr>
      </p:pic>
      <p:pic>
        <p:nvPicPr>
          <p:cNvPr id="617" name="Gráfico 616">
            <a:extLst>
              <a:ext uri="{FF2B5EF4-FFF2-40B4-BE49-F238E27FC236}">
                <a16:creationId xmlns:a16="http://schemas.microsoft.com/office/drawing/2014/main" id="{B0DA17C0-9863-C554-8CA2-CB11C66938FD}"/>
              </a:ext>
            </a:extLst>
          </p:cNvPr>
          <p:cNvPicPr>
            <a:picLocks noChangeAspect="1"/>
          </p:cNvPicPr>
          <p:nvPr/>
        </p:nvPicPr>
        <p:blipFill>
          <a:blip>
            <a:extLst>
              <a:ext uri="{96DAC541-7B7A-43D3-8B79-37D633B846F1}">
                <asvg:svgBlip xmlns:asvg="http://schemas.microsoft.com/office/drawing/2016/SVG/main" r:embed="rId49"/>
              </a:ext>
            </a:extLst>
          </a:blip>
          <a:stretch>
            <a:fillRect/>
          </a:stretch>
        </p:blipFill>
        <p:spPr>
          <a:xfrm>
            <a:off x="5091503" y="4550664"/>
            <a:ext cx="609600" cy="609600"/>
          </a:xfrm>
          <a:prstGeom prst="rect">
            <a:avLst/>
          </a:prstGeom>
        </p:spPr>
      </p:pic>
      <p:pic>
        <p:nvPicPr>
          <p:cNvPr id="621" name="Gráfico 620">
            <a:extLst>
              <a:ext uri="{FF2B5EF4-FFF2-40B4-BE49-F238E27FC236}">
                <a16:creationId xmlns:a16="http://schemas.microsoft.com/office/drawing/2014/main" id="{3580AF7D-F0C8-9E11-EA2C-A5031FB8556A}"/>
              </a:ext>
            </a:extLst>
          </p:cNvPr>
          <p:cNvPicPr>
            <a:picLocks noChangeAspect="1"/>
          </p:cNvPicPr>
          <p:nvPr/>
        </p:nvPicPr>
        <p:blipFill>
          <a:blip>
            <a:extLst>
              <a:ext uri="{96DAC541-7B7A-43D3-8B79-37D633B846F1}">
                <asvg:svgBlip xmlns:asvg="http://schemas.microsoft.com/office/drawing/2016/SVG/main" r:embed="rId50"/>
              </a:ext>
            </a:extLst>
          </a:blip>
          <a:stretch>
            <a:fillRect/>
          </a:stretch>
        </p:blipFill>
        <p:spPr>
          <a:xfrm>
            <a:off x="5878747" y="4550664"/>
            <a:ext cx="609600" cy="609600"/>
          </a:xfrm>
          <a:prstGeom prst="rect">
            <a:avLst/>
          </a:prstGeom>
        </p:spPr>
      </p:pic>
      <p:pic>
        <p:nvPicPr>
          <p:cNvPr id="625" name="Gráfico 624">
            <a:extLst>
              <a:ext uri="{FF2B5EF4-FFF2-40B4-BE49-F238E27FC236}">
                <a16:creationId xmlns:a16="http://schemas.microsoft.com/office/drawing/2014/main" id="{7FD5029A-4493-76E4-CE50-197314844C8E}"/>
              </a:ext>
            </a:extLst>
          </p:cNvPr>
          <p:cNvPicPr>
            <a:picLocks noChangeAspect="1"/>
          </p:cNvPicPr>
          <p:nvPr/>
        </p:nvPicPr>
        <p:blipFill>
          <a:blip>
            <a:extLst>
              <a:ext uri="{96DAC541-7B7A-43D3-8B79-37D633B846F1}">
                <asvg:svgBlip xmlns:asvg="http://schemas.microsoft.com/office/drawing/2016/SVG/main" r:embed="rId51"/>
              </a:ext>
            </a:extLst>
          </a:blip>
          <a:stretch>
            <a:fillRect/>
          </a:stretch>
        </p:blipFill>
        <p:spPr>
          <a:xfrm>
            <a:off x="6665991" y="4550664"/>
            <a:ext cx="609600" cy="609600"/>
          </a:xfrm>
          <a:prstGeom prst="rect">
            <a:avLst/>
          </a:prstGeom>
        </p:spPr>
      </p:pic>
      <p:pic>
        <p:nvPicPr>
          <p:cNvPr id="629" name="Gráfico 628">
            <a:extLst>
              <a:ext uri="{FF2B5EF4-FFF2-40B4-BE49-F238E27FC236}">
                <a16:creationId xmlns:a16="http://schemas.microsoft.com/office/drawing/2014/main" id="{704E325F-CFA4-2514-B5D3-F990AA1ECAF9}"/>
              </a:ext>
            </a:extLst>
          </p:cNvPr>
          <p:cNvPicPr>
            <a:picLocks noChangeAspect="1"/>
          </p:cNvPicPr>
          <p:nvPr/>
        </p:nvPicPr>
        <p:blipFill>
          <a:blip>
            <a:extLst>
              <a:ext uri="{96DAC541-7B7A-43D3-8B79-37D633B846F1}">
                <asvg:svgBlip xmlns:asvg="http://schemas.microsoft.com/office/drawing/2016/SVG/main" r:embed="rId52"/>
              </a:ext>
            </a:extLst>
          </a:blip>
          <a:stretch>
            <a:fillRect/>
          </a:stretch>
        </p:blipFill>
        <p:spPr>
          <a:xfrm>
            <a:off x="7453235" y="4550664"/>
            <a:ext cx="609600" cy="609600"/>
          </a:xfrm>
          <a:prstGeom prst="rect">
            <a:avLst/>
          </a:prstGeom>
        </p:spPr>
      </p:pic>
      <p:pic>
        <p:nvPicPr>
          <p:cNvPr id="631" name="Gráfico 630">
            <a:extLst>
              <a:ext uri="{FF2B5EF4-FFF2-40B4-BE49-F238E27FC236}">
                <a16:creationId xmlns:a16="http://schemas.microsoft.com/office/drawing/2014/main" id="{A47D0924-AB03-63DC-D61F-2683F7CD5F82}"/>
              </a:ext>
            </a:extLst>
          </p:cNvPr>
          <p:cNvPicPr>
            <a:picLocks noChangeAspect="1"/>
          </p:cNvPicPr>
          <p:nvPr/>
        </p:nvPicPr>
        <p:blipFill>
          <a:blip>
            <a:extLst>
              <a:ext uri="{96DAC541-7B7A-43D3-8B79-37D633B846F1}">
                <asvg:svgBlip xmlns:asvg="http://schemas.microsoft.com/office/drawing/2016/SVG/main" r:embed="rId53"/>
              </a:ext>
            </a:extLst>
          </a:blip>
          <a:stretch>
            <a:fillRect/>
          </a:stretch>
        </p:blipFill>
        <p:spPr>
          <a:xfrm>
            <a:off x="1366889" y="1173480"/>
            <a:ext cx="609600" cy="609600"/>
          </a:xfrm>
          <a:prstGeom prst="rect">
            <a:avLst/>
          </a:prstGeom>
        </p:spPr>
      </p:pic>
      <p:pic>
        <p:nvPicPr>
          <p:cNvPr id="633" name="Gráfico 632">
            <a:extLst>
              <a:ext uri="{FF2B5EF4-FFF2-40B4-BE49-F238E27FC236}">
                <a16:creationId xmlns:a16="http://schemas.microsoft.com/office/drawing/2014/main" id="{CE3D9069-C8D4-976C-B314-5046ADF850A7}"/>
              </a:ext>
            </a:extLst>
          </p:cNvPr>
          <p:cNvPicPr>
            <a:picLocks noChangeAspect="1"/>
          </p:cNvPicPr>
          <p:nvPr/>
        </p:nvPicPr>
        <p:blipFill>
          <a:blip>
            <a:extLst>
              <a:ext uri="{96DAC541-7B7A-43D3-8B79-37D633B846F1}">
                <asvg:svgBlip xmlns:asvg="http://schemas.microsoft.com/office/drawing/2016/SVG/main" r:embed="rId53"/>
              </a:ext>
            </a:extLst>
          </a:blip>
          <a:stretch>
            <a:fillRect/>
          </a:stretch>
        </p:blipFill>
        <p:spPr>
          <a:xfrm>
            <a:off x="2502590" y="1173480"/>
            <a:ext cx="609600" cy="609600"/>
          </a:xfrm>
          <a:prstGeom prst="rect">
            <a:avLst/>
          </a:prstGeom>
        </p:spPr>
      </p:pic>
      <p:pic>
        <p:nvPicPr>
          <p:cNvPr id="635" name="Gráfico 634">
            <a:extLst>
              <a:ext uri="{FF2B5EF4-FFF2-40B4-BE49-F238E27FC236}">
                <a16:creationId xmlns:a16="http://schemas.microsoft.com/office/drawing/2014/main" id="{35ECF559-1454-2FA5-676A-B4C50E6AA01D}"/>
              </a:ext>
            </a:extLst>
          </p:cNvPr>
          <p:cNvPicPr>
            <a:picLocks noChangeAspect="1"/>
          </p:cNvPicPr>
          <p:nvPr/>
        </p:nvPicPr>
        <p:blipFill>
          <a:blip>
            <a:extLst>
              <a:ext uri="{96DAC541-7B7A-43D3-8B79-37D633B846F1}">
                <asvg:svgBlip xmlns:asvg="http://schemas.microsoft.com/office/drawing/2016/SVG/main" r:embed="rId53"/>
              </a:ext>
            </a:extLst>
          </a:blip>
          <a:stretch>
            <a:fillRect/>
          </a:stretch>
        </p:blipFill>
        <p:spPr>
          <a:xfrm>
            <a:off x="3601909" y="1160940"/>
            <a:ext cx="609600" cy="609600"/>
          </a:xfrm>
          <a:prstGeom prst="rect">
            <a:avLst/>
          </a:prstGeom>
        </p:spPr>
      </p:pic>
      <p:pic>
        <p:nvPicPr>
          <p:cNvPr id="637" name="Gráfico 636">
            <a:extLst>
              <a:ext uri="{FF2B5EF4-FFF2-40B4-BE49-F238E27FC236}">
                <a16:creationId xmlns:a16="http://schemas.microsoft.com/office/drawing/2014/main" id="{F9FD4BB9-34A9-92D1-FC6D-5B9A2B27887F}"/>
              </a:ext>
            </a:extLst>
          </p:cNvPr>
          <p:cNvPicPr>
            <a:picLocks noChangeAspect="1"/>
          </p:cNvPicPr>
          <p:nvPr/>
        </p:nvPicPr>
        <p:blipFill>
          <a:blip>
            <a:extLst>
              <a:ext uri="{96DAC541-7B7A-43D3-8B79-37D633B846F1}">
                <asvg:svgBlip xmlns:asvg="http://schemas.microsoft.com/office/drawing/2016/SVG/main" r:embed="rId54"/>
              </a:ext>
            </a:extLst>
          </a:blip>
          <a:stretch>
            <a:fillRect/>
          </a:stretch>
        </p:blipFill>
        <p:spPr>
          <a:xfrm>
            <a:off x="4743958" y="1173480"/>
            <a:ext cx="609600" cy="609600"/>
          </a:xfrm>
          <a:prstGeom prst="rect">
            <a:avLst/>
          </a:prstGeom>
        </p:spPr>
      </p:pic>
      <p:pic>
        <p:nvPicPr>
          <p:cNvPr id="639" name="Gráfico 638">
            <a:extLst>
              <a:ext uri="{FF2B5EF4-FFF2-40B4-BE49-F238E27FC236}">
                <a16:creationId xmlns:a16="http://schemas.microsoft.com/office/drawing/2014/main" id="{658BA574-9C70-296A-6060-3D026DB80D51}"/>
              </a:ext>
            </a:extLst>
          </p:cNvPr>
          <p:cNvPicPr>
            <a:picLocks noChangeAspect="1"/>
          </p:cNvPicPr>
          <p:nvPr/>
        </p:nvPicPr>
        <p:blipFill>
          <a:blip>
            <a:extLst>
              <a:ext uri="{96DAC541-7B7A-43D3-8B79-37D633B846F1}">
                <asvg:svgBlip xmlns:asvg="http://schemas.microsoft.com/office/drawing/2016/SVG/main" r:embed="rId55"/>
              </a:ext>
            </a:extLst>
          </a:blip>
          <a:stretch>
            <a:fillRect/>
          </a:stretch>
        </p:blipFill>
        <p:spPr>
          <a:xfrm>
            <a:off x="5843789" y="1166872"/>
            <a:ext cx="609600" cy="609600"/>
          </a:xfrm>
          <a:prstGeom prst="rect">
            <a:avLst/>
          </a:prstGeom>
        </p:spPr>
      </p:pic>
      <p:pic>
        <p:nvPicPr>
          <p:cNvPr id="2" name="Gráfico 1">
            <a:extLst>
              <a:ext uri="{FF2B5EF4-FFF2-40B4-BE49-F238E27FC236}">
                <a16:creationId xmlns:a16="http://schemas.microsoft.com/office/drawing/2014/main" id="{D2B90D77-4809-5FC3-445A-53E2137F1B1D}"/>
              </a:ext>
            </a:extLst>
          </p:cNvPr>
          <p:cNvPicPr>
            <a:picLocks noChangeAspect="1"/>
          </p:cNvPicPr>
          <p:nvPr/>
        </p:nvPicPr>
        <p:blipFill>
          <a:blip>
            <a:extLst>
              <a:ext uri="{96DAC541-7B7A-43D3-8B79-37D633B846F1}">
                <asvg:svgBlip xmlns:asvg="http://schemas.microsoft.com/office/drawing/2016/SVG/main" r:embed="rId56"/>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259328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E86F1-9AAF-FD12-E9D1-2A664726FF76}"/>
            </a:ext>
          </a:extLst>
        </p:cNvPr>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5BE1BC40-3C50-9A5C-6535-CF9FC8034E73}"/>
              </a:ext>
            </a:extLst>
          </p:cNvPr>
          <p:cNvSpPr/>
          <p:nvPr/>
        </p:nvSpPr>
        <p:spPr>
          <a:xfrm rot="5400000">
            <a:off x="2052521" y="-678489"/>
            <a:ext cx="461665" cy="4566706"/>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2" name="CuadroTexto 1">
            <a:extLst>
              <a:ext uri="{FF2B5EF4-FFF2-40B4-BE49-F238E27FC236}">
                <a16:creationId xmlns:a16="http://schemas.microsoft.com/office/drawing/2014/main" id="{8D5B7B99-085F-0499-6810-5EE9B4BB39E4}"/>
              </a:ext>
            </a:extLst>
          </p:cNvPr>
          <p:cNvSpPr txBox="1"/>
          <p:nvPr/>
        </p:nvSpPr>
        <p:spPr>
          <a:xfrm>
            <a:off x="504826" y="2293359"/>
            <a:ext cx="4685242" cy="2677656"/>
          </a:xfrm>
          <a:prstGeom prst="rect">
            <a:avLst/>
          </a:prstGeom>
          <a:noFill/>
        </p:spPr>
        <p:txBody>
          <a:bodyPr wrap="square" rtlCol="0">
            <a:spAutoFit/>
          </a:bodyPr>
          <a:lstStyle/>
          <a:p>
            <a:r>
              <a:rPr lang="es-MX" sz="1400" dirty="0">
                <a:solidFill>
                  <a:srgbClr val="002147"/>
                </a:solidFill>
              </a:rPr>
              <a:t>Al cambiar el diseño de una diapositiva:</a:t>
            </a:r>
          </a:p>
          <a:p>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Si usas los espacios definidos por la plantilla para agregar contenidos, los textos e imágenes existentes se reubican automáticamente en los nuevos contenedores. </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Si algún elemento no se ajusta, puedes moverlo manualmente dentro de la diapositiva.</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Se recomienda revisar títulos y textos después del cambio para asegurar una correcta jerarquía visual.</a:t>
            </a:r>
            <a:endParaRPr lang="es-CL" dirty="0">
              <a:solidFill>
                <a:srgbClr val="002147"/>
              </a:solidFill>
            </a:endParaRPr>
          </a:p>
        </p:txBody>
      </p:sp>
      <p:sp>
        <p:nvSpPr>
          <p:cNvPr id="5" name="CuadroTexto 4">
            <a:extLst>
              <a:ext uri="{FF2B5EF4-FFF2-40B4-BE49-F238E27FC236}">
                <a16:creationId xmlns:a16="http://schemas.microsoft.com/office/drawing/2014/main" id="{74B58E6D-4BCF-6CFE-2043-C1BF261BE326}"/>
              </a:ext>
            </a:extLst>
          </p:cNvPr>
          <p:cNvSpPr txBox="1"/>
          <p:nvPr/>
        </p:nvSpPr>
        <p:spPr>
          <a:xfrm>
            <a:off x="504827" y="1458583"/>
            <a:ext cx="3884081" cy="307777"/>
          </a:xfrm>
          <a:prstGeom prst="rect">
            <a:avLst/>
          </a:prstGeom>
          <a:noFill/>
        </p:spPr>
        <p:txBody>
          <a:bodyPr wrap="square">
            <a:spAutoFit/>
          </a:bodyPr>
          <a:lstStyle/>
          <a:p>
            <a:r>
              <a:rPr lang="es-MX" sz="1400" b="1" dirty="0">
                <a:solidFill>
                  <a:schemeClr val="bg1"/>
                </a:solidFill>
              </a:rPr>
              <a:t>CAMBIO DE DISEÑO SIN PERDER CONTENIDO</a:t>
            </a:r>
          </a:p>
        </p:txBody>
      </p:sp>
      <p:pic>
        <p:nvPicPr>
          <p:cNvPr id="6" name="Imagen 5" descr="Interfaz de usuario gráfica&#10;&#10;El contenido generado por IA puede ser incorrecto.">
            <a:extLst>
              <a:ext uri="{FF2B5EF4-FFF2-40B4-BE49-F238E27FC236}">
                <a16:creationId xmlns:a16="http://schemas.microsoft.com/office/drawing/2014/main" id="{8F43A4A9-B412-6B5A-724D-8583C23414FA}"/>
              </a:ext>
            </a:extLst>
          </p:cNvPr>
          <p:cNvPicPr>
            <a:picLocks noChangeAspect="1"/>
          </p:cNvPicPr>
          <p:nvPr/>
        </p:nvPicPr>
        <p:blipFill>
          <a:blip r:embed="rId2"/>
          <a:stretch>
            <a:fillRect/>
          </a:stretch>
        </p:blipFill>
        <p:spPr>
          <a:xfrm>
            <a:off x="6646771" y="1374031"/>
            <a:ext cx="4473485" cy="2519442"/>
          </a:xfrm>
          <a:prstGeom prst="rect">
            <a:avLst/>
          </a:prstGeom>
        </p:spPr>
      </p:pic>
      <p:cxnSp>
        <p:nvCxnSpPr>
          <p:cNvPr id="11" name="Conector recto de flecha 10">
            <a:extLst>
              <a:ext uri="{FF2B5EF4-FFF2-40B4-BE49-F238E27FC236}">
                <a16:creationId xmlns:a16="http://schemas.microsoft.com/office/drawing/2014/main" id="{4FE2CE1E-4CAE-78FC-2284-5793075CB99B}"/>
              </a:ext>
            </a:extLst>
          </p:cNvPr>
          <p:cNvCxnSpPr/>
          <p:nvPr/>
        </p:nvCxnSpPr>
        <p:spPr>
          <a:xfrm>
            <a:off x="9470563" y="1037155"/>
            <a:ext cx="0" cy="673752"/>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4" name="Conector recto de flecha 13">
            <a:extLst>
              <a:ext uri="{FF2B5EF4-FFF2-40B4-BE49-F238E27FC236}">
                <a16:creationId xmlns:a16="http://schemas.microsoft.com/office/drawing/2014/main" id="{E3994F8A-D5A3-4D81-8366-182EB2CB4862}"/>
              </a:ext>
            </a:extLst>
          </p:cNvPr>
          <p:cNvCxnSpPr>
            <a:cxnSpLocks/>
          </p:cNvCxnSpPr>
          <p:nvPr/>
        </p:nvCxnSpPr>
        <p:spPr>
          <a:xfrm>
            <a:off x="5853639" y="2633752"/>
            <a:ext cx="631828" cy="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pic>
        <p:nvPicPr>
          <p:cNvPr id="10" name="Imagen 9" descr="Imagen que contiene Interfaz de usuario gráfica&#10;&#10;El contenido generado por IA puede ser incorrecto.">
            <a:extLst>
              <a:ext uri="{FF2B5EF4-FFF2-40B4-BE49-F238E27FC236}">
                <a16:creationId xmlns:a16="http://schemas.microsoft.com/office/drawing/2014/main" id="{B679D82E-E2C6-74E0-3D2C-1E9E7EAFAF87}"/>
              </a:ext>
            </a:extLst>
          </p:cNvPr>
          <p:cNvPicPr>
            <a:picLocks noChangeAspect="1"/>
          </p:cNvPicPr>
          <p:nvPr/>
        </p:nvPicPr>
        <p:blipFill>
          <a:blip r:embed="rId3"/>
          <a:stretch>
            <a:fillRect/>
          </a:stretch>
        </p:blipFill>
        <p:spPr>
          <a:xfrm>
            <a:off x="6672171" y="4025885"/>
            <a:ext cx="4452594" cy="2154398"/>
          </a:xfrm>
          <a:prstGeom prst="rect">
            <a:avLst/>
          </a:prstGeom>
        </p:spPr>
      </p:pic>
      <p:cxnSp>
        <p:nvCxnSpPr>
          <p:cNvPr id="13" name="Conector recto de flecha 12">
            <a:extLst>
              <a:ext uri="{FF2B5EF4-FFF2-40B4-BE49-F238E27FC236}">
                <a16:creationId xmlns:a16="http://schemas.microsoft.com/office/drawing/2014/main" id="{78913A71-3FB6-2ED8-80F1-8A9B959E506F}"/>
              </a:ext>
            </a:extLst>
          </p:cNvPr>
          <p:cNvCxnSpPr>
            <a:cxnSpLocks/>
          </p:cNvCxnSpPr>
          <p:nvPr/>
        </p:nvCxnSpPr>
        <p:spPr>
          <a:xfrm>
            <a:off x="5853639" y="5103084"/>
            <a:ext cx="631828" cy="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2" name="Conector recto de flecha 11">
            <a:extLst>
              <a:ext uri="{FF2B5EF4-FFF2-40B4-BE49-F238E27FC236}">
                <a16:creationId xmlns:a16="http://schemas.microsoft.com/office/drawing/2014/main" id="{10330BBA-34F2-873A-690F-F4DF907F7C3D}"/>
              </a:ext>
            </a:extLst>
          </p:cNvPr>
          <p:cNvCxnSpPr>
            <a:cxnSpLocks/>
          </p:cNvCxnSpPr>
          <p:nvPr/>
        </p:nvCxnSpPr>
        <p:spPr>
          <a:xfrm>
            <a:off x="5853639" y="4557651"/>
            <a:ext cx="2293418" cy="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pic>
        <p:nvPicPr>
          <p:cNvPr id="4" name="Gráfico 3">
            <a:extLst>
              <a:ext uri="{FF2B5EF4-FFF2-40B4-BE49-F238E27FC236}">
                <a16:creationId xmlns:a16="http://schemas.microsoft.com/office/drawing/2014/main" id="{49218823-1B0A-C371-D26C-8CF2E44C666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890482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E01EE-7224-0F81-764C-BD687DEBBD6C}"/>
            </a:ext>
          </a:extLst>
        </p:cNvPr>
        <p:cNvGrpSpPr/>
        <p:nvPr/>
      </p:nvGrpSpPr>
      <p:grpSpPr>
        <a:xfrm>
          <a:off x="0" y="0"/>
          <a:ext cx="0" cy="0"/>
          <a:chOff x="0" y="0"/>
          <a:chExt cx="0" cy="0"/>
        </a:xfrm>
      </p:grpSpPr>
      <p:sp>
        <p:nvSpPr>
          <p:cNvPr id="748" name="Elipse 747">
            <a:extLst>
              <a:ext uri="{FF2B5EF4-FFF2-40B4-BE49-F238E27FC236}">
                <a16:creationId xmlns:a16="http://schemas.microsoft.com/office/drawing/2014/main" id="{C894F221-CA24-56C4-C317-9F5609F132B0}"/>
              </a:ext>
            </a:extLst>
          </p:cNvPr>
          <p:cNvSpPr/>
          <p:nvPr/>
        </p:nvSpPr>
        <p:spPr>
          <a:xfrm>
            <a:off x="1219027" y="1033464"/>
            <a:ext cx="891600" cy="8916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49" name="Elipse 748">
            <a:extLst>
              <a:ext uri="{FF2B5EF4-FFF2-40B4-BE49-F238E27FC236}">
                <a16:creationId xmlns:a16="http://schemas.microsoft.com/office/drawing/2014/main" id="{34823073-7E42-6CEE-8369-5C900F75BA27}"/>
              </a:ext>
            </a:extLst>
          </p:cNvPr>
          <p:cNvSpPr/>
          <p:nvPr/>
        </p:nvSpPr>
        <p:spPr>
          <a:xfrm>
            <a:off x="2339968" y="1033464"/>
            <a:ext cx="891600" cy="8916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0" name="Elipse 749">
            <a:extLst>
              <a:ext uri="{FF2B5EF4-FFF2-40B4-BE49-F238E27FC236}">
                <a16:creationId xmlns:a16="http://schemas.microsoft.com/office/drawing/2014/main" id="{4EAD257A-298C-D2DF-19D6-B7616B088884}"/>
              </a:ext>
            </a:extLst>
          </p:cNvPr>
          <p:cNvSpPr/>
          <p:nvPr/>
        </p:nvSpPr>
        <p:spPr>
          <a:xfrm>
            <a:off x="3460909" y="1033464"/>
            <a:ext cx="891600" cy="8916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1" name="Elipse 750">
            <a:extLst>
              <a:ext uri="{FF2B5EF4-FFF2-40B4-BE49-F238E27FC236}">
                <a16:creationId xmlns:a16="http://schemas.microsoft.com/office/drawing/2014/main" id="{9A11F2A9-707E-F18D-D205-029C1435078B}"/>
              </a:ext>
            </a:extLst>
          </p:cNvPr>
          <p:cNvSpPr/>
          <p:nvPr/>
        </p:nvSpPr>
        <p:spPr>
          <a:xfrm>
            <a:off x="4581850" y="1033464"/>
            <a:ext cx="891600" cy="8916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2" name="Elipse 751">
            <a:extLst>
              <a:ext uri="{FF2B5EF4-FFF2-40B4-BE49-F238E27FC236}">
                <a16:creationId xmlns:a16="http://schemas.microsoft.com/office/drawing/2014/main" id="{999B8CF8-E55D-7DF6-1F89-C6C3E1B0E482}"/>
              </a:ext>
            </a:extLst>
          </p:cNvPr>
          <p:cNvSpPr/>
          <p:nvPr/>
        </p:nvSpPr>
        <p:spPr>
          <a:xfrm>
            <a:off x="5702789" y="1033464"/>
            <a:ext cx="891600" cy="8916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Gráfico 3">
            <a:extLst>
              <a:ext uri="{FF2B5EF4-FFF2-40B4-BE49-F238E27FC236}">
                <a16:creationId xmlns:a16="http://schemas.microsoft.com/office/drawing/2014/main" id="{9A4E0DFB-417C-8D44-086D-789F99B03AF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14227" y="3281219"/>
            <a:ext cx="609600" cy="609600"/>
          </a:xfrm>
          <a:prstGeom prst="rect">
            <a:avLst/>
          </a:prstGeom>
        </p:spPr>
      </p:pic>
      <p:pic>
        <p:nvPicPr>
          <p:cNvPr id="8" name="Gráfico 7">
            <a:extLst>
              <a:ext uri="{FF2B5EF4-FFF2-40B4-BE49-F238E27FC236}">
                <a16:creationId xmlns:a16="http://schemas.microsoft.com/office/drawing/2014/main" id="{419F0CE5-E8BC-3089-5789-38F7FB42799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800949" y="3281219"/>
            <a:ext cx="609600" cy="609600"/>
          </a:xfrm>
          <a:prstGeom prst="rect">
            <a:avLst/>
          </a:prstGeom>
        </p:spPr>
      </p:pic>
      <p:pic>
        <p:nvPicPr>
          <p:cNvPr id="12" name="Gráfico 11">
            <a:extLst>
              <a:ext uri="{FF2B5EF4-FFF2-40B4-BE49-F238E27FC236}">
                <a16:creationId xmlns:a16="http://schemas.microsoft.com/office/drawing/2014/main" id="{275F0E64-7EBD-A393-B986-35E6F040826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687671" y="3281219"/>
            <a:ext cx="609600" cy="609600"/>
          </a:xfrm>
          <a:prstGeom prst="rect">
            <a:avLst/>
          </a:prstGeom>
        </p:spPr>
      </p:pic>
      <p:pic>
        <p:nvPicPr>
          <p:cNvPr id="16" name="Gráfico 15">
            <a:extLst>
              <a:ext uri="{FF2B5EF4-FFF2-40B4-BE49-F238E27FC236}">
                <a16:creationId xmlns:a16="http://schemas.microsoft.com/office/drawing/2014/main" id="{74786BEB-1617-A3C0-C649-E4F1BB686EE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574393" y="3281219"/>
            <a:ext cx="609600" cy="609600"/>
          </a:xfrm>
          <a:prstGeom prst="rect">
            <a:avLst/>
          </a:prstGeom>
        </p:spPr>
      </p:pic>
      <p:pic>
        <p:nvPicPr>
          <p:cNvPr id="20" name="Gráfico 19">
            <a:extLst>
              <a:ext uri="{FF2B5EF4-FFF2-40B4-BE49-F238E27FC236}">
                <a16:creationId xmlns:a16="http://schemas.microsoft.com/office/drawing/2014/main" id="{E6FF41AD-EEB7-8D61-80FF-247EB466C32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461115" y="3281219"/>
            <a:ext cx="609600" cy="609600"/>
          </a:xfrm>
          <a:prstGeom prst="rect">
            <a:avLst/>
          </a:prstGeom>
        </p:spPr>
      </p:pic>
      <p:pic>
        <p:nvPicPr>
          <p:cNvPr id="24" name="Gráfico 23">
            <a:extLst>
              <a:ext uri="{FF2B5EF4-FFF2-40B4-BE49-F238E27FC236}">
                <a16:creationId xmlns:a16="http://schemas.microsoft.com/office/drawing/2014/main" id="{5A8E403A-1FF8-5041-6770-618685E8F2D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347837" y="3281219"/>
            <a:ext cx="609600" cy="609600"/>
          </a:xfrm>
          <a:prstGeom prst="rect">
            <a:avLst/>
          </a:prstGeom>
        </p:spPr>
      </p:pic>
      <p:pic>
        <p:nvPicPr>
          <p:cNvPr id="28" name="Gráfico 27">
            <a:extLst>
              <a:ext uri="{FF2B5EF4-FFF2-40B4-BE49-F238E27FC236}">
                <a16:creationId xmlns:a16="http://schemas.microsoft.com/office/drawing/2014/main" id="{45C5F039-13D3-F457-EC32-DBC3258DF83D}"/>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234559" y="3281219"/>
            <a:ext cx="609600" cy="609600"/>
          </a:xfrm>
          <a:prstGeom prst="rect">
            <a:avLst/>
          </a:prstGeom>
        </p:spPr>
      </p:pic>
      <p:pic>
        <p:nvPicPr>
          <p:cNvPr id="32" name="Gráfico 31">
            <a:extLst>
              <a:ext uri="{FF2B5EF4-FFF2-40B4-BE49-F238E27FC236}">
                <a16:creationId xmlns:a16="http://schemas.microsoft.com/office/drawing/2014/main" id="{4140B102-2CC7-F400-14D3-E9B1679069BD}"/>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7121281" y="3281219"/>
            <a:ext cx="609600" cy="609600"/>
          </a:xfrm>
          <a:prstGeom prst="rect">
            <a:avLst/>
          </a:prstGeom>
        </p:spPr>
      </p:pic>
      <p:pic>
        <p:nvPicPr>
          <p:cNvPr id="36" name="Gráfico 35">
            <a:extLst>
              <a:ext uri="{FF2B5EF4-FFF2-40B4-BE49-F238E27FC236}">
                <a16:creationId xmlns:a16="http://schemas.microsoft.com/office/drawing/2014/main" id="{C11986CC-978F-0632-F8D0-E1A2E67FECDE}"/>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8008003" y="3281219"/>
            <a:ext cx="609600" cy="609600"/>
          </a:xfrm>
          <a:prstGeom prst="rect">
            <a:avLst/>
          </a:prstGeom>
        </p:spPr>
      </p:pic>
      <p:pic>
        <p:nvPicPr>
          <p:cNvPr id="40" name="Gráfico 39">
            <a:extLst>
              <a:ext uri="{FF2B5EF4-FFF2-40B4-BE49-F238E27FC236}">
                <a16:creationId xmlns:a16="http://schemas.microsoft.com/office/drawing/2014/main" id="{731C7C09-0C8D-E9D2-7B72-1841DA05D099}"/>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8894725" y="3281219"/>
            <a:ext cx="609600" cy="609600"/>
          </a:xfrm>
          <a:prstGeom prst="rect">
            <a:avLst/>
          </a:prstGeom>
        </p:spPr>
      </p:pic>
      <p:pic>
        <p:nvPicPr>
          <p:cNvPr id="44" name="Gráfico 43">
            <a:extLst>
              <a:ext uri="{FF2B5EF4-FFF2-40B4-BE49-F238E27FC236}">
                <a16:creationId xmlns:a16="http://schemas.microsoft.com/office/drawing/2014/main" id="{5669AFCF-4E53-EEEE-2A15-12E0DF72ACFC}"/>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9781447" y="3281219"/>
            <a:ext cx="609600" cy="609600"/>
          </a:xfrm>
          <a:prstGeom prst="rect">
            <a:avLst/>
          </a:prstGeom>
        </p:spPr>
      </p:pic>
      <p:pic>
        <p:nvPicPr>
          <p:cNvPr id="48" name="Gráfico 47">
            <a:extLst>
              <a:ext uri="{FF2B5EF4-FFF2-40B4-BE49-F238E27FC236}">
                <a16:creationId xmlns:a16="http://schemas.microsoft.com/office/drawing/2014/main" id="{32626EE7-8505-CC5F-2A60-6BC6EC598F90}"/>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10668173" y="3281219"/>
            <a:ext cx="609600" cy="609600"/>
          </a:xfrm>
          <a:prstGeom prst="rect">
            <a:avLst/>
          </a:prstGeom>
        </p:spPr>
      </p:pic>
      <p:pic>
        <p:nvPicPr>
          <p:cNvPr id="52" name="Gráfico 51">
            <a:extLst>
              <a:ext uri="{FF2B5EF4-FFF2-40B4-BE49-F238E27FC236}">
                <a16:creationId xmlns:a16="http://schemas.microsoft.com/office/drawing/2014/main" id="{C0A940E9-D3EF-EFCA-EF12-6C35309BB62F}"/>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895754" y="2468418"/>
            <a:ext cx="609600" cy="609600"/>
          </a:xfrm>
          <a:prstGeom prst="rect">
            <a:avLst/>
          </a:prstGeom>
        </p:spPr>
      </p:pic>
      <p:pic>
        <p:nvPicPr>
          <p:cNvPr id="56" name="Gráfico 55">
            <a:extLst>
              <a:ext uri="{FF2B5EF4-FFF2-40B4-BE49-F238E27FC236}">
                <a16:creationId xmlns:a16="http://schemas.microsoft.com/office/drawing/2014/main" id="{0799F74A-6C47-99A2-9A8E-872C4FD0430C}"/>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1710122" y="2468418"/>
            <a:ext cx="609600" cy="609600"/>
          </a:xfrm>
          <a:prstGeom prst="rect">
            <a:avLst/>
          </a:prstGeom>
        </p:spPr>
      </p:pic>
      <p:pic>
        <p:nvPicPr>
          <p:cNvPr id="60" name="Gráfico 59">
            <a:extLst>
              <a:ext uri="{FF2B5EF4-FFF2-40B4-BE49-F238E27FC236}">
                <a16:creationId xmlns:a16="http://schemas.microsoft.com/office/drawing/2014/main" id="{05A1AB2E-DC4C-0935-2545-A1F8E978DB52}"/>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2524490" y="2468418"/>
            <a:ext cx="609600" cy="609600"/>
          </a:xfrm>
          <a:prstGeom prst="rect">
            <a:avLst/>
          </a:prstGeom>
        </p:spPr>
      </p:pic>
      <p:pic>
        <p:nvPicPr>
          <p:cNvPr id="576" name="Gráfico 575">
            <a:extLst>
              <a:ext uri="{FF2B5EF4-FFF2-40B4-BE49-F238E27FC236}">
                <a16:creationId xmlns:a16="http://schemas.microsoft.com/office/drawing/2014/main" id="{7438588A-D157-2714-97FD-5D2828B8412C}"/>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a:off x="3338858" y="2468418"/>
            <a:ext cx="609600" cy="609600"/>
          </a:xfrm>
          <a:prstGeom prst="rect">
            <a:avLst/>
          </a:prstGeom>
        </p:spPr>
      </p:pic>
      <p:pic>
        <p:nvPicPr>
          <p:cNvPr id="580" name="Gráfico 579">
            <a:extLst>
              <a:ext uri="{FF2B5EF4-FFF2-40B4-BE49-F238E27FC236}">
                <a16:creationId xmlns:a16="http://schemas.microsoft.com/office/drawing/2014/main" id="{B322A2C3-DA94-6DE1-3768-7A8FA24E4A4B}"/>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a:off x="4153226" y="2468418"/>
            <a:ext cx="609600" cy="609600"/>
          </a:xfrm>
          <a:prstGeom prst="rect">
            <a:avLst/>
          </a:prstGeom>
        </p:spPr>
      </p:pic>
      <p:pic>
        <p:nvPicPr>
          <p:cNvPr id="584" name="Gráfico 583">
            <a:extLst>
              <a:ext uri="{FF2B5EF4-FFF2-40B4-BE49-F238E27FC236}">
                <a16:creationId xmlns:a16="http://schemas.microsoft.com/office/drawing/2014/main" id="{8A8C2204-E966-DF03-41C8-20F595B854C4}"/>
              </a:ext>
            </a:extLst>
          </p:cNvPr>
          <p:cNvPicPr>
            <a:picLocks noChangeAspect="1"/>
          </p:cNvPicPr>
          <p:nvPr/>
        </p:nvPicPr>
        <p:blipFill>
          <a:blip>
            <a:extLst>
              <a:ext uri="{96DAC541-7B7A-43D3-8B79-37D633B846F1}">
                <asvg:svgBlip xmlns:asvg="http://schemas.microsoft.com/office/drawing/2016/SVG/main" r:embed="rId20"/>
              </a:ext>
            </a:extLst>
          </a:blip>
          <a:stretch>
            <a:fillRect/>
          </a:stretch>
        </p:blipFill>
        <p:spPr>
          <a:xfrm>
            <a:off x="4967594" y="2468418"/>
            <a:ext cx="609600" cy="609600"/>
          </a:xfrm>
          <a:prstGeom prst="rect">
            <a:avLst/>
          </a:prstGeom>
        </p:spPr>
      </p:pic>
      <p:pic>
        <p:nvPicPr>
          <p:cNvPr id="588" name="Gráfico 587">
            <a:extLst>
              <a:ext uri="{FF2B5EF4-FFF2-40B4-BE49-F238E27FC236}">
                <a16:creationId xmlns:a16="http://schemas.microsoft.com/office/drawing/2014/main" id="{0E45AC50-2960-55DC-FF91-6F1D98F9BFE7}"/>
              </a:ext>
            </a:extLst>
          </p:cNvPr>
          <p:cNvPicPr>
            <a:picLocks noChangeAspect="1"/>
          </p:cNvPicPr>
          <p:nvPr/>
        </p:nvPicPr>
        <p:blipFill>
          <a:blip>
            <a:extLst>
              <a:ext uri="{96DAC541-7B7A-43D3-8B79-37D633B846F1}">
                <asvg:svgBlip xmlns:asvg="http://schemas.microsoft.com/office/drawing/2016/SVG/main" r:embed="rId21"/>
              </a:ext>
            </a:extLst>
          </a:blip>
          <a:stretch>
            <a:fillRect/>
          </a:stretch>
        </p:blipFill>
        <p:spPr>
          <a:xfrm>
            <a:off x="5781962" y="2468418"/>
            <a:ext cx="609600" cy="609600"/>
          </a:xfrm>
          <a:prstGeom prst="rect">
            <a:avLst/>
          </a:prstGeom>
        </p:spPr>
      </p:pic>
      <p:pic>
        <p:nvPicPr>
          <p:cNvPr id="592" name="Gráfico 591">
            <a:extLst>
              <a:ext uri="{FF2B5EF4-FFF2-40B4-BE49-F238E27FC236}">
                <a16:creationId xmlns:a16="http://schemas.microsoft.com/office/drawing/2014/main" id="{561ECFE1-B1D5-7FE5-F837-6546B6B39E7D}"/>
              </a:ext>
            </a:extLst>
          </p:cNvPr>
          <p:cNvPicPr>
            <a:picLocks noChangeAspect="1"/>
          </p:cNvPicPr>
          <p:nvPr/>
        </p:nvPicPr>
        <p:blipFill>
          <a:blip>
            <a:extLst>
              <a:ext uri="{96DAC541-7B7A-43D3-8B79-37D633B846F1}">
                <asvg:svgBlip xmlns:asvg="http://schemas.microsoft.com/office/drawing/2016/SVG/main" r:embed="rId22"/>
              </a:ext>
            </a:extLst>
          </a:blip>
          <a:stretch>
            <a:fillRect/>
          </a:stretch>
        </p:blipFill>
        <p:spPr>
          <a:xfrm>
            <a:off x="6596330" y="2468418"/>
            <a:ext cx="609600" cy="609600"/>
          </a:xfrm>
          <a:prstGeom prst="rect">
            <a:avLst/>
          </a:prstGeom>
        </p:spPr>
      </p:pic>
      <p:pic>
        <p:nvPicPr>
          <p:cNvPr id="596" name="Gráfico 595">
            <a:extLst>
              <a:ext uri="{FF2B5EF4-FFF2-40B4-BE49-F238E27FC236}">
                <a16:creationId xmlns:a16="http://schemas.microsoft.com/office/drawing/2014/main" id="{8B03F958-C0EB-CE5C-C338-998F1531B1FB}"/>
              </a:ext>
            </a:extLst>
          </p:cNvPr>
          <p:cNvPicPr>
            <a:picLocks noChangeAspect="1"/>
          </p:cNvPicPr>
          <p:nvPr/>
        </p:nvPicPr>
        <p:blipFill>
          <a:blip>
            <a:extLst>
              <a:ext uri="{96DAC541-7B7A-43D3-8B79-37D633B846F1}">
                <asvg:svgBlip xmlns:asvg="http://schemas.microsoft.com/office/drawing/2016/SVG/main" r:embed="rId23"/>
              </a:ext>
            </a:extLst>
          </a:blip>
          <a:stretch>
            <a:fillRect/>
          </a:stretch>
        </p:blipFill>
        <p:spPr>
          <a:xfrm>
            <a:off x="7410698" y="2468418"/>
            <a:ext cx="609600" cy="609600"/>
          </a:xfrm>
          <a:prstGeom prst="rect">
            <a:avLst/>
          </a:prstGeom>
        </p:spPr>
      </p:pic>
      <p:pic>
        <p:nvPicPr>
          <p:cNvPr id="599" name="Gráfico 598">
            <a:extLst>
              <a:ext uri="{FF2B5EF4-FFF2-40B4-BE49-F238E27FC236}">
                <a16:creationId xmlns:a16="http://schemas.microsoft.com/office/drawing/2014/main" id="{1F0E83B1-D3BE-B01D-3AF6-F81D0F024927}"/>
              </a:ext>
            </a:extLst>
          </p:cNvPr>
          <p:cNvPicPr>
            <a:picLocks noChangeAspect="1"/>
          </p:cNvPicPr>
          <p:nvPr/>
        </p:nvPicPr>
        <p:blipFill>
          <a:blip>
            <a:extLst>
              <a:ext uri="{96DAC541-7B7A-43D3-8B79-37D633B846F1}">
                <asvg:svgBlip xmlns:asvg="http://schemas.microsoft.com/office/drawing/2016/SVG/main" r:embed="rId24"/>
              </a:ext>
            </a:extLst>
          </a:blip>
          <a:stretch>
            <a:fillRect/>
          </a:stretch>
        </p:blipFill>
        <p:spPr>
          <a:xfrm>
            <a:off x="10668173" y="2468418"/>
            <a:ext cx="609600" cy="609600"/>
          </a:xfrm>
          <a:prstGeom prst="rect">
            <a:avLst/>
          </a:prstGeom>
        </p:spPr>
      </p:pic>
      <p:pic>
        <p:nvPicPr>
          <p:cNvPr id="602" name="Gráfico 601">
            <a:extLst>
              <a:ext uri="{FF2B5EF4-FFF2-40B4-BE49-F238E27FC236}">
                <a16:creationId xmlns:a16="http://schemas.microsoft.com/office/drawing/2014/main" id="{32B7EFE0-513A-FEA7-4E09-4BEFCF6E2236}"/>
              </a:ext>
            </a:extLst>
          </p:cNvPr>
          <p:cNvPicPr>
            <a:picLocks noChangeAspect="1"/>
          </p:cNvPicPr>
          <p:nvPr/>
        </p:nvPicPr>
        <p:blipFill>
          <a:blip>
            <a:extLst>
              <a:ext uri="{96DAC541-7B7A-43D3-8B79-37D633B846F1}">
                <asvg:svgBlip xmlns:asvg="http://schemas.microsoft.com/office/drawing/2016/SVG/main" r:embed="rId25"/>
              </a:ext>
            </a:extLst>
          </a:blip>
          <a:stretch>
            <a:fillRect/>
          </a:stretch>
        </p:blipFill>
        <p:spPr>
          <a:xfrm>
            <a:off x="8225066" y="2468418"/>
            <a:ext cx="609600" cy="609600"/>
          </a:xfrm>
          <a:prstGeom prst="rect">
            <a:avLst/>
          </a:prstGeom>
        </p:spPr>
      </p:pic>
      <p:pic>
        <p:nvPicPr>
          <p:cNvPr id="604" name="Gráfico 603">
            <a:extLst>
              <a:ext uri="{FF2B5EF4-FFF2-40B4-BE49-F238E27FC236}">
                <a16:creationId xmlns:a16="http://schemas.microsoft.com/office/drawing/2014/main" id="{E402C97F-C2B2-1B61-349E-56EF818B8CC6}"/>
              </a:ext>
            </a:extLst>
          </p:cNvPr>
          <p:cNvPicPr>
            <a:picLocks noChangeAspect="1"/>
          </p:cNvPicPr>
          <p:nvPr/>
        </p:nvPicPr>
        <p:blipFill>
          <a:blip>
            <a:extLst>
              <a:ext uri="{96DAC541-7B7A-43D3-8B79-37D633B846F1}">
                <asvg:svgBlip xmlns:asvg="http://schemas.microsoft.com/office/drawing/2016/SVG/main" r:embed="rId26"/>
              </a:ext>
            </a:extLst>
          </a:blip>
          <a:stretch>
            <a:fillRect/>
          </a:stretch>
        </p:blipFill>
        <p:spPr>
          <a:xfrm>
            <a:off x="9039434" y="2468418"/>
            <a:ext cx="609600" cy="609600"/>
          </a:xfrm>
          <a:prstGeom prst="rect">
            <a:avLst/>
          </a:prstGeom>
        </p:spPr>
      </p:pic>
      <p:pic>
        <p:nvPicPr>
          <p:cNvPr id="607" name="Gráfico 606">
            <a:extLst>
              <a:ext uri="{FF2B5EF4-FFF2-40B4-BE49-F238E27FC236}">
                <a16:creationId xmlns:a16="http://schemas.microsoft.com/office/drawing/2014/main" id="{E6662FBD-F80E-999C-2AB3-3BA60C81763F}"/>
              </a:ext>
            </a:extLst>
          </p:cNvPr>
          <p:cNvPicPr>
            <a:picLocks noChangeAspect="1"/>
          </p:cNvPicPr>
          <p:nvPr/>
        </p:nvPicPr>
        <p:blipFill>
          <a:blip>
            <a:extLst>
              <a:ext uri="{96DAC541-7B7A-43D3-8B79-37D633B846F1}">
                <asvg:svgBlip xmlns:asvg="http://schemas.microsoft.com/office/drawing/2016/SVG/main" r:embed="rId27"/>
              </a:ext>
            </a:extLst>
          </a:blip>
          <a:stretch>
            <a:fillRect/>
          </a:stretch>
        </p:blipFill>
        <p:spPr>
          <a:xfrm>
            <a:off x="9853802" y="2468418"/>
            <a:ext cx="609600" cy="609600"/>
          </a:xfrm>
          <a:prstGeom prst="rect">
            <a:avLst/>
          </a:prstGeom>
        </p:spPr>
      </p:pic>
      <p:pic>
        <p:nvPicPr>
          <p:cNvPr id="610" name="Gráfico 609">
            <a:extLst>
              <a:ext uri="{FF2B5EF4-FFF2-40B4-BE49-F238E27FC236}">
                <a16:creationId xmlns:a16="http://schemas.microsoft.com/office/drawing/2014/main" id="{3F46909B-AB16-7ACA-1697-CC568A3742DE}"/>
              </a:ext>
            </a:extLst>
          </p:cNvPr>
          <p:cNvPicPr>
            <a:picLocks noChangeAspect="1"/>
          </p:cNvPicPr>
          <p:nvPr/>
        </p:nvPicPr>
        <p:blipFill>
          <a:blip>
            <a:extLst>
              <a:ext uri="{96DAC541-7B7A-43D3-8B79-37D633B846F1}">
                <asvg:svgBlip xmlns:asvg="http://schemas.microsoft.com/office/drawing/2016/SVG/main" r:embed="rId28"/>
              </a:ext>
            </a:extLst>
          </a:blip>
          <a:stretch>
            <a:fillRect/>
          </a:stretch>
        </p:blipFill>
        <p:spPr>
          <a:xfrm>
            <a:off x="4449362" y="5141116"/>
            <a:ext cx="609600" cy="609600"/>
          </a:xfrm>
          <a:prstGeom prst="rect">
            <a:avLst/>
          </a:prstGeom>
        </p:spPr>
      </p:pic>
      <p:pic>
        <p:nvPicPr>
          <p:cNvPr id="612" name="Gráfico 611">
            <a:extLst>
              <a:ext uri="{FF2B5EF4-FFF2-40B4-BE49-F238E27FC236}">
                <a16:creationId xmlns:a16="http://schemas.microsoft.com/office/drawing/2014/main" id="{ED9CB14E-4943-184B-9378-5BF052514305}"/>
              </a:ext>
            </a:extLst>
          </p:cNvPr>
          <p:cNvPicPr>
            <a:picLocks noChangeAspect="1"/>
          </p:cNvPicPr>
          <p:nvPr/>
        </p:nvPicPr>
        <p:blipFill>
          <a:blip>
            <a:extLst>
              <a:ext uri="{96DAC541-7B7A-43D3-8B79-37D633B846F1}">
                <asvg:svgBlip xmlns:asvg="http://schemas.microsoft.com/office/drawing/2016/SVG/main" r:embed="rId29"/>
              </a:ext>
            </a:extLst>
          </a:blip>
          <a:stretch>
            <a:fillRect/>
          </a:stretch>
        </p:blipFill>
        <p:spPr>
          <a:xfrm>
            <a:off x="5337764" y="5141116"/>
            <a:ext cx="609600" cy="609600"/>
          </a:xfrm>
          <a:prstGeom prst="rect">
            <a:avLst/>
          </a:prstGeom>
        </p:spPr>
      </p:pic>
      <p:pic>
        <p:nvPicPr>
          <p:cNvPr id="615" name="Gráfico 614">
            <a:extLst>
              <a:ext uri="{FF2B5EF4-FFF2-40B4-BE49-F238E27FC236}">
                <a16:creationId xmlns:a16="http://schemas.microsoft.com/office/drawing/2014/main" id="{9D7B729E-6227-2814-074D-60DF589C2E9F}"/>
              </a:ext>
            </a:extLst>
          </p:cNvPr>
          <p:cNvPicPr>
            <a:picLocks noChangeAspect="1"/>
          </p:cNvPicPr>
          <p:nvPr/>
        </p:nvPicPr>
        <p:blipFill>
          <a:blip>
            <a:extLst>
              <a:ext uri="{96DAC541-7B7A-43D3-8B79-37D633B846F1}">
                <asvg:svgBlip xmlns:asvg="http://schemas.microsoft.com/office/drawing/2016/SVG/main" r:embed="rId30"/>
              </a:ext>
            </a:extLst>
          </a:blip>
          <a:stretch>
            <a:fillRect/>
          </a:stretch>
        </p:blipFill>
        <p:spPr>
          <a:xfrm>
            <a:off x="6226166" y="5141116"/>
            <a:ext cx="609600" cy="609600"/>
          </a:xfrm>
          <a:prstGeom prst="rect">
            <a:avLst/>
          </a:prstGeom>
        </p:spPr>
      </p:pic>
      <p:pic>
        <p:nvPicPr>
          <p:cNvPr id="618" name="Gráfico 617">
            <a:extLst>
              <a:ext uri="{FF2B5EF4-FFF2-40B4-BE49-F238E27FC236}">
                <a16:creationId xmlns:a16="http://schemas.microsoft.com/office/drawing/2014/main" id="{825A7CE9-5116-9F41-450A-BA1DB19D4E64}"/>
              </a:ext>
            </a:extLst>
          </p:cNvPr>
          <p:cNvPicPr>
            <a:picLocks noChangeAspect="1"/>
          </p:cNvPicPr>
          <p:nvPr/>
        </p:nvPicPr>
        <p:blipFill>
          <a:blip>
            <a:extLst>
              <a:ext uri="{96DAC541-7B7A-43D3-8B79-37D633B846F1}">
                <asvg:svgBlip xmlns:asvg="http://schemas.microsoft.com/office/drawing/2016/SVG/main" r:embed="rId31"/>
              </a:ext>
            </a:extLst>
          </a:blip>
          <a:stretch>
            <a:fillRect/>
          </a:stretch>
        </p:blipFill>
        <p:spPr>
          <a:xfrm>
            <a:off x="7114568" y="5141116"/>
            <a:ext cx="609600" cy="609600"/>
          </a:xfrm>
          <a:prstGeom prst="rect">
            <a:avLst/>
          </a:prstGeom>
        </p:spPr>
      </p:pic>
      <p:pic>
        <p:nvPicPr>
          <p:cNvPr id="620" name="Gráfico 619">
            <a:extLst>
              <a:ext uri="{FF2B5EF4-FFF2-40B4-BE49-F238E27FC236}">
                <a16:creationId xmlns:a16="http://schemas.microsoft.com/office/drawing/2014/main" id="{173BFE00-B607-A905-E4BC-9D58239E7EF9}"/>
              </a:ext>
            </a:extLst>
          </p:cNvPr>
          <p:cNvPicPr>
            <a:picLocks noChangeAspect="1"/>
          </p:cNvPicPr>
          <p:nvPr/>
        </p:nvPicPr>
        <p:blipFill>
          <a:blip>
            <a:extLst>
              <a:ext uri="{96DAC541-7B7A-43D3-8B79-37D633B846F1}">
                <asvg:svgBlip xmlns:asvg="http://schemas.microsoft.com/office/drawing/2016/SVG/main" r:embed="rId32"/>
              </a:ext>
            </a:extLst>
          </a:blip>
          <a:stretch>
            <a:fillRect/>
          </a:stretch>
        </p:blipFill>
        <p:spPr>
          <a:xfrm>
            <a:off x="8002970" y="5141116"/>
            <a:ext cx="609600" cy="609600"/>
          </a:xfrm>
          <a:prstGeom prst="rect">
            <a:avLst/>
          </a:prstGeom>
        </p:spPr>
      </p:pic>
      <p:pic>
        <p:nvPicPr>
          <p:cNvPr id="623" name="Gráfico 622">
            <a:extLst>
              <a:ext uri="{FF2B5EF4-FFF2-40B4-BE49-F238E27FC236}">
                <a16:creationId xmlns:a16="http://schemas.microsoft.com/office/drawing/2014/main" id="{1D19B9BE-01D1-2133-FA6B-E53C259138D4}"/>
              </a:ext>
            </a:extLst>
          </p:cNvPr>
          <p:cNvPicPr>
            <a:picLocks noChangeAspect="1"/>
          </p:cNvPicPr>
          <p:nvPr/>
        </p:nvPicPr>
        <p:blipFill>
          <a:blip>
            <a:extLst>
              <a:ext uri="{96DAC541-7B7A-43D3-8B79-37D633B846F1}">
                <asvg:svgBlip xmlns:asvg="http://schemas.microsoft.com/office/drawing/2016/SVG/main" r:embed="rId33"/>
              </a:ext>
            </a:extLst>
          </a:blip>
          <a:stretch>
            <a:fillRect/>
          </a:stretch>
        </p:blipFill>
        <p:spPr>
          <a:xfrm>
            <a:off x="8891372" y="5141116"/>
            <a:ext cx="609600" cy="609600"/>
          </a:xfrm>
          <a:prstGeom prst="rect">
            <a:avLst/>
          </a:prstGeom>
        </p:spPr>
      </p:pic>
      <p:pic>
        <p:nvPicPr>
          <p:cNvPr id="626" name="Gráfico 625">
            <a:extLst>
              <a:ext uri="{FF2B5EF4-FFF2-40B4-BE49-F238E27FC236}">
                <a16:creationId xmlns:a16="http://schemas.microsoft.com/office/drawing/2014/main" id="{38DD1806-A902-5772-A5EB-EA3DFE27549D}"/>
              </a:ext>
            </a:extLst>
          </p:cNvPr>
          <p:cNvPicPr>
            <a:picLocks noChangeAspect="1"/>
          </p:cNvPicPr>
          <p:nvPr/>
        </p:nvPicPr>
        <p:blipFill>
          <a:blip>
            <a:extLst>
              <a:ext uri="{96DAC541-7B7A-43D3-8B79-37D633B846F1}">
                <asvg:svgBlip xmlns:asvg="http://schemas.microsoft.com/office/drawing/2016/SVG/main" r:embed="rId34"/>
              </a:ext>
            </a:extLst>
          </a:blip>
          <a:stretch>
            <a:fillRect/>
          </a:stretch>
        </p:blipFill>
        <p:spPr>
          <a:xfrm>
            <a:off x="9779774" y="5141116"/>
            <a:ext cx="609600" cy="609600"/>
          </a:xfrm>
          <a:prstGeom prst="rect">
            <a:avLst/>
          </a:prstGeom>
        </p:spPr>
      </p:pic>
      <p:pic>
        <p:nvPicPr>
          <p:cNvPr id="628" name="Gráfico 627">
            <a:extLst>
              <a:ext uri="{FF2B5EF4-FFF2-40B4-BE49-F238E27FC236}">
                <a16:creationId xmlns:a16="http://schemas.microsoft.com/office/drawing/2014/main" id="{1B523449-9E28-A086-A73C-136C928C46C2}"/>
              </a:ext>
            </a:extLst>
          </p:cNvPr>
          <p:cNvPicPr>
            <a:picLocks noChangeAspect="1"/>
          </p:cNvPicPr>
          <p:nvPr/>
        </p:nvPicPr>
        <p:blipFill>
          <a:blip>
            <a:extLst>
              <a:ext uri="{96DAC541-7B7A-43D3-8B79-37D633B846F1}">
                <asvg:svgBlip xmlns:asvg="http://schemas.microsoft.com/office/drawing/2016/SVG/main" r:embed="rId35"/>
              </a:ext>
            </a:extLst>
          </a:blip>
          <a:stretch>
            <a:fillRect/>
          </a:stretch>
        </p:blipFill>
        <p:spPr>
          <a:xfrm>
            <a:off x="10668173" y="5141116"/>
            <a:ext cx="609600" cy="609600"/>
          </a:xfrm>
          <a:prstGeom prst="rect">
            <a:avLst/>
          </a:prstGeom>
        </p:spPr>
      </p:pic>
      <p:pic>
        <p:nvPicPr>
          <p:cNvPr id="632" name="Gráfico 631">
            <a:extLst>
              <a:ext uri="{FF2B5EF4-FFF2-40B4-BE49-F238E27FC236}">
                <a16:creationId xmlns:a16="http://schemas.microsoft.com/office/drawing/2014/main" id="{C9E52916-8390-E1C4-7CC3-D683900426D1}"/>
              </a:ext>
            </a:extLst>
          </p:cNvPr>
          <p:cNvPicPr>
            <a:picLocks noChangeAspect="1"/>
          </p:cNvPicPr>
          <p:nvPr/>
        </p:nvPicPr>
        <p:blipFill>
          <a:blip>
            <a:extLst>
              <a:ext uri="{96DAC541-7B7A-43D3-8B79-37D633B846F1}">
                <asvg:svgBlip xmlns:asvg="http://schemas.microsoft.com/office/drawing/2016/SVG/main" r:embed="rId36"/>
              </a:ext>
            </a:extLst>
          </a:blip>
          <a:stretch>
            <a:fillRect/>
          </a:stretch>
        </p:blipFill>
        <p:spPr>
          <a:xfrm>
            <a:off x="895754" y="4286393"/>
            <a:ext cx="609600" cy="609600"/>
          </a:xfrm>
          <a:prstGeom prst="rect">
            <a:avLst/>
          </a:prstGeom>
        </p:spPr>
      </p:pic>
      <p:pic>
        <p:nvPicPr>
          <p:cNvPr id="636" name="Gráfico 635">
            <a:extLst>
              <a:ext uri="{FF2B5EF4-FFF2-40B4-BE49-F238E27FC236}">
                <a16:creationId xmlns:a16="http://schemas.microsoft.com/office/drawing/2014/main" id="{56A652E3-3300-8A46-751D-085D95C746C5}"/>
              </a:ext>
            </a:extLst>
          </p:cNvPr>
          <p:cNvPicPr>
            <a:picLocks noChangeAspect="1"/>
          </p:cNvPicPr>
          <p:nvPr/>
        </p:nvPicPr>
        <p:blipFill>
          <a:blip>
            <a:extLst>
              <a:ext uri="{96DAC541-7B7A-43D3-8B79-37D633B846F1}">
                <asvg:svgBlip xmlns:asvg="http://schemas.microsoft.com/office/drawing/2016/SVG/main" r:embed="rId37"/>
              </a:ext>
            </a:extLst>
          </a:blip>
          <a:stretch>
            <a:fillRect/>
          </a:stretch>
        </p:blipFill>
        <p:spPr>
          <a:xfrm>
            <a:off x="1710122" y="4286393"/>
            <a:ext cx="609600" cy="609600"/>
          </a:xfrm>
          <a:prstGeom prst="rect">
            <a:avLst/>
          </a:prstGeom>
        </p:spPr>
      </p:pic>
      <p:pic>
        <p:nvPicPr>
          <p:cNvPr id="704" name="Gráfico 703">
            <a:extLst>
              <a:ext uri="{FF2B5EF4-FFF2-40B4-BE49-F238E27FC236}">
                <a16:creationId xmlns:a16="http://schemas.microsoft.com/office/drawing/2014/main" id="{820C0EF0-A46C-BC9A-8C5C-4BAEE17F8771}"/>
              </a:ext>
            </a:extLst>
          </p:cNvPr>
          <p:cNvPicPr>
            <a:picLocks noChangeAspect="1"/>
          </p:cNvPicPr>
          <p:nvPr/>
        </p:nvPicPr>
        <p:blipFill>
          <a:blip>
            <a:extLst>
              <a:ext uri="{96DAC541-7B7A-43D3-8B79-37D633B846F1}">
                <asvg:svgBlip xmlns:asvg="http://schemas.microsoft.com/office/drawing/2016/SVG/main" r:embed="rId38"/>
              </a:ext>
            </a:extLst>
          </a:blip>
          <a:stretch>
            <a:fillRect/>
          </a:stretch>
        </p:blipFill>
        <p:spPr>
          <a:xfrm>
            <a:off x="2524490" y="4286393"/>
            <a:ext cx="609600" cy="609600"/>
          </a:xfrm>
          <a:prstGeom prst="rect">
            <a:avLst/>
          </a:prstGeom>
        </p:spPr>
      </p:pic>
      <p:pic>
        <p:nvPicPr>
          <p:cNvPr id="706" name="Gráfico 705">
            <a:extLst>
              <a:ext uri="{FF2B5EF4-FFF2-40B4-BE49-F238E27FC236}">
                <a16:creationId xmlns:a16="http://schemas.microsoft.com/office/drawing/2014/main" id="{3A39A56B-F1B7-B6B7-B5D0-031D19018AA5}"/>
              </a:ext>
            </a:extLst>
          </p:cNvPr>
          <p:cNvPicPr>
            <a:picLocks noChangeAspect="1"/>
          </p:cNvPicPr>
          <p:nvPr/>
        </p:nvPicPr>
        <p:blipFill>
          <a:blip>
            <a:extLst>
              <a:ext uri="{96DAC541-7B7A-43D3-8B79-37D633B846F1}">
                <asvg:svgBlip xmlns:asvg="http://schemas.microsoft.com/office/drawing/2016/SVG/main" r:embed="rId39"/>
              </a:ext>
            </a:extLst>
          </a:blip>
          <a:stretch>
            <a:fillRect/>
          </a:stretch>
        </p:blipFill>
        <p:spPr>
          <a:xfrm>
            <a:off x="3338858" y="4286393"/>
            <a:ext cx="609600" cy="609600"/>
          </a:xfrm>
          <a:prstGeom prst="rect">
            <a:avLst/>
          </a:prstGeom>
        </p:spPr>
      </p:pic>
      <p:pic>
        <p:nvPicPr>
          <p:cNvPr id="708" name="Gráfico 707">
            <a:extLst>
              <a:ext uri="{FF2B5EF4-FFF2-40B4-BE49-F238E27FC236}">
                <a16:creationId xmlns:a16="http://schemas.microsoft.com/office/drawing/2014/main" id="{A6F6F087-FDA4-886E-141D-9904FC3E7A88}"/>
              </a:ext>
            </a:extLst>
          </p:cNvPr>
          <p:cNvPicPr>
            <a:picLocks noChangeAspect="1"/>
          </p:cNvPicPr>
          <p:nvPr/>
        </p:nvPicPr>
        <p:blipFill>
          <a:blip>
            <a:extLst>
              <a:ext uri="{96DAC541-7B7A-43D3-8B79-37D633B846F1}">
                <asvg:svgBlip xmlns:asvg="http://schemas.microsoft.com/office/drawing/2016/SVG/main" r:embed="rId40"/>
              </a:ext>
            </a:extLst>
          </a:blip>
          <a:stretch>
            <a:fillRect/>
          </a:stretch>
        </p:blipFill>
        <p:spPr>
          <a:xfrm>
            <a:off x="4153226" y="4286393"/>
            <a:ext cx="609600" cy="609600"/>
          </a:xfrm>
          <a:prstGeom prst="rect">
            <a:avLst/>
          </a:prstGeom>
        </p:spPr>
      </p:pic>
      <p:pic>
        <p:nvPicPr>
          <p:cNvPr id="710" name="Gráfico 709">
            <a:extLst>
              <a:ext uri="{FF2B5EF4-FFF2-40B4-BE49-F238E27FC236}">
                <a16:creationId xmlns:a16="http://schemas.microsoft.com/office/drawing/2014/main" id="{16D6E2F2-FB5E-BA6E-CE9E-36AB25F5E4F9}"/>
              </a:ext>
            </a:extLst>
          </p:cNvPr>
          <p:cNvPicPr>
            <a:picLocks noChangeAspect="1"/>
          </p:cNvPicPr>
          <p:nvPr/>
        </p:nvPicPr>
        <p:blipFill>
          <a:blip>
            <a:extLst>
              <a:ext uri="{96DAC541-7B7A-43D3-8B79-37D633B846F1}">
                <asvg:svgBlip xmlns:asvg="http://schemas.microsoft.com/office/drawing/2016/SVG/main" r:embed="rId41"/>
              </a:ext>
            </a:extLst>
          </a:blip>
          <a:stretch>
            <a:fillRect/>
          </a:stretch>
        </p:blipFill>
        <p:spPr>
          <a:xfrm>
            <a:off x="4967594" y="4286393"/>
            <a:ext cx="609600" cy="609600"/>
          </a:xfrm>
          <a:prstGeom prst="rect">
            <a:avLst/>
          </a:prstGeom>
        </p:spPr>
      </p:pic>
      <p:pic>
        <p:nvPicPr>
          <p:cNvPr id="712" name="Gráfico 711">
            <a:extLst>
              <a:ext uri="{FF2B5EF4-FFF2-40B4-BE49-F238E27FC236}">
                <a16:creationId xmlns:a16="http://schemas.microsoft.com/office/drawing/2014/main" id="{BD414586-84C7-52F9-EFF4-3F448A2A7B32}"/>
              </a:ext>
            </a:extLst>
          </p:cNvPr>
          <p:cNvPicPr>
            <a:picLocks noChangeAspect="1"/>
          </p:cNvPicPr>
          <p:nvPr/>
        </p:nvPicPr>
        <p:blipFill>
          <a:blip>
            <a:extLst>
              <a:ext uri="{96DAC541-7B7A-43D3-8B79-37D633B846F1}">
                <asvg:svgBlip xmlns:asvg="http://schemas.microsoft.com/office/drawing/2016/SVG/main" r:embed="rId42"/>
              </a:ext>
            </a:extLst>
          </a:blip>
          <a:stretch>
            <a:fillRect/>
          </a:stretch>
        </p:blipFill>
        <p:spPr>
          <a:xfrm>
            <a:off x="5781962" y="4286393"/>
            <a:ext cx="609600" cy="609600"/>
          </a:xfrm>
          <a:prstGeom prst="rect">
            <a:avLst/>
          </a:prstGeom>
        </p:spPr>
      </p:pic>
      <p:pic>
        <p:nvPicPr>
          <p:cNvPr id="714" name="Gráfico 713">
            <a:extLst>
              <a:ext uri="{FF2B5EF4-FFF2-40B4-BE49-F238E27FC236}">
                <a16:creationId xmlns:a16="http://schemas.microsoft.com/office/drawing/2014/main" id="{A9AFBD9A-AA9E-72F2-315F-C24D96816563}"/>
              </a:ext>
            </a:extLst>
          </p:cNvPr>
          <p:cNvPicPr>
            <a:picLocks noChangeAspect="1"/>
          </p:cNvPicPr>
          <p:nvPr/>
        </p:nvPicPr>
        <p:blipFill>
          <a:blip>
            <a:extLst>
              <a:ext uri="{96DAC541-7B7A-43D3-8B79-37D633B846F1}">
                <asvg:svgBlip xmlns:asvg="http://schemas.microsoft.com/office/drawing/2016/SVG/main" r:embed="rId43"/>
              </a:ext>
            </a:extLst>
          </a:blip>
          <a:stretch>
            <a:fillRect/>
          </a:stretch>
        </p:blipFill>
        <p:spPr>
          <a:xfrm>
            <a:off x="6596330" y="4286393"/>
            <a:ext cx="609600" cy="609600"/>
          </a:xfrm>
          <a:prstGeom prst="rect">
            <a:avLst/>
          </a:prstGeom>
        </p:spPr>
      </p:pic>
      <p:pic>
        <p:nvPicPr>
          <p:cNvPr id="716" name="Gráfico 715">
            <a:extLst>
              <a:ext uri="{FF2B5EF4-FFF2-40B4-BE49-F238E27FC236}">
                <a16:creationId xmlns:a16="http://schemas.microsoft.com/office/drawing/2014/main" id="{AA583CF6-1990-C72E-8C54-2C3FFC19E9DB}"/>
              </a:ext>
            </a:extLst>
          </p:cNvPr>
          <p:cNvPicPr>
            <a:picLocks noChangeAspect="1"/>
          </p:cNvPicPr>
          <p:nvPr/>
        </p:nvPicPr>
        <p:blipFill>
          <a:blip>
            <a:extLst>
              <a:ext uri="{96DAC541-7B7A-43D3-8B79-37D633B846F1}">
                <asvg:svgBlip xmlns:asvg="http://schemas.microsoft.com/office/drawing/2016/SVG/main" r:embed="rId44"/>
              </a:ext>
            </a:extLst>
          </a:blip>
          <a:stretch>
            <a:fillRect/>
          </a:stretch>
        </p:blipFill>
        <p:spPr>
          <a:xfrm>
            <a:off x="7410698" y="4286393"/>
            <a:ext cx="609600" cy="609600"/>
          </a:xfrm>
          <a:prstGeom prst="rect">
            <a:avLst/>
          </a:prstGeom>
        </p:spPr>
      </p:pic>
      <p:pic>
        <p:nvPicPr>
          <p:cNvPr id="718" name="Gráfico 717">
            <a:extLst>
              <a:ext uri="{FF2B5EF4-FFF2-40B4-BE49-F238E27FC236}">
                <a16:creationId xmlns:a16="http://schemas.microsoft.com/office/drawing/2014/main" id="{BF5ACBBC-8AAD-8632-1069-F364CE9916E0}"/>
              </a:ext>
            </a:extLst>
          </p:cNvPr>
          <p:cNvPicPr>
            <a:picLocks noChangeAspect="1"/>
          </p:cNvPicPr>
          <p:nvPr/>
        </p:nvPicPr>
        <p:blipFill>
          <a:blip>
            <a:extLst>
              <a:ext uri="{96DAC541-7B7A-43D3-8B79-37D633B846F1}">
                <asvg:svgBlip xmlns:asvg="http://schemas.microsoft.com/office/drawing/2016/SVG/main" r:embed="rId45"/>
              </a:ext>
            </a:extLst>
          </a:blip>
          <a:stretch>
            <a:fillRect/>
          </a:stretch>
        </p:blipFill>
        <p:spPr>
          <a:xfrm>
            <a:off x="10668173" y="4286393"/>
            <a:ext cx="609600" cy="609600"/>
          </a:xfrm>
          <a:prstGeom prst="rect">
            <a:avLst/>
          </a:prstGeom>
        </p:spPr>
      </p:pic>
      <p:pic>
        <p:nvPicPr>
          <p:cNvPr id="720" name="Gráfico 719">
            <a:extLst>
              <a:ext uri="{FF2B5EF4-FFF2-40B4-BE49-F238E27FC236}">
                <a16:creationId xmlns:a16="http://schemas.microsoft.com/office/drawing/2014/main" id="{EA02B531-99C5-520E-79D8-50D4784635DA}"/>
              </a:ext>
            </a:extLst>
          </p:cNvPr>
          <p:cNvPicPr>
            <a:picLocks noChangeAspect="1"/>
          </p:cNvPicPr>
          <p:nvPr/>
        </p:nvPicPr>
        <p:blipFill>
          <a:blip>
            <a:extLst>
              <a:ext uri="{96DAC541-7B7A-43D3-8B79-37D633B846F1}">
                <asvg:svgBlip xmlns:asvg="http://schemas.microsoft.com/office/drawing/2016/SVG/main" r:embed="rId46"/>
              </a:ext>
            </a:extLst>
          </a:blip>
          <a:stretch>
            <a:fillRect/>
          </a:stretch>
        </p:blipFill>
        <p:spPr>
          <a:xfrm>
            <a:off x="8225066" y="4286393"/>
            <a:ext cx="609600" cy="609600"/>
          </a:xfrm>
          <a:prstGeom prst="rect">
            <a:avLst/>
          </a:prstGeom>
        </p:spPr>
      </p:pic>
      <p:pic>
        <p:nvPicPr>
          <p:cNvPr id="722" name="Gráfico 721">
            <a:extLst>
              <a:ext uri="{FF2B5EF4-FFF2-40B4-BE49-F238E27FC236}">
                <a16:creationId xmlns:a16="http://schemas.microsoft.com/office/drawing/2014/main" id="{D1A566E2-6E31-4BE7-5873-97CD559C0620}"/>
              </a:ext>
            </a:extLst>
          </p:cNvPr>
          <p:cNvPicPr>
            <a:picLocks noChangeAspect="1"/>
          </p:cNvPicPr>
          <p:nvPr/>
        </p:nvPicPr>
        <p:blipFill>
          <a:blip>
            <a:extLst>
              <a:ext uri="{96DAC541-7B7A-43D3-8B79-37D633B846F1}">
                <asvg:svgBlip xmlns:asvg="http://schemas.microsoft.com/office/drawing/2016/SVG/main" r:embed="rId47"/>
              </a:ext>
            </a:extLst>
          </a:blip>
          <a:stretch>
            <a:fillRect/>
          </a:stretch>
        </p:blipFill>
        <p:spPr>
          <a:xfrm>
            <a:off x="9039434" y="4286393"/>
            <a:ext cx="609600" cy="609600"/>
          </a:xfrm>
          <a:prstGeom prst="rect">
            <a:avLst/>
          </a:prstGeom>
        </p:spPr>
      </p:pic>
      <p:pic>
        <p:nvPicPr>
          <p:cNvPr id="724" name="Gráfico 723">
            <a:extLst>
              <a:ext uri="{FF2B5EF4-FFF2-40B4-BE49-F238E27FC236}">
                <a16:creationId xmlns:a16="http://schemas.microsoft.com/office/drawing/2014/main" id="{2F01E8D7-A4D4-A96F-C434-F903D4B5B131}"/>
              </a:ext>
            </a:extLst>
          </p:cNvPr>
          <p:cNvPicPr>
            <a:picLocks noChangeAspect="1"/>
          </p:cNvPicPr>
          <p:nvPr/>
        </p:nvPicPr>
        <p:blipFill>
          <a:blip>
            <a:extLst>
              <a:ext uri="{96DAC541-7B7A-43D3-8B79-37D633B846F1}">
                <asvg:svgBlip xmlns:asvg="http://schemas.microsoft.com/office/drawing/2016/SVG/main" r:embed="rId48"/>
              </a:ext>
            </a:extLst>
          </a:blip>
          <a:stretch>
            <a:fillRect/>
          </a:stretch>
        </p:blipFill>
        <p:spPr>
          <a:xfrm>
            <a:off x="9853802" y="4286393"/>
            <a:ext cx="609600" cy="609600"/>
          </a:xfrm>
          <a:prstGeom prst="rect">
            <a:avLst/>
          </a:prstGeom>
        </p:spPr>
      </p:pic>
      <p:pic>
        <p:nvPicPr>
          <p:cNvPr id="726" name="Gráfico 725">
            <a:extLst>
              <a:ext uri="{FF2B5EF4-FFF2-40B4-BE49-F238E27FC236}">
                <a16:creationId xmlns:a16="http://schemas.microsoft.com/office/drawing/2014/main" id="{659A8106-8DF8-6A94-D39D-F5D1F828E075}"/>
              </a:ext>
            </a:extLst>
          </p:cNvPr>
          <p:cNvPicPr>
            <a:picLocks noChangeAspect="1"/>
          </p:cNvPicPr>
          <p:nvPr/>
        </p:nvPicPr>
        <p:blipFill>
          <a:blip>
            <a:extLst>
              <a:ext uri="{96DAC541-7B7A-43D3-8B79-37D633B846F1}">
                <asvg:svgBlip xmlns:asvg="http://schemas.microsoft.com/office/drawing/2016/SVG/main" r:embed="rId49"/>
              </a:ext>
            </a:extLst>
          </a:blip>
          <a:stretch>
            <a:fillRect/>
          </a:stretch>
        </p:blipFill>
        <p:spPr>
          <a:xfrm>
            <a:off x="895754" y="5141116"/>
            <a:ext cx="609600" cy="609600"/>
          </a:xfrm>
          <a:prstGeom prst="rect">
            <a:avLst/>
          </a:prstGeom>
        </p:spPr>
      </p:pic>
      <p:pic>
        <p:nvPicPr>
          <p:cNvPr id="728" name="Gráfico 727">
            <a:extLst>
              <a:ext uri="{FF2B5EF4-FFF2-40B4-BE49-F238E27FC236}">
                <a16:creationId xmlns:a16="http://schemas.microsoft.com/office/drawing/2014/main" id="{A72B147C-70E7-879A-BBB3-20E3A70421AD}"/>
              </a:ext>
            </a:extLst>
          </p:cNvPr>
          <p:cNvPicPr>
            <a:picLocks noChangeAspect="1"/>
          </p:cNvPicPr>
          <p:nvPr/>
        </p:nvPicPr>
        <p:blipFill>
          <a:blip>
            <a:extLst>
              <a:ext uri="{96DAC541-7B7A-43D3-8B79-37D633B846F1}">
                <asvg:svgBlip xmlns:asvg="http://schemas.microsoft.com/office/drawing/2016/SVG/main" r:embed="rId50"/>
              </a:ext>
            </a:extLst>
          </a:blip>
          <a:stretch>
            <a:fillRect/>
          </a:stretch>
        </p:blipFill>
        <p:spPr>
          <a:xfrm>
            <a:off x="1784156" y="5141116"/>
            <a:ext cx="609600" cy="609600"/>
          </a:xfrm>
          <a:prstGeom prst="rect">
            <a:avLst/>
          </a:prstGeom>
        </p:spPr>
      </p:pic>
      <p:pic>
        <p:nvPicPr>
          <p:cNvPr id="730" name="Gráfico 729">
            <a:extLst>
              <a:ext uri="{FF2B5EF4-FFF2-40B4-BE49-F238E27FC236}">
                <a16:creationId xmlns:a16="http://schemas.microsoft.com/office/drawing/2014/main" id="{A6E769E0-4F86-A8F1-47FE-3778590C0D16}"/>
              </a:ext>
            </a:extLst>
          </p:cNvPr>
          <p:cNvPicPr>
            <a:picLocks noChangeAspect="1"/>
          </p:cNvPicPr>
          <p:nvPr/>
        </p:nvPicPr>
        <p:blipFill>
          <a:blip>
            <a:extLst>
              <a:ext uri="{96DAC541-7B7A-43D3-8B79-37D633B846F1}">
                <asvg:svgBlip xmlns:asvg="http://schemas.microsoft.com/office/drawing/2016/SVG/main" r:embed="rId51"/>
              </a:ext>
            </a:extLst>
          </a:blip>
          <a:stretch>
            <a:fillRect/>
          </a:stretch>
        </p:blipFill>
        <p:spPr>
          <a:xfrm>
            <a:off x="2672558" y="5141116"/>
            <a:ext cx="609600" cy="609600"/>
          </a:xfrm>
          <a:prstGeom prst="rect">
            <a:avLst/>
          </a:prstGeom>
        </p:spPr>
      </p:pic>
      <p:pic>
        <p:nvPicPr>
          <p:cNvPr id="732" name="Gráfico 731">
            <a:extLst>
              <a:ext uri="{FF2B5EF4-FFF2-40B4-BE49-F238E27FC236}">
                <a16:creationId xmlns:a16="http://schemas.microsoft.com/office/drawing/2014/main" id="{427F23E8-C09A-E24E-004E-E3055BEB2826}"/>
              </a:ext>
            </a:extLst>
          </p:cNvPr>
          <p:cNvPicPr>
            <a:picLocks noChangeAspect="1"/>
          </p:cNvPicPr>
          <p:nvPr/>
        </p:nvPicPr>
        <p:blipFill>
          <a:blip>
            <a:extLst>
              <a:ext uri="{96DAC541-7B7A-43D3-8B79-37D633B846F1}">
                <asvg:svgBlip xmlns:asvg="http://schemas.microsoft.com/office/drawing/2016/SVG/main" r:embed="rId52"/>
              </a:ext>
            </a:extLst>
          </a:blip>
          <a:stretch>
            <a:fillRect/>
          </a:stretch>
        </p:blipFill>
        <p:spPr>
          <a:xfrm>
            <a:off x="3560960" y="5141116"/>
            <a:ext cx="609600" cy="609600"/>
          </a:xfrm>
          <a:prstGeom prst="rect">
            <a:avLst/>
          </a:prstGeom>
        </p:spPr>
      </p:pic>
      <p:pic>
        <p:nvPicPr>
          <p:cNvPr id="733" name="Gráfico 732">
            <a:extLst>
              <a:ext uri="{FF2B5EF4-FFF2-40B4-BE49-F238E27FC236}">
                <a16:creationId xmlns:a16="http://schemas.microsoft.com/office/drawing/2014/main" id="{E4906E4A-4288-432E-CE39-6BED4718BBD8}"/>
              </a:ext>
            </a:extLst>
          </p:cNvPr>
          <p:cNvPicPr>
            <a:picLocks noChangeAspect="1"/>
          </p:cNvPicPr>
          <p:nvPr/>
        </p:nvPicPr>
        <p:blipFill>
          <a:blip>
            <a:extLst>
              <a:ext uri="{96DAC541-7B7A-43D3-8B79-37D633B846F1}">
                <asvg:svgBlip xmlns:asvg="http://schemas.microsoft.com/office/drawing/2016/SVG/main" r:embed="rId53"/>
              </a:ext>
            </a:extLst>
          </a:blip>
          <a:stretch>
            <a:fillRect/>
          </a:stretch>
        </p:blipFill>
        <p:spPr>
          <a:xfrm>
            <a:off x="1377614" y="1162271"/>
            <a:ext cx="609600" cy="609600"/>
          </a:xfrm>
          <a:prstGeom prst="rect">
            <a:avLst/>
          </a:prstGeom>
        </p:spPr>
      </p:pic>
      <p:pic>
        <p:nvPicPr>
          <p:cNvPr id="734" name="Gráfico 733">
            <a:extLst>
              <a:ext uri="{FF2B5EF4-FFF2-40B4-BE49-F238E27FC236}">
                <a16:creationId xmlns:a16="http://schemas.microsoft.com/office/drawing/2014/main" id="{045A1C7B-E5D9-5EBE-DF23-B0757B044CE4}"/>
              </a:ext>
            </a:extLst>
          </p:cNvPr>
          <p:cNvPicPr>
            <a:picLocks noChangeAspect="1"/>
          </p:cNvPicPr>
          <p:nvPr/>
        </p:nvPicPr>
        <p:blipFill>
          <a:blip>
            <a:extLst>
              <a:ext uri="{96DAC541-7B7A-43D3-8B79-37D633B846F1}">
                <asvg:svgBlip xmlns:asvg="http://schemas.microsoft.com/office/drawing/2016/SVG/main" r:embed="rId53"/>
              </a:ext>
            </a:extLst>
          </a:blip>
          <a:stretch>
            <a:fillRect/>
          </a:stretch>
        </p:blipFill>
        <p:spPr>
          <a:xfrm>
            <a:off x="2525884" y="1180743"/>
            <a:ext cx="609600" cy="609600"/>
          </a:xfrm>
          <a:prstGeom prst="rect">
            <a:avLst/>
          </a:prstGeom>
        </p:spPr>
      </p:pic>
      <p:pic>
        <p:nvPicPr>
          <p:cNvPr id="735" name="Gráfico 734">
            <a:extLst>
              <a:ext uri="{FF2B5EF4-FFF2-40B4-BE49-F238E27FC236}">
                <a16:creationId xmlns:a16="http://schemas.microsoft.com/office/drawing/2014/main" id="{7CA4E196-0CE9-D1A7-DB5D-A0FBC83CA71E}"/>
              </a:ext>
            </a:extLst>
          </p:cNvPr>
          <p:cNvPicPr>
            <a:picLocks noChangeAspect="1"/>
          </p:cNvPicPr>
          <p:nvPr/>
        </p:nvPicPr>
        <p:blipFill>
          <a:blip>
            <a:extLst>
              <a:ext uri="{96DAC541-7B7A-43D3-8B79-37D633B846F1}">
                <asvg:svgBlip xmlns:asvg="http://schemas.microsoft.com/office/drawing/2016/SVG/main" r:embed="rId53"/>
              </a:ext>
            </a:extLst>
          </a:blip>
          <a:stretch>
            <a:fillRect/>
          </a:stretch>
        </p:blipFill>
        <p:spPr>
          <a:xfrm>
            <a:off x="3634422" y="1174464"/>
            <a:ext cx="609600" cy="609600"/>
          </a:xfrm>
          <a:prstGeom prst="rect">
            <a:avLst/>
          </a:prstGeom>
        </p:spPr>
      </p:pic>
      <p:pic>
        <p:nvPicPr>
          <p:cNvPr id="736" name="Gráfico 735">
            <a:extLst>
              <a:ext uri="{FF2B5EF4-FFF2-40B4-BE49-F238E27FC236}">
                <a16:creationId xmlns:a16="http://schemas.microsoft.com/office/drawing/2014/main" id="{927A5173-1105-E770-0DE5-A07FF22300EA}"/>
              </a:ext>
            </a:extLst>
          </p:cNvPr>
          <p:cNvPicPr>
            <a:picLocks noChangeAspect="1"/>
          </p:cNvPicPr>
          <p:nvPr/>
        </p:nvPicPr>
        <p:blipFill>
          <a:blip>
            <a:extLst>
              <a:ext uri="{96DAC541-7B7A-43D3-8B79-37D633B846F1}">
                <asvg:svgBlip xmlns:asvg="http://schemas.microsoft.com/office/drawing/2016/SVG/main" r:embed="rId54"/>
              </a:ext>
            </a:extLst>
          </a:blip>
          <a:stretch>
            <a:fillRect/>
          </a:stretch>
        </p:blipFill>
        <p:spPr>
          <a:xfrm>
            <a:off x="4756679" y="1160757"/>
            <a:ext cx="609600" cy="609600"/>
          </a:xfrm>
          <a:prstGeom prst="rect">
            <a:avLst/>
          </a:prstGeom>
        </p:spPr>
      </p:pic>
      <p:pic>
        <p:nvPicPr>
          <p:cNvPr id="737" name="Gráfico 736">
            <a:extLst>
              <a:ext uri="{FF2B5EF4-FFF2-40B4-BE49-F238E27FC236}">
                <a16:creationId xmlns:a16="http://schemas.microsoft.com/office/drawing/2014/main" id="{544D03A9-D9D9-2C5D-E1E9-61EE0A47E55E}"/>
              </a:ext>
            </a:extLst>
          </p:cNvPr>
          <p:cNvPicPr>
            <a:picLocks noChangeAspect="1"/>
          </p:cNvPicPr>
          <p:nvPr/>
        </p:nvPicPr>
        <p:blipFill>
          <a:blip>
            <a:extLst>
              <a:ext uri="{96DAC541-7B7A-43D3-8B79-37D633B846F1}">
                <asvg:svgBlip xmlns:asvg="http://schemas.microsoft.com/office/drawing/2016/SVG/main" r:embed="rId55"/>
              </a:ext>
            </a:extLst>
          </a:blip>
          <a:stretch>
            <a:fillRect/>
          </a:stretch>
        </p:blipFill>
        <p:spPr>
          <a:xfrm>
            <a:off x="5853025" y="1174464"/>
            <a:ext cx="609600" cy="609600"/>
          </a:xfrm>
          <a:prstGeom prst="rect">
            <a:avLst/>
          </a:prstGeom>
        </p:spPr>
      </p:pic>
      <p:pic>
        <p:nvPicPr>
          <p:cNvPr id="2" name="Gráfico 1">
            <a:extLst>
              <a:ext uri="{FF2B5EF4-FFF2-40B4-BE49-F238E27FC236}">
                <a16:creationId xmlns:a16="http://schemas.microsoft.com/office/drawing/2014/main" id="{3E1A84F0-FE5F-7E01-C3A9-F1AD5E4E2A87}"/>
              </a:ext>
            </a:extLst>
          </p:cNvPr>
          <p:cNvPicPr>
            <a:picLocks noChangeAspect="1"/>
          </p:cNvPicPr>
          <p:nvPr/>
        </p:nvPicPr>
        <p:blipFill>
          <a:blip>
            <a:extLst>
              <a:ext uri="{96DAC541-7B7A-43D3-8B79-37D633B846F1}">
                <asvg:svgBlip xmlns:asvg="http://schemas.microsoft.com/office/drawing/2016/SVG/main" r:embed="rId56"/>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3117575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DEEDE-9E94-30EE-A73A-029733589E01}"/>
            </a:ext>
          </a:extLst>
        </p:cNvPr>
        <p:cNvGrpSpPr/>
        <p:nvPr/>
      </p:nvGrpSpPr>
      <p:grpSpPr>
        <a:xfrm>
          <a:off x="0" y="0"/>
          <a:ext cx="0" cy="0"/>
          <a:chOff x="0" y="0"/>
          <a:chExt cx="0" cy="0"/>
        </a:xfrm>
      </p:grpSpPr>
      <p:sp>
        <p:nvSpPr>
          <p:cNvPr id="748" name="Elipse 747">
            <a:extLst>
              <a:ext uri="{FF2B5EF4-FFF2-40B4-BE49-F238E27FC236}">
                <a16:creationId xmlns:a16="http://schemas.microsoft.com/office/drawing/2014/main" id="{4A67094A-6449-2834-F877-106C847BE95A}"/>
              </a:ext>
            </a:extLst>
          </p:cNvPr>
          <p:cNvSpPr/>
          <p:nvPr/>
        </p:nvSpPr>
        <p:spPr>
          <a:xfrm>
            <a:off x="1219027" y="1033464"/>
            <a:ext cx="891600" cy="8916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49" name="Elipse 748">
            <a:extLst>
              <a:ext uri="{FF2B5EF4-FFF2-40B4-BE49-F238E27FC236}">
                <a16:creationId xmlns:a16="http://schemas.microsoft.com/office/drawing/2014/main" id="{974EC739-291E-54F0-0AA4-3DF0998B6708}"/>
              </a:ext>
            </a:extLst>
          </p:cNvPr>
          <p:cNvSpPr/>
          <p:nvPr/>
        </p:nvSpPr>
        <p:spPr>
          <a:xfrm>
            <a:off x="2339968" y="1033464"/>
            <a:ext cx="891600" cy="8916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0" name="Elipse 749">
            <a:extLst>
              <a:ext uri="{FF2B5EF4-FFF2-40B4-BE49-F238E27FC236}">
                <a16:creationId xmlns:a16="http://schemas.microsoft.com/office/drawing/2014/main" id="{30BAFE64-3261-2762-FE47-61C5F9602FBF}"/>
              </a:ext>
            </a:extLst>
          </p:cNvPr>
          <p:cNvSpPr/>
          <p:nvPr/>
        </p:nvSpPr>
        <p:spPr>
          <a:xfrm>
            <a:off x="3460909" y="1033464"/>
            <a:ext cx="891600" cy="8916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1" name="Elipse 750">
            <a:extLst>
              <a:ext uri="{FF2B5EF4-FFF2-40B4-BE49-F238E27FC236}">
                <a16:creationId xmlns:a16="http://schemas.microsoft.com/office/drawing/2014/main" id="{2814E182-CFEE-D476-E7A3-2389B5041063}"/>
              </a:ext>
            </a:extLst>
          </p:cNvPr>
          <p:cNvSpPr/>
          <p:nvPr/>
        </p:nvSpPr>
        <p:spPr>
          <a:xfrm>
            <a:off x="4581850" y="1033464"/>
            <a:ext cx="891600" cy="8916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2" name="Elipse 751">
            <a:extLst>
              <a:ext uri="{FF2B5EF4-FFF2-40B4-BE49-F238E27FC236}">
                <a16:creationId xmlns:a16="http://schemas.microsoft.com/office/drawing/2014/main" id="{40B5B60D-5770-589F-A5D2-E4C883EF7EA7}"/>
              </a:ext>
            </a:extLst>
          </p:cNvPr>
          <p:cNvSpPr/>
          <p:nvPr/>
        </p:nvSpPr>
        <p:spPr>
          <a:xfrm>
            <a:off x="5702789" y="1033464"/>
            <a:ext cx="891600" cy="8916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 name="Gráfico 2">
            <a:extLst>
              <a:ext uri="{FF2B5EF4-FFF2-40B4-BE49-F238E27FC236}">
                <a16:creationId xmlns:a16="http://schemas.microsoft.com/office/drawing/2014/main" id="{82F0D48D-C5B1-D4E8-9932-0B1E6AD603F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842247" y="3438240"/>
            <a:ext cx="609600" cy="609600"/>
          </a:xfrm>
          <a:prstGeom prst="rect">
            <a:avLst/>
          </a:prstGeom>
        </p:spPr>
      </p:pic>
      <p:pic>
        <p:nvPicPr>
          <p:cNvPr id="6" name="Gráfico 5">
            <a:extLst>
              <a:ext uri="{FF2B5EF4-FFF2-40B4-BE49-F238E27FC236}">
                <a16:creationId xmlns:a16="http://schemas.microsoft.com/office/drawing/2014/main" id="{BC3F7ECD-DDE5-39F5-A983-F3996A20C95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629267" y="3438240"/>
            <a:ext cx="609600" cy="609600"/>
          </a:xfrm>
          <a:prstGeom prst="rect">
            <a:avLst/>
          </a:prstGeom>
        </p:spPr>
      </p:pic>
      <p:pic>
        <p:nvPicPr>
          <p:cNvPr id="9" name="Gráfico 8">
            <a:extLst>
              <a:ext uri="{FF2B5EF4-FFF2-40B4-BE49-F238E27FC236}">
                <a16:creationId xmlns:a16="http://schemas.microsoft.com/office/drawing/2014/main" id="{5C7DCA75-1654-E4D8-236E-9B250727CD5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416287" y="3438240"/>
            <a:ext cx="609600" cy="609600"/>
          </a:xfrm>
          <a:prstGeom prst="rect">
            <a:avLst/>
          </a:prstGeom>
        </p:spPr>
      </p:pic>
      <p:pic>
        <p:nvPicPr>
          <p:cNvPr id="11" name="Gráfico 10">
            <a:extLst>
              <a:ext uri="{FF2B5EF4-FFF2-40B4-BE49-F238E27FC236}">
                <a16:creationId xmlns:a16="http://schemas.microsoft.com/office/drawing/2014/main" id="{A0C5050C-0606-267F-AB4C-8FEA13B0F90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203307" y="3438240"/>
            <a:ext cx="609600" cy="609600"/>
          </a:xfrm>
          <a:prstGeom prst="rect">
            <a:avLst/>
          </a:prstGeom>
        </p:spPr>
      </p:pic>
      <p:pic>
        <p:nvPicPr>
          <p:cNvPr id="14" name="Gráfico 13">
            <a:extLst>
              <a:ext uri="{FF2B5EF4-FFF2-40B4-BE49-F238E27FC236}">
                <a16:creationId xmlns:a16="http://schemas.microsoft.com/office/drawing/2014/main" id="{26B533E6-808E-C646-2937-0A049050E85F}"/>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990327" y="3438240"/>
            <a:ext cx="609600" cy="609600"/>
          </a:xfrm>
          <a:prstGeom prst="rect">
            <a:avLst/>
          </a:prstGeom>
        </p:spPr>
      </p:pic>
      <p:pic>
        <p:nvPicPr>
          <p:cNvPr id="17" name="Gráfico 16">
            <a:extLst>
              <a:ext uri="{FF2B5EF4-FFF2-40B4-BE49-F238E27FC236}">
                <a16:creationId xmlns:a16="http://schemas.microsoft.com/office/drawing/2014/main" id="{197FB5DC-3957-1671-213E-FF00D1AF62FC}"/>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777347" y="3438240"/>
            <a:ext cx="609600" cy="609600"/>
          </a:xfrm>
          <a:prstGeom prst="rect">
            <a:avLst/>
          </a:prstGeom>
        </p:spPr>
      </p:pic>
      <p:pic>
        <p:nvPicPr>
          <p:cNvPr id="19" name="Gráfico 18">
            <a:extLst>
              <a:ext uri="{FF2B5EF4-FFF2-40B4-BE49-F238E27FC236}">
                <a16:creationId xmlns:a16="http://schemas.microsoft.com/office/drawing/2014/main" id="{97580905-E7BB-42A3-4656-FB2A5A858A65}"/>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564367" y="3438240"/>
            <a:ext cx="609600" cy="609600"/>
          </a:xfrm>
          <a:prstGeom prst="rect">
            <a:avLst/>
          </a:prstGeom>
        </p:spPr>
      </p:pic>
      <p:pic>
        <p:nvPicPr>
          <p:cNvPr id="22" name="Gráfico 21">
            <a:extLst>
              <a:ext uri="{FF2B5EF4-FFF2-40B4-BE49-F238E27FC236}">
                <a16:creationId xmlns:a16="http://schemas.microsoft.com/office/drawing/2014/main" id="{8ADCDA6E-E9D3-B0A5-484B-C58C1A7C5BBB}"/>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7351387" y="3438240"/>
            <a:ext cx="609600" cy="609600"/>
          </a:xfrm>
          <a:prstGeom prst="rect">
            <a:avLst/>
          </a:prstGeom>
        </p:spPr>
      </p:pic>
      <p:pic>
        <p:nvPicPr>
          <p:cNvPr id="25" name="Gráfico 24">
            <a:extLst>
              <a:ext uri="{FF2B5EF4-FFF2-40B4-BE49-F238E27FC236}">
                <a16:creationId xmlns:a16="http://schemas.microsoft.com/office/drawing/2014/main" id="{417EF8D0-840D-1336-5D7B-4CBC36DB49EC}"/>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8138407" y="3438240"/>
            <a:ext cx="609600" cy="609600"/>
          </a:xfrm>
          <a:prstGeom prst="rect">
            <a:avLst/>
          </a:prstGeom>
        </p:spPr>
      </p:pic>
      <p:pic>
        <p:nvPicPr>
          <p:cNvPr id="27" name="Gráfico 26">
            <a:extLst>
              <a:ext uri="{FF2B5EF4-FFF2-40B4-BE49-F238E27FC236}">
                <a16:creationId xmlns:a16="http://schemas.microsoft.com/office/drawing/2014/main" id="{F5022305-7A67-4283-E3C0-CB1898425FC5}"/>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8925427" y="3438240"/>
            <a:ext cx="609600" cy="609600"/>
          </a:xfrm>
          <a:prstGeom prst="rect">
            <a:avLst/>
          </a:prstGeom>
        </p:spPr>
      </p:pic>
      <p:pic>
        <p:nvPicPr>
          <p:cNvPr id="30" name="Gráfico 29">
            <a:extLst>
              <a:ext uri="{FF2B5EF4-FFF2-40B4-BE49-F238E27FC236}">
                <a16:creationId xmlns:a16="http://schemas.microsoft.com/office/drawing/2014/main" id="{66D54FDF-0D29-1876-3A46-C27274982D80}"/>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9712447" y="3438240"/>
            <a:ext cx="609600" cy="609600"/>
          </a:xfrm>
          <a:prstGeom prst="rect">
            <a:avLst/>
          </a:prstGeom>
        </p:spPr>
      </p:pic>
      <p:pic>
        <p:nvPicPr>
          <p:cNvPr id="33" name="Gráfico 32">
            <a:extLst>
              <a:ext uri="{FF2B5EF4-FFF2-40B4-BE49-F238E27FC236}">
                <a16:creationId xmlns:a16="http://schemas.microsoft.com/office/drawing/2014/main" id="{A3D5AFB7-D638-52B7-DA77-3C4CF648A4FB}"/>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10499464" y="3438240"/>
            <a:ext cx="609600" cy="609600"/>
          </a:xfrm>
          <a:prstGeom prst="rect">
            <a:avLst/>
          </a:prstGeom>
        </p:spPr>
      </p:pic>
      <p:pic>
        <p:nvPicPr>
          <p:cNvPr id="35" name="Gráfico 34">
            <a:extLst>
              <a:ext uri="{FF2B5EF4-FFF2-40B4-BE49-F238E27FC236}">
                <a16:creationId xmlns:a16="http://schemas.microsoft.com/office/drawing/2014/main" id="{58FAABF5-68F8-E5D8-30AE-04E2C06680A5}"/>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10508700" y="2662380"/>
            <a:ext cx="609600" cy="609600"/>
          </a:xfrm>
          <a:prstGeom prst="rect">
            <a:avLst/>
          </a:prstGeom>
        </p:spPr>
      </p:pic>
      <p:pic>
        <p:nvPicPr>
          <p:cNvPr id="38" name="Gráfico 37">
            <a:extLst>
              <a:ext uri="{FF2B5EF4-FFF2-40B4-BE49-F238E27FC236}">
                <a16:creationId xmlns:a16="http://schemas.microsoft.com/office/drawing/2014/main" id="{8211E88C-5BBC-918C-D732-3882549AF8C4}"/>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1055227" y="2662380"/>
            <a:ext cx="609600" cy="609600"/>
          </a:xfrm>
          <a:prstGeom prst="rect">
            <a:avLst/>
          </a:prstGeom>
        </p:spPr>
      </p:pic>
      <p:pic>
        <p:nvPicPr>
          <p:cNvPr id="41" name="Gráfico 40">
            <a:extLst>
              <a:ext uri="{FF2B5EF4-FFF2-40B4-BE49-F238E27FC236}">
                <a16:creationId xmlns:a16="http://schemas.microsoft.com/office/drawing/2014/main" id="{20507B21-9B82-0C19-5699-F634BEE81115}"/>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1914634" y="2662380"/>
            <a:ext cx="609600" cy="609600"/>
          </a:xfrm>
          <a:prstGeom prst="rect">
            <a:avLst/>
          </a:prstGeom>
        </p:spPr>
      </p:pic>
      <p:pic>
        <p:nvPicPr>
          <p:cNvPr id="43" name="Gráfico 42">
            <a:extLst>
              <a:ext uri="{FF2B5EF4-FFF2-40B4-BE49-F238E27FC236}">
                <a16:creationId xmlns:a16="http://schemas.microsoft.com/office/drawing/2014/main" id="{DFA92491-DDEE-AF02-E05A-4CF89097F1AE}"/>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a:off x="2774041" y="2662380"/>
            <a:ext cx="609600" cy="609600"/>
          </a:xfrm>
          <a:prstGeom prst="rect">
            <a:avLst/>
          </a:prstGeom>
        </p:spPr>
      </p:pic>
      <p:pic>
        <p:nvPicPr>
          <p:cNvPr id="46" name="Gráfico 45">
            <a:extLst>
              <a:ext uri="{FF2B5EF4-FFF2-40B4-BE49-F238E27FC236}">
                <a16:creationId xmlns:a16="http://schemas.microsoft.com/office/drawing/2014/main" id="{A487E3E6-66CA-D978-9E19-719FB01CA037}"/>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a:off x="3633448" y="2662380"/>
            <a:ext cx="609600" cy="609600"/>
          </a:xfrm>
          <a:prstGeom prst="rect">
            <a:avLst/>
          </a:prstGeom>
        </p:spPr>
      </p:pic>
      <p:pic>
        <p:nvPicPr>
          <p:cNvPr id="49" name="Gráfico 48">
            <a:extLst>
              <a:ext uri="{FF2B5EF4-FFF2-40B4-BE49-F238E27FC236}">
                <a16:creationId xmlns:a16="http://schemas.microsoft.com/office/drawing/2014/main" id="{43BAE234-F4A9-02F5-EB15-C8E1E4D2018C}"/>
              </a:ext>
            </a:extLst>
          </p:cNvPr>
          <p:cNvPicPr>
            <a:picLocks noChangeAspect="1"/>
          </p:cNvPicPr>
          <p:nvPr/>
        </p:nvPicPr>
        <p:blipFill>
          <a:blip>
            <a:extLst>
              <a:ext uri="{96DAC541-7B7A-43D3-8B79-37D633B846F1}">
                <asvg:svgBlip xmlns:asvg="http://schemas.microsoft.com/office/drawing/2016/SVG/main" r:embed="rId20"/>
              </a:ext>
            </a:extLst>
          </a:blip>
          <a:stretch>
            <a:fillRect/>
          </a:stretch>
        </p:blipFill>
        <p:spPr>
          <a:xfrm>
            <a:off x="4492855" y="2662380"/>
            <a:ext cx="609600" cy="609600"/>
          </a:xfrm>
          <a:prstGeom prst="rect">
            <a:avLst/>
          </a:prstGeom>
        </p:spPr>
      </p:pic>
      <p:pic>
        <p:nvPicPr>
          <p:cNvPr id="51" name="Gráfico 50">
            <a:extLst>
              <a:ext uri="{FF2B5EF4-FFF2-40B4-BE49-F238E27FC236}">
                <a16:creationId xmlns:a16="http://schemas.microsoft.com/office/drawing/2014/main" id="{AD44D4DB-3EE7-74CD-7BC7-957D4405178D}"/>
              </a:ext>
            </a:extLst>
          </p:cNvPr>
          <p:cNvPicPr>
            <a:picLocks noChangeAspect="1"/>
          </p:cNvPicPr>
          <p:nvPr/>
        </p:nvPicPr>
        <p:blipFill>
          <a:blip>
            <a:extLst>
              <a:ext uri="{96DAC541-7B7A-43D3-8B79-37D633B846F1}">
                <asvg:svgBlip xmlns:asvg="http://schemas.microsoft.com/office/drawing/2016/SVG/main" r:embed="rId21"/>
              </a:ext>
            </a:extLst>
          </a:blip>
          <a:stretch>
            <a:fillRect/>
          </a:stretch>
        </p:blipFill>
        <p:spPr>
          <a:xfrm>
            <a:off x="5352262" y="2662380"/>
            <a:ext cx="609600" cy="609600"/>
          </a:xfrm>
          <a:prstGeom prst="rect">
            <a:avLst/>
          </a:prstGeom>
        </p:spPr>
      </p:pic>
      <p:pic>
        <p:nvPicPr>
          <p:cNvPr id="54" name="Gráfico 53">
            <a:extLst>
              <a:ext uri="{FF2B5EF4-FFF2-40B4-BE49-F238E27FC236}">
                <a16:creationId xmlns:a16="http://schemas.microsoft.com/office/drawing/2014/main" id="{AF74839F-39FB-F607-55A7-249384DAA849}"/>
              </a:ext>
            </a:extLst>
          </p:cNvPr>
          <p:cNvPicPr>
            <a:picLocks noChangeAspect="1"/>
          </p:cNvPicPr>
          <p:nvPr/>
        </p:nvPicPr>
        <p:blipFill>
          <a:blip>
            <a:extLst>
              <a:ext uri="{96DAC541-7B7A-43D3-8B79-37D633B846F1}">
                <asvg:svgBlip xmlns:asvg="http://schemas.microsoft.com/office/drawing/2016/SVG/main" r:embed="rId22"/>
              </a:ext>
            </a:extLst>
          </a:blip>
          <a:stretch>
            <a:fillRect/>
          </a:stretch>
        </p:blipFill>
        <p:spPr>
          <a:xfrm>
            <a:off x="6211669" y="2662380"/>
            <a:ext cx="609600" cy="609600"/>
          </a:xfrm>
          <a:prstGeom prst="rect">
            <a:avLst/>
          </a:prstGeom>
        </p:spPr>
      </p:pic>
      <p:pic>
        <p:nvPicPr>
          <p:cNvPr id="57" name="Gráfico 56">
            <a:extLst>
              <a:ext uri="{FF2B5EF4-FFF2-40B4-BE49-F238E27FC236}">
                <a16:creationId xmlns:a16="http://schemas.microsoft.com/office/drawing/2014/main" id="{8835AE70-D45B-0F2A-93C3-1754899689DC}"/>
              </a:ext>
            </a:extLst>
          </p:cNvPr>
          <p:cNvPicPr>
            <a:picLocks noChangeAspect="1"/>
          </p:cNvPicPr>
          <p:nvPr/>
        </p:nvPicPr>
        <p:blipFill>
          <a:blip>
            <a:extLst>
              <a:ext uri="{96DAC541-7B7A-43D3-8B79-37D633B846F1}">
                <asvg:svgBlip xmlns:asvg="http://schemas.microsoft.com/office/drawing/2016/SVG/main" r:embed="rId23"/>
              </a:ext>
            </a:extLst>
          </a:blip>
          <a:stretch>
            <a:fillRect/>
          </a:stretch>
        </p:blipFill>
        <p:spPr>
          <a:xfrm>
            <a:off x="7071076" y="2662380"/>
            <a:ext cx="609600" cy="609600"/>
          </a:xfrm>
          <a:prstGeom prst="rect">
            <a:avLst/>
          </a:prstGeom>
        </p:spPr>
      </p:pic>
      <p:pic>
        <p:nvPicPr>
          <p:cNvPr id="59" name="Gráfico 58">
            <a:extLst>
              <a:ext uri="{FF2B5EF4-FFF2-40B4-BE49-F238E27FC236}">
                <a16:creationId xmlns:a16="http://schemas.microsoft.com/office/drawing/2014/main" id="{4EA7ADC4-C91A-899A-B5C7-EF369D9ECE14}"/>
              </a:ext>
            </a:extLst>
          </p:cNvPr>
          <p:cNvPicPr>
            <a:picLocks noChangeAspect="1"/>
          </p:cNvPicPr>
          <p:nvPr/>
        </p:nvPicPr>
        <p:blipFill>
          <a:blip>
            <a:extLst>
              <a:ext uri="{96DAC541-7B7A-43D3-8B79-37D633B846F1}">
                <asvg:svgBlip xmlns:asvg="http://schemas.microsoft.com/office/drawing/2016/SVG/main" r:embed="rId24"/>
              </a:ext>
            </a:extLst>
          </a:blip>
          <a:stretch>
            <a:fillRect/>
          </a:stretch>
        </p:blipFill>
        <p:spPr>
          <a:xfrm>
            <a:off x="1055227" y="3438240"/>
            <a:ext cx="609600" cy="609600"/>
          </a:xfrm>
          <a:prstGeom prst="rect">
            <a:avLst/>
          </a:prstGeom>
        </p:spPr>
      </p:pic>
      <p:pic>
        <p:nvPicPr>
          <p:cNvPr id="62" name="Gráfico 61">
            <a:extLst>
              <a:ext uri="{FF2B5EF4-FFF2-40B4-BE49-F238E27FC236}">
                <a16:creationId xmlns:a16="http://schemas.microsoft.com/office/drawing/2014/main" id="{E2B63462-C8B7-E80E-DA5F-0617CF95AE51}"/>
              </a:ext>
            </a:extLst>
          </p:cNvPr>
          <p:cNvPicPr>
            <a:picLocks noChangeAspect="1"/>
          </p:cNvPicPr>
          <p:nvPr/>
        </p:nvPicPr>
        <p:blipFill>
          <a:blip>
            <a:extLst>
              <a:ext uri="{96DAC541-7B7A-43D3-8B79-37D633B846F1}">
                <asvg:svgBlip xmlns:asvg="http://schemas.microsoft.com/office/drawing/2016/SVG/main" r:embed="rId25"/>
              </a:ext>
            </a:extLst>
          </a:blip>
          <a:stretch>
            <a:fillRect/>
          </a:stretch>
        </p:blipFill>
        <p:spPr>
          <a:xfrm>
            <a:off x="7930483" y="2662380"/>
            <a:ext cx="609600" cy="609600"/>
          </a:xfrm>
          <a:prstGeom prst="rect">
            <a:avLst/>
          </a:prstGeom>
        </p:spPr>
      </p:pic>
      <p:pic>
        <p:nvPicPr>
          <p:cNvPr id="577" name="Gráfico 576">
            <a:extLst>
              <a:ext uri="{FF2B5EF4-FFF2-40B4-BE49-F238E27FC236}">
                <a16:creationId xmlns:a16="http://schemas.microsoft.com/office/drawing/2014/main" id="{15840D41-5EAB-DB92-8E19-F57D3E37E9BD}"/>
              </a:ext>
            </a:extLst>
          </p:cNvPr>
          <p:cNvPicPr>
            <a:picLocks noChangeAspect="1"/>
          </p:cNvPicPr>
          <p:nvPr/>
        </p:nvPicPr>
        <p:blipFill>
          <a:blip>
            <a:extLst>
              <a:ext uri="{96DAC541-7B7A-43D3-8B79-37D633B846F1}">
                <asvg:svgBlip xmlns:asvg="http://schemas.microsoft.com/office/drawing/2016/SVG/main" r:embed="rId26"/>
              </a:ext>
            </a:extLst>
          </a:blip>
          <a:stretch>
            <a:fillRect/>
          </a:stretch>
        </p:blipFill>
        <p:spPr>
          <a:xfrm>
            <a:off x="8789890" y="2662380"/>
            <a:ext cx="609600" cy="609600"/>
          </a:xfrm>
          <a:prstGeom prst="rect">
            <a:avLst/>
          </a:prstGeom>
        </p:spPr>
      </p:pic>
      <p:pic>
        <p:nvPicPr>
          <p:cNvPr id="579" name="Gráfico 578">
            <a:extLst>
              <a:ext uri="{FF2B5EF4-FFF2-40B4-BE49-F238E27FC236}">
                <a16:creationId xmlns:a16="http://schemas.microsoft.com/office/drawing/2014/main" id="{D7D52FAE-4194-CF05-5FD2-1EDFFA1B87E4}"/>
              </a:ext>
            </a:extLst>
          </p:cNvPr>
          <p:cNvPicPr>
            <a:picLocks noChangeAspect="1"/>
          </p:cNvPicPr>
          <p:nvPr/>
        </p:nvPicPr>
        <p:blipFill>
          <a:blip>
            <a:extLst>
              <a:ext uri="{96DAC541-7B7A-43D3-8B79-37D633B846F1}">
                <asvg:svgBlip xmlns:asvg="http://schemas.microsoft.com/office/drawing/2016/SVG/main" r:embed="rId27"/>
              </a:ext>
            </a:extLst>
          </a:blip>
          <a:stretch>
            <a:fillRect/>
          </a:stretch>
        </p:blipFill>
        <p:spPr>
          <a:xfrm>
            <a:off x="9649297" y="2662380"/>
            <a:ext cx="609600" cy="609600"/>
          </a:xfrm>
          <a:prstGeom prst="rect">
            <a:avLst/>
          </a:prstGeom>
        </p:spPr>
      </p:pic>
      <p:pic>
        <p:nvPicPr>
          <p:cNvPr id="582" name="Gráfico 581">
            <a:extLst>
              <a:ext uri="{FF2B5EF4-FFF2-40B4-BE49-F238E27FC236}">
                <a16:creationId xmlns:a16="http://schemas.microsoft.com/office/drawing/2014/main" id="{81C38990-DD02-41ED-A2D8-97E3AF808089}"/>
              </a:ext>
            </a:extLst>
          </p:cNvPr>
          <p:cNvPicPr>
            <a:picLocks noChangeAspect="1"/>
          </p:cNvPicPr>
          <p:nvPr/>
        </p:nvPicPr>
        <p:blipFill>
          <a:blip>
            <a:extLst>
              <a:ext uri="{96DAC541-7B7A-43D3-8B79-37D633B846F1}">
                <asvg:svgBlip xmlns:asvg="http://schemas.microsoft.com/office/drawing/2016/SVG/main" r:embed="rId28"/>
              </a:ext>
            </a:extLst>
          </a:blip>
          <a:stretch>
            <a:fillRect/>
          </a:stretch>
        </p:blipFill>
        <p:spPr>
          <a:xfrm>
            <a:off x="7920867" y="4372760"/>
            <a:ext cx="609600" cy="609600"/>
          </a:xfrm>
          <a:prstGeom prst="rect">
            <a:avLst/>
          </a:prstGeom>
        </p:spPr>
      </p:pic>
      <p:pic>
        <p:nvPicPr>
          <p:cNvPr id="585" name="Gráfico 584">
            <a:extLst>
              <a:ext uri="{FF2B5EF4-FFF2-40B4-BE49-F238E27FC236}">
                <a16:creationId xmlns:a16="http://schemas.microsoft.com/office/drawing/2014/main" id="{9DDC2C0D-4160-3549-BDC3-27F457EA3D46}"/>
              </a:ext>
            </a:extLst>
          </p:cNvPr>
          <p:cNvPicPr>
            <a:picLocks noChangeAspect="1"/>
          </p:cNvPicPr>
          <p:nvPr/>
        </p:nvPicPr>
        <p:blipFill>
          <a:blip>
            <a:extLst>
              <a:ext uri="{96DAC541-7B7A-43D3-8B79-37D633B846F1}">
                <asvg:svgBlip xmlns:asvg="http://schemas.microsoft.com/office/drawing/2016/SVG/main" r:embed="rId29"/>
              </a:ext>
            </a:extLst>
          </a:blip>
          <a:stretch>
            <a:fillRect/>
          </a:stretch>
        </p:blipFill>
        <p:spPr>
          <a:xfrm>
            <a:off x="8779072" y="4372760"/>
            <a:ext cx="609600" cy="609600"/>
          </a:xfrm>
          <a:prstGeom prst="rect">
            <a:avLst/>
          </a:prstGeom>
        </p:spPr>
      </p:pic>
      <p:pic>
        <p:nvPicPr>
          <p:cNvPr id="587" name="Gráfico 586">
            <a:extLst>
              <a:ext uri="{FF2B5EF4-FFF2-40B4-BE49-F238E27FC236}">
                <a16:creationId xmlns:a16="http://schemas.microsoft.com/office/drawing/2014/main" id="{334335D4-71AC-E5A2-16EB-0DE3B9153D59}"/>
              </a:ext>
            </a:extLst>
          </p:cNvPr>
          <p:cNvPicPr>
            <a:picLocks noChangeAspect="1"/>
          </p:cNvPicPr>
          <p:nvPr/>
        </p:nvPicPr>
        <p:blipFill>
          <a:blip>
            <a:extLst>
              <a:ext uri="{96DAC541-7B7A-43D3-8B79-37D633B846F1}">
                <asvg:svgBlip xmlns:asvg="http://schemas.microsoft.com/office/drawing/2016/SVG/main" r:embed="rId30"/>
              </a:ext>
            </a:extLst>
          </a:blip>
          <a:stretch>
            <a:fillRect/>
          </a:stretch>
        </p:blipFill>
        <p:spPr>
          <a:xfrm>
            <a:off x="9637277" y="4372760"/>
            <a:ext cx="609600" cy="609600"/>
          </a:xfrm>
          <a:prstGeom prst="rect">
            <a:avLst/>
          </a:prstGeom>
        </p:spPr>
      </p:pic>
      <p:pic>
        <p:nvPicPr>
          <p:cNvPr id="590" name="Gráfico 589">
            <a:extLst>
              <a:ext uri="{FF2B5EF4-FFF2-40B4-BE49-F238E27FC236}">
                <a16:creationId xmlns:a16="http://schemas.microsoft.com/office/drawing/2014/main" id="{35354871-1C1F-D260-85C1-BC3CD52A6342}"/>
              </a:ext>
            </a:extLst>
          </p:cNvPr>
          <p:cNvPicPr>
            <a:picLocks noChangeAspect="1"/>
          </p:cNvPicPr>
          <p:nvPr/>
        </p:nvPicPr>
        <p:blipFill>
          <a:blip>
            <a:extLst>
              <a:ext uri="{96DAC541-7B7A-43D3-8B79-37D633B846F1}">
                <asvg:svgBlip xmlns:asvg="http://schemas.microsoft.com/office/drawing/2016/SVG/main" r:embed="rId31"/>
              </a:ext>
            </a:extLst>
          </a:blip>
          <a:stretch>
            <a:fillRect/>
          </a:stretch>
        </p:blipFill>
        <p:spPr>
          <a:xfrm>
            <a:off x="1841915" y="5150276"/>
            <a:ext cx="609600" cy="609600"/>
          </a:xfrm>
          <a:prstGeom prst="rect">
            <a:avLst/>
          </a:prstGeom>
        </p:spPr>
      </p:pic>
      <p:pic>
        <p:nvPicPr>
          <p:cNvPr id="593" name="Gráfico 592">
            <a:extLst>
              <a:ext uri="{FF2B5EF4-FFF2-40B4-BE49-F238E27FC236}">
                <a16:creationId xmlns:a16="http://schemas.microsoft.com/office/drawing/2014/main" id="{A24A61CE-EA68-3CCA-8CD5-4261FF9A2DEE}"/>
              </a:ext>
            </a:extLst>
          </p:cNvPr>
          <p:cNvPicPr>
            <a:picLocks noChangeAspect="1"/>
          </p:cNvPicPr>
          <p:nvPr/>
        </p:nvPicPr>
        <p:blipFill>
          <a:blip>
            <a:extLst>
              <a:ext uri="{96DAC541-7B7A-43D3-8B79-37D633B846F1}">
                <asvg:svgBlip xmlns:asvg="http://schemas.microsoft.com/office/drawing/2016/SVG/main" r:embed="rId32"/>
              </a:ext>
            </a:extLst>
          </a:blip>
          <a:stretch>
            <a:fillRect/>
          </a:stretch>
        </p:blipFill>
        <p:spPr>
          <a:xfrm>
            <a:off x="2628603" y="5150276"/>
            <a:ext cx="609600" cy="609600"/>
          </a:xfrm>
          <a:prstGeom prst="rect">
            <a:avLst/>
          </a:prstGeom>
        </p:spPr>
      </p:pic>
      <p:pic>
        <p:nvPicPr>
          <p:cNvPr id="595" name="Gráfico 594">
            <a:extLst>
              <a:ext uri="{FF2B5EF4-FFF2-40B4-BE49-F238E27FC236}">
                <a16:creationId xmlns:a16="http://schemas.microsoft.com/office/drawing/2014/main" id="{91AA841A-9508-43D8-DF02-3C7DC20369A6}"/>
              </a:ext>
            </a:extLst>
          </p:cNvPr>
          <p:cNvPicPr>
            <a:picLocks noChangeAspect="1"/>
          </p:cNvPicPr>
          <p:nvPr/>
        </p:nvPicPr>
        <p:blipFill>
          <a:blip>
            <a:extLst>
              <a:ext uri="{96DAC541-7B7A-43D3-8B79-37D633B846F1}">
                <asvg:svgBlip xmlns:asvg="http://schemas.microsoft.com/office/drawing/2016/SVG/main" r:embed="rId33"/>
              </a:ext>
            </a:extLst>
          </a:blip>
          <a:stretch>
            <a:fillRect/>
          </a:stretch>
        </p:blipFill>
        <p:spPr>
          <a:xfrm>
            <a:off x="3415291" y="5150276"/>
            <a:ext cx="609600" cy="609600"/>
          </a:xfrm>
          <a:prstGeom prst="rect">
            <a:avLst/>
          </a:prstGeom>
        </p:spPr>
      </p:pic>
      <p:pic>
        <p:nvPicPr>
          <p:cNvPr id="598" name="Gráfico 597">
            <a:extLst>
              <a:ext uri="{FF2B5EF4-FFF2-40B4-BE49-F238E27FC236}">
                <a16:creationId xmlns:a16="http://schemas.microsoft.com/office/drawing/2014/main" id="{158FE84A-1D9D-3E41-C65B-E34C5EFE24B2}"/>
              </a:ext>
            </a:extLst>
          </p:cNvPr>
          <p:cNvPicPr>
            <a:picLocks noChangeAspect="1"/>
          </p:cNvPicPr>
          <p:nvPr/>
        </p:nvPicPr>
        <p:blipFill>
          <a:blip>
            <a:extLst>
              <a:ext uri="{96DAC541-7B7A-43D3-8B79-37D633B846F1}">
                <asvg:svgBlip xmlns:asvg="http://schemas.microsoft.com/office/drawing/2016/SVG/main" r:embed="rId34"/>
              </a:ext>
            </a:extLst>
          </a:blip>
          <a:stretch>
            <a:fillRect/>
          </a:stretch>
        </p:blipFill>
        <p:spPr>
          <a:xfrm>
            <a:off x="4201979" y="5150276"/>
            <a:ext cx="609600" cy="609600"/>
          </a:xfrm>
          <a:prstGeom prst="rect">
            <a:avLst/>
          </a:prstGeom>
        </p:spPr>
      </p:pic>
      <p:pic>
        <p:nvPicPr>
          <p:cNvPr id="601" name="Gráfico 600">
            <a:extLst>
              <a:ext uri="{FF2B5EF4-FFF2-40B4-BE49-F238E27FC236}">
                <a16:creationId xmlns:a16="http://schemas.microsoft.com/office/drawing/2014/main" id="{A1ED0319-D635-2431-F055-3CB2567BF412}"/>
              </a:ext>
            </a:extLst>
          </p:cNvPr>
          <p:cNvPicPr>
            <a:picLocks noChangeAspect="1"/>
          </p:cNvPicPr>
          <p:nvPr/>
        </p:nvPicPr>
        <p:blipFill>
          <a:blip>
            <a:extLst>
              <a:ext uri="{96DAC541-7B7A-43D3-8B79-37D633B846F1}">
                <asvg:svgBlip xmlns:asvg="http://schemas.microsoft.com/office/drawing/2016/SVG/main" r:embed="rId35"/>
              </a:ext>
            </a:extLst>
          </a:blip>
          <a:stretch>
            <a:fillRect/>
          </a:stretch>
        </p:blipFill>
        <p:spPr>
          <a:xfrm>
            <a:off x="4988667" y="5150276"/>
            <a:ext cx="609600" cy="609600"/>
          </a:xfrm>
          <a:prstGeom prst="rect">
            <a:avLst/>
          </a:prstGeom>
        </p:spPr>
      </p:pic>
      <p:pic>
        <p:nvPicPr>
          <p:cNvPr id="605" name="Gráfico 604">
            <a:extLst>
              <a:ext uri="{FF2B5EF4-FFF2-40B4-BE49-F238E27FC236}">
                <a16:creationId xmlns:a16="http://schemas.microsoft.com/office/drawing/2014/main" id="{8210FCEC-A7FA-B804-B529-31192B6A6A65}"/>
              </a:ext>
            </a:extLst>
          </p:cNvPr>
          <p:cNvPicPr>
            <a:picLocks noChangeAspect="1"/>
          </p:cNvPicPr>
          <p:nvPr/>
        </p:nvPicPr>
        <p:blipFill>
          <a:blip>
            <a:extLst>
              <a:ext uri="{96DAC541-7B7A-43D3-8B79-37D633B846F1}">
                <asvg:svgBlip xmlns:asvg="http://schemas.microsoft.com/office/drawing/2016/SVG/main" r:embed="rId36"/>
              </a:ext>
            </a:extLst>
          </a:blip>
          <a:stretch>
            <a:fillRect/>
          </a:stretch>
        </p:blipFill>
        <p:spPr>
          <a:xfrm>
            <a:off x="5775355" y="5150276"/>
            <a:ext cx="609600" cy="609600"/>
          </a:xfrm>
          <a:prstGeom prst="rect">
            <a:avLst/>
          </a:prstGeom>
        </p:spPr>
      </p:pic>
      <p:pic>
        <p:nvPicPr>
          <p:cNvPr id="608" name="Gráfico 607">
            <a:extLst>
              <a:ext uri="{FF2B5EF4-FFF2-40B4-BE49-F238E27FC236}">
                <a16:creationId xmlns:a16="http://schemas.microsoft.com/office/drawing/2014/main" id="{D77D6B5A-63F3-3A80-3D5E-1E957A1F7661}"/>
              </a:ext>
            </a:extLst>
          </p:cNvPr>
          <p:cNvPicPr>
            <a:picLocks noChangeAspect="1"/>
          </p:cNvPicPr>
          <p:nvPr/>
        </p:nvPicPr>
        <p:blipFill>
          <a:blip>
            <a:extLst>
              <a:ext uri="{96DAC541-7B7A-43D3-8B79-37D633B846F1}">
                <asvg:svgBlip xmlns:asvg="http://schemas.microsoft.com/office/drawing/2016/SVG/main" r:embed="rId37"/>
              </a:ext>
            </a:extLst>
          </a:blip>
          <a:stretch>
            <a:fillRect/>
          </a:stretch>
        </p:blipFill>
        <p:spPr>
          <a:xfrm>
            <a:off x="6562043" y="5150276"/>
            <a:ext cx="609600" cy="609600"/>
          </a:xfrm>
          <a:prstGeom prst="rect">
            <a:avLst/>
          </a:prstGeom>
        </p:spPr>
      </p:pic>
      <p:pic>
        <p:nvPicPr>
          <p:cNvPr id="611" name="Gráfico 610">
            <a:extLst>
              <a:ext uri="{FF2B5EF4-FFF2-40B4-BE49-F238E27FC236}">
                <a16:creationId xmlns:a16="http://schemas.microsoft.com/office/drawing/2014/main" id="{FB33982D-D4E1-CE27-EBF2-72C7691E14EF}"/>
              </a:ext>
            </a:extLst>
          </p:cNvPr>
          <p:cNvPicPr>
            <a:picLocks noChangeAspect="1"/>
          </p:cNvPicPr>
          <p:nvPr/>
        </p:nvPicPr>
        <p:blipFill>
          <a:blip>
            <a:extLst>
              <a:ext uri="{96DAC541-7B7A-43D3-8B79-37D633B846F1}">
                <asvg:svgBlip xmlns:asvg="http://schemas.microsoft.com/office/drawing/2016/SVG/main" r:embed="rId38"/>
              </a:ext>
            </a:extLst>
          </a:blip>
          <a:stretch>
            <a:fillRect/>
          </a:stretch>
        </p:blipFill>
        <p:spPr>
          <a:xfrm>
            <a:off x="7348731" y="5150276"/>
            <a:ext cx="609600" cy="609600"/>
          </a:xfrm>
          <a:prstGeom prst="rect">
            <a:avLst/>
          </a:prstGeom>
        </p:spPr>
      </p:pic>
      <p:pic>
        <p:nvPicPr>
          <p:cNvPr id="614" name="Gráfico 613">
            <a:extLst>
              <a:ext uri="{FF2B5EF4-FFF2-40B4-BE49-F238E27FC236}">
                <a16:creationId xmlns:a16="http://schemas.microsoft.com/office/drawing/2014/main" id="{4ED59628-F402-F963-22FB-9B0AF3D4FFA4}"/>
              </a:ext>
            </a:extLst>
          </p:cNvPr>
          <p:cNvPicPr>
            <a:picLocks noChangeAspect="1"/>
          </p:cNvPicPr>
          <p:nvPr/>
        </p:nvPicPr>
        <p:blipFill>
          <a:blip>
            <a:extLst>
              <a:ext uri="{96DAC541-7B7A-43D3-8B79-37D633B846F1}">
                <asvg:svgBlip xmlns:asvg="http://schemas.microsoft.com/office/drawing/2016/SVG/main" r:embed="rId39"/>
              </a:ext>
            </a:extLst>
          </a:blip>
          <a:stretch>
            <a:fillRect/>
          </a:stretch>
        </p:blipFill>
        <p:spPr>
          <a:xfrm>
            <a:off x="8135419" y="5150276"/>
            <a:ext cx="609600" cy="609600"/>
          </a:xfrm>
          <a:prstGeom prst="rect">
            <a:avLst/>
          </a:prstGeom>
        </p:spPr>
      </p:pic>
      <p:pic>
        <p:nvPicPr>
          <p:cNvPr id="617" name="Gráfico 616">
            <a:extLst>
              <a:ext uri="{FF2B5EF4-FFF2-40B4-BE49-F238E27FC236}">
                <a16:creationId xmlns:a16="http://schemas.microsoft.com/office/drawing/2014/main" id="{127C03FB-D0E0-9FF4-EF35-22E626FCCFCA}"/>
              </a:ext>
            </a:extLst>
          </p:cNvPr>
          <p:cNvPicPr>
            <a:picLocks noChangeAspect="1"/>
          </p:cNvPicPr>
          <p:nvPr/>
        </p:nvPicPr>
        <p:blipFill>
          <a:blip>
            <a:extLst>
              <a:ext uri="{96DAC541-7B7A-43D3-8B79-37D633B846F1}">
                <asvg:svgBlip xmlns:asvg="http://schemas.microsoft.com/office/drawing/2016/SVG/main" r:embed="rId40"/>
              </a:ext>
            </a:extLst>
          </a:blip>
          <a:stretch>
            <a:fillRect/>
          </a:stretch>
        </p:blipFill>
        <p:spPr>
          <a:xfrm>
            <a:off x="8922107" y="5150276"/>
            <a:ext cx="609600" cy="609600"/>
          </a:xfrm>
          <a:prstGeom prst="rect">
            <a:avLst/>
          </a:prstGeom>
        </p:spPr>
      </p:pic>
      <p:pic>
        <p:nvPicPr>
          <p:cNvPr id="621" name="Gráfico 620">
            <a:extLst>
              <a:ext uri="{FF2B5EF4-FFF2-40B4-BE49-F238E27FC236}">
                <a16:creationId xmlns:a16="http://schemas.microsoft.com/office/drawing/2014/main" id="{302A4A22-EF4D-4F75-2519-261A78128001}"/>
              </a:ext>
            </a:extLst>
          </p:cNvPr>
          <p:cNvPicPr>
            <a:picLocks noChangeAspect="1"/>
          </p:cNvPicPr>
          <p:nvPr/>
        </p:nvPicPr>
        <p:blipFill>
          <a:blip>
            <a:extLst>
              <a:ext uri="{96DAC541-7B7A-43D3-8B79-37D633B846F1}">
                <asvg:svgBlip xmlns:asvg="http://schemas.microsoft.com/office/drawing/2016/SVG/main" r:embed="rId41"/>
              </a:ext>
            </a:extLst>
          </a:blip>
          <a:stretch>
            <a:fillRect/>
          </a:stretch>
        </p:blipFill>
        <p:spPr>
          <a:xfrm>
            <a:off x="9708795" y="5150276"/>
            <a:ext cx="609600" cy="609600"/>
          </a:xfrm>
          <a:prstGeom prst="rect">
            <a:avLst/>
          </a:prstGeom>
        </p:spPr>
      </p:pic>
      <p:pic>
        <p:nvPicPr>
          <p:cNvPr id="624" name="Gráfico 623">
            <a:extLst>
              <a:ext uri="{FF2B5EF4-FFF2-40B4-BE49-F238E27FC236}">
                <a16:creationId xmlns:a16="http://schemas.microsoft.com/office/drawing/2014/main" id="{696491BB-027C-673F-F550-A7C1DFADF85E}"/>
              </a:ext>
            </a:extLst>
          </p:cNvPr>
          <p:cNvPicPr>
            <a:picLocks noChangeAspect="1"/>
          </p:cNvPicPr>
          <p:nvPr/>
        </p:nvPicPr>
        <p:blipFill>
          <a:blip>
            <a:extLst>
              <a:ext uri="{96DAC541-7B7A-43D3-8B79-37D633B846F1}">
                <asvg:svgBlip xmlns:asvg="http://schemas.microsoft.com/office/drawing/2016/SVG/main" r:embed="rId42"/>
              </a:ext>
            </a:extLst>
          </a:blip>
          <a:stretch>
            <a:fillRect/>
          </a:stretch>
        </p:blipFill>
        <p:spPr>
          <a:xfrm>
            <a:off x="10495485" y="5150276"/>
            <a:ext cx="609600" cy="609600"/>
          </a:xfrm>
          <a:prstGeom prst="rect">
            <a:avLst/>
          </a:prstGeom>
        </p:spPr>
      </p:pic>
      <p:pic>
        <p:nvPicPr>
          <p:cNvPr id="627" name="Gráfico 626">
            <a:extLst>
              <a:ext uri="{FF2B5EF4-FFF2-40B4-BE49-F238E27FC236}">
                <a16:creationId xmlns:a16="http://schemas.microsoft.com/office/drawing/2014/main" id="{0F4728C7-713B-4D04-A751-C64AA0DFEB2D}"/>
              </a:ext>
            </a:extLst>
          </p:cNvPr>
          <p:cNvPicPr>
            <a:picLocks noChangeAspect="1"/>
          </p:cNvPicPr>
          <p:nvPr/>
        </p:nvPicPr>
        <p:blipFill>
          <a:blip>
            <a:extLst>
              <a:ext uri="{96DAC541-7B7A-43D3-8B79-37D633B846F1}">
                <asvg:svgBlip xmlns:asvg="http://schemas.microsoft.com/office/drawing/2016/SVG/main" r:embed="rId43"/>
              </a:ext>
            </a:extLst>
          </a:blip>
          <a:stretch>
            <a:fillRect/>
          </a:stretch>
        </p:blipFill>
        <p:spPr>
          <a:xfrm>
            <a:off x="10495485" y="4372760"/>
            <a:ext cx="609600" cy="609600"/>
          </a:xfrm>
          <a:prstGeom prst="rect">
            <a:avLst/>
          </a:prstGeom>
        </p:spPr>
      </p:pic>
      <p:pic>
        <p:nvPicPr>
          <p:cNvPr id="630" name="Gráfico 629">
            <a:extLst>
              <a:ext uri="{FF2B5EF4-FFF2-40B4-BE49-F238E27FC236}">
                <a16:creationId xmlns:a16="http://schemas.microsoft.com/office/drawing/2014/main" id="{4C724F23-DC00-F06D-F83E-48A48FC06846}"/>
              </a:ext>
            </a:extLst>
          </p:cNvPr>
          <p:cNvPicPr>
            <a:picLocks noChangeAspect="1"/>
          </p:cNvPicPr>
          <p:nvPr/>
        </p:nvPicPr>
        <p:blipFill>
          <a:blip>
            <a:extLst>
              <a:ext uri="{96DAC541-7B7A-43D3-8B79-37D633B846F1}">
                <asvg:svgBlip xmlns:asvg="http://schemas.microsoft.com/office/drawing/2016/SVG/main" r:embed="rId44"/>
              </a:ext>
            </a:extLst>
          </a:blip>
          <a:stretch>
            <a:fillRect/>
          </a:stretch>
        </p:blipFill>
        <p:spPr>
          <a:xfrm>
            <a:off x="1055227" y="4372760"/>
            <a:ext cx="609600" cy="609600"/>
          </a:xfrm>
          <a:prstGeom prst="rect">
            <a:avLst/>
          </a:prstGeom>
        </p:spPr>
      </p:pic>
      <p:pic>
        <p:nvPicPr>
          <p:cNvPr id="633" name="Gráfico 632">
            <a:extLst>
              <a:ext uri="{FF2B5EF4-FFF2-40B4-BE49-F238E27FC236}">
                <a16:creationId xmlns:a16="http://schemas.microsoft.com/office/drawing/2014/main" id="{B1C264A0-F237-38C0-3772-B83A1A5ABBB1}"/>
              </a:ext>
            </a:extLst>
          </p:cNvPr>
          <p:cNvPicPr>
            <a:picLocks noChangeAspect="1"/>
          </p:cNvPicPr>
          <p:nvPr/>
        </p:nvPicPr>
        <p:blipFill>
          <a:blip>
            <a:extLst>
              <a:ext uri="{96DAC541-7B7A-43D3-8B79-37D633B846F1}">
                <asvg:svgBlip xmlns:asvg="http://schemas.microsoft.com/office/drawing/2016/SVG/main" r:embed="rId45"/>
              </a:ext>
            </a:extLst>
          </a:blip>
          <a:stretch>
            <a:fillRect/>
          </a:stretch>
        </p:blipFill>
        <p:spPr>
          <a:xfrm>
            <a:off x="1913432" y="4372760"/>
            <a:ext cx="609600" cy="609600"/>
          </a:xfrm>
          <a:prstGeom prst="rect">
            <a:avLst/>
          </a:prstGeom>
        </p:spPr>
      </p:pic>
      <p:pic>
        <p:nvPicPr>
          <p:cNvPr id="635" name="Gráfico 634">
            <a:extLst>
              <a:ext uri="{FF2B5EF4-FFF2-40B4-BE49-F238E27FC236}">
                <a16:creationId xmlns:a16="http://schemas.microsoft.com/office/drawing/2014/main" id="{4FEF62B0-5A49-354B-0EFC-EFD510F2F736}"/>
              </a:ext>
            </a:extLst>
          </p:cNvPr>
          <p:cNvPicPr>
            <a:picLocks noChangeAspect="1"/>
          </p:cNvPicPr>
          <p:nvPr/>
        </p:nvPicPr>
        <p:blipFill>
          <a:blip>
            <a:extLst>
              <a:ext uri="{96DAC541-7B7A-43D3-8B79-37D633B846F1}">
                <asvg:svgBlip xmlns:asvg="http://schemas.microsoft.com/office/drawing/2016/SVG/main" r:embed="rId46"/>
              </a:ext>
            </a:extLst>
          </a:blip>
          <a:stretch>
            <a:fillRect/>
          </a:stretch>
        </p:blipFill>
        <p:spPr>
          <a:xfrm>
            <a:off x="2771637" y="4372760"/>
            <a:ext cx="609600" cy="609600"/>
          </a:xfrm>
          <a:prstGeom prst="rect">
            <a:avLst/>
          </a:prstGeom>
        </p:spPr>
      </p:pic>
      <p:pic>
        <p:nvPicPr>
          <p:cNvPr id="638" name="Gráfico 637">
            <a:extLst>
              <a:ext uri="{FF2B5EF4-FFF2-40B4-BE49-F238E27FC236}">
                <a16:creationId xmlns:a16="http://schemas.microsoft.com/office/drawing/2014/main" id="{09C82BEA-733F-F259-B980-8540FE56845A}"/>
              </a:ext>
            </a:extLst>
          </p:cNvPr>
          <p:cNvPicPr>
            <a:picLocks noChangeAspect="1"/>
          </p:cNvPicPr>
          <p:nvPr/>
        </p:nvPicPr>
        <p:blipFill>
          <a:blip>
            <a:extLst>
              <a:ext uri="{96DAC541-7B7A-43D3-8B79-37D633B846F1}">
                <asvg:svgBlip xmlns:asvg="http://schemas.microsoft.com/office/drawing/2016/SVG/main" r:embed="rId47"/>
              </a:ext>
            </a:extLst>
          </a:blip>
          <a:stretch>
            <a:fillRect/>
          </a:stretch>
        </p:blipFill>
        <p:spPr>
          <a:xfrm>
            <a:off x="3629842" y="4372760"/>
            <a:ext cx="609600" cy="609600"/>
          </a:xfrm>
          <a:prstGeom prst="rect">
            <a:avLst/>
          </a:prstGeom>
        </p:spPr>
      </p:pic>
      <p:pic>
        <p:nvPicPr>
          <p:cNvPr id="705" name="Gráfico 704">
            <a:extLst>
              <a:ext uri="{FF2B5EF4-FFF2-40B4-BE49-F238E27FC236}">
                <a16:creationId xmlns:a16="http://schemas.microsoft.com/office/drawing/2014/main" id="{A005CE01-C6C7-8598-3E1E-592D4B369305}"/>
              </a:ext>
            </a:extLst>
          </p:cNvPr>
          <p:cNvPicPr>
            <a:picLocks noChangeAspect="1"/>
          </p:cNvPicPr>
          <p:nvPr/>
        </p:nvPicPr>
        <p:blipFill>
          <a:blip>
            <a:extLst>
              <a:ext uri="{96DAC541-7B7A-43D3-8B79-37D633B846F1}">
                <asvg:svgBlip xmlns:asvg="http://schemas.microsoft.com/office/drawing/2016/SVG/main" r:embed="rId48"/>
              </a:ext>
            </a:extLst>
          </a:blip>
          <a:stretch>
            <a:fillRect/>
          </a:stretch>
        </p:blipFill>
        <p:spPr>
          <a:xfrm>
            <a:off x="4488047" y="4372760"/>
            <a:ext cx="609600" cy="609600"/>
          </a:xfrm>
          <a:prstGeom prst="rect">
            <a:avLst/>
          </a:prstGeom>
        </p:spPr>
      </p:pic>
      <p:pic>
        <p:nvPicPr>
          <p:cNvPr id="709" name="Gráfico 708">
            <a:extLst>
              <a:ext uri="{FF2B5EF4-FFF2-40B4-BE49-F238E27FC236}">
                <a16:creationId xmlns:a16="http://schemas.microsoft.com/office/drawing/2014/main" id="{80072A07-B787-969B-6293-BCECA596E61E}"/>
              </a:ext>
            </a:extLst>
          </p:cNvPr>
          <p:cNvPicPr>
            <a:picLocks noChangeAspect="1"/>
          </p:cNvPicPr>
          <p:nvPr/>
        </p:nvPicPr>
        <p:blipFill>
          <a:blip>
            <a:extLst>
              <a:ext uri="{96DAC541-7B7A-43D3-8B79-37D633B846F1}">
                <asvg:svgBlip xmlns:asvg="http://schemas.microsoft.com/office/drawing/2016/SVG/main" r:embed="rId49"/>
              </a:ext>
            </a:extLst>
          </a:blip>
          <a:stretch>
            <a:fillRect/>
          </a:stretch>
        </p:blipFill>
        <p:spPr>
          <a:xfrm>
            <a:off x="5346252" y="4372760"/>
            <a:ext cx="609600" cy="609600"/>
          </a:xfrm>
          <a:prstGeom prst="rect">
            <a:avLst/>
          </a:prstGeom>
        </p:spPr>
      </p:pic>
      <p:pic>
        <p:nvPicPr>
          <p:cNvPr id="713" name="Gráfico 712">
            <a:extLst>
              <a:ext uri="{FF2B5EF4-FFF2-40B4-BE49-F238E27FC236}">
                <a16:creationId xmlns:a16="http://schemas.microsoft.com/office/drawing/2014/main" id="{144C89D8-B098-86E4-1963-4BE4A8EC5374}"/>
              </a:ext>
            </a:extLst>
          </p:cNvPr>
          <p:cNvPicPr>
            <a:picLocks noChangeAspect="1"/>
          </p:cNvPicPr>
          <p:nvPr/>
        </p:nvPicPr>
        <p:blipFill>
          <a:blip>
            <a:extLst>
              <a:ext uri="{96DAC541-7B7A-43D3-8B79-37D633B846F1}">
                <asvg:svgBlip xmlns:asvg="http://schemas.microsoft.com/office/drawing/2016/SVG/main" r:embed="rId50"/>
              </a:ext>
            </a:extLst>
          </a:blip>
          <a:stretch>
            <a:fillRect/>
          </a:stretch>
        </p:blipFill>
        <p:spPr>
          <a:xfrm>
            <a:off x="6204457" y="4372760"/>
            <a:ext cx="609600" cy="609600"/>
          </a:xfrm>
          <a:prstGeom prst="rect">
            <a:avLst/>
          </a:prstGeom>
        </p:spPr>
      </p:pic>
      <p:pic>
        <p:nvPicPr>
          <p:cNvPr id="717" name="Gráfico 716">
            <a:extLst>
              <a:ext uri="{FF2B5EF4-FFF2-40B4-BE49-F238E27FC236}">
                <a16:creationId xmlns:a16="http://schemas.microsoft.com/office/drawing/2014/main" id="{5BE3809B-31D5-DC7A-ECF2-5DB371F40291}"/>
              </a:ext>
            </a:extLst>
          </p:cNvPr>
          <p:cNvPicPr>
            <a:picLocks noChangeAspect="1"/>
          </p:cNvPicPr>
          <p:nvPr/>
        </p:nvPicPr>
        <p:blipFill>
          <a:blip>
            <a:extLst>
              <a:ext uri="{96DAC541-7B7A-43D3-8B79-37D633B846F1}">
                <asvg:svgBlip xmlns:asvg="http://schemas.microsoft.com/office/drawing/2016/SVG/main" r:embed="rId51"/>
              </a:ext>
            </a:extLst>
          </a:blip>
          <a:stretch>
            <a:fillRect/>
          </a:stretch>
        </p:blipFill>
        <p:spPr>
          <a:xfrm>
            <a:off x="7062662" y="4372760"/>
            <a:ext cx="609600" cy="609600"/>
          </a:xfrm>
          <a:prstGeom prst="rect">
            <a:avLst/>
          </a:prstGeom>
        </p:spPr>
      </p:pic>
      <p:pic>
        <p:nvPicPr>
          <p:cNvPr id="721" name="Gráfico 720">
            <a:extLst>
              <a:ext uri="{FF2B5EF4-FFF2-40B4-BE49-F238E27FC236}">
                <a16:creationId xmlns:a16="http://schemas.microsoft.com/office/drawing/2014/main" id="{18B02E08-0608-3F32-4245-06E83DB40C95}"/>
              </a:ext>
            </a:extLst>
          </p:cNvPr>
          <p:cNvPicPr>
            <a:picLocks noChangeAspect="1"/>
          </p:cNvPicPr>
          <p:nvPr/>
        </p:nvPicPr>
        <p:blipFill>
          <a:blip>
            <a:extLst>
              <a:ext uri="{96DAC541-7B7A-43D3-8B79-37D633B846F1}">
                <asvg:svgBlip xmlns:asvg="http://schemas.microsoft.com/office/drawing/2016/SVG/main" r:embed="rId52"/>
              </a:ext>
            </a:extLst>
          </a:blip>
          <a:stretch>
            <a:fillRect/>
          </a:stretch>
        </p:blipFill>
        <p:spPr>
          <a:xfrm>
            <a:off x="1055227" y="5150276"/>
            <a:ext cx="609600" cy="609600"/>
          </a:xfrm>
          <a:prstGeom prst="rect">
            <a:avLst/>
          </a:prstGeom>
        </p:spPr>
      </p:pic>
      <p:pic>
        <p:nvPicPr>
          <p:cNvPr id="723" name="Gráfico 722">
            <a:extLst>
              <a:ext uri="{FF2B5EF4-FFF2-40B4-BE49-F238E27FC236}">
                <a16:creationId xmlns:a16="http://schemas.microsoft.com/office/drawing/2014/main" id="{132F0451-5A7E-65D1-B41A-D345A02F3956}"/>
              </a:ext>
            </a:extLst>
          </p:cNvPr>
          <p:cNvPicPr>
            <a:picLocks noChangeAspect="1"/>
          </p:cNvPicPr>
          <p:nvPr/>
        </p:nvPicPr>
        <p:blipFill>
          <a:blip>
            <a:extLst>
              <a:ext uri="{96DAC541-7B7A-43D3-8B79-37D633B846F1}">
                <asvg:svgBlip xmlns:asvg="http://schemas.microsoft.com/office/drawing/2016/SVG/main" r:embed="rId53"/>
              </a:ext>
            </a:extLst>
          </a:blip>
          <a:stretch>
            <a:fillRect/>
          </a:stretch>
        </p:blipFill>
        <p:spPr>
          <a:xfrm>
            <a:off x="1369263" y="1142283"/>
            <a:ext cx="609600" cy="609600"/>
          </a:xfrm>
          <a:prstGeom prst="rect">
            <a:avLst/>
          </a:prstGeom>
        </p:spPr>
      </p:pic>
      <p:pic>
        <p:nvPicPr>
          <p:cNvPr id="725" name="Gráfico 724">
            <a:extLst>
              <a:ext uri="{FF2B5EF4-FFF2-40B4-BE49-F238E27FC236}">
                <a16:creationId xmlns:a16="http://schemas.microsoft.com/office/drawing/2014/main" id="{BC95A9C2-94AE-9088-8BAB-46FB3B724599}"/>
              </a:ext>
            </a:extLst>
          </p:cNvPr>
          <p:cNvPicPr>
            <a:picLocks noChangeAspect="1"/>
          </p:cNvPicPr>
          <p:nvPr/>
        </p:nvPicPr>
        <p:blipFill>
          <a:blip>
            <a:extLst>
              <a:ext uri="{96DAC541-7B7A-43D3-8B79-37D633B846F1}">
                <asvg:svgBlip xmlns:asvg="http://schemas.microsoft.com/office/drawing/2016/SVG/main" r:embed="rId53"/>
              </a:ext>
            </a:extLst>
          </a:blip>
          <a:stretch>
            <a:fillRect/>
          </a:stretch>
        </p:blipFill>
        <p:spPr>
          <a:xfrm>
            <a:off x="2504560" y="1173124"/>
            <a:ext cx="609600" cy="609600"/>
          </a:xfrm>
          <a:prstGeom prst="rect">
            <a:avLst/>
          </a:prstGeom>
        </p:spPr>
      </p:pic>
      <p:pic>
        <p:nvPicPr>
          <p:cNvPr id="727" name="Gráfico 726">
            <a:extLst>
              <a:ext uri="{FF2B5EF4-FFF2-40B4-BE49-F238E27FC236}">
                <a16:creationId xmlns:a16="http://schemas.microsoft.com/office/drawing/2014/main" id="{8023A2EA-7233-9EED-917F-1F97C4035C49}"/>
              </a:ext>
            </a:extLst>
          </p:cNvPr>
          <p:cNvPicPr>
            <a:picLocks noChangeAspect="1"/>
          </p:cNvPicPr>
          <p:nvPr/>
        </p:nvPicPr>
        <p:blipFill>
          <a:blip>
            <a:extLst>
              <a:ext uri="{96DAC541-7B7A-43D3-8B79-37D633B846F1}">
                <asvg:svgBlip xmlns:asvg="http://schemas.microsoft.com/office/drawing/2016/SVG/main" r:embed="rId53"/>
              </a:ext>
            </a:extLst>
          </a:blip>
          <a:stretch>
            <a:fillRect/>
          </a:stretch>
        </p:blipFill>
        <p:spPr>
          <a:xfrm>
            <a:off x="3621334" y="1173124"/>
            <a:ext cx="609600" cy="609600"/>
          </a:xfrm>
          <a:prstGeom prst="rect">
            <a:avLst/>
          </a:prstGeom>
        </p:spPr>
      </p:pic>
      <p:pic>
        <p:nvPicPr>
          <p:cNvPr id="729" name="Gráfico 728">
            <a:extLst>
              <a:ext uri="{FF2B5EF4-FFF2-40B4-BE49-F238E27FC236}">
                <a16:creationId xmlns:a16="http://schemas.microsoft.com/office/drawing/2014/main" id="{C18B73CD-798B-66D8-DCCD-4AF8790984EE}"/>
              </a:ext>
            </a:extLst>
          </p:cNvPr>
          <p:cNvPicPr>
            <a:picLocks noChangeAspect="1"/>
          </p:cNvPicPr>
          <p:nvPr/>
        </p:nvPicPr>
        <p:blipFill>
          <a:blip>
            <a:extLst>
              <a:ext uri="{96DAC541-7B7A-43D3-8B79-37D633B846F1}">
                <asvg:svgBlip xmlns:asvg="http://schemas.microsoft.com/office/drawing/2016/SVG/main" r:embed="rId54"/>
              </a:ext>
            </a:extLst>
          </a:blip>
          <a:stretch>
            <a:fillRect/>
          </a:stretch>
        </p:blipFill>
        <p:spPr>
          <a:xfrm>
            <a:off x="4736087" y="1173124"/>
            <a:ext cx="609600" cy="609600"/>
          </a:xfrm>
          <a:prstGeom prst="rect">
            <a:avLst/>
          </a:prstGeom>
        </p:spPr>
      </p:pic>
      <p:pic>
        <p:nvPicPr>
          <p:cNvPr id="731" name="Gráfico 730">
            <a:extLst>
              <a:ext uri="{FF2B5EF4-FFF2-40B4-BE49-F238E27FC236}">
                <a16:creationId xmlns:a16="http://schemas.microsoft.com/office/drawing/2014/main" id="{FB8372B9-6BB9-8754-CCAD-EF85D1262BAD}"/>
              </a:ext>
            </a:extLst>
          </p:cNvPr>
          <p:cNvPicPr>
            <a:picLocks noChangeAspect="1"/>
          </p:cNvPicPr>
          <p:nvPr/>
        </p:nvPicPr>
        <p:blipFill>
          <a:blip>
            <a:extLst>
              <a:ext uri="{96DAC541-7B7A-43D3-8B79-37D633B846F1}">
                <asvg:svgBlip xmlns:asvg="http://schemas.microsoft.com/office/drawing/2016/SVG/main" r:embed="rId55"/>
              </a:ext>
            </a:extLst>
          </a:blip>
          <a:stretch>
            <a:fillRect/>
          </a:stretch>
        </p:blipFill>
        <p:spPr>
          <a:xfrm>
            <a:off x="5867755" y="1173124"/>
            <a:ext cx="609600" cy="609600"/>
          </a:xfrm>
          <a:prstGeom prst="rect">
            <a:avLst/>
          </a:prstGeom>
        </p:spPr>
      </p:pic>
      <p:pic>
        <p:nvPicPr>
          <p:cNvPr id="2" name="Gráfico 1">
            <a:extLst>
              <a:ext uri="{FF2B5EF4-FFF2-40B4-BE49-F238E27FC236}">
                <a16:creationId xmlns:a16="http://schemas.microsoft.com/office/drawing/2014/main" id="{2A75AB37-3059-7B66-E089-CB51896E81C5}"/>
              </a:ext>
            </a:extLst>
          </p:cNvPr>
          <p:cNvPicPr>
            <a:picLocks noChangeAspect="1"/>
          </p:cNvPicPr>
          <p:nvPr/>
        </p:nvPicPr>
        <p:blipFill>
          <a:blip>
            <a:extLst>
              <a:ext uri="{96DAC541-7B7A-43D3-8B79-37D633B846F1}">
                <asvg:svgBlip xmlns:asvg="http://schemas.microsoft.com/office/drawing/2016/SVG/main" r:embed="rId56"/>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3586244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53C26-D070-47A0-E210-BC97B7931411}"/>
            </a:ext>
          </a:extLst>
        </p:cNvPr>
        <p:cNvGrpSpPr/>
        <p:nvPr/>
      </p:nvGrpSpPr>
      <p:grpSpPr>
        <a:xfrm>
          <a:off x="0" y="0"/>
          <a:ext cx="0" cy="0"/>
          <a:chOff x="0" y="0"/>
          <a:chExt cx="0" cy="0"/>
        </a:xfrm>
      </p:grpSpPr>
      <p:sp>
        <p:nvSpPr>
          <p:cNvPr id="748" name="Elipse 747">
            <a:extLst>
              <a:ext uri="{FF2B5EF4-FFF2-40B4-BE49-F238E27FC236}">
                <a16:creationId xmlns:a16="http://schemas.microsoft.com/office/drawing/2014/main" id="{0892E246-6CE3-2B2F-DD1A-C4DE1AF2FC52}"/>
              </a:ext>
            </a:extLst>
          </p:cNvPr>
          <p:cNvSpPr/>
          <p:nvPr/>
        </p:nvSpPr>
        <p:spPr>
          <a:xfrm>
            <a:off x="1219027" y="1033464"/>
            <a:ext cx="891600" cy="8916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49" name="Elipse 748">
            <a:extLst>
              <a:ext uri="{FF2B5EF4-FFF2-40B4-BE49-F238E27FC236}">
                <a16:creationId xmlns:a16="http://schemas.microsoft.com/office/drawing/2014/main" id="{2A5B3DFC-42F1-3502-20BA-23A609ADF5BD}"/>
              </a:ext>
            </a:extLst>
          </p:cNvPr>
          <p:cNvSpPr/>
          <p:nvPr/>
        </p:nvSpPr>
        <p:spPr>
          <a:xfrm>
            <a:off x="2339968" y="1033464"/>
            <a:ext cx="891600" cy="8916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0" name="Elipse 749">
            <a:extLst>
              <a:ext uri="{FF2B5EF4-FFF2-40B4-BE49-F238E27FC236}">
                <a16:creationId xmlns:a16="http://schemas.microsoft.com/office/drawing/2014/main" id="{980168ED-39D0-F199-4528-846600EC1BCE}"/>
              </a:ext>
            </a:extLst>
          </p:cNvPr>
          <p:cNvSpPr/>
          <p:nvPr/>
        </p:nvSpPr>
        <p:spPr>
          <a:xfrm>
            <a:off x="3460909" y="1033464"/>
            <a:ext cx="891600" cy="8916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1" name="Elipse 750">
            <a:extLst>
              <a:ext uri="{FF2B5EF4-FFF2-40B4-BE49-F238E27FC236}">
                <a16:creationId xmlns:a16="http://schemas.microsoft.com/office/drawing/2014/main" id="{D4B1EC5F-0BCE-469E-48E0-262B0B8D972F}"/>
              </a:ext>
            </a:extLst>
          </p:cNvPr>
          <p:cNvSpPr/>
          <p:nvPr/>
        </p:nvSpPr>
        <p:spPr>
          <a:xfrm>
            <a:off x="4581850" y="1033464"/>
            <a:ext cx="891600" cy="8916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2" name="Elipse 751">
            <a:extLst>
              <a:ext uri="{FF2B5EF4-FFF2-40B4-BE49-F238E27FC236}">
                <a16:creationId xmlns:a16="http://schemas.microsoft.com/office/drawing/2014/main" id="{A471623C-344B-A411-495E-B3E3844FCB5A}"/>
              </a:ext>
            </a:extLst>
          </p:cNvPr>
          <p:cNvSpPr/>
          <p:nvPr/>
        </p:nvSpPr>
        <p:spPr>
          <a:xfrm>
            <a:off x="5702789" y="1033464"/>
            <a:ext cx="891600" cy="8916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Gráfico 3">
            <a:extLst>
              <a:ext uri="{FF2B5EF4-FFF2-40B4-BE49-F238E27FC236}">
                <a16:creationId xmlns:a16="http://schemas.microsoft.com/office/drawing/2014/main" id="{69065D7C-A454-E7D2-39C7-675045AE87F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94691" y="2449946"/>
            <a:ext cx="609600" cy="609600"/>
          </a:xfrm>
          <a:prstGeom prst="rect">
            <a:avLst/>
          </a:prstGeom>
        </p:spPr>
      </p:pic>
      <p:pic>
        <p:nvPicPr>
          <p:cNvPr id="7" name="Gráfico 6">
            <a:extLst>
              <a:ext uri="{FF2B5EF4-FFF2-40B4-BE49-F238E27FC236}">
                <a16:creationId xmlns:a16="http://schemas.microsoft.com/office/drawing/2014/main" id="{C5406569-1B58-C6C6-AA76-7464E67AA5C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38560" y="2449946"/>
            <a:ext cx="609600" cy="609600"/>
          </a:xfrm>
          <a:prstGeom prst="rect">
            <a:avLst/>
          </a:prstGeom>
        </p:spPr>
      </p:pic>
      <p:pic>
        <p:nvPicPr>
          <p:cNvPr id="10" name="Gráfico 9">
            <a:extLst>
              <a:ext uri="{FF2B5EF4-FFF2-40B4-BE49-F238E27FC236}">
                <a16:creationId xmlns:a16="http://schemas.microsoft.com/office/drawing/2014/main" id="{0826CA63-A98B-CCBF-9C4C-2E2C28D14D6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082429" y="2449946"/>
            <a:ext cx="609600" cy="609600"/>
          </a:xfrm>
          <a:prstGeom prst="rect">
            <a:avLst/>
          </a:prstGeom>
        </p:spPr>
      </p:pic>
      <p:pic>
        <p:nvPicPr>
          <p:cNvPr id="13" name="Gráfico 12">
            <a:extLst>
              <a:ext uri="{FF2B5EF4-FFF2-40B4-BE49-F238E27FC236}">
                <a16:creationId xmlns:a16="http://schemas.microsoft.com/office/drawing/2014/main" id="{6D65313C-64BC-66E3-9C69-7E349A478E9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926298" y="2449946"/>
            <a:ext cx="609600" cy="609600"/>
          </a:xfrm>
          <a:prstGeom prst="rect">
            <a:avLst/>
          </a:prstGeom>
        </p:spPr>
      </p:pic>
      <p:pic>
        <p:nvPicPr>
          <p:cNvPr id="16" name="Gráfico 15">
            <a:extLst>
              <a:ext uri="{FF2B5EF4-FFF2-40B4-BE49-F238E27FC236}">
                <a16:creationId xmlns:a16="http://schemas.microsoft.com/office/drawing/2014/main" id="{89F981AE-07DD-6C49-CA8D-3ED4E77546B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770167" y="2449946"/>
            <a:ext cx="609600" cy="609600"/>
          </a:xfrm>
          <a:prstGeom prst="rect">
            <a:avLst/>
          </a:prstGeom>
        </p:spPr>
      </p:pic>
      <p:pic>
        <p:nvPicPr>
          <p:cNvPr id="20" name="Gráfico 19">
            <a:extLst>
              <a:ext uri="{FF2B5EF4-FFF2-40B4-BE49-F238E27FC236}">
                <a16:creationId xmlns:a16="http://schemas.microsoft.com/office/drawing/2014/main" id="{11F9363A-A9E8-6035-3007-2EAC0592EA24}"/>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614036" y="2449946"/>
            <a:ext cx="609600" cy="609600"/>
          </a:xfrm>
          <a:prstGeom prst="rect">
            <a:avLst/>
          </a:prstGeom>
        </p:spPr>
      </p:pic>
      <p:pic>
        <p:nvPicPr>
          <p:cNvPr id="23" name="Gráfico 22">
            <a:extLst>
              <a:ext uri="{FF2B5EF4-FFF2-40B4-BE49-F238E27FC236}">
                <a16:creationId xmlns:a16="http://schemas.microsoft.com/office/drawing/2014/main" id="{DDA2060D-2AED-2FBF-3E0D-E5B188E2298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457905" y="2449946"/>
            <a:ext cx="609600" cy="609600"/>
          </a:xfrm>
          <a:prstGeom prst="rect">
            <a:avLst/>
          </a:prstGeom>
        </p:spPr>
      </p:pic>
      <p:pic>
        <p:nvPicPr>
          <p:cNvPr id="26" name="Gráfico 25">
            <a:extLst>
              <a:ext uri="{FF2B5EF4-FFF2-40B4-BE49-F238E27FC236}">
                <a16:creationId xmlns:a16="http://schemas.microsoft.com/office/drawing/2014/main" id="{94F095D4-42F8-0CBD-EFC9-388F089E6FC2}"/>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7301774" y="2449946"/>
            <a:ext cx="609600" cy="609600"/>
          </a:xfrm>
          <a:prstGeom prst="rect">
            <a:avLst/>
          </a:prstGeom>
        </p:spPr>
      </p:pic>
      <p:pic>
        <p:nvPicPr>
          <p:cNvPr id="29" name="Gráfico 28">
            <a:extLst>
              <a:ext uri="{FF2B5EF4-FFF2-40B4-BE49-F238E27FC236}">
                <a16:creationId xmlns:a16="http://schemas.microsoft.com/office/drawing/2014/main" id="{BFF8E443-0E0B-D819-D6A0-49C8904CB017}"/>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8145643" y="2449946"/>
            <a:ext cx="609600" cy="609600"/>
          </a:xfrm>
          <a:prstGeom prst="rect">
            <a:avLst/>
          </a:prstGeom>
        </p:spPr>
      </p:pic>
      <p:pic>
        <p:nvPicPr>
          <p:cNvPr id="32" name="Gráfico 31">
            <a:extLst>
              <a:ext uri="{FF2B5EF4-FFF2-40B4-BE49-F238E27FC236}">
                <a16:creationId xmlns:a16="http://schemas.microsoft.com/office/drawing/2014/main" id="{D0EEAF24-1E0F-D398-A445-D1499165DA3A}"/>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8989512" y="2449946"/>
            <a:ext cx="609600" cy="609600"/>
          </a:xfrm>
          <a:prstGeom prst="rect">
            <a:avLst/>
          </a:prstGeom>
        </p:spPr>
      </p:pic>
      <p:pic>
        <p:nvPicPr>
          <p:cNvPr id="36" name="Gráfico 35">
            <a:extLst>
              <a:ext uri="{FF2B5EF4-FFF2-40B4-BE49-F238E27FC236}">
                <a16:creationId xmlns:a16="http://schemas.microsoft.com/office/drawing/2014/main" id="{0002E642-7E1E-6C10-31CE-84DB6FD96628}"/>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9833381" y="2449946"/>
            <a:ext cx="609600" cy="609600"/>
          </a:xfrm>
          <a:prstGeom prst="rect">
            <a:avLst/>
          </a:prstGeom>
        </p:spPr>
      </p:pic>
      <p:pic>
        <p:nvPicPr>
          <p:cNvPr id="39" name="Gráfico 38">
            <a:extLst>
              <a:ext uri="{FF2B5EF4-FFF2-40B4-BE49-F238E27FC236}">
                <a16:creationId xmlns:a16="http://schemas.microsoft.com/office/drawing/2014/main" id="{DAAD6A2C-7F34-B5F5-3090-3479698E0231}"/>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10677246" y="2449946"/>
            <a:ext cx="609600" cy="609600"/>
          </a:xfrm>
          <a:prstGeom prst="rect">
            <a:avLst/>
          </a:prstGeom>
        </p:spPr>
      </p:pic>
      <p:pic>
        <p:nvPicPr>
          <p:cNvPr id="42" name="Gráfico 41">
            <a:extLst>
              <a:ext uri="{FF2B5EF4-FFF2-40B4-BE49-F238E27FC236}">
                <a16:creationId xmlns:a16="http://schemas.microsoft.com/office/drawing/2014/main" id="{2224B255-58FA-B205-9CE7-1B1A4C5C10D4}"/>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1394691" y="3279628"/>
            <a:ext cx="609600" cy="609600"/>
          </a:xfrm>
          <a:prstGeom prst="rect">
            <a:avLst/>
          </a:prstGeom>
        </p:spPr>
      </p:pic>
      <p:pic>
        <p:nvPicPr>
          <p:cNvPr id="45" name="Gráfico 44">
            <a:extLst>
              <a:ext uri="{FF2B5EF4-FFF2-40B4-BE49-F238E27FC236}">
                <a16:creationId xmlns:a16="http://schemas.microsoft.com/office/drawing/2014/main" id="{D70C6EF2-8B61-5416-98AB-61A8D7610349}"/>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2168333" y="3279628"/>
            <a:ext cx="609600" cy="609600"/>
          </a:xfrm>
          <a:prstGeom prst="rect">
            <a:avLst/>
          </a:prstGeom>
        </p:spPr>
      </p:pic>
      <p:pic>
        <p:nvPicPr>
          <p:cNvPr id="48" name="Gráfico 47">
            <a:extLst>
              <a:ext uri="{FF2B5EF4-FFF2-40B4-BE49-F238E27FC236}">
                <a16:creationId xmlns:a16="http://schemas.microsoft.com/office/drawing/2014/main" id="{248937A6-7E1E-7E33-62B0-529C4A73AF0E}"/>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2941975" y="3279628"/>
            <a:ext cx="609600" cy="609600"/>
          </a:xfrm>
          <a:prstGeom prst="rect">
            <a:avLst/>
          </a:prstGeom>
        </p:spPr>
      </p:pic>
      <p:pic>
        <p:nvPicPr>
          <p:cNvPr id="52" name="Gráfico 51">
            <a:extLst>
              <a:ext uri="{FF2B5EF4-FFF2-40B4-BE49-F238E27FC236}">
                <a16:creationId xmlns:a16="http://schemas.microsoft.com/office/drawing/2014/main" id="{26A525FB-EF49-7AD1-E088-234D103027FA}"/>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a:off x="3715617" y="3279628"/>
            <a:ext cx="609600" cy="609600"/>
          </a:xfrm>
          <a:prstGeom prst="rect">
            <a:avLst/>
          </a:prstGeom>
        </p:spPr>
      </p:pic>
      <p:pic>
        <p:nvPicPr>
          <p:cNvPr id="55" name="Gráfico 54">
            <a:extLst>
              <a:ext uri="{FF2B5EF4-FFF2-40B4-BE49-F238E27FC236}">
                <a16:creationId xmlns:a16="http://schemas.microsoft.com/office/drawing/2014/main" id="{BC16A3EE-02AF-9FB5-FBB1-A58E7117DDCF}"/>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a:off x="4489259" y="3279628"/>
            <a:ext cx="609600" cy="609600"/>
          </a:xfrm>
          <a:prstGeom prst="rect">
            <a:avLst/>
          </a:prstGeom>
        </p:spPr>
      </p:pic>
      <p:pic>
        <p:nvPicPr>
          <p:cNvPr id="58" name="Gráfico 57">
            <a:extLst>
              <a:ext uri="{FF2B5EF4-FFF2-40B4-BE49-F238E27FC236}">
                <a16:creationId xmlns:a16="http://schemas.microsoft.com/office/drawing/2014/main" id="{B039A998-0FBA-6A8C-6E7D-8692C189668F}"/>
              </a:ext>
            </a:extLst>
          </p:cNvPr>
          <p:cNvPicPr>
            <a:picLocks noChangeAspect="1"/>
          </p:cNvPicPr>
          <p:nvPr/>
        </p:nvPicPr>
        <p:blipFill>
          <a:blip>
            <a:extLst>
              <a:ext uri="{96DAC541-7B7A-43D3-8B79-37D633B846F1}">
                <asvg:svgBlip xmlns:asvg="http://schemas.microsoft.com/office/drawing/2016/SVG/main" r:embed="rId20"/>
              </a:ext>
            </a:extLst>
          </a:blip>
          <a:stretch>
            <a:fillRect/>
          </a:stretch>
        </p:blipFill>
        <p:spPr>
          <a:xfrm>
            <a:off x="5262901" y="3279628"/>
            <a:ext cx="609600" cy="609600"/>
          </a:xfrm>
          <a:prstGeom prst="rect">
            <a:avLst/>
          </a:prstGeom>
        </p:spPr>
      </p:pic>
      <p:pic>
        <p:nvPicPr>
          <p:cNvPr id="61" name="Gráfico 60">
            <a:extLst>
              <a:ext uri="{FF2B5EF4-FFF2-40B4-BE49-F238E27FC236}">
                <a16:creationId xmlns:a16="http://schemas.microsoft.com/office/drawing/2014/main" id="{8A5D4632-6772-4BC7-AE7F-4333D3BAB60A}"/>
              </a:ext>
            </a:extLst>
          </p:cNvPr>
          <p:cNvPicPr>
            <a:picLocks noChangeAspect="1"/>
          </p:cNvPicPr>
          <p:nvPr/>
        </p:nvPicPr>
        <p:blipFill>
          <a:blip>
            <a:extLst>
              <a:ext uri="{96DAC541-7B7A-43D3-8B79-37D633B846F1}">
                <asvg:svgBlip xmlns:asvg="http://schemas.microsoft.com/office/drawing/2016/SVG/main" r:embed="rId21"/>
              </a:ext>
            </a:extLst>
          </a:blip>
          <a:stretch>
            <a:fillRect/>
          </a:stretch>
        </p:blipFill>
        <p:spPr>
          <a:xfrm>
            <a:off x="6036543" y="3279628"/>
            <a:ext cx="609600" cy="609600"/>
          </a:xfrm>
          <a:prstGeom prst="rect">
            <a:avLst/>
          </a:prstGeom>
        </p:spPr>
      </p:pic>
      <p:pic>
        <p:nvPicPr>
          <p:cNvPr id="576" name="Gráfico 575">
            <a:extLst>
              <a:ext uri="{FF2B5EF4-FFF2-40B4-BE49-F238E27FC236}">
                <a16:creationId xmlns:a16="http://schemas.microsoft.com/office/drawing/2014/main" id="{01A9A052-5208-3B8B-1065-499DF010A87A}"/>
              </a:ext>
            </a:extLst>
          </p:cNvPr>
          <p:cNvPicPr>
            <a:picLocks noChangeAspect="1"/>
          </p:cNvPicPr>
          <p:nvPr/>
        </p:nvPicPr>
        <p:blipFill>
          <a:blip>
            <a:extLst>
              <a:ext uri="{96DAC541-7B7A-43D3-8B79-37D633B846F1}">
                <asvg:svgBlip xmlns:asvg="http://schemas.microsoft.com/office/drawing/2016/SVG/main" r:embed="rId22"/>
              </a:ext>
            </a:extLst>
          </a:blip>
          <a:stretch>
            <a:fillRect/>
          </a:stretch>
        </p:blipFill>
        <p:spPr>
          <a:xfrm>
            <a:off x="6810185" y="3279628"/>
            <a:ext cx="609600" cy="609600"/>
          </a:xfrm>
          <a:prstGeom prst="rect">
            <a:avLst/>
          </a:prstGeom>
        </p:spPr>
      </p:pic>
      <p:pic>
        <p:nvPicPr>
          <p:cNvPr id="580" name="Gráfico 579">
            <a:extLst>
              <a:ext uri="{FF2B5EF4-FFF2-40B4-BE49-F238E27FC236}">
                <a16:creationId xmlns:a16="http://schemas.microsoft.com/office/drawing/2014/main" id="{3AE1FC9E-5692-5934-44B6-8D6F62AF6876}"/>
              </a:ext>
            </a:extLst>
          </p:cNvPr>
          <p:cNvPicPr>
            <a:picLocks noChangeAspect="1"/>
          </p:cNvPicPr>
          <p:nvPr/>
        </p:nvPicPr>
        <p:blipFill>
          <a:blip>
            <a:extLst>
              <a:ext uri="{96DAC541-7B7A-43D3-8B79-37D633B846F1}">
                <asvg:svgBlip xmlns:asvg="http://schemas.microsoft.com/office/drawing/2016/SVG/main" r:embed="rId23"/>
              </a:ext>
            </a:extLst>
          </a:blip>
          <a:stretch>
            <a:fillRect/>
          </a:stretch>
        </p:blipFill>
        <p:spPr>
          <a:xfrm>
            <a:off x="7583827" y="3279628"/>
            <a:ext cx="609600" cy="609600"/>
          </a:xfrm>
          <a:prstGeom prst="rect">
            <a:avLst/>
          </a:prstGeom>
        </p:spPr>
      </p:pic>
      <p:pic>
        <p:nvPicPr>
          <p:cNvPr id="583" name="Gráfico 582">
            <a:extLst>
              <a:ext uri="{FF2B5EF4-FFF2-40B4-BE49-F238E27FC236}">
                <a16:creationId xmlns:a16="http://schemas.microsoft.com/office/drawing/2014/main" id="{F643C0A6-DEDF-4F22-F66A-2C53BCBD3A38}"/>
              </a:ext>
            </a:extLst>
          </p:cNvPr>
          <p:cNvPicPr>
            <a:picLocks noChangeAspect="1"/>
          </p:cNvPicPr>
          <p:nvPr/>
        </p:nvPicPr>
        <p:blipFill>
          <a:blip>
            <a:extLst>
              <a:ext uri="{96DAC541-7B7A-43D3-8B79-37D633B846F1}">
                <asvg:svgBlip xmlns:asvg="http://schemas.microsoft.com/office/drawing/2016/SVG/main" r:embed="rId24"/>
              </a:ext>
            </a:extLst>
          </a:blip>
          <a:stretch>
            <a:fillRect/>
          </a:stretch>
        </p:blipFill>
        <p:spPr>
          <a:xfrm>
            <a:off x="8357469" y="3279628"/>
            <a:ext cx="609600" cy="609600"/>
          </a:xfrm>
          <a:prstGeom prst="rect">
            <a:avLst/>
          </a:prstGeom>
        </p:spPr>
      </p:pic>
      <p:pic>
        <p:nvPicPr>
          <p:cNvPr id="586" name="Gráfico 585">
            <a:extLst>
              <a:ext uri="{FF2B5EF4-FFF2-40B4-BE49-F238E27FC236}">
                <a16:creationId xmlns:a16="http://schemas.microsoft.com/office/drawing/2014/main" id="{6D786BFF-7057-CA0E-FA9B-AE87FEF0A08E}"/>
              </a:ext>
            </a:extLst>
          </p:cNvPr>
          <p:cNvPicPr>
            <a:picLocks noChangeAspect="1"/>
          </p:cNvPicPr>
          <p:nvPr/>
        </p:nvPicPr>
        <p:blipFill>
          <a:blip>
            <a:extLst>
              <a:ext uri="{96DAC541-7B7A-43D3-8B79-37D633B846F1}">
                <asvg:svgBlip xmlns:asvg="http://schemas.microsoft.com/office/drawing/2016/SVG/main" r:embed="rId25"/>
              </a:ext>
            </a:extLst>
          </a:blip>
          <a:stretch>
            <a:fillRect/>
          </a:stretch>
        </p:blipFill>
        <p:spPr>
          <a:xfrm>
            <a:off x="9131111" y="3279628"/>
            <a:ext cx="609600" cy="609600"/>
          </a:xfrm>
          <a:prstGeom prst="rect">
            <a:avLst/>
          </a:prstGeom>
        </p:spPr>
      </p:pic>
      <p:pic>
        <p:nvPicPr>
          <p:cNvPr id="589" name="Gráfico 588">
            <a:extLst>
              <a:ext uri="{FF2B5EF4-FFF2-40B4-BE49-F238E27FC236}">
                <a16:creationId xmlns:a16="http://schemas.microsoft.com/office/drawing/2014/main" id="{948A35B2-00B5-D16E-2187-E8E277423BFD}"/>
              </a:ext>
            </a:extLst>
          </p:cNvPr>
          <p:cNvPicPr>
            <a:picLocks noChangeAspect="1"/>
          </p:cNvPicPr>
          <p:nvPr/>
        </p:nvPicPr>
        <p:blipFill>
          <a:blip>
            <a:extLst>
              <a:ext uri="{96DAC541-7B7A-43D3-8B79-37D633B846F1}">
                <asvg:svgBlip xmlns:asvg="http://schemas.microsoft.com/office/drawing/2016/SVG/main" r:embed="rId26"/>
              </a:ext>
            </a:extLst>
          </a:blip>
          <a:stretch>
            <a:fillRect/>
          </a:stretch>
        </p:blipFill>
        <p:spPr>
          <a:xfrm>
            <a:off x="10678396" y="3279628"/>
            <a:ext cx="609600" cy="609600"/>
          </a:xfrm>
          <a:prstGeom prst="rect">
            <a:avLst/>
          </a:prstGeom>
        </p:spPr>
      </p:pic>
      <p:pic>
        <p:nvPicPr>
          <p:cNvPr id="592" name="Gráfico 591">
            <a:extLst>
              <a:ext uri="{FF2B5EF4-FFF2-40B4-BE49-F238E27FC236}">
                <a16:creationId xmlns:a16="http://schemas.microsoft.com/office/drawing/2014/main" id="{EB8FACEC-FD42-0E68-7D65-627574298171}"/>
              </a:ext>
            </a:extLst>
          </p:cNvPr>
          <p:cNvPicPr>
            <a:picLocks noChangeAspect="1"/>
          </p:cNvPicPr>
          <p:nvPr/>
        </p:nvPicPr>
        <p:blipFill>
          <a:blip>
            <a:extLst>
              <a:ext uri="{96DAC541-7B7A-43D3-8B79-37D633B846F1}">
                <asvg:svgBlip xmlns:asvg="http://schemas.microsoft.com/office/drawing/2016/SVG/main" r:embed="rId27"/>
              </a:ext>
            </a:extLst>
          </a:blip>
          <a:stretch>
            <a:fillRect/>
          </a:stretch>
        </p:blipFill>
        <p:spPr>
          <a:xfrm>
            <a:off x="9904753" y="3279628"/>
            <a:ext cx="609600" cy="609600"/>
          </a:xfrm>
          <a:prstGeom prst="rect">
            <a:avLst/>
          </a:prstGeom>
        </p:spPr>
      </p:pic>
      <p:pic>
        <p:nvPicPr>
          <p:cNvPr id="596" name="Gráfico 595">
            <a:extLst>
              <a:ext uri="{FF2B5EF4-FFF2-40B4-BE49-F238E27FC236}">
                <a16:creationId xmlns:a16="http://schemas.microsoft.com/office/drawing/2014/main" id="{D3657FDC-B7D2-5485-078F-28375561ECC9}"/>
              </a:ext>
            </a:extLst>
          </p:cNvPr>
          <p:cNvPicPr>
            <a:picLocks noChangeAspect="1"/>
          </p:cNvPicPr>
          <p:nvPr/>
        </p:nvPicPr>
        <p:blipFill>
          <a:blip>
            <a:extLst>
              <a:ext uri="{96DAC541-7B7A-43D3-8B79-37D633B846F1}">
                <asvg:svgBlip xmlns:asvg="http://schemas.microsoft.com/office/drawing/2016/SVG/main" r:embed="rId28"/>
              </a:ext>
            </a:extLst>
          </a:blip>
          <a:stretch>
            <a:fillRect/>
          </a:stretch>
        </p:blipFill>
        <p:spPr>
          <a:xfrm>
            <a:off x="9130151" y="5108427"/>
            <a:ext cx="609600" cy="609600"/>
          </a:xfrm>
          <a:prstGeom prst="rect">
            <a:avLst/>
          </a:prstGeom>
        </p:spPr>
      </p:pic>
      <p:pic>
        <p:nvPicPr>
          <p:cNvPr id="599" name="Gráfico 598">
            <a:extLst>
              <a:ext uri="{FF2B5EF4-FFF2-40B4-BE49-F238E27FC236}">
                <a16:creationId xmlns:a16="http://schemas.microsoft.com/office/drawing/2014/main" id="{EFB0F04E-6773-F4A6-1CD4-0E3320F77EDB}"/>
              </a:ext>
            </a:extLst>
          </p:cNvPr>
          <p:cNvPicPr>
            <a:picLocks noChangeAspect="1"/>
          </p:cNvPicPr>
          <p:nvPr/>
        </p:nvPicPr>
        <p:blipFill>
          <a:blip>
            <a:extLst>
              <a:ext uri="{96DAC541-7B7A-43D3-8B79-37D633B846F1}">
                <asvg:svgBlip xmlns:asvg="http://schemas.microsoft.com/office/drawing/2016/SVG/main" r:embed="rId29"/>
              </a:ext>
            </a:extLst>
          </a:blip>
          <a:stretch>
            <a:fillRect/>
          </a:stretch>
        </p:blipFill>
        <p:spPr>
          <a:xfrm>
            <a:off x="10677246" y="5108427"/>
            <a:ext cx="609600" cy="609600"/>
          </a:xfrm>
          <a:prstGeom prst="rect">
            <a:avLst/>
          </a:prstGeom>
        </p:spPr>
      </p:pic>
      <p:pic>
        <p:nvPicPr>
          <p:cNvPr id="602" name="Gráfico 601">
            <a:extLst>
              <a:ext uri="{FF2B5EF4-FFF2-40B4-BE49-F238E27FC236}">
                <a16:creationId xmlns:a16="http://schemas.microsoft.com/office/drawing/2014/main" id="{D4C852A4-5D69-044E-77C9-765CCFF37D38}"/>
              </a:ext>
            </a:extLst>
          </p:cNvPr>
          <p:cNvPicPr>
            <a:picLocks noChangeAspect="1"/>
          </p:cNvPicPr>
          <p:nvPr/>
        </p:nvPicPr>
        <p:blipFill>
          <a:blip>
            <a:extLst>
              <a:ext uri="{96DAC541-7B7A-43D3-8B79-37D633B846F1}">
                <asvg:svgBlip xmlns:asvg="http://schemas.microsoft.com/office/drawing/2016/SVG/main" r:embed="rId30"/>
              </a:ext>
            </a:extLst>
          </a:blip>
          <a:stretch>
            <a:fillRect/>
          </a:stretch>
        </p:blipFill>
        <p:spPr>
          <a:xfrm>
            <a:off x="9903697" y="5108427"/>
            <a:ext cx="609600" cy="609600"/>
          </a:xfrm>
          <a:prstGeom prst="rect">
            <a:avLst/>
          </a:prstGeom>
        </p:spPr>
      </p:pic>
      <p:pic>
        <p:nvPicPr>
          <p:cNvPr id="604" name="Gráfico 603">
            <a:extLst>
              <a:ext uri="{FF2B5EF4-FFF2-40B4-BE49-F238E27FC236}">
                <a16:creationId xmlns:a16="http://schemas.microsoft.com/office/drawing/2014/main" id="{60635501-6BD8-408C-919D-C214655349D0}"/>
              </a:ext>
            </a:extLst>
          </p:cNvPr>
          <p:cNvPicPr>
            <a:picLocks noChangeAspect="1"/>
          </p:cNvPicPr>
          <p:nvPr/>
        </p:nvPicPr>
        <p:blipFill>
          <a:blip>
            <a:extLst>
              <a:ext uri="{96DAC541-7B7A-43D3-8B79-37D633B846F1}">
                <asvg:svgBlip xmlns:asvg="http://schemas.microsoft.com/office/drawing/2016/SVG/main" r:embed="rId31"/>
              </a:ext>
            </a:extLst>
          </a:blip>
          <a:stretch>
            <a:fillRect/>
          </a:stretch>
        </p:blipFill>
        <p:spPr>
          <a:xfrm>
            <a:off x="1409652" y="4324925"/>
            <a:ext cx="609600" cy="609600"/>
          </a:xfrm>
          <a:prstGeom prst="rect">
            <a:avLst/>
          </a:prstGeom>
        </p:spPr>
      </p:pic>
      <p:pic>
        <p:nvPicPr>
          <p:cNvPr id="607" name="Gráfico 606">
            <a:extLst>
              <a:ext uri="{FF2B5EF4-FFF2-40B4-BE49-F238E27FC236}">
                <a16:creationId xmlns:a16="http://schemas.microsoft.com/office/drawing/2014/main" id="{AABC74E7-B31B-43AD-41ED-7FF783F2E2A8}"/>
              </a:ext>
            </a:extLst>
          </p:cNvPr>
          <p:cNvPicPr>
            <a:picLocks noChangeAspect="1"/>
          </p:cNvPicPr>
          <p:nvPr/>
        </p:nvPicPr>
        <p:blipFill>
          <a:blip>
            <a:extLst>
              <a:ext uri="{96DAC541-7B7A-43D3-8B79-37D633B846F1}">
                <asvg:svgBlip xmlns:asvg="http://schemas.microsoft.com/office/drawing/2016/SVG/main" r:embed="rId32"/>
              </a:ext>
            </a:extLst>
          </a:blip>
          <a:stretch>
            <a:fillRect/>
          </a:stretch>
        </p:blipFill>
        <p:spPr>
          <a:xfrm>
            <a:off x="2252161" y="4324925"/>
            <a:ext cx="609600" cy="609600"/>
          </a:xfrm>
          <a:prstGeom prst="rect">
            <a:avLst/>
          </a:prstGeom>
        </p:spPr>
      </p:pic>
      <p:pic>
        <p:nvPicPr>
          <p:cNvPr id="610" name="Gráfico 609">
            <a:extLst>
              <a:ext uri="{FF2B5EF4-FFF2-40B4-BE49-F238E27FC236}">
                <a16:creationId xmlns:a16="http://schemas.microsoft.com/office/drawing/2014/main" id="{430EF671-B0B0-3495-A044-7B76287F0D8C}"/>
              </a:ext>
            </a:extLst>
          </p:cNvPr>
          <p:cNvPicPr>
            <a:picLocks noChangeAspect="1"/>
          </p:cNvPicPr>
          <p:nvPr/>
        </p:nvPicPr>
        <p:blipFill>
          <a:blip>
            <a:extLst>
              <a:ext uri="{96DAC541-7B7A-43D3-8B79-37D633B846F1}">
                <asvg:svgBlip xmlns:asvg="http://schemas.microsoft.com/office/drawing/2016/SVG/main" r:embed="rId33"/>
              </a:ext>
            </a:extLst>
          </a:blip>
          <a:stretch>
            <a:fillRect/>
          </a:stretch>
        </p:blipFill>
        <p:spPr>
          <a:xfrm>
            <a:off x="3094670" y="4324925"/>
            <a:ext cx="609600" cy="609600"/>
          </a:xfrm>
          <a:prstGeom prst="rect">
            <a:avLst/>
          </a:prstGeom>
        </p:spPr>
      </p:pic>
      <p:pic>
        <p:nvPicPr>
          <p:cNvPr id="613" name="Gráfico 612">
            <a:extLst>
              <a:ext uri="{FF2B5EF4-FFF2-40B4-BE49-F238E27FC236}">
                <a16:creationId xmlns:a16="http://schemas.microsoft.com/office/drawing/2014/main" id="{F0EE763B-E038-6264-C69D-EA6908BE546F}"/>
              </a:ext>
            </a:extLst>
          </p:cNvPr>
          <p:cNvPicPr>
            <a:picLocks noChangeAspect="1"/>
          </p:cNvPicPr>
          <p:nvPr/>
        </p:nvPicPr>
        <p:blipFill>
          <a:blip>
            <a:extLst>
              <a:ext uri="{96DAC541-7B7A-43D3-8B79-37D633B846F1}">
                <asvg:svgBlip xmlns:asvg="http://schemas.microsoft.com/office/drawing/2016/SVG/main" r:embed="rId34"/>
              </a:ext>
            </a:extLst>
          </a:blip>
          <a:stretch>
            <a:fillRect/>
          </a:stretch>
        </p:blipFill>
        <p:spPr>
          <a:xfrm>
            <a:off x="3937179" y="4324925"/>
            <a:ext cx="609600" cy="609600"/>
          </a:xfrm>
          <a:prstGeom prst="rect">
            <a:avLst/>
          </a:prstGeom>
        </p:spPr>
      </p:pic>
      <p:pic>
        <p:nvPicPr>
          <p:cNvPr id="616" name="Gráfico 615">
            <a:extLst>
              <a:ext uri="{FF2B5EF4-FFF2-40B4-BE49-F238E27FC236}">
                <a16:creationId xmlns:a16="http://schemas.microsoft.com/office/drawing/2014/main" id="{F8C78CAD-CCCA-2C6F-2A51-839F35BCE96D}"/>
              </a:ext>
            </a:extLst>
          </p:cNvPr>
          <p:cNvPicPr>
            <a:picLocks noChangeAspect="1"/>
          </p:cNvPicPr>
          <p:nvPr/>
        </p:nvPicPr>
        <p:blipFill>
          <a:blip>
            <a:extLst>
              <a:ext uri="{96DAC541-7B7A-43D3-8B79-37D633B846F1}">
                <asvg:svgBlip xmlns:asvg="http://schemas.microsoft.com/office/drawing/2016/SVG/main" r:embed="rId35"/>
              </a:ext>
            </a:extLst>
          </a:blip>
          <a:stretch>
            <a:fillRect/>
          </a:stretch>
        </p:blipFill>
        <p:spPr>
          <a:xfrm>
            <a:off x="4779688" y="4324925"/>
            <a:ext cx="609600" cy="609600"/>
          </a:xfrm>
          <a:prstGeom prst="rect">
            <a:avLst/>
          </a:prstGeom>
        </p:spPr>
      </p:pic>
      <p:pic>
        <p:nvPicPr>
          <p:cNvPr id="619" name="Gráfico 618">
            <a:extLst>
              <a:ext uri="{FF2B5EF4-FFF2-40B4-BE49-F238E27FC236}">
                <a16:creationId xmlns:a16="http://schemas.microsoft.com/office/drawing/2014/main" id="{B7EF935C-ABCB-F153-5D7D-5166E4EB49B9}"/>
              </a:ext>
            </a:extLst>
          </p:cNvPr>
          <p:cNvPicPr>
            <a:picLocks noChangeAspect="1"/>
          </p:cNvPicPr>
          <p:nvPr/>
        </p:nvPicPr>
        <p:blipFill>
          <a:blip>
            <a:extLst>
              <a:ext uri="{96DAC541-7B7A-43D3-8B79-37D633B846F1}">
                <asvg:svgBlip xmlns:asvg="http://schemas.microsoft.com/office/drawing/2016/SVG/main" r:embed="rId36"/>
              </a:ext>
            </a:extLst>
          </a:blip>
          <a:stretch>
            <a:fillRect/>
          </a:stretch>
        </p:blipFill>
        <p:spPr>
          <a:xfrm>
            <a:off x="5622197" y="4324925"/>
            <a:ext cx="609600" cy="609600"/>
          </a:xfrm>
          <a:prstGeom prst="rect">
            <a:avLst/>
          </a:prstGeom>
        </p:spPr>
      </p:pic>
      <p:pic>
        <p:nvPicPr>
          <p:cNvPr id="622" name="Gráfico 621">
            <a:extLst>
              <a:ext uri="{FF2B5EF4-FFF2-40B4-BE49-F238E27FC236}">
                <a16:creationId xmlns:a16="http://schemas.microsoft.com/office/drawing/2014/main" id="{FA19D056-1544-E5B3-3CDB-7C634328F5D0}"/>
              </a:ext>
            </a:extLst>
          </p:cNvPr>
          <p:cNvPicPr>
            <a:picLocks noChangeAspect="1"/>
          </p:cNvPicPr>
          <p:nvPr/>
        </p:nvPicPr>
        <p:blipFill>
          <a:blip>
            <a:extLst>
              <a:ext uri="{96DAC541-7B7A-43D3-8B79-37D633B846F1}">
                <asvg:svgBlip xmlns:asvg="http://schemas.microsoft.com/office/drawing/2016/SVG/main" r:embed="rId37"/>
              </a:ext>
            </a:extLst>
          </a:blip>
          <a:stretch>
            <a:fillRect/>
          </a:stretch>
        </p:blipFill>
        <p:spPr>
          <a:xfrm>
            <a:off x="6464706" y="4324925"/>
            <a:ext cx="609600" cy="609600"/>
          </a:xfrm>
          <a:prstGeom prst="rect">
            <a:avLst/>
          </a:prstGeom>
        </p:spPr>
      </p:pic>
      <p:pic>
        <p:nvPicPr>
          <p:cNvPr id="625" name="Gráfico 624">
            <a:extLst>
              <a:ext uri="{FF2B5EF4-FFF2-40B4-BE49-F238E27FC236}">
                <a16:creationId xmlns:a16="http://schemas.microsoft.com/office/drawing/2014/main" id="{4F828464-C5FF-559B-7899-BA6DB4E111D3}"/>
              </a:ext>
            </a:extLst>
          </p:cNvPr>
          <p:cNvPicPr>
            <a:picLocks noChangeAspect="1"/>
          </p:cNvPicPr>
          <p:nvPr/>
        </p:nvPicPr>
        <p:blipFill>
          <a:blip>
            <a:extLst>
              <a:ext uri="{96DAC541-7B7A-43D3-8B79-37D633B846F1}">
                <asvg:svgBlip xmlns:asvg="http://schemas.microsoft.com/office/drawing/2016/SVG/main" r:embed="rId38"/>
              </a:ext>
            </a:extLst>
          </a:blip>
          <a:stretch>
            <a:fillRect/>
          </a:stretch>
        </p:blipFill>
        <p:spPr>
          <a:xfrm>
            <a:off x="7307215" y="4324925"/>
            <a:ext cx="609600" cy="609600"/>
          </a:xfrm>
          <a:prstGeom prst="rect">
            <a:avLst/>
          </a:prstGeom>
        </p:spPr>
      </p:pic>
      <p:pic>
        <p:nvPicPr>
          <p:cNvPr id="628" name="Gráfico 627">
            <a:extLst>
              <a:ext uri="{FF2B5EF4-FFF2-40B4-BE49-F238E27FC236}">
                <a16:creationId xmlns:a16="http://schemas.microsoft.com/office/drawing/2014/main" id="{336D2801-7897-5F97-2D33-03BD98AB78F6}"/>
              </a:ext>
            </a:extLst>
          </p:cNvPr>
          <p:cNvPicPr>
            <a:picLocks noChangeAspect="1"/>
          </p:cNvPicPr>
          <p:nvPr/>
        </p:nvPicPr>
        <p:blipFill>
          <a:blip>
            <a:extLst>
              <a:ext uri="{96DAC541-7B7A-43D3-8B79-37D633B846F1}">
                <asvg:svgBlip xmlns:asvg="http://schemas.microsoft.com/office/drawing/2016/SVG/main" r:embed="rId39"/>
              </a:ext>
            </a:extLst>
          </a:blip>
          <a:stretch>
            <a:fillRect/>
          </a:stretch>
        </p:blipFill>
        <p:spPr>
          <a:xfrm>
            <a:off x="8149724" y="4324925"/>
            <a:ext cx="609600" cy="609600"/>
          </a:xfrm>
          <a:prstGeom prst="rect">
            <a:avLst/>
          </a:prstGeom>
        </p:spPr>
      </p:pic>
      <p:pic>
        <p:nvPicPr>
          <p:cNvPr id="631" name="Gráfico 630">
            <a:extLst>
              <a:ext uri="{FF2B5EF4-FFF2-40B4-BE49-F238E27FC236}">
                <a16:creationId xmlns:a16="http://schemas.microsoft.com/office/drawing/2014/main" id="{E70755E6-F23D-7972-FE12-2C460E3C0C7E}"/>
              </a:ext>
            </a:extLst>
          </p:cNvPr>
          <p:cNvPicPr>
            <a:picLocks noChangeAspect="1"/>
          </p:cNvPicPr>
          <p:nvPr/>
        </p:nvPicPr>
        <p:blipFill>
          <a:blip>
            <a:extLst>
              <a:ext uri="{96DAC541-7B7A-43D3-8B79-37D633B846F1}">
                <asvg:svgBlip xmlns:asvg="http://schemas.microsoft.com/office/drawing/2016/SVG/main" r:embed="rId40"/>
              </a:ext>
            </a:extLst>
          </a:blip>
          <a:stretch>
            <a:fillRect/>
          </a:stretch>
        </p:blipFill>
        <p:spPr>
          <a:xfrm>
            <a:off x="8992233" y="4324925"/>
            <a:ext cx="609600" cy="609600"/>
          </a:xfrm>
          <a:prstGeom prst="rect">
            <a:avLst/>
          </a:prstGeom>
        </p:spPr>
      </p:pic>
      <p:pic>
        <p:nvPicPr>
          <p:cNvPr id="634" name="Gráfico 633">
            <a:extLst>
              <a:ext uri="{FF2B5EF4-FFF2-40B4-BE49-F238E27FC236}">
                <a16:creationId xmlns:a16="http://schemas.microsoft.com/office/drawing/2014/main" id="{FD96FAA0-DFF9-C649-C150-3EC0A08D5681}"/>
              </a:ext>
            </a:extLst>
          </p:cNvPr>
          <p:cNvPicPr>
            <a:picLocks noChangeAspect="1"/>
          </p:cNvPicPr>
          <p:nvPr/>
        </p:nvPicPr>
        <p:blipFill>
          <a:blip>
            <a:extLst>
              <a:ext uri="{96DAC541-7B7A-43D3-8B79-37D633B846F1}">
                <asvg:svgBlip xmlns:asvg="http://schemas.microsoft.com/office/drawing/2016/SVG/main" r:embed="rId41"/>
              </a:ext>
            </a:extLst>
          </a:blip>
          <a:stretch>
            <a:fillRect/>
          </a:stretch>
        </p:blipFill>
        <p:spPr>
          <a:xfrm>
            <a:off x="9834742" y="4324925"/>
            <a:ext cx="609600" cy="609600"/>
          </a:xfrm>
          <a:prstGeom prst="rect">
            <a:avLst/>
          </a:prstGeom>
        </p:spPr>
      </p:pic>
      <p:pic>
        <p:nvPicPr>
          <p:cNvPr id="637" name="Gráfico 636">
            <a:extLst>
              <a:ext uri="{FF2B5EF4-FFF2-40B4-BE49-F238E27FC236}">
                <a16:creationId xmlns:a16="http://schemas.microsoft.com/office/drawing/2014/main" id="{DBFEE9DA-D4C7-1353-D973-002D4BC2ACCB}"/>
              </a:ext>
            </a:extLst>
          </p:cNvPr>
          <p:cNvPicPr>
            <a:picLocks noChangeAspect="1"/>
          </p:cNvPicPr>
          <p:nvPr/>
        </p:nvPicPr>
        <p:blipFill>
          <a:blip>
            <a:extLst>
              <a:ext uri="{96DAC541-7B7A-43D3-8B79-37D633B846F1}">
                <asvg:svgBlip xmlns:asvg="http://schemas.microsoft.com/office/drawing/2016/SVG/main" r:embed="rId42"/>
              </a:ext>
            </a:extLst>
          </a:blip>
          <a:stretch>
            <a:fillRect/>
          </a:stretch>
        </p:blipFill>
        <p:spPr>
          <a:xfrm>
            <a:off x="10677246" y="4324925"/>
            <a:ext cx="609600" cy="609600"/>
          </a:xfrm>
          <a:prstGeom prst="rect">
            <a:avLst/>
          </a:prstGeom>
        </p:spPr>
      </p:pic>
      <p:pic>
        <p:nvPicPr>
          <p:cNvPr id="704" name="Gráfico 703">
            <a:extLst>
              <a:ext uri="{FF2B5EF4-FFF2-40B4-BE49-F238E27FC236}">
                <a16:creationId xmlns:a16="http://schemas.microsoft.com/office/drawing/2014/main" id="{7E18DF55-9767-16A0-1DD1-EBD63D3CA637}"/>
              </a:ext>
            </a:extLst>
          </p:cNvPr>
          <p:cNvPicPr>
            <a:picLocks noChangeAspect="1"/>
          </p:cNvPicPr>
          <p:nvPr/>
        </p:nvPicPr>
        <p:blipFill>
          <a:blip>
            <a:extLst>
              <a:ext uri="{96DAC541-7B7A-43D3-8B79-37D633B846F1}">
                <asvg:svgBlip xmlns:asvg="http://schemas.microsoft.com/office/drawing/2016/SVG/main" r:embed="rId43"/>
              </a:ext>
            </a:extLst>
          </a:blip>
          <a:stretch>
            <a:fillRect/>
          </a:stretch>
        </p:blipFill>
        <p:spPr>
          <a:xfrm>
            <a:off x="1394691" y="5108427"/>
            <a:ext cx="609600" cy="609600"/>
          </a:xfrm>
          <a:prstGeom prst="rect">
            <a:avLst/>
          </a:prstGeom>
        </p:spPr>
      </p:pic>
      <p:pic>
        <p:nvPicPr>
          <p:cNvPr id="707" name="Gráfico 706">
            <a:extLst>
              <a:ext uri="{FF2B5EF4-FFF2-40B4-BE49-F238E27FC236}">
                <a16:creationId xmlns:a16="http://schemas.microsoft.com/office/drawing/2014/main" id="{A43C1BA1-614A-C09A-5C5B-2F51D433F2E5}"/>
              </a:ext>
            </a:extLst>
          </p:cNvPr>
          <p:cNvPicPr>
            <a:picLocks noChangeAspect="1"/>
          </p:cNvPicPr>
          <p:nvPr/>
        </p:nvPicPr>
        <p:blipFill>
          <a:blip>
            <a:extLst>
              <a:ext uri="{96DAC541-7B7A-43D3-8B79-37D633B846F1}">
                <asvg:svgBlip xmlns:asvg="http://schemas.microsoft.com/office/drawing/2016/SVG/main" r:embed="rId44"/>
              </a:ext>
            </a:extLst>
          </a:blip>
          <a:stretch>
            <a:fillRect/>
          </a:stretch>
        </p:blipFill>
        <p:spPr>
          <a:xfrm>
            <a:off x="2168237" y="5108427"/>
            <a:ext cx="609600" cy="609600"/>
          </a:xfrm>
          <a:prstGeom prst="rect">
            <a:avLst/>
          </a:prstGeom>
        </p:spPr>
      </p:pic>
      <p:pic>
        <p:nvPicPr>
          <p:cNvPr id="710" name="Gráfico 709">
            <a:extLst>
              <a:ext uri="{FF2B5EF4-FFF2-40B4-BE49-F238E27FC236}">
                <a16:creationId xmlns:a16="http://schemas.microsoft.com/office/drawing/2014/main" id="{F972BF0C-8B04-9D95-561D-643F21621A3D}"/>
              </a:ext>
            </a:extLst>
          </p:cNvPr>
          <p:cNvPicPr>
            <a:picLocks noChangeAspect="1"/>
          </p:cNvPicPr>
          <p:nvPr/>
        </p:nvPicPr>
        <p:blipFill>
          <a:blip>
            <a:extLst>
              <a:ext uri="{96DAC541-7B7A-43D3-8B79-37D633B846F1}">
                <asvg:svgBlip xmlns:asvg="http://schemas.microsoft.com/office/drawing/2016/SVG/main" r:embed="rId45"/>
              </a:ext>
            </a:extLst>
          </a:blip>
          <a:stretch>
            <a:fillRect/>
          </a:stretch>
        </p:blipFill>
        <p:spPr>
          <a:xfrm>
            <a:off x="2941783" y="5108427"/>
            <a:ext cx="609600" cy="609600"/>
          </a:xfrm>
          <a:prstGeom prst="rect">
            <a:avLst/>
          </a:prstGeom>
        </p:spPr>
      </p:pic>
      <p:pic>
        <p:nvPicPr>
          <p:cNvPr id="712" name="Gráfico 711">
            <a:extLst>
              <a:ext uri="{FF2B5EF4-FFF2-40B4-BE49-F238E27FC236}">
                <a16:creationId xmlns:a16="http://schemas.microsoft.com/office/drawing/2014/main" id="{837F7F4F-6DA8-0570-3018-06FD667A3F83}"/>
              </a:ext>
            </a:extLst>
          </p:cNvPr>
          <p:cNvPicPr>
            <a:picLocks noChangeAspect="1"/>
          </p:cNvPicPr>
          <p:nvPr/>
        </p:nvPicPr>
        <p:blipFill>
          <a:blip>
            <a:extLst>
              <a:ext uri="{96DAC541-7B7A-43D3-8B79-37D633B846F1}">
                <asvg:svgBlip xmlns:asvg="http://schemas.microsoft.com/office/drawing/2016/SVG/main" r:embed="rId46"/>
              </a:ext>
            </a:extLst>
          </a:blip>
          <a:stretch>
            <a:fillRect/>
          </a:stretch>
        </p:blipFill>
        <p:spPr>
          <a:xfrm>
            <a:off x="3715329" y="5108427"/>
            <a:ext cx="609600" cy="609600"/>
          </a:xfrm>
          <a:prstGeom prst="rect">
            <a:avLst/>
          </a:prstGeom>
        </p:spPr>
      </p:pic>
      <p:pic>
        <p:nvPicPr>
          <p:cNvPr id="715" name="Gráfico 714">
            <a:extLst>
              <a:ext uri="{FF2B5EF4-FFF2-40B4-BE49-F238E27FC236}">
                <a16:creationId xmlns:a16="http://schemas.microsoft.com/office/drawing/2014/main" id="{951236B2-AECB-5877-E02A-05BCD37CB7A7}"/>
              </a:ext>
            </a:extLst>
          </p:cNvPr>
          <p:cNvPicPr>
            <a:picLocks noChangeAspect="1"/>
          </p:cNvPicPr>
          <p:nvPr/>
        </p:nvPicPr>
        <p:blipFill>
          <a:blip>
            <a:extLst>
              <a:ext uri="{96DAC541-7B7A-43D3-8B79-37D633B846F1}">
                <asvg:svgBlip xmlns:asvg="http://schemas.microsoft.com/office/drawing/2016/SVG/main" r:embed="rId47"/>
              </a:ext>
            </a:extLst>
          </a:blip>
          <a:stretch>
            <a:fillRect/>
          </a:stretch>
        </p:blipFill>
        <p:spPr>
          <a:xfrm>
            <a:off x="8356605" y="5108427"/>
            <a:ext cx="609600" cy="609600"/>
          </a:xfrm>
          <a:prstGeom prst="rect">
            <a:avLst/>
          </a:prstGeom>
        </p:spPr>
      </p:pic>
      <p:pic>
        <p:nvPicPr>
          <p:cNvPr id="718" name="Gráfico 717">
            <a:extLst>
              <a:ext uri="{FF2B5EF4-FFF2-40B4-BE49-F238E27FC236}">
                <a16:creationId xmlns:a16="http://schemas.microsoft.com/office/drawing/2014/main" id="{8892B3FA-DD7D-1B7D-A5CC-8AAE3A0B1C88}"/>
              </a:ext>
            </a:extLst>
          </p:cNvPr>
          <p:cNvPicPr>
            <a:picLocks noChangeAspect="1"/>
          </p:cNvPicPr>
          <p:nvPr/>
        </p:nvPicPr>
        <p:blipFill>
          <a:blip>
            <a:extLst>
              <a:ext uri="{96DAC541-7B7A-43D3-8B79-37D633B846F1}">
                <asvg:svgBlip xmlns:asvg="http://schemas.microsoft.com/office/drawing/2016/SVG/main" r:embed="rId48"/>
              </a:ext>
            </a:extLst>
          </a:blip>
          <a:stretch>
            <a:fillRect/>
          </a:stretch>
        </p:blipFill>
        <p:spPr>
          <a:xfrm>
            <a:off x="4488875" y="5108427"/>
            <a:ext cx="609600" cy="609600"/>
          </a:xfrm>
          <a:prstGeom prst="rect">
            <a:avLst/>
          </a:prstGeom>
        </p:spPr>
      </p:pic>
      <p:pic>
        <p:nvPicPr>
          <p:cNvPr id="720" name="Gráfico 719">
            <a:extLst>
              <a:ext uri="{FF2B5EF4-FFF2-40B4-BE49-F238E27FC236}">
                <a16:creationId xmlns:a16="http://schemas.microsoft.com/office/drawing/2014/main" id="{583E1EB2-D85E-B3B4-4249-DF0B28696530}"/>
              </a:ext>
            </a:extLst>
          </p:cNvPr>
          <p:cNvPicPr>
            <a:picLocks noChangeAspect="1"/>
          </p:cNvPicPr>
          <p:nvPr/>
        </p:nvPicPr>
        <p:blipFill>
          <a:blip>
            <a:extLst>
              <a:ext uri="{96DAC541-7B7A-43D3-8B79-37D633B846F1}">
                <asvg:svgBlip xmlns:asvg="http://schemas.microsoft.com/office/drawing/2016/SVG/main" r:embed="rId49"/>
              </a:ext>
            </a:extLst>
          </a:blip>
          <a:stretch>
            <a:fillRect/>
          </a:stretch>
        </p:blipFill>
        <p:spPr>
          <a:xfrm>
            <a:off x="5262421" y="5108427"/>
            <a:ext cx="609600" cy="609600"/>
          </a:xfrm>
          <a:prstGeom prst="rect">
            <a:avLst/>
          </a:prstGeom>
        </p:spPr>
      </p:pic>
      <p:pic>
        <p:nvPicPr>
          <p:cNvPr id="724" name="Gráfico 723">
            <a:extLst>
              <a:ext uri="{FF2B5EF4-FFF2-40B4-BE49-F238E27FC236}">
                <a16:creationId xmlns:a16="http://schemas.microsoft.com/office/drawing/2014/main" id="{2F5235F7-02B8-4287-5810-0A229542638D}"/>
              </a:ext>
            </a:extLst>
          </p:cNvPr>
          <p:cNvPicPr>
            <a:picLocks noChangeAspect="1"/>
          </p:cNvPicPr>
          <p:nvPr/>
        </p:nvPicPr>
        <p:blipFill>
          <a:blip>
            <a:extLst>
              <a:ext uri="{96DAC541-7B7A-43D3-8B79-37D633B846F1}">
                <asvg:svgBlip xmlns:asvg="http://schemas.microsoft.com/office/drawing/2016/SVG/main" r:embed="rId50"/>
              </a:ext>
            </a:extLst>
          </a:blip>
          <a:stretch>
            <a:fillRect/>
          </a:stretch>
        </p:blipFill>
        <p:spPr>
          <a:xfrm>
            <a:off x="6035967" y="5108427"/>
            <a:ext cx="609600" cy="609600"/>
          </a:xfrm>
          <a:prstGeom prst="rect">
            <a:avLst/>
          </a:prstGeom>
        </p:spPr>
      </p:pic>
      <p:pic>
        <p:nvPicPr>
          <p:cNvPr id="728" name="Gráfico 727">
            <a:extLst>
              <a:ext uri="{FF2B5EF4-FFF2-40B4-BE49-F238E27FC236}">
                <a16:creationId xmlns:a16="http://schemas.microsoft.com/office/drawing/2014/main" id="{FA41031F-6698-4AB6-AC2C-9E7322F8BFB3}"/>
              </a:ext>
            </a:extLst>
          </p:cNvPr>
          <p:cNvPicPr>
            <a:picLocks noChangeAspect="1"/>
          </p:cNvPicPr>
          <p:nvPr/>
        </p:nvPicPr>
        <p:blipFill>
          <a:blip>
            <a:extLst>
              <a:ext uri="{96DAC541-7B7A-43D3-8B79-37D633B846F1}">
                <asvg:svgBlip xmlns:asvg="http://schemas.microsoft.com/office/drawing/2016/SVG/main" r:embed="rId51"/>
              </a:ext>
            </a:extLst>
          </a:blip>
          <a:stretch>
            <a:fillRect/>
          </a:stretch>
        </p:blipFill>
        <p:spPr>
          <a:xfrm>
            <a:off x="6809513" y="5108427"/>
            <a:ext cx="609600" cy="609600"/>
          </a:xfrm>
          <a:prstGeom prst="rect">
            <a:avLst/>
          </a:prstGeom>
        </p:spPr>
      </p:pic>
      <p:pic>
        <p:nvPicPr>
          <p:cNvPr id="732" name="Gráfico 731">
            <a:extLst>
              <a:ext uri="{FF2B5EF4-FFF2-40B4-BE49-F238E27FC236}">
                <a16:creationId xmlns:a16="http://schemas.microsoft.com/office/drawing/2014/main" id="{DA9A7AFB-34AC-6065-7EED-4E853B4D51B3}"/>
              </a:ext>
            </a:extLst>
          </p:cNvPr>
          <p:cNvPicPr>
            <a:picLocks noChangeAspect="1"/>
          </p:cNvPicPr>
          <p:nvPr/>
        </p:nvPicPr>
        <p:blipFill>
          <a:blip>
            <a:extLst>
              <a:ext uri="{96DAC541-7B7A-43D3-8B79-37D633B846F1}">
                <asvg:svgBlip xmlns:asvg="http://schemas.microsoft.com/office/drawing/2016/SVG/main" r:embed="rId52"/>
              </a:ext>
            </a:extLst>
          </a:blip>
          <a:stretch>
            <a:fillRect/>
          </a:stretch>
        </p:blipFill>
        <p:spPr>
          <a:xfrm>
            <a:off x="7583059" y="5108427"/>
            <a:ext cx="609600" cy="609600"/>
          </a:xfrm>
          <a:prstGeom prst="rect">
            <a:avLst/>
          </a:prstGeom>
        </p:spPr>
      </p:pic>
      <p:pic>
        <p:nvPicPr>
          <p:cNvPr id="733" name="Gráfico 732">
            <a:extLst>
              <a:ext uri="{FF2B5EF4-FFF2-40B4-BE49-F238E27FC236}">
                <a16:creationId xmlns:a16="http://schemas.microsoft.com/office/drawing/2014/main" id="{1C8B424F-F110-9CA7-6C92-E0B3D3CB77B0}"/>
              </a:ext>
            </a:extLst>
          </p:cNvPr>
          <p:cNvPicPr>
            <a:picLocks noChangeAspect="1"/>
          </p:cNvPicPr>
          <p:nvPr/>
        </p:nvPicPr>
        <p:blipFill>
          <a:blip>
            <a:extLst>
              <a:ext uri="{96DAC541-7B7A-43D3-8B79-37D633B846F1}">
                <asvg:svgBlip xmlns:asvg="http://schemas.microsoft.com/office/drawing/2016/SVG/main" r:embed="rId53"/>
              </a:ext>
            </a:extLst>
          </a:blip>
          <a:stretch>
            <a:fillRect/>
          </a:stretch>
        </p:blipFill>
        <p:spPr>
          <a:xfrm>
            <a:off x="1409652" y="1165298"/>
            <a:ext cx="609600" cy="609600"/>
          </a:xfrm>
          <a:prstGeom prst="rect">
            <a:avLst/>
          </a:prstGeom>
        </p:spPr>
      </p:pic>
      <p:pic>
        <p:nvPicPr>
          <p:cNvPr id="734" name="Gráfico 733">
            <a:extLst>
              <a:ext uri="{FF2B5EF4-FFF2-40B4-BE49-F238E27FC236}">
                <a16:creationId xmlns:a16="http://schemas.microsoft.com/office/drawing/2014/main" id="{E1CC62C1-296B-9ABD-6FC0-61D14ADB4683}"/>
              </a:ext>
            </a:extLst>
          </p:cNvPr>
          <p:cNvPicPr>
            <a:picLocks noChangeAspect="1"/>
          </p:cNvPicPr>
          <p:nvPr/>
        </p:nvPicPr>
        <p:blipFill>
          <a:blip>
            <a:extLst>
              <a:ext uri="{96DAC541-7B7A-43D3-8B79-37D633B846F1}">
                <asvg:svgBlip xmlns:asvg="http://schemas.microsoft.com/office/drawing/2016/SVG/main" r:embed="rId53"/>
              </a:ext>
            </a:extLst>
          </a:blip>
          <a:stretch>
            <a:fillRect/>
          </a:stretch>
        </p:blipFill>
        <p:spPr>
          <a:xfrm>
            <a:off x="2528455" y="1176776"/>
            <a:ext cx="609600" cy="609600"/>
          </a:xfrm>
          <a:prstGeom prst="rect">
            <a:avLst/>
          </a:prstGeom>
        </p:spPr>
      </p:pic>
      <p:pic>
        <p:nvPicPr>
          <p:cNvPr id="735" name="Gráfico 734">
            <a:extLst>
              <a:ext uri="{FF2B5EF4-FFF2-40B4-BE49-F238E27FC236}">
                <a16:creationId xmlns:a16="http://schemas.microsoft.com/office/drawing/2014/main" id="{118A8ABC-5B70-B827-44B3-4452DEC31294}"/>
              </a:ext>
            </a:extLst>
          </p:cNvPr>
          <p:cNvPicPr>
            <a:picLocks noChangeAspect="1"/>
          </p:cNvPicPr>
          <p:nvPr/>
        </p:nvPicPr>
        <p:blipFill>
          <a:blip>
            <a:extLst>
              <a:ext uri="{96DAC541-7B7A-43D3-8B79-37D633B846F1}">
                <asvg:svgBlip xmlns:asvg="http://schemas.microsoft.com/office/drawing/2016/SVG/main" r:embed="rId53"/>
              </a:ext>
            </a:extLst>
          </a:blip>
          <a:stretch>
            <a:fillRect/>
          </a:stretch>
        </p:blipFill>
        <p:spPr>
          <a:xfrm>
            <a:off x="3639099" y="1184567"/>
            <a:ext cx="609600" cy="609600"/>
          </a:xfrm>
          <a:prstGeom prst="rect">
            <a:avLst/>
          </a:prstGeom>
        </p:spPr>
      </p:pic>
      <p:pic>
        <p:nvPicPr>
          <p:cNvPr id="736" name="Gráfico 735">
            <a:extLst>
              <a:ext uri="{FF2B5EF4-FFF2-40B4-BE49-F238E27FC236}">
                <a16:creationId xmlns:a16="http://schemas.microsoft.com/office/drawing/2014/main" id="{E77883C4-7585-2BD1-F6FE-410C8CEF2974}"/>
              </a:ext>
            </a:extLst>
          </p:cNvPr>
          <p:cNvPicPr>
            <a:picLocks noChangeAspect="1"/>
          </p:cNvPicPr>
          <p:nvPr/>
        </p:nvPicPr>
        <p:blipFill>
          <a:blip>
            <a:extLst>
              <a:ext uri="{96DAC541-7B7A-43D3-8B79-37D633B846F1}">
                <asvg:svgBlip xmlns:asvg="http://schemas.microsoft.com/office/drawing/2016/SVG/main" r:embed="rId54"/>
              </a:ext>
            </a:extLst>
          </a:blip>
          <a:stretch>
            <a:fillRect/>
          </a:stretch>
        </p:blipFill>
        <p:spPr>
          <a:xfrm>
            <a:off x="4779688" y="1184567"/>
            <a:ext cx="609600" cy="609600"/>
          </a:xfrm>
          <a:prstGeom prst="rect">
            <a:avLst/>
          </a:prstGeom>
        </p:spPr>
      </p:pic>
      <p:pic>
        <p:nvPicPr>
          <p:cNvPr id="737" name="Gráfico 736">
            <a:extLst>
              <a:ext uri="{FF2B5EF4-FFF2-40B4-BE49-F238E27FC236}">
                <a16:creationId xmlns:a16="http://schemas.microsoft.com/office/drawing/2014/main" id="{4D609569-4C73-F61A-4359-AF400F90A5EE}"/>
              </a:ext>
            </a:extLst>
          </p:cNvPr>
          <p:cNvPicPr>
            <a:picLocks noChangeAspect="1"/>
          </p:cNvPicPr>
          <p:nvPr/>
        </p:nvPicPr>
        <p:blipFill>
          <a:blip>
            <a:extLst>
              <a:ext uri="{96DAC541-7B7A-43D3-8B79-37D633B846F1}">
                <asvg:svgBlip xmlns:asvg="http://schemas.microsoft.com/office/drawing/2016/SVG/main" r:embed="rId55"/>
              </a:ext>
            </a:extLst>
          </a:blip>
          <a:stretch>
            <a:fillRect/>
          </a:stretch>
        </p:blipFill>
        <p:spPr>
          <a:xfrm>
            <a:off x="5872021" y="1174464"/>
            <a:ext cx="609600" cy="609600"/>
          </a:xfrm>
          <a:prstGeom prst="rect">
            <a:avLst/>
          </a:prstGeom>
        </p:spPr>
      </p:pic>
      <p:pic>
        <p:nvPicPr>
          <p:cNvPr id="2" name="Gráfico 1">
            <a:extLst>
              <a:ext uri="{FF2B5EF4-FFF2-40B4-BE49-F238E27FC236}">
                <a16:creationId xmlns:a16="http://schemas.microsoft.com/office/drawing/2014/main" id="{C0F35F9C-EB16-41CD-F117-934E9AAF78A1}"/>
              </a:ext>
            </a:extLst>
          </p:cNvPr>
          <p:cNvPicPr>
            <a:picLocks noChangeAspect="1"/>
          </p:cNvPicPr>
          <p:nvPr/>
        </p:nvPicPr>
        <p:blipFill>
          <a:blip>
            <a:extLst>
              <a:ext uri="{96DAC541-7B7A-43D3-8B79-37D633B846F1}">
                <asvg:svgBlip xmlns:asvg="http://schemas.microsoft.com/office/drawing/2016/SVG/main" r:embed="rId56"/>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31477204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AABFB-4D96-46E4-8CA5-8FEA11190FD3}"/>
            </a:ext>
          </a:extLst>
        </p:cNvPr>
        <p:cNvGrpSpPr/>
        <p:nvPr/>
      </p:nvGrpSpPr>
      <p:grpSpPr>
        <a:xfrm>
          <a:off x="0" y="0"/>
          <a:ext cx="0" cy="0"/>
          <a:chOff x="0" y="0"/>
          <a:chExt cx="0" cy="0"/>
        </a:xfrm>
      </p:grpSpPr>
      <p:sp>
        <p:nvSpPr>
          <p:cNvPr id="748" name="Elipse 747">
            <a:extLst>
              <a:ext uri="{FF2B5EF4-FFF2-40B4-BE49-F238E27FC236}">
                <a16:creationId xmlns:a16="http://schemas.microsoft.com/office/drawing/2014/main" id="{009A7677-47E9-4A71-0A31-813F601FDD95}"/>
              </a:ext>
            </a:extLst>
          </p:cNvPr>
          <p:cNvSpPr/>
          <p:nvPr/>
        </p:nvSpPr>
        <p:spPr>
          <a:xfrm>
            <a:off x="1219027" y="1033464"/>
            <a:ext cx="891600" cy="8916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49" name="Elipse 748">
            <a:extLst>
              <a:ext uri="{FF2B5EF4-FFF2-40B4-BE49-F238E27FC236}">
                <a16:creationId xmlns:a16="http://schemas.microsoft.com/office/drawing/2014/main" id="{7EAAA90C-BC2E-77F7-367B-7CAB90CA8785}"/>
              </a:ext>
            </a:extLst>
          </p:cNvPr>
          <p:cNvSpPr/>
          <p:nvPr/>
        </p:nvSpPr>
        <p:spPr>
          <a:xfrm>
            <a:off x="2339968" y="1033464"/>
            <a:ext cx="891600" cy="8916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0" name="Elipse 749">
            <a:extLst>
              <a:ext uri="{FF2B5EF4-FFF2-40B4-BE49-F238E27FC236}">
                <a16:creationId xmlns:a16="http://schemas.microsoft.com/office/drawing/2014/main" id="{B48DBAE8-52F8-2E2F-897B-2C8E94BF4E88}"/>
              </a:ext>
            </a:extLst>
          </p:cNvPr>
          <p:cNvSpPr/>
          <p:nvPr/>
        </p:nvSpPr>
        <p:spPr>
          <a:xfrm>
            <a:off x="3460909" y="1033464"/>
            <a:ext cx="891600" cy="8916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1" name="Elipse 750">
            <a:extLst>
              <a:ext uri="{FF2B5EF4-FFF2-40B4-BE49-F238E27FC236}">
                <a16:creationId xmlns:a16="http://schemas.microsoft.com/office/drawing/2014/main" id="{D7C77DC4-E9A7-ED7B-24F3-3959F84B9B1E}"/>
              </a:ext>
            </a:extLst>
          </p:cNvPr>
          <p:cNvSpPr/>
          <p:nvPr/>
        </p:nvSpPr>
        <p:spPr>
          <a:xfrm>
            <a:off x="4581850" y="1033464"/>
            <a:ext cx="891600" cy="8916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2" name="Elipse 751">
            <a:extLst>
              <a:ext uri="{FF2B5EF4-FFF2-40B4-BE49-F238E27FC236}">
                <a16:creationId xmlns:a16="http://schemas.microsoft.com/office/drawing/2014/main" id="{F4EF46C3-8BCF-0031-76C9-2C1F5F170A69}"/>
              </a:ext>
            </a:extLst>
          </p:cNvPr>
          <p:cNvSpPr/>
          <p:nvPr/>
        </p:nvSpPr>
        <p:spPr>
          <a:xfrm>
            <a:off x="5702789" y="1033464"/>
            <a:ext cx="891600" cy="8916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 name="Gráfico 2">
            <a:extLst>
              <a:ext uri="{FF2B5EF4-FFF2-40B4-BE49-F238E27FC236}">
                <a16:creationId xmlns:a16="http://schemas.microsoft.com/office/drawing/2014/main" id="{09657654-7E30-B519-475D-CA9DA2FA77C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219027" y="3580607"/>
            <a:ext cx="609600" cy="609600"/>
          </a:xfrm>
          <a:prstGeom prst="rect">
            <a:avLst/>
          </a:prstGeom>
        </p:spPr>
      </p:pic>
      <p:pic>
        <p:nvPicPr>
          <p:cNvPr id="6" name="Gráfico 5">
            <a:extLst>
              <a:ext uri="{FF2B5EF4-FFF2-40B4-BE49-F238E27FC236}">
                <a16:creationId xmlns:a16="http://schemas.microsoft.com/office/drawing/2014/main" id="{8A216CBC-7DA2-0617-7D3A-73E226BC76E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070048" y="3580607"/>
            <a:ext cx="609600" cy="609600"/>
          </a:xfrm>
          <a:prstGeom prst="rect">
            <a:avLst/>
          </a:prstGeom>
        </p:spPr>
      </p:pic>
      <p:pic>
        <p:nvPicPr>
          <p:cNvPr id="9" name="Gráfico 8">
            <a:extLst>
              <a:ext uri="{FF2B5EF4-FFF2-40B4-BE49-F238E27FC236}">
                <a16:creationId xmlns:a16="http://schemas.microsoft.com/office/drawing/2014/main" id="{FAE795C8-7056-01A2-845D-036511BE89A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921069" y="3580607"/>
            <a:ext cx="609600" cy="609600"/>
          </a:xfrm>
          <a:prstGeom prst="rect">
            <a:avLst/>
          </a:prstGeom>
        </p:spPr>
      </p:pic>
      <p:pic>
        <p:nvPicPr>
          <p:cNvPr id="12" name="Gráfico 11">
            <a:extLst>
              <a:ext uri="{FF2B5EF4-FFF2-40B4-BE49-F238E27FC236}">
                <a16:creationId xmlns:a16="http://schemas.microsoft.com/office/drawing/2014/main" id="{3B8D4EE2-38B7-0D22-6E64-77D41C9B6D5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772090" y="3580607"/>
            <a:ext cx="609600" cy="609600"/>
          </a:xfrm>
          <a:prstGeom prst="rect">
            <a:avLst/>
          </a:prstGeom>
        </p:spPr>
      </p:pic>
      <p:pic>
        <p:nvPicPr>
          <p:cNvPr id="15" name="Gráfico 14">
            <a:extLst>
              <a:ext uri="{FF2B5EF4-FFF2-40B4-BE49-F238E27FC236}">
                <a16:creationId xmlns:a16="http://schemas.microsoft.com/office/drawing/2014/main" id="{2F9B9943-6EB0-2C9C-2966-1841C3E425A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623111" y="3580607"/>
            <a:ext cx="609600" cy="609600"/>
          </a:xfrm>
          <a:prstGeom prst="rect">
            <a:avLst/>
          </a:prstGeom>
        </p:spPr>
      </p:pic>
      <p:pic>
        <p:nvPicPr>
          <p:cNvPr id="18" name="Gráfico 17">
            <a:extLst>
              <a:ext uri="{FF2B5EF4-FFF2-40B4-BE49-F238E27FC236}">
                <a16:creationId xmlns:a16="http://schemas.microsoft.com/office/drawing/2014/main" id="{16AFCCE9-5D92-F272-7F7B-7D4DFBE01A7C}"/>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474132" y="3580607"/>
            <a:ext cx="609600" cy="609600"/>
          </a:xfrm>
          <a:prstGeom prst="rect">
            <a:avLst/>
          </a:prstGeom>
        </p:spPr>
      </p:pic>
      <p:pic>
        <p:nvPicPr>
          <p:cNvPr id="21" name="Gráfico 20">
            <a:extLst>
              <a:ext uri="{FF2B5EF4-FFF2-40B4-BE49-F238E27FC236}">
                <a16:creationId xmlns:a16="http://schemas.microsoft.com/office/drawing/2014/main" id="{4B12F20A-D0B5-4AB1-F2FF-6CE26CA32954}"/>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325153" y="3580607"/>
            <a:ext cx="609600" cy="609600"/>
          </a:xfrm>
          <a:prstGeom prst="rect">
            <a:avLst/>
          </a:prstGeom>
        </p:spPr>
      </p:pic>
      <p:pic>
        <p:nvPicPr>
          <p:cNvPr id="24" name="Gráfico 23">
            <a:extLst>
              <a:ext uri="{FF2B5EF4-FFF2-40B4-BE49-F238E27FC236}">
                <a16:creationId xmlns:a16="http://schemas.microsoft.com/office/drawing/2014/main" id="{BE3255E5-CC4A-5790-B01E-56746DB1E128}"/>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7176174" y="3580607"/>
            <a:ext cx="609600" cy="609600"/>
          </a:xfrm>
          <a:prstGeom prst="rect">
            <a:avLst/>
          </a:prstGeom>
        </p:spPr>
      </p:pic>
      <p:pic>
        <p:nvPicPr>
          <p:cNvPr id="27" name="Gráfico 26">
            <a:extLst>
              <a:ext uri="{FF2B5EF4-FFF2-40B4-BE49-F238E27FC236}">
                <a16:creationId xmlns:a16="http://schemas.microsoft.com/office/drawing/2014/main" id="{DB72DFE7-CE93-EC5E-B037-2D98FF8E3FC0}"/>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8027195" y="3580607"/>
            <a:ext cx="609600" cy="609600"/>
          </a:xfrm>
          <a:prstGeom prst="rect">
            <a:avLst/>
          </a:prstGeom>
        </p:spPr>
      </p:pic>
      <p:pic>
        <p:nvPicPr>
          <p:cNvPr id="30" name="Gráfico 29">
            <a:extLst>
              <a:ext uri="{FF2B5EF4-FFF2-40B4-BE49-F238E27FC236}">
                <a16:creationId xmlns:a16="http://schemas.microsoft.com/office/drawing/2014/main" id="{D471DC5E-627F-280F-60CA-48808807E37D}"/>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8878216" y="3580607"/>
            <a:ext cx="609600" cy="609600"/>
          </a:xfrm>
          <a:prstGeom prst="rect">
            <a:avLst/>
          </a:prstGeom>
        </p:spPr>
      </p:pic>
      <p:pic>
        <p:nvPicPr>
          <p:cNvPr id="33" name="Gráfico 32">
            <a:extLst>
              <a:ext uri="{FF2B5EF4-FFF2-40B4-BE49-F238E27FC236}">
                <a16:creationId xmlns:a16="http://schemas.microsoft.com/office/drawing/2014/main" id="{90A23CE8-9D9A-96BF-5F76-5B7313DC730C}"/>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9729237" y="3580607"/>
            <a:ext cx="609600" cy="609600"/>
          </a:xfrm>
          <a:prstGeom prst="rect">
            <a:avLst/>
          </a:prstGeom>
        </p:spPr>
      </p:pic>
      <p:pic>
        <p:nvPicPr>
          <p:cNvPr id="35" name="Gráfico 34">
            <a:extLst>
              <a:ext uri="{FF2B5EF4-FFF2-40B4-BE49-F238E27FC236}">
                <a16:creationId xmlns:a16="http://schemas.microsoft.com/office/drawing/2014/main" id="{41799E2C-7599-306E-2356-7B2BF034B365}"/>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10580255" y="3580607"/>
            <a:ext cx="609600" cy="609600"/>
          </a:xfrm>
          <a:prstGeom prst="rect">
            <a:avLst/>
          </a:prstGeom>
        </p:spPr>
      </p:pic>
      <p:pic>
        <p:nvPicPr>
          <p:cNvPr id="38" name="Gráfico 37">
            <a:extLst>
              <a:ext uri="{FF2B5EF4-FFF2-40B4-BE49-F238E27FC236}">
                <a16:creationId xmlns:a16="http://schemas.microsoft.com/office/drawing/2014/main" id="{95699C14-E2C8-3E1B-3B68-5AD4134504C6}"/>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1219027" y="2791692"/>
            <a:ext cx="609600" cy="609600"/>
          </a:xfrm>
          <a:prstGeom prst="rect">
            <a:avLst/>
          </a:prstGeom>
        </p:spPr>
      </p:pic>
      <p:pic>
        <p:nvPicPr>
          <p:cNvPr id="41" name="Gráfico 40">
            <a:extLst>
              <a:ext uri="{FF2B5EF4-FFF2-40B4-BE49-F238E27FC236}">
                <a16:creationId xmlns:a16="http://schemas.microsoft.com/office/drawing/2014/main" id="{A604E676-BF7A-4BFC-C9B6-587B5AB29F34}"/>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1996435" y="2791692"/>
            <a:ext cx="609600" cy="609600"/>
          </a:xfrm>
          <a:prstGeom prst="rect">
            <a:avLst/>
          </a:prstGeom>
        </p:spPr>
      </p:pic>
      <p:pic>
        <p:nvPicPr>
          <p:cNvPr id="44" name="Gráfico 43">
            <a:extLst>
              <a:ext uri="{FF2B5EF4-FFF2-40B4-BE49-F238E27FC236}">
                <a16:creationId xmlns:a16="http://schemas.microsoft.com/office/drawing/2014/main" id="{3F0DDBFA-CAC8-A32A-1C96-37C2BD8B856B}"/>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2773843" y="2791692"/>
            <a:ext cx="609600" cy="609600"/>
          </a:xfrm>
          <a:prstGeom prst="rect">
            <a:avLst/>
          </a:prstGeom>
        </p:spPr>
      </p:pic>
      <p:pic>
        <p:nvPicPr>
          <p:cNvPr id="47" name="Gráfico 46">
            <a:extLst>
              <a:ext uri="{FF2B5EF4-FFF2-40B4-BE49-F238E27FC236}">
                <a16:creationId xmlns:a16="http://schemas.microsoft.com/office/drawing/2014/main" id="{7884C6C3-9311-1C8B-8BF2-5C77A9F47548}"/>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a:off x="3551251" y="2791692"/>
            <a:ext cx="609600" cy="609600"/>
          </a:xfrm>
          <a:prstGeom prst="rect">
            <a:avLst/>
          </a:prstGeom>
        </p:spPr>
      </p:pic>
      <p:pic>
        <p:nvPicPr>
          <p:cNvPr id="50" name="Gráfico 49">
            <a:extLst>
              <a:ext uri="{FF2B5EF4-FFF2-40B4-BE49-F238E27FC236}">
                <a16:creationId xmlns:a16="http://schemas.microsoft.com/office/drawing/2014/main" id="{181BA5D8-5D19-9D6D-9D7D-B1F9E1F24CF7}"/>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a:off x="4328659" y="2791692"/>
            <a:ext cx="609600" cy="609600"/>
          </a:xfrm>
          <a:prstGeom prst="rect">
            <a:avLst/>
          </a:prstGeom>
        </p:spPr>
      </p:pic>
      <p:pic>
        <p:nvPicPr>
          <p:cNvPr id="53" name="Gráfico 52">
            <a:extLst>
              <a:ext uri="{FF2B5EF4-FFF2-40B4-BE49-F238E27FC236}">
                <a16:creationId xmlns:a16="http://schemas.microsoft.com/office/drawing/2014/main" id="{A6E9EFD3-8AB3-8846-2AA0-2BF662F5214A}"/>
              </a:ext>
            </a:extLst>
          </p:cNvPr>
          <p:cNvPicPr>
            <a:picLocks noChangeAspect="1"/>
          </p:cNvPicPr>
          <p:nvPr/>
        </p:nvPicPr>
        <p:blipFill>
          <a:blip>
            <a:extLst>
              <a:ext uri="{96DAC541-7B7A-43D3-8B79-37D633B846F1}">
                <asvg:svgBlip xmlns:asvg="http://schemas.microsoft.com/office/drawing/2016/SVG/main" r:embed="rId20"/>
              </a:ext>
            </a:extLst>
          </a:blip>
          <a:stretch>
            <a:fillRect/>
          </a:stretch>
        </p:blipFill>
        <p:spPr>
          <a:xfrm>
            <a:off x="5106067" y="2791692"/>
            <a:ext cx="609600" cy="609600"/>
          </a:xfrm>
          <a:prstGeom prst="rect">
            <a:avLst/>
          </a:prstGeom>
        </p:spPr>
      </p:pic>
      <p:pic>
        <p:nvPicPr>
          <p:cNvPr id="56" name="Gráfico 55">
            <a:extLst>
              <a:ext uri="{FF2B5EF4-FFF2-40B4-BE49-F238E27FC236}">
                <a16:creationId xmlns:a16="http://schemas.microsoft.com/office/drawing/2014/main" id="{C0640D68-6407-F8E8-96B4-404538C62A7C}"/>
              </a:ext>
            </a:extLst>
          </p:cNvPr>
          <p:cNvPicPr>
            <a:picLocks noChangeAspect="1"/>
          </p:cNvPicPr>
          <p:nvPr/>
        </p:nvPicPr>
        <p:blipFill>
          <a:blip>
            <a:extLst>
              <a:ext uri="{96DAC541-7B7A-43D3-8B79-37D633B846F1}">
                <asvg:svgBlip xmlns:asvg="http://schemas.microsoft.com/office/drawing/2016/SVG/main" r:embed="rId21"/>
              </a:ext>
            </a:extLst>
          </a:blip>
          <a:stretch>
            <a:fillRect/>
          </a:stretch>
        </p:blipFill>
        <p:spPr>
          <a:xfrm>
            <a:off x="5883475" y="2791692"/>
            <a:ext cx="609600" cy="609600"/>
          </a:xfrm>
          <a:prstGeom prst="rect">
            <a:avLst/>
          </a:prstGeom>
        </p:spPr>
      </p:pic>
      <p:pic>
        <p:nvPicPr>
          <p:cNvPr id="59" name="Gráfico 58">
            <a:extLst>
              <a:ext uri="{FF2B5EF4-FFF2-40B4-BE49-F238E27FC236}">
                <a16:creationId xmlns:a16="http://schemas.microsoft.com/office/drawing/2014/main" id="{121BE0CF-9067-BCB8-9D63-5F78E18B6DDA}"/>
              </a:ext>
            </a:extLst>
          </p:cNvPr>
          <p:cNvPicPr>
            <a:picLocks noChangeAspect="1"/>
          </p:cNvPicPr>
          <p:nvPr/>
        </p:nvPicPr>
        <p:blipFill>
          <a:blip>
            <a:extLst>
              <a:ext uri="{96DAC541-7B7A-43D3-8B79-37D633B846F1}">
                <asvg:svgBlip xmlns:asvg="http://schemas.microsoft.com/office/drawing/2016/SVG/main" r:embed="rId22"/>
              </a:ext>
            </a:extLst>
          </a:blip>
          <a:stretch>
            <a:fillRect/>
          </a:stretch>
        </p:blipFill>
        <p:spPr>
          <a:xfrm>
            <a:off x="6660883" y="2791692"/>
            <a:ext cx="609600" cy="609600"/>
          </a:xfrm>
          <a:prstGeom prst="rect">
            <a:avLst/>
          </a:prstGeom>
        </p:spPr>
      </p:pic>
      <p:pic>
        <p:nvPicPr>
          <p:cNvPr id="62" name="Gráfico 61">
            <a:extLst>
              <a:ext uri="{FF2B5EF4-FFF2-40B4-BE49-F238E27FC236}">
                <a16:creationId xmlns:a16="http://schemas.microsoft.com/office/drawing/2014/main" id="{CD01A423-140B-CD2D-17BA-7B4968AF6FEA}"/>
              </a:ext>
            </a:extLst>
          </p:cNvPr>
          <p:cNvPicPr>
            <a:picLocks noChangeAspect="1"/>
          </p:cNvPicPr>
          <p:nvPr/>
        </p:nvPicPr>
        <p:blipFill>
          <a:blip>
            <a:extLst>
              <a:ext uri="{96DAC541-7B7A-43D3-8B79-37D633B846F1}">
                <asvg:svgBlip xmlns:asvg="http://schemas.microsoft.com/office/drawing/2016/SVG/main" r:embed="rId23"/>
              </a:ext>
            </a:extLst>
          </a:blip>
          <a:stretch>
            <a:fillRect/>
          </a:stretch>
        </p:blipFill>
        <p:spPr>
          <a:xfrm>
            <a:off x="7438291" y="2791692"/>
            <a:ext cx="609600" cy="609600"/>
          </a:xfrm>
          <a:prstGeom prst="rect">
            <a:avLst/>
          </a:prstGeom>
        </p:spPr>
      </p:pic>
      <p:pic>
        <p:nvPicPr>
          <p:cNvPr id="577" name="Gráfico 576">
            <a:extLst>
              <a:ext uri="{FF2B5EF4-FFF2-40B4-BE49-F238E27FC236}">
                <a16:creationId xmlns:a16="http://schemas.microsoft.com/office/drawing/2014/main" id="{8E709AC3-C634-8539-3BE0-24BA24CB888B}"/>
              </a:ext>
            </a:extLst>
          </p:cNvPr>
          <p:cNvPicPr>
            <a:picLocks noChangeAspect="1"/>
          </p:cNvPicPr>
          <p:nvPr/>
        </p:nvPicPr>
        <p:blipFill>
          <a:blip>
            <a:extLst>
              <a:ext uri="{96DAC541-7B7A-43D3-8B79-37D633B846F1}">
                <asvg:svgBlip xmlns:asvg="http://schemas.microsoft.com/office/drawing/2016/SVG/main" r:embed="rId24"/>
              </a:ext>
            </a:extLst>
          </a:blip>
          <a:stretch>
            <a:fillRect/>
          </a:stretch>
        </p:blipFill>
        <p:spPr>
          <a:xfrm>
            <a:off x="10547928" y="2791692"/>
            <a:ext cx="609600" cy="609600"/>
          </a:xfrm>
          <a:prstGeom prst="rect">
            <a:avLst/>
          </a:prstGeom>
        </p:spPr>
      </p:pic>
      <p:pic>
        <p:nvPicPr>
          <p:cNvPr id="579" name="Gráfico 578">
            <a:extLst>
              <a:ext uri="{FF2B5EF4-FFF2-40B4-BE49-F238E27FC236}">
                <a16:creationId xmlns:a16="http://schemas.microsoft.com/office/drawing/2014/main" id="{920C2222-E3E7-D223-3E6E-32EB88D0AACA}"/>
              </a:ext>
            </a:extLst>
          </p:cNvPr>
          <p:cNvPicPr>
            <a:picLocks noChangeAspect="1"/>
          </p:cNvPicPr>
          <p:nvPr/>
        </p:nvPicPr>
        <p:blipFill>
          <a:blip>
            <a:extLst>
              <a:ext uri="{96DAC541-7B7A-43D3-8B79-37D633B846F1}">
                <asvg:svgBlip xmlns:asvg="http://schemas.microsoft.com/office/drawing/2016/SVG/main" r:embed="rId25"/>
              </a:ext>
            </a:extLst>
          </a:blip>
          <a:stretch>
            <a:fillRect/>
          </a:stretch>
        </p:blipFill>
        <p:spPr>
          <a:xfrm>
            <a:off x="8215699" y="2791692"/>
            <a:ext cx="609600" cy="609600"/>
          </a:xfrm>
          <a:prstGeom prst="rect">
            <a:avLst/>
          </a:prstGeom>
        </p:spPr>
      </p:pic>
      <p:pic>
        <p:nvPicPr>
          <p:cNvPr id="582" name="Gráfico 581">
            <a:extLst>
              <a:ext uri="{FF2B5EF4-FFF2-40B4-BE49-F238E27FC236}">
                <a16:creationId xmlns:a16="http://schemas.microsoft.com/office/drawing/2014/main" id="{F2B40936-C73B-C982-4440-5CB32748252F}"/>
              </a:ext>
            </a:extLst>
          </p:cNvPr>
          <p:cNvPicPr>
            <a:picLocks noChangeAspect="1"/>
          </p:cNvPicPr>
          <p:nvPr/>
        </p:nvPicPr>
        <p:blipFill>
          <a:blip>
            <a:extLst>
              <a:ext uri="{96DAC541-7B7A-43D3-8B79-37D633B846F1}">
                <asvg:svgBlip xmlns:asvg="http://schemas.microsoft.com/office/drawing/2016/SVG/main" r:embed="rId26"/>
              </a:ext>
            </a:extLst>
          </a:blip>
          <a:stretch>
            <a:fillRect/>
          </a:stretch>
        </p:blipFill>
        <p:spPr>
          <a:xfrm>
            <a:off x="8993107" y="2791692"/>
            <a:ext cx="609600" cy="609600"/>
          </a:xfrm>
          <a:prstGeom prst="rect">
            <a:avLst/>
          </a:prstGeom>
        </p:spPr>
      </p:pic>
      <p:pic>
        <p:nvPicPr>
          <p:cNvPr id="585" name="Gráfico 584">
            <a:extLst>
              <a:ext uri="{FF2B5EF4-FFF2-40B4-BE49-F238E27FC236}">
                <a16:creationId xmlns:a16="http://schemas.microsoft.com/office/drawing/2014/main" id="{206DC932-DFAE-33E3-0963-EE5C7E18190B}"/>
              </a:ext>
            </a:extLst>
          </p:cNvPr>
          <p:cNvPicPr>
            <a:picLocks noChangeAspect="1"/>
          </p:cNvPicPr>
          <p:nvPr/>
        </p:nvPicPr>
        <p:blipFill>
          <a:blip>
            <a:extLst>
              <a:ext uri="{96DAC541-7B7A-43D3-8B79-37D633B846F1}">
                <asvg:svgBlip xmlns:asvg="http://schemas.microsoft.com/office/drawing/2016/SVG/main" r:embed="rId27"/>
              </a:ext>
            </a:extLst>
          </a:blip>
          <a:stretch>
            <a:fillRect/>
          </a:stretch>
        </p:blipFill>
        <p:spPr>
          <a:xfrm>
            <a:off x="9770515" y="2791692"/>
            <a:ext cx="609600" cy="609600"/>
          </a:xfrm>
          <a:prstGeom prst="rect">
            <a:avLst/>
          </a:prstGeom>
        </p:spPr>
      </p:pic>
      <p:pic>
        <p:nvPicPr>
          <p:cNvPr id="588" name="Gráfico 587">
            <a:extLst>
              <a:ext uri="{FF2B5EF4-FFF2-40B4-BE49-F238E27FC236}">
                <a16:creationId xmlns:a16="http://schemas.microsoft.com/office/drawing/2014/main" id="{B8019231-9C4C-361E-75E0-032DAAF45FBA}"/>
              </a:ext>
            </a:extLst>
          </p:cNvPr>
          <p:cNvPicPr>
            <a:picLocks noChangeAspect="1"/>
          </p:cNvPicPr>
          <p:nvPr/>
        </p:nvPicPr>
        <p:blipFill>
          <a:blip>
            <a:extLst>
              <a:ext uri="{96DAC541-7B7A-43D3-8B79-37D633B846F1}">
                <asvg:svgBlip xmlns:asvg="http://schemas.microsoft.com/office/drawing/2016/SVG/main" r:embed="rId28"/>
              </a:ext>
            </a:extLst>
          </a:blip>
          <a:stretch>
            <a:fillRect/>
          </a:stretch>
        </p:blipFill>
        <p:spPr>
          <a:xfrm>
            <a:off x="8988650" y="4572721"/>
            <a:ext cx="609600" cy="609600"/>
          </a:xfrm>
          <a:prstGeom prst="rect">
            <a:avLst/>
          </a:prstGeom>
        </p:spPr>
      </p:pic>
      <p:pic>
        <p:nvPicPr>
          <p:cNvPr id="591" name="Gráfico 590">
            <a:extLst>
              <a:ext uri="{FF2B5EF4-FFF2-40B4-BE49-F238E27FC236}">
                <a16:creationId xmlns:a16="http://schemas.microsoft.com/office/drawing/2014/main" id="{9474E0F8-F895-070E-BFCE-224B66595DE4}"/>
              </a:ext>
            </a:extLst>
          </p:cNvPr>
          <p:cNvPicPr>
            <a:picLocks noChangeAspect="1"/>
          </p:cNvPicPr>
          <p:nvPr/>
        </p:nvPicPr>
        <p:blipFill>
          <a:blip>
            <a:extLst>
              <a:ext uri="{96DAC541-7B7A-43D3-8B79-37D633B846F1}">
                <asvg:svgBlip xmlns:asvg="http://schemas.microsoft.com/office/drawing/2016/SVG/main" r:embed="rId29"/>
              </a:ext>
            </a:extLst>
          </a:blip>
          <a:stretch>
            <a:fillRect/>
          </a:stretch>
        </p:blipFill>
        <p:spPr>
          <a:xfrm>
            <a:off x="9768289" y="4572721"/>
            <a:ext cx="609600" cy="609600"/>
          </a:xfrm>
          <a:prstGeom prst="rect">
            <a:avLst/>
          </a:prstGeom>
        </p:spPr>
      </p:pic>
      <p:pic>
        <p:nvPicPr>
          <p:cNvPr id="594" name="Gráfico 593">
            <a:extLst>
              <a:ext uri="{FF2B5EF4-FFF2-40B4-BE49-F238E27FC236}">
                <a16:creationId xmlns:a16="http://schemas.microsoft.com/office/drawing/2014/main" id="{A090725B-2966-4BED-37FB-07B765480672}"/>
              </a:ext>
            </a:extLst>
          </p:cNvPr>
          <p:cNvPicPr>
            <a:picLocks noChangeAspect="1"/>
          </p:cNvPicPr>
          <p:nvPr/>
        </p:nvPicPr>
        <p:blipFill>
          <a:blip>
            <a:extLst>
              <a:ext uri="{96DAC541-7B7A-43D3-8B79-37D633B846F1}">
                <asvg:svgBlip xmlns:asvg="http://schemas.microsoft.com/office/drawing/2016/SVG/main" r:embed="rId30"/>
              </a:ext>
            </a:extLst>
          </a:blip>
          <a:stretch>
            <a:fillRect/>
          </a:stretch>
        </p:blipFill>
        <p:spPr>
          <a:xfrm>
            <a:off x="1219027" y="5347705"/>
            <a:ext cx="609600" cy="609600"/>
          </a:xfrm>
          <a:prstGeom prst="rect">
            <a:avLst/>
          </a:prstGeom>
        </p:spPr>
      </p:pic>
      <p:pic>
        <p:nvPicPr>
          <p:cNvPr id="597" name="Gráfico 596">
            <a:extLst>
              <a:ext uri="{FF2B5EF4-FFF2-40B4-BE49-F238E27FC236}">
                <a16:creationId xmlns:a16="http://schemas.microsoft.com/office/drawing/2014/main" id="{B2C4F188-9D9D-AC42-BE47-21E1DEFEF35E}"/>
              </a:ext>
            </a:extLst>
          </p:cNvPr>
          <p:cNvPicPr>
            <a:picLocks noChangeAspect="1"/>
          </p:cNvPicPr>
          <p:nvPr/>
        </p:nvPicPr>
        <p:blipFill>
          <a:blip>
            <a:extLst>
              <a:ext uri="{96DAC541-7B7A-43D3-8B79-37D633B846F1}">
                <asvg:svgBlip xmlns:asvg="http://schemas.microsoft.com/office/drawing/2016/SVG/main" r:embed="rId31"/>
              </a:ext>
            </a:extLst>
          </a:blip>
          <a:stretch>
            <a:fillRect/>
          </a:stretch>
        </p:blipFill>
        <p:spPr>
          <a:xfrm>
            <a:off x="2067109" y="5347705"/>
            <a:ext cx="609600" cy="609600"/>
          </a:xfrm>
          <a:prstGeom prst="rect">
            <a:avLst/>
          </a:prstGeom>
        </p:spPr>
      </p:pic>
      <p:pic>
        <p:nvPicPr>
          <p:cNvPr id="600" name="Gráfico 599">
            <a:extLst>
              <a:ext uri="{FF2B5EF4-FFF2-40B4-BE49-F238E27FC236}">
                <a16:creationId xmlns:a16="http://schemas.microsoft.com/office/drawing/2014/main" id="{97792B6D-2AC4-B82C-80EC-B8395698154E}"/>
              </a:ext>
            </a:extLst>
          </p:cNvPr>
          <p:cNvPicPr>
            <a:picLocks noChangeAspect="1"/>
          </p:cNvPicPr>
          <p:nvPr/>
        </p:nvPicPr>
        <p:blipFill>
          <a:blip>
            <a:extLst>
              <a:ext uri="{96DAC541-7B7A-43D3-8B79-37D633B846F1}">
                <asvg:svgBlip xmlns:asvg="http://schemas.microsoft.com/office/drawing/2016/SVG/main" r:embed="rId32"/>
              </a:ext>
            </a:extLst>
          </a:blip>
          <a:stretch>
            <a:fillRect/>
          </a:stretch>
        </p:blipFill>
        <p:spPr>
          <a:xfrm>
            <a:off x="2915191" y="5347705"/>
            <a:ext cx="609600" cy="609600"/>
          </a:xfrm>
          <a:prstGeom prst="rect">
            <a:avLst/>
          </a:prstGeom>
        </p:spPr>
      </p:pic>
      <p:pic>
        <p:nvPicPr>
          <p:cNvPr id="603" name="Gráfico 602">
            <a:extLst>
              <a:ext uri="{FF2B5EF4-FFF2-40B4-BE49-F238E27FC236}">
                <a16:creationId xmlns:a16="http://schemas.microsoft.com/office/drawing/2014/main" id="{6CB2B057-E478-35AF-9E9A-07E22D2F5EAB}"/>
              </a:ext>
            </a:extLst>
          </p:cNvPr>
          <p:cNvPicPr>
            <a:picLocks noChangeAspect="1"/>
          </p:cNvPicPr>
          <p:nvPr/>
        </p:nvPicPr>
        <p:blipFill>
          <a:blip>
            <a:extLst>
              <a:ext uri="{96DAC541-7B7A-43D3-8B79-37D633B846F1}">
                <asvg:svgBlip xmlns:asvg="http://schemas.microsoft.com/office/drawing/2016/SVG/main" r:embed="rId33"/>
              </a:ext>
            </a:extLst>
          </a:blip>
          <a:stretch>
            <a:fillRect/>
          </a:stretch>
        </p:blipFill>
        <p:spPr>
          <a:xfrm>
            <a:off x="3763273" y="5347705"/>
            <a:ext cx="609600" cy="609600"/>
          </a:xfrm>
          <a:prstGeom prst="rect">
            <a:avLst/>
          </a:prstGeom>
        </p:spPr>
      </p:pic>
      <p:pic>
        <p:nvPicPr>
          <p:cNvPr id="606" name="Gráfico 605">
            <a:extLst>
              <a:ext uri="{FF2B5EF4-FFF2-40B4-BE49-F238E27FC236}">
                <a16:creationId xmlns:a16="http://schemas.microsoft.com/office/drawing/2014/main" id="{FFD7529B-534F-2EB8-4850-684B869C76EF}"/>
              </a:ext>
            </a:extLst>
          </p:cNvPr>
          <p:cNvPicPr>
            <a:picLocks noChangeAspect="1"/>
          </p:cNvPicPr>
          <p:nvPr/>
        </p:nvPicPr>
        <p:blipFill>
          <a:blip>
            <a:extLst>
              <a:ext uri="{96DAC541-7B7A-43D3-8B79-37D633B846F1}">
                <asvg:svgBlip xmlns:asvg="http://schemas.microsoft.com/office/drawing/2016/SVG/main" r:embed="rId34"/>
              </a:ext>
            </a:extLst>
          </a:blip>
          <a:stretch>
            <a:fillRect/>
          </a:stretch>
        </p:blipFill>
        <p:spPr>
          <a:xfrm>
            <a:off x="4611355" y="5347705"/>
            <a:ext cx="609600" cy="609600"/>
          </a:xfrm>
          <a:prstGeom prst="rect">
            <a:avLst/>
          </a:prstGeom>
        </p:spPr>
      </p:pic>
      <p:pic>
        <p:nvPicPr>
          <p:cNvPr id="609" name="Gráfico 608">
            <a:extLst>
              <a:ext uri="{FF2B5EF4-FFF2-40B4-BE49-F238E27FC236}">
                <a16:creationId xmlns:a16="http://schemas.microsoft.com/office/drawing/2014/main" id="{DE40AEC3-AF04-BDAE-3330-B553BC17D0D6}"/>
              </a:ext>
            </a:extLst>
          </p:cNvPr>
          <p:cNvPicPr>
            <a:picLocks noChangeAspect="1"/>
          </p:cNvPicPr>
          <p:nvPr/>
        </p:nvPicPr>
        <p:blipFill>
          <a:blip>
            <a:extLst>
              <a:ext uri="{96DAC541-7B7A-43D3-8B79-37D633B846F1}">
                <asvg:svgBlip xmlns:asvg="http://schemas.microsoft.com/office/drawing/2016/SVG/main" r:embed="rId35"/>
              </a:ext>
            </a:extLst>
          </a:blip>
          <a:stretch>
            <a:fillRect/>
          </a:stretch>
        </p:blipFill>
        <p:spPr>
          <a:xfrm>
            <a:off x="5459437" y="5347705"/>
            <a:ext cx="609600" cy="609600"/>
          </a:xfrm>
          <a:prstGeom prst="rect">
            <a:avLst/>
          </a:prstGeom>
        </p:spPr>
      </p:pic>
      <p:pic>
        <p:nvPicPr>
          <p:cNvPr id="612" name="Gráfico 611">
            <a:extLst>
              <a:ext uri="{FF2B5EF4-FFF2-40B4-BE49-F238E27FC236}">
                <a16:creationId xmlns:a16="http://schemas.microsoft.com/office/drawing/2014/main" id="{391C4659-AA12-AA4B-E80D-A802D467CDE0}"/>
              </a:ext>
            </a:extLst>
          </p:cNvPr>
          <p:cNvPicPr>
            <a:picLocks noChangeAspect="1"/>
          </p:cNvPicPr>
          <p:nvPr/>
        </p:nvPicPr>
        <p:blipFill>
          <a:blip>
            <a:extLst>
              <a:ext uri="{96DAC541-7B7A-43D3-8B79-37D633B846F1}">
                <asvg:svgBlip xmlns:asvg="http://schemas.microsoft.com/office/drawing/2016/SVG/main" r:embed="rId36"/>
              </a:ext>
            </a:extLst>
          </a:blip>
          <a:stretch>
            <a:fillRect/>
          </a:stretch>
        </p:blipFill>
        <p:spPr>
          <a:xfrm>
            <a:off x="6307519" y="5347705"/>
            <a:ext cx="609600" cy="609600"/>
          </a:xfrm>
          <a:prstGeom prst="rect">
            <a:avLst/>
          </a:prstGeom>
        </p:spPr>
      </p:pic>
      <p:pic>
        <p:nvPicPr>
          <p:cNvPr id="615" name="Gráfico 614">
            <a:extLst>
              <a:ext uri="{FF2B5EF4-FFF2-40B4-BE49-F238E27FC236}">
                <a16:creationId xmlns:a16="http://schemas.microsoft.com/office/drawing/2014/main" id="{CA3D48D3-33C1-0DA7-984E-05DC11696019}"/>
              </a:ext>
            </a:extLst>
          </p:cNvPr>
          <p:cNvPicPr>
            <a:picLocks noChangeAspect="1"/>
          </p:cNvPicPr>
          <p:nvPr/>
        </p:nvPicPr>
        <p:blipFill>
          <a:blip>
            <a:extLst>
              <a:ext uri="{96DAC541-7B7A-43D3-8B79-37D633B846F1}">
                <asvg:svgBlip xmlns:asvg="http://schemas.microsoft.com/office/drawing/2016/SVG/main" r:embed="rId37"/>
              </a:ext>
            </a:extLst>
          </a:blip>
          <a:stretch>
            <a:fillRect/>
          </a:stretch>
        </p:blipFill>
        <p:spPr>
          <a:xfrm>
            <a:off x="7155601" y="5347705"/>
            <a:ext cx="609600" cy="609600"/>
          </a:xfrm>
          <a:prstGeom prst="rect">
            <a:avLst/>
          </a:prstGeom>
        </p:spPr>
      </p:pic>
      <p:pic>
        <p:nvPicPr>
          <p:cNvPr id="618" name="Gráfico 617">
            <a:extLst>
              <a:ext uri="{FF2B5EF4-FFF2-40B4-BE49-F238E27FC236}">
                <a16:creationId xmlns:a16="http://schemas.microsoft.com/office/drawing/2014/main" id="{43512DFD-1439-F0D7-7445-2A14F775DFBE}"/>
              </a:ext>
            </a:extLst>
          </p:cNvPr>
          <p:cNvPicPr>
            <a:picLocks noChangeAspect="1"/>
          </p:cNvPicPr>
          <p:nvPr/>
        </p:nvPicPr>
        <p:blipFill>
          <a:blip>
            <a:extLst>
              <a:ext uri="{96DAC541-7B7A-43D3-8B79-37D633B846F1}">
                <asvg:svgBlip xmlns:asvg="http://schemas.microsoft.com/office/drawing/2016/SVG/main" r:embed="rId38"/>
              </a:ext>
            </a:extLst>
          </a:blip>
          <a:stretch>
            <a:fillRect/>
          </a:stretch>
        </p:blipFill>
        <p:spPr>
          <a:xfrm>
            <a:off x="8003683" y="5347705"/>
            <a:ext cx="609600" cy="609600"/>
          </a:xfrm>
          <a:prstGeom prst="rect">
            <a:avLst/>
          </a:prstGeom>
        </p:spPr>
      </p:pic>
      <p:pic>
        <p:nvPicPr>
          <p:cNvPr id="621" name="Gráfico 620">
            <a:extLst>
              <a:ext uri="{FF2B5EF4-FFF2-40B4-BE49-F238E27FC236}">
                <a16:creationId xmlns:a16="http://schemas.microsoft.com/office/drawing/2014/main" id="{8986D2A5-D358-A724-AAD4-CE8A4E4E37AE}"/>
              </a:ext>
            </a:extLst>
          </p:cNvPr>
          <p:cNvPicPr>
            <a:picLocks noChangeAspect="1"/>
          </p:cNvPicPr>
          <p:nvPr/>
        </p:nvPicPr>
        <p:blipFill>
          <a:blip>
            <a:extLst>
              <a:ext uri="{96DAC541-7B7A-43D3-8B79-37D633B846F1}">
                <asvg:svgBlip xmlns:asvg="http://schemas.microsoft.com/office/drawing/2016/SVG/main" r:embed="rId39"/>
              </a:ext>
            </a:extLst>
          </a:blip>
          <a:stretch>
            <a:fillRect/>
          </a:stretch>
        </p:blipFill>
        <p:spPr>
          <a:xfrm>
            <a:off x="8851765" y="5347705"/>
            <a:ext cx="609600" cy="609600"/>
          </a:xfrm>
          <a:prstGeom prst="rect">
            <a:avLst/>
          </a:prstGeom>
        </p:spPr>
      </p:pic>
      <p:pic>
        <p:nvPicPr>
          <p:cNvPr id="624" name="Gráfico 623">
            <a:extLst>
              <a:ext uri="{FF2B5EF4-FFF2-40B4-BE49-F238E27FC236}">
                <a16:creationId xmlns:a16="http://schemas.microsoft.com/office/drawing/2014/main" id="{77B09E8E-EC64-D627-F11A-D45A4C673C9D}"/>
              </a:ext>
            </a:extLst>
          </p:cNvPr>
          <p:cNvPicPr>
            <a:picLocks noChangeAspect="1"/>
          </p:cNvPicPr>
          <p:nvPr/>
        </p:nvPicPr>
        <p:blipFill>
          <a:blip>
            <a:extLst>
              <a:ext uri="{96DAC541-7B7A-43D3-8B79-37D633B846F1}">
                <asvg:svgBlip xmlns:asvg="http://schemas.microsoft.com/office/drawing/2016/SVG/main" r:embed="rId40"/>
              </a:ext>
            </a:extLst>
          </a:blip>
          <a:stretch>
            <a:fillRect/>
          </a:stretch>
        </p:blipFill>
        <p:spPr>
          <a:xfrm>
            <a:off x="9699847" y="5347705"/>
            <a:ext cx="609600" cy="609600"/>
          </a:xfrm>
          <a:prstGeom prst="rect">
            <a:avLst/>
          </a:prstGeom>
        </p:spPr>
      </p:pic>
      <p:pic>
        <p:nvPicPr>
          <p:cNvPr id="627" name="Gráfico 626">
            <a:extLst>
              <a:ext uri="{FF2B5EF4-FFF2-40B4-BE49-F238E27FC236}">
                <a16:creationId xmlns:a16="http://schemas.microsoft.com/office/drawing/2014/main" id="{8831289B-98C8-6D41-F28D-DB241A0022B0}"/>
              </a:ext>
            </a:extLst>
          </p:cNvPr>
          <p:cNvPicPr>
            <a:picLocks noChangeAspect="1"/>
          </p:cNvPicPr>
          <p:nvPr/>
        </p:nvPicPr>
        <p:blipFill>
          <a:blip>
            <a:extLst>
              <a:ext uri="{96DAC541-7B7A-43D3-8B79-37D633B846F1}">
                <asvg:svgBlip xmlns:asvg="http://schemas.microsoft.com/office/drawing/2016/SVG/main" r:embed="rId41"/>
              </a:ext>
            </a:extLst>
          </a:blip>
          <a:stretch>
            <a:fillRect/>
          </a:stretch>
        </p:blipFill>
        <p:spPr>
          <a:xfrm>
            <a:off x="10547928" y="5347705"/>
            <a:ext cx="609600" cy="609600"/>
          </a:xfrm>
          <a:prstGeom prst="rect">
            <a:avLst/>
          </a:prstGeom>
        </p:spPr>
      </p:pic>
      <p:pic>
        <p:nvPicPr>
          <p:cNvPr id="630" name="Gráfico 629">
            <a:extLst>
              <a:ext uri="{FF2B5EF4-FFF2-40B4-BE49-F238E27FC236}">
                <a16:creationId xmlns:a16="http://schemas.microsoft.com/office/drawing/2014/main" id="{790033D6-D198-14B4-3931-3E5CC6B67CBA}"/>
              </a:ext>
            </a:extLst>
          </p:cNvPr>
          <p:cNvPicPr>
            <a:picLocks noChangeAspect="1"/>
          </p:cNvPicPr>
          <p:nvPr/>
        </p:nvPicPr>
        <p:blipFill>
          <a:blip>
            <a:extLst>
              <a:ext uri="{96DAC541-7B7A-43D3-8B79-37D633B846F1}">
                <asvg:svgBlip xmlns:asvg="http://schemas.microsoft.com/office/drawing/2016/SVG/main" r:embed="rId42"/>
              </a:ext>
            </a:extLst>
          </a:blip>
          <a:stretch>
            <a:fillRect/>
          </a:stretch>
        </p:blipFill>
        <p:spPr>
          <a:xfrm>
            <a:off x="1192260" y="4572721"/>
            <a:ext cx="609600" cy="609600"/>
          </a:xfrm>
          <a:prstGeom prst="rect">
            <a:avLst/>
          </a:prstGeom>
        </p:spPr>
      </p:pic>
      <p:pic>
        <p:nvPicPr>
          <p:cNvPr id="633" name="Gráfico 632">
            <a:extLst>
              <a:ext uri="{FF2B5EF4-FFF2-40B4-BE49-F238E27FC236}">
                <a16:creationId xmlns:a16="http://schemas.microsoft.com/office/drawing/2014/main" id="{F23A30F5-4919-AD01-FD79-B1F97B52F27F}"/>
              </a:ext>
            </a:extLst>
          </p:cNvPr>
          <p:cNvPicPr>
            <a:picLocks noChangeAspect="1"/>
          </p:cNvPicPr>
          <p:nvPr/>
        </p:nvPicPr>
        <p:blipFill>
          <a:blip>
            <a:extLst>
              <a:ext uri="{96DAC541-7B7A-43D3-8B79-37D633B846F1}">
                <asvg:svgBlip xmlns:asvg="http://schemas.microsoft.com/office/drawing/2016/SVG/main" r:embed="rId43"/>
              </a:ext>
            </a:extLst>
          </a:blip>
          <a:stretch>
            <a:fillRect/>
          </a:stretch>
        </p:blipFill>
        <p:spPr>
          <a:xfrm>
            <a:off x="1971899" y="4572721"/>
            <a:ext cx="609600" cy="609600"/>
          </a:xfrm>
          <a:prstGeom prst="rect">
            <a:avLst/>
          </a:prstGeom>
        </p:spPr>
      </p:pic>
      <p:pic>
        <p:nvPicPr>
          <p:cNvPr id="636" name="Gráfico 635">
            <a:extLst>
              <a:ext uri="{FF2B5EF4-FFF2-40B4-BE49-F238E27FC236}">
                <a16:creationId xmlns:a16="http://schemas.microsoft.com/office/drawing/2014/main" id="{D849C4CB-A1FE-7153-0CC2-9415BD2E40EE}"/>
              </a:ext>
            </a:extLst>
          </p:cNvPr>
          <p:cNvPicPr>
            <a:picLocks noChangeAspect="1"/>
          </p:cNvPicPr>
          <p:nvPr/>
        </p:nvPicPr>
        <p:blipFill>
          <a:blip>
            <a:extLst>
              <a:ext uri="{96DAC541-7B7A-43D3-8B79-37D633B846F1}">
                <asvg:svgBlip xmlns:asvg="http://schemas.microsoft.com/office/drawing/2016/SVG/main" r:embed="rId44"/>
              </a:ext>
            </a:extLst>
          </a:blip>
          <a:stretch>
            <a:fillRect/>
          </a:stretch>
        </p:blipFill>
        <p:spPr>
          <a:xfrm>
            <a:off x="2751538" y="4572721"/>
            <a:ext cx="609600" cy="609600"/>
          </a:xfrm>
          <a:prstGeom prst="rect">
            <a:avLst/>
          </a:prstGeom>
        </p:spPr>
      </p:pic>
      <p:pic>
        <p:nvPicPr>
          <p:cNvPr id="639" name="Gráfico 638">
            <a:extLst>
              <a:ext uri="{FF2B5EF4-FFF2-40B4-BE49-F238E27FC236}">
                <a16:creationId xmlns:a16="http://schemas.microsoft.com/office/drawing/2014/main" id="{AC30FEF4-A0A9-2F9A-B4CF-473CE2574371}"/>
              </a:ext>
            </a:extLst>
          </p:cNvPr>
          <p:cNvPicPr>
            <a:picLocks noChangeAspect="1"/>
          </p:cNvPicPr>
          <p:nvPr/>
        </p:nvPicPr>
        <p:blipFill>
          <a:blip>
            <a:extLst>
              <a:ext uri="{96DAC541-7B7A-43D3-8B79-37D633B846F1}">
                <asvg:svgBlip xmlns:asvg="http://schemas.microsoft.com/office/drawing/2016/SVG/main" r:embed="rId45"/>
              </a:ext>
            </a:extLst>
          </a:blip>
          <a:stretch>
            <a:fillRect/>
          </a:stretch>
        </p:blipFill>
        <p:spPr>
          <a:xfrm>
            <a:off x="3531177" y="4572721"/>
            <a:ext cx="609600" cy="609600"/>
          </a:xfrm>
          <a:prstGeom prst="rect">
            <a:avLst/>
          </a:prstGeom>
        </p:spPr>
      </p:pic>
      <p:pic>
        <p:nvPicPr>
          <p:cNvPr id="706" name="Gráfico 705">
            <a:extLst>
              <a:ext uri="{FF2B5EF4-FFF2-40B4-BE49-F238E27FC236}">
                <a16:creationId xmlns:a16="http://schemas.microsoft.com/office/drawing/2014/main" id="{B96A7838-5332-805D-08C7-014C24427839}"/>
              </a:ext>
            </a:extLst>
          </p:cNvPr>
          <p:cNvPicPr>
            <a:picLocks noChangeAspect="1"/>
          </p:cNvPicPr>
          <p:nvPr/>
        </p:nvPicPr>
        <p:blipFill>
          <a:blip>
            <a:extLst>
              <a:ext uri="{96DAC541-7B7A-43D3-8B79-37D633B846F1}">
                <asvg:svgBlip xmlns:asvg="http://schemas.microsoft.com/office/drawing/2016/SVG/main" r:embed="rId46"/>
              </a:ext>
            </a:extLst>
          </a:blip>
          <a:stretch>
            <a:fillRect/>
          </a:stretch>
        </p:blipFill>
        <p:spPr>
          <a:xfrm>
            <a:off x="4310816" y="4572721"/>
            <a:ext cx="609600" cy="609600"/>
          </a:xfrm>
          <a:prstGeom prst="rect">
            <a:avLst/>
          </a:prstGeom>
        </p:spPr>
      </p:pic>
      <p:pic>
        <p:nvPicPr>
          <p:cNvPr id="709" name="Gráfico 708">
            <a:extLst>
              <a:ext uri="{FF2B5EF4-FFF2-40B4-BE49-F238E27FC236}">
                <a16:creationId xmlns:a16="http://schemas.microsoft.com/office/drawing/2014/main" id="{72F7C6FF-06E2-2A0F-8038-61015D83DE99}"/>
              </a:ext>
            </a:extLst>
          </p:cNvPr>
          <p:cNvPicPr>
            <a:picLocks noChangeAspect="1"/>
          </p:cNvPicPr>
          <p:nvPr/>
        </p:nvPicPr>
        <p:blipFill>
          <a:blip>
            <a:extLst>
              <a:ext uri="{96DAC541-7B7A-43D3-8B79-37D633B846F1}">
                <asvg:svgBlip xmlns:asvg="http://schemas.microsoft.com/office/drawing/2016/SVG/main" r:embed="rId47"/>
              </a:ext>
            </a:extLst>
          </a:blip>
          <a:stretch>
            <a:fillRect/>
          </a:stretch>
        </p:blipFill>
        <p:spPr>
          <a:xfrm>
            <a:off x="5090455" y="4572721"/>
            <a:ext cx="609600" cy="609600"/>
          </a:xfrm>
          <a:prstGeom prst="rect">
            <a:avLst/>
          </a:prstGeom>
        </p:spPr>
      </p:pic>
      <p:pic>
        <p:nvPicPr>
          <p:cNvPr id="713" name="Gráfico 712">
            <a:extLst>
              <a:ext uri="{FF2B5EF4-FFF2-40B4-BE49-F238E27FC236}">
                <a16:creationId xmlns:a16="http://schemas.microsoft.com/office/drawing/2014/main" id="{F0CF9D5B-98F3-8612-4C3E-7B0CCF2E334F}"/>
              </a:ext>
            </a:extLst>
          </p:cNvPr>
          <p:cNvPicPr>
            <a:picLocks noChangeAspect="1"/>
          </p:cNvPicPr>
          <p:nvPr/>
        </p:nvPicPr>
        <p:blipFill>
          <a:blip>
            <a:extLst>
              <a:ext uri="{96DAC541-7B7A-43D3-8B79-37D633B846F1}">
                <asvg:svgBlip xmlns:asvg="http://schemas.microsoft.com/office/drawing/2016/SVG/main" r:embed="rId48"/>
              </a:ext>
            </a:extLst>
          </a:blip>
          <a:stretch>
            <a:fillRect/>
          </a:stretch>
        </p:blipFill>
        <p:spPr>
          <a:xfrm>
            <a:off x="5870094" y="4572721"/>
            <a:ext cx="609600" cy="609600"/>
          </a:xfrm>
          <a:prstGeom prst="rect">
            <a:avLst/>
          </a:prstGeom>
        </p:spPr>
      </p:pic>
      <p:pic>
        <p:nvPicPr>
          <p:cNvPr id="716" name="Gráfico 715">
            <a:extLst>
              <a:ext uri="{FF2B5EF4-FFF2-40B4-BE49-F238E27FC236}">
                <a16:creationId xmlns:a16="http://schemas.microsoft.com/office/drawing/2014/main" id="{F6CDBCD8-EA17-49C4-C04F-1E238685EA3E}"/>
              </a:ext>
            </a:extLst>
          </p:cNvPr>
          <p:cNvPicPr>
            <a:picLocks noChangeAspect="1"/>
          </p:cNvPicPr>
          <p:nvPr/>
        </p:nvPicPr>
        <p:blipFill>
          <a:blip>
            <a:extLst>
              <a:ext uri="{96DAC541-7B7A-43D3-8B79-37D633B846F1}">
                <asvg:svgBlip xmlns:asvg="http://schemas.microsoft.com/office/drawing/2016/SVG/main" r:embed="rId49"/>
              </a:ext>
            </a:extLst>
          </a:blip>
          <a:stretch>
            <a:fillRect/>
          </a:stretch>
        </p:blipFill>
        <p:spPr>
          <a:xfrm>
            <a:off x="6649733" y="4572721"/>
            <a:ext cx="609600" cy="609600"/>
          </a:xfrm>
          <a:prstGeom prst="rect">
            <a:avLst/>
          </a:prstGeom>
        </p:spPr>
      </p:pic>
      <p:pic>
        <p:nvPicPr>
          <p:cNvPr id="719" name="Gráfico 718">
            <a:extLst>
              <a:ext uri="{FF2B5EF4-FFF2-40B4-BE49-F238E27FC236}">
                <a16:creationId xmlns:a16="http://schemas.microsoft.com/office/drawing/2014/main" id="{EFAAEB5B-AC6E-48F2-B16C-FDB5842AC47A}"/>
              </a:ext>
            </a:extLst>
          </p:cNvPr>
          <p:cNvPicPr>
            <a:picLocks noChangeAspect="1"/>
          </p:cNvPicPr>
          <p:nvPr/>
        </p:nvPicPr>
        <p:blipFill>
          <a:blip>
            <a:extLst>
              <a:ext uri="{96DAC541-7B7A-43D3-8B79-37D633B846F1}">
                <asvg:svgBlip xmlns:asvg="http://schemas.microsoft.com/office/drawing/2016/SVG/main" r:embed="rId50"/>
              </a:ext>
            </a:extLst>
          </a:blip>
          <a:stretch>
            <a:fillRect/>
          </a:stretch>
        </p:blipFill>
        <p:spPr>
          <a:xfrm>
            <a:off x="7429372" y="4572721"/>
            <a:ext cx="609600" cy="609600"/>
          </a:xfrm>
          <a:prstGeom prst="rect">
            <a:avLst/>
          </a:prstGeom>
        </p:spPr>
      </p:pic>
      <p:pic>
        <p:nvPicPr>
          <p:cNvPr id="722" name="Gráfico 721">
            <a:extLst>
              <a:ext uri="{FF2B5EF4-FFF2-40B4-BE49-F238E27FC236}">
                <a16:creationId xmlns:a16="http://schemas.microsoft.com/office/drawing/2014/main" id="{816F7358-7FC3-71B8-A386-A167E1386806}"/>
              </a:ext>
            </a:extLst>
          </p:cNvPr>
          <p:cNvPicPr>
            <a:picLocks noChangeAspect="1"/>
          </p:cNvPicPr>
          <p:nvPr/>
        </p:nvPicPr>
        <p:blipFill>
          <a:blip>
            <a:extLst>
              <a:ext uri="{96DAC541-7B7A-43D3-8B79-37D633B846F1}">
                <asvg:svgBlip xmlns:asvg="http://schemas.microsoft.com/office/drawing/2016/SVG/main" r:embed="rId51"/>
              </a:ext>
            </a:extLst>
          </a:blip>
          <a:stretch>
            <a:fillRect/>
          </a:stretch>
        </p:blipFill>
        <p:spPr>
          <a:xfrm>
            <a:off x="10547928" y="4572721"/>
            <a:ext cx="609600" cy="609600"/>
          </a:xfrm>
          <a:prstGeom prst="rect">
            <a:avLst/>
          </a:prstGeom>
        </p:spPr>
      </p:pic>
      <p:pic>
        <p:nvPicPr>
          <p:cNvPr id="725" name="Gráfico 724">
            <a:extLst>
              <a:ext uri="{FF2B5EF4-FFF2-40B4-BE49-F238E27FC236}">
                <a16:creationId xmlns:a16="http://schemas.microsoft.com/office/drawing/2014/main" id="{9A4B0489-5BD9-61D4-F391-D0CA7A36357B}"/>
              </a:ext>
            </a:extLst>
          </p:cNvPr>
          <p:cNvPicPr>
            <a:picLocks noChangeAspect="1"/>
          </p:cNvPicPr>
          <p:nvPr/>
        </p:nvPicPr>
        <p:blipFill>
          <a:blip>
            <a:extLst>
              <a:ext uri="{96DAC541-7B7A-43D3-8B79-37D633B846F1}">
                <asvg:svgBlip xmlns:asvg="http://schemas.microsoft.com/office/drawing/2016/SVG/main" r:embed="rId52"/>
              </a:ext>
            </a:extLst>
          </a:blip>
          <a:stretch>
            <a:fillRect/>
          </a:stretch>
        </p:blipFill>
        <p:spPr>
          <a:xfrm>
            <a:off x="8209011" y="4572721"/>
            <a:ext cx="609600" cy="609600"/>
          </a:xfrm>
          <a:prstGeom prst="rect">
            <a:avLst/>
          </a:prstGeom>
        </p:spPr>
      </p:pic>
      <p:pic>
        <p:nvPicPr>
          <p:cNvPr id="726" name="Gráfico 725">
            <a:extLst>
              <a:ext uri="{FF2B5EF4-FFF2-40B4-BE49-F238E27FC236}">
                <a16:creationId xmlns:a16="http://schemas.microsoft.com/office/drawing/2014/main" id="{28283B78-D41E-66F3-3498-E99CD80EF8C0}"/>
              </a:ext>
            </a:extLst>
          </p:cNvPr>
          <p:cNvPicPr>
            <a:picLocks noChangeAspect="1"/>
          </p:cNvPicPr>
          <p:nvPr/>
        </p:nvPicPr>
        <p:blipFill>
          <a:blip>
            <a:extLst>
              <a:ext uri="{96DAC541-7B7A-43D3-8B79-37D633B846F1}">
                <asvg:svgBlip xmlns:asvg="http://schemas.microsoft.com/office/drawing/2016/SVG/main" r:embed="rId53"/>
              </a:ext>
            </a:extLst>
          </a:blip>
          <a:stretch>
            <a:fillRect/>
          </a:stretch>
        </p:blipFill>
        <p:spPr>
          <a:xfrm>
            <a:off x="1360027" y="1163064"/>
            <a:ext cx="609600" cy="609600"/>
          </a:xfrm>
          <a:prstGeom prst="rect">
            <a:avLst/>
          </a:prstGeom>
        </p:spPr>
      </p:pic>
      <p:pic>
        <p:nvPicPr>
          <p:cNvPr id="727" name="Gráfico 726">
            <a:extLst>
              <a:ext uri="{FF2B5EF4-FFF2-40B4-BE49-F238E27FC236}">
                <a16:creationId xmlns:a16="http://schemas.microsoft.com/office/drawing/2014/main" id="{1B1E23D2-BBD3-99EB-A44B-49255603CD73}"/>
              </a:ext>
            </a:extLst>
          </p:cNvPr>
          <p:cNvPicPr>
            <a:picLocks noChangeAspect="1"/>
          </p:cNvPicPr>
          <p:nvPr/>
        </p:nvPicPr>
        <p:blipFill>
          <a:blip>
            <a:extLst>
              <a:ext uri="{96DAC541-7B7A-43D3-8B79-37D633B846F1}">
                <asvg:svgBlip xmlns:asvg="http://schemas.microsoft.com/office/drawing/2016/SVG/main" r:embed="rId53"/>
              </a:ext>
            </a:extLst>
          </a:blip>
          <a:stretch>
            <a:fillRect/>
          </a:stretch>
        </p:blipFill>
        <p:spPr>
          <a:xfrm>
            <a:off x="2480968" y="1174464"/>
            <a:ext cx="609600" cy="609600"/>
          </a:xfrm>
          <a:prstGeom prst="rect">
            <a:avLst/>
          </a:prstGeom>
        </p:spPr>
      </p:pic>
      <p:pic>
        <p:nvPicPr>
          <p:cNvPr id="729" name="Gráfico 728">
            <a:extLst>
              <a:ext uri="{FF2B5EF4-FFF2-40B4-BE49-F238E27FC236}">
                <a16:creationId xmlns:a16="http://schemas.microsoft.com/office/drawing/2014/main" id="{7078405E-882A-8102-4025-988DCACD6C24}"/>
              </a:ext>
            </a:extLst>
          </p:cNvPr>
          <p:cNvPicPr>
            <a:picLocks noChangeAspect="1"/>
          </p:cNvPicPr>
          <p:nvPr/>
        </p:nvPicPr>
        <p:blipFill>
          <a:blip>
            <a:extLst>
              <a:ext uri="{96DAC541-7B7A-43D3-8B79-37D633B846F1}">
                <asvg:svgBlip xmlns:asvg="http://schemas.microsoft.com/office/drawing/2016/SVG/main" r:embed="rId53"/>
              </a:ext>
            </a:extLst>
          </a:blip>
          <a:stretch>
            <a:fillRect/>
          </a:stretch>
        </p:blipFill>
        <p:spPr>
          <a:xfrm>
            <a:off x="3601909" y="1129728"/>
            <a:ext cx="609600" cy="609600"/>
          </a:xfrm>
          <a:prstGeom prst="rect">
            <a:avLst/>
          </a:prstGeom>
        </p:spPr>
      </p:pic>
      <p:pic>
        <p:nvPicPr>
          <p:cNvPr id="730" name="Gráfico 729">
            <a:extLst>
              <a:ext uri="{FF2B5EF4-FFF2-40B4-BE49-F238E27FC236}">
                <a16:creationId xmlns:a16="http://schemas.microsoft.com/office/drawing/2014/main" id="{7B71B257-F9C0-0D3A-7C64-08E0533DC2CF}"/>
              </a:ext>
            </a:extLst>
          </p:cNvPr>
          <p:cNvPicPr>
            <a:picLocks noChangeAspect="1"/>
          </p:cNvPicPr>
          <p:nvPr/>
        </p:nvPicPr>
        <p:blipFill>
          <a:blip>
            <a:extLst>
              <a:ext uri="{96DAC541-7B7A-43D3-8B79-37D633B846F1}">
                <asvg:svgBlip xmlns:asvg="http://schemas.microsoft.com/office/drawing/2016/SVG/main" r:embed="rId54"/>
              </a:ext>
            </a:extLst>
          </a:blip>
          <a:stretch>
            <a:fillRect/>
          </a:stretch>
        </p:blipFill>
        <p:spPr>
          <a:xfrm>
            <a:off x="4741100" y="1155711"/>
            <a:ext cx="609600" cy="609600"/>
          </a:xfrm>
          <a:prstGeom prst="rect">
            <a:avLst/>
          </a:prstGeom>
        </p:spPr>
      </p:pic>
      <p:pic>
        <p:nvPicPr>
          <p:cNvPr id="731" name="Gráfico 730">
            <a:extLst>
              <a:ext uri="{FF2B5EF4-FFF2-40B4-BE49-F238E27FC236}">
                <a16:creationId xmlns:a16="http://schemas.microsoft.com/office/drawing/2014/main" id="{1965908E-DEC9-1EED-CA74-1AC9DCD78BDE}"/>
              </a:ext>
            </a:extLst>
          </p:cNvPr>
          <p:cNvPicPr>
            <a:picLocks noChangeAspect="1"/>
          </p:cNvPicPr>
          <p:nvPr/>
        </p:nvPicPr>
        <p:blipFill>
          <a:blip>
            <a:extLst>
              <a:ext uri="{96DAC541-7B7A-43D3-8B79-37D633B846F1}">
                <asvg:svgBlip xmlns:asvg="http://schemas.microsoft.com/office/drawing/2016/SVG/main" r:embed="rId55"/>
              </a:ext>
            </a:extLst>
          </a:blip>
          <a:stretch>
            <a:fillRect/>
          </a:stretch>
        </p:blipFill>
        <p:spPr>
          <a:xfrm>
            <a:off x="5843789" y="1163064"/>
            <a:ext cx="609600" cy="609600"/>
          </a:xfrm>
          <a:prstGeom prst="rect">
            <a:avLst/>
          </a:prstGeom>
        </p:spPr>
      </p:pic>
      <p:pic>
        <p:nvPicPr>
          <p:cNvPr id="2" name="Gráfico 1">
            <a:extLst>
              <a:ext uri="{FF2B5EF4-FFF2-40B4-BE49-F238E27FC236}">
                <a16:creationId xmlns:a16="http://schemas.microsoft.com/office/drawing/2014/main" id="{796CC6DF-16EC-87CE-02F9-D9D8F3DD4283}"/>
              </a:ext>
            </a:extLst>
          </p:cNvPr>
          <p:cNvPicPr>
            <a:picLocks noChangeAspect="1"/>
          </p:cNvPicPr>
          <p:nvPr/>
        </p:nvPicPr>
        <p:blipFill>
          <a:blip>
            <a:extLst>
              <a:ext uri="{96DAC541-7B7A-43D3-8B79-37D633B846F1}">
                <asvg:svgBlip xmlns:asvg="http://schemas.microsoft.com/office/drawing/2016/SVG/main" r:embed="rId56"/>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8895292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AAC8AC66-C998-4408-D6C4-A7FB1A33536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585904" y="2943242"/>
            <a:ext cx="1030041" cy="971515"/>
          </a:xfrm>
          <a:prstGeom prst="rect">
            <a:avLst/>
          </a:prstGeom>
        </p:spPr>
      </p:pic>
      <p:pic>
        <p:nvPicPr>
          <p:cNvPr id="4" name="Imagen 3">
            <a:extLst>
              <a:ext uri="{FF2B5EF4-FFF2-40B4-BE49-F238E27FC236}">
                <a16:creationId xmlns:a16="http://schemas.microsoft.com/office/drawing/2014/main" id="{FF1FF904-285B-4C55-D466-409395DD1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4575" y="5481526"/>
            <a:ext cx="2482850" cy="552450"/>
          </a:xfrm>
          <a:prstGeom prst="rect">
            <a:avLst/>
          </a:prstGeom>
        </p:spPr>
      </p:pic>
    </p:spTree>
    <p:extLst>
      <p:ext uri="{BB962C8B-B14F-4D97-AF65-F5344CB8AC3E}">
        <p14:creationId xmlns:p14="http://schemas.microsoft.com/office/powerpoint/2010/main" val="3161298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84A7F-3E55-F2E8-2223-4329B78241BE}"/>
            </a:ext>
          </a:extLst>
        </p:cNvPr>
        <p:cNvGrpSpPr/>
        <p:nvPr/>
      </p:nvGrpSpPr>
      <p:grpSpPr>
        <a:xfrm>
          <a:off x="0" y="0"/>
          <a:ext cx="0" cy="0"/>
          <a:chOff x="0" y="0"/>
          <a:chExt cx="0" cy="0"/>
        </a:xfrm>
      </p:grpSpPr>
      <p:pic>
        <p:nvPicPr>
          <p:cNvPr id="7" name="Imagen 6" descr="Interfaz de usuario gráfica, Aplicación&#10;&#10;El contenido generado por IA puede ser incorrecto.">
            <a:extLst>
              <a:ext uri="{FF2B5EF4-FFF2-40B4-BE49-F238E27FC236}">
                <a16:creationId xmlns:a16="http://schemas.microsoft.com/office/drawing/2014/main" id="{133C3484-F6D2-A7F6-A5F3-FBDC2FCF0A00}"/>
              </a:ext>
            </a:extLst>
          </p:cNvPr>
          <p:cNvPicPr>
            <a:picLocks noChangeAspect="1"/>
          </p:cNvPicPr>
          <p:nvPr/>
        </p:nvPicPr>
        <p:blipFill>
          <a:blip r:embed="rId2"/>
          <a:srcRect t="23706"/>
          <a:stretch>
            <a:fillRect/>
          </a:stretch>
        </p:blipFill>
        <p:spPr>
          <a:xfrm>
            <a:off x="7190975" y="1395264"/>
            <a:ext cx="2635653" cy="4547511"/>
          </a:xfrm>
          <a:prstGeom prst="rect">
            <a:avLst/>
          </a:prstGeom>
        </p:spPr>
      </p:pic>
      <p:sp>
        <p:nvSpPr>
          <p:cNvPr id="3" name="Rectángulo: esquinas superiores redondeadas 2">
            <a:extLst>
              <a:ext uri="{FF2B5EF4-FFF2-40B4-BE49-F238E27FC236}">
                <a16:creationId xmlns:a16="http://schemas.microsoft.com/office/drawing/2014/main" id="{B6A1DD72-A3F5-B381-4947-088449E67CBA}"/>
              </a:ext>
            </a:extLst>
          </p:cNvPr>
          <p:cNvSpPr/>
          <p:nvPr/>
        </p:nvSpPr>
        <p:spPr>
          <a:xfrm rot="5400000">
            <a:off x="2052521" y="-657256"/>
            <a:ext cx="461665" cy="4566706"/>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2" name="CuadroTexto 1">
            <a:extLst>
              <a:ext uri="{FF2B5EF4-FFF2-40B4-BE49-F238E27FC236}">
                <a16:creationId xmlns:a16="http://schemas.microsoft.com/office/drawing/2014/main" id="{C459A0E3-2746-CD6E-D801-DFFD078D06BC}"/>
              </a:ext>
            </a:extLst>
          </p:cNvPr>
          <p:cNvSpPr txBox="1"/>
          <p:nvPr/>
        </p:nvSpPr>
        <p:spPr>
          <a:xfrm>
            <a:off x="504827" y="2113763"/>
            <a:ext cx="4685242" cy="2031325"/>
          </a:xfrm>
          <a:prstGeom prst="rect">
            <a:avLst/>
          </a:prstGeom>
          <a:noFill/>
        </p:spPr>
        <p:txBody>
          <a:bodyPr wrap="square" rtlCol="0">
            <a:spAutoFit/>
          </a:bodyPr>
          <a:lstStyle/>
          <a:p>
            <a:r>
              <a:rPr lang="es-MX" sz="1400" dirty="0">
                <a:solidFill>
                  <a:srgbClr val="002147"/>
                </a:solidFill>
              </a:rPr>
              <a:t>Si deseas reutilizar un diseño ya aplicado:</a:t>
            </a:r>
          </a:p>
          <a:p>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Haz clic derecho sobre la diapositiva.</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Selecciona </a:t>
            </a:r>
            <a:r>
              <a:rPr lang="es-MX" sz="1400" b="1" dirty="0">
                <a:solidFill>
                  <a:srgbClr val="002147"/>
                </a:solidFill>
              </a:rPr>
              <a:t>Duplicar diapositiva</a:t>
            </a:r>
            <a:r>
              <a:rPr lang="es-MX" sz="1400" dirty="0">
                <a:solidFill>
                  <a:srgbClr val="002147"/>
                </a:solidFill>
              </a:rPr>
              <a:t>.</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Esto mantiene el mismo diseño y estructura, facilitando la coherencia visual a lo largo de la presentación.</a:t>
            </a:r>
            <a:endParaRPr lang="es-CL" dirty="0">
              <a:solidFill>
                <a:srgbClr val="002147"/>
              </a:solidFill>
            </a:endParaRPr>
          </a:p>
        </p:txBody>
      </p:sp>
      <p:sp>
        <p:nvSpPr>
          <p:cNvPr id="5" name="CuadroTexto 4">
            <a:extLst>
              <a:ext uri="{FF2B5EF4-FFF2-40B4-BE49-F238E27FC236}">
                <a16:creationId xmlns:a16="http://schemas.microsoft.com/office/drawing/2014/main" id="{EE449907-D39D-34E5-C57F-DBCD4183DE7C}"/>
              </a:ext>
            </a:extLst>
          </p:cNvPr>
          <p:cNvSpPr txBox="1"/>
          <p:nvPr/>
        </p:nvSpPr>
        <p:spPr>
          <a:xfrm>
            <a:off x="504827" y="1479816"/>
            <a:ext cx="3884081" cy="307777"/>
          </a:xfrm>
          <a:prstGeom prst="rect">
            <a:avLst/>
          </a:prstGeom>
          <a:noFill/>
        </p:spPr>
        <p:txBody>
          <a:bodyPr wrap="square">
            <a:spAutoFit/>
          </a:bodyPr>
          <a:lstStyle/>
          <a:p>
            <a:r>
              <a:rPr lang="es-MX" sz="1400" b="1" dirty="0">
                <a:solidFill>
                  <a:schemeClr val="bg1"/>
                </a:solidFill>
              </a:rPr>
              <a:t>DUPLICAR UNA DIAPOSITIVA CON DISEÑO</a:t>
            </a:r>
          </a:p>
        </p:txBody>
      </p:sp>
      <p:cxnSp>
        <p:nvCxnSpPr>
          <p:cNvPr id="14" name="Conector recto de flecha 13">
            <a:extLst>
              <a:ext uri="{FF2B5EF4-FFF2-40B4-BE49-F238E27FC236}">
                <a16:creationId xmlns:a16="http://schemas.microsoft.com/office/drawing/2014/main" id="{E577D701-11A1-A711-CC40-26E2C89921C7}"/>
              </a:ext>
            </a:extLst>
          </p:cNvPr>
          <p:cNvCxnSpPr>
            <a:cxnSpLocks/>
          </p:cNvCxnSpPr>
          <p:nvPr/>
        </p:nvCxnSpPr>
        <p:spPr>
          <a:xfrm>
            <a:off x="6361639" y="2103800"/>
            <a:ext cx="631828" cy="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2" name="Conector recto de flecha 11">
            <a:extLst>
              <a:ext uri="{FF2B5EF4-FFF2-40B4-BE49-F238E27FC236}">
                <a16:creationId xmlns:a16="http://schemas.microsoft.com/office/drawing/2014/main" id="{9423AB30-3D25-D839-F79A-D28906EF59CE}"/>
              </a:ext>
            </a:extLst>
          </p:cNvPr>
          <p:cNvCxnSpPr>
            <a:cxnSpLocks/>
          </p:cNvCxnSpPr>
          <p:nvPr/>
        </p:nvCxnSpPr>
        <p:spPr>
          <a:xfrm>
            <a:off x="6361639" y="3545097"/>
            <a:ext cx="1529295" cy="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pic>
        <p:nvPicPr>
          <p:cNvPr id="4" name="Gráfico 3">
            <a:extLst>
              <a:ext uri="{FF2B5EF4-FFF2-40B4-BE49-F238E27FC236}">
                <a16:creationId xmlns:a16="http://schemas.microsoft.com/office/drawing/2014/main" id="{AF2630C1-D5AD-A830-5A02-ABBDFB0CE57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4235146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6346A-4F75-8FAC-2F72-8365FA1C4257}"/>
            </a:ext>
          </a:extLst>
        </p:cNvPr>
        <p:cNvGrpSpPr/>
        <p:nvPr/>
      </p:nvGrpSpPr>
      <p:grpSpPr>
        <a:xfrm>
          <a:off x="0" y="0"/>
          <a:ext cx="0" cy="0"/>
          <a:chOff x="0" y="0"/>
          <a:chExt cx="0" cy="0"/>
        </a:xfrm>
      </p:grpSpPr>
      <p:pic>
        <p:nvPicPr>
          <p:cNvPr id="6" name="Imagen 5" descr="Interfaz de usuario gráfica, Aplicación&#10;&#10;El contenido generado por IA puede ser incorrecto.">
            <a:extLst>
              <a:ext uri="{FF2B5EF4-FFF2-40B4-BE49-F238E27FC236}">
                <a16:creationId xmlns:a16="http://schemas.microsoft.com/office/drawing/2014/main" id="{20CCC19C-D13F-1BFA-FDDE-40C12A88F648}"/>
              </a:ext>
            </a:extLst>
          </p:cNvPr>
          <p:cNvPicPr>
            <a:picLocks noChangeAspect="1"/>
          </p:cNvPicPr>
          <p:nvPr/>
        </p:nvPicPr>
        <p:blipFill>
          <a:blip r:embed="rId2"/>
          <a:stretch>
            <a:fillRect/>
          </a:stretch>
        </p:blipFill>
        <p:spPr>
          <a:xfrm>
            <a:off x="6830149" y="295986"/>
            <a:ext cx="3409342" cy="2429581"/>
          </a:xfrm>
          <a:prstGeom prst="rect">
            <a:avLst/>
          </a:prstGeom>
        </p:spPr>
      </p:pic>
      <p:pic>
        <p:nvPicPr>
          <p:cNvPr id="9" name="Imagen 8" descr="Interfaz de usuario gráfica&#10;&#10;El contenido generado por IA puede ser incorrecto.">
            <a:extLst>
              <a:ext uri="{FF2B5EF4-FFF2-40B4-BE49-F238E27FC236}">
                <a16:creationId xmlns:a16="http://schemas.microsoft.com/office/drawing/2014/main" id="{ACD38F36-7849-7805-4943-450BD2417492}"/>
              </a:ext>
            </a:extLst>
          </p:cNvPr>
          <p:cNvPicPr>
            <a:picLocks noChangeAspect="1"/>
          </p:cNvPicPr>
          <p:nvPr/>
        </p:nvPicPr>
        <p:blipFill>
          <a:blip r:embed="rId3"/>
          <a:stretch>
            <a:fillRect/>
          </a:stretch>
        </p:blipFill>
        <p:spPr>
          <a:xfrm>
            <a:off x="6369134" y="2725567"/>
            <a:ext cx="4331372" cy="3952701"/>
          </a:xfrm>
          <a:prstGeom prst="rect">
            <a:avLst/>
          </a:prstGeom>
        </p:spPr>
      </p:pic>
      <p:sp>
        <p:nvSpPr>
          <p:cNvPr id="3" name="Rectángulo: esquinas superiores redondeadas 2">
            <a:extLst>
              <a:ext uri="{FF2B5EF4-FFF2-40B4-BE49-F238E27FC236}">
                <a16:creationId xmlns:a16="http://schemas.microsoft.com/office/drawing/2014/main" id="{30918E7E-ACB9-1764-52DF-3B4B52830F42}"/>
              </a:ext>
            </a:extLst>
          </p:cNvPr>
          <p:cNvSpPr/>
          <p:nvPr/>
        </p:nvSpPr>
        <p:spPr>
          <a:xfrm rot="5400000">
            <a:off x="2343495" y="-765384"/>
            <a:ext cx="443816" cy="5130803"/>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2" name="CuadroTexto 1">
            <a:extLst>
              <a:ext uri="{FF2B5EF4-FFF2-40B4-BE49-F238E27FC236}">
                <a16:creationId xmlns:a16="http://schemas.microsoft.com/office/drawing/2014/main" id="{CD5CFEA5-0588-9F21-50A6-C32F024AF220}"/>
              </a:ext>
            </a:extLst>
          </p:cNvPr>
          <p:cNvSpPr txBox="1"/>
          <p:nvPr/>
        </p:nvSpPr>
        <p:spPr>
          <a:xfrm>
            <a:off x="504827" y="2457938"/>
            <a:ext cx="4685242" cy="2462213"/>
          </a:xfrm>
          <a:prstGeom prst="rect">
            <a:avLst/>
          </a:prstGeom>
          <a:noFill/>
        </p:spPr>
        <p:txBody>
          <a:bodyPr wrap="square" rtlCol="0">
            <a:spAutoFit/>
          </a:bodyPr>
          <a:lstStyle/>
          <a:p>
            <a:r>
              <a:rPr lang="es-MX" sz="1400" dirty="0">
                <a:solidFill>
                  <a:srgbClr val="002147"/>
                </a:solidFill>
              </a:rPr>
              <a:t>Los diseños incluyen contenedores editables:</a:t>
            </a:r>
          </a:p>
          <a:p>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Haz clic dentro del contenedor para modificar textos.</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Arrastra las esquinas para ajustar tamaños.</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Reemplaza imágenes seleccionándolas y usando </a:t>
            </a:r>
            <a:r>
              <a:rPr lang="es-MX" sz="1400" b="1" dirty="0">
                <a:solidFill>
                  <a:srgbClr val="002147"/>
                </a:solidFill>
              </a:rPr>
              <a:t>Cambiar imagen</a:t>
            </a:r>
            <a:r>
              <a:rPr lang="es-MX" sz="1400" dirty="0">
                <a:solidFill>
                  <a:srgbClr val="002147"/>
                </a:solidFill>
              </a:rPr>
              <a:t>.</a:t>
            </a:r>
          </a:p>
          <a:p>
            <a:endParaRPr lang="es-MX" sz="1400" dirty="0">
              <a:solidFill>
                <a:schemeClr val="tx2"/>
              </a:solidFill>
            </a:endParaRPr>
          </a:p>
          <a:p>
            <a:r>
              <a:rPr lang="es-MX" sz="1400" dirty="0">
                <a:solidFill>
                  <a:schemeClr val="tx2"/>
                </a:solidFill>
              </a:rPr>
              <a:t>⚠️ </a:t>
            </a:r>
            <a:r>
              <a:rPr lang="es-MX" sz="1400" dirty="0">
                <a:solidFill>
                  <a:schemeClr val="accent2"/>
                </a:solidFill>
              </a:rPr>
              <a:t>Evita eliminar contenedores base del diseño, ya que estos aseguran la alineación y el estilo institucional.</a:t>
            </a:r>
            <a:endParaRPr lang="es-CL" dirty="0">
              <a:solidFill>
                <a:schemeClr val="accent2"/>
              </a:solidFill>
            </a:endParaRPr>
          </a:p>
        </p:txBody>
      </p:sp>
      <p:sp>
        <p:nvSpPr>
          <p:cNvPr id="5" name="CuadroTexto 4">
            <a:extLst>
              <a:ext uri="{FF2B5EF4-FFF2-40B4-BE49-F238E27FC236}">
                <a16:creationId xmlns:a16="http://schemas.microsoft.com/office/drawing/2014/main" id="{04245C3D-BDBA-900F-68BC-E1621930FBD8}"/>
              </a:ext>
            </a:extLst>
          </p:cNvPr>
          <p:cNvSpPr txBox="1"/>
          <p:nvPr/>
        </p:nvSpPr>
        <p:spPr>
          <a:xfrm>
            <a:off x="504828" y="1644812"/>
            <a:ext cx="4431241" cy="307777"/>
          </a:xfrm>
          <a:prstGeom prst="rect">
            <a:avLst/>
          </a:prstGeom>
          <a:noFill/>
        </p:spPr>
        <p:txBody>
          <a:bodyPr wrap="square">
            <a:spAutoFit/>
          </a:bodyPr>
          <a:lstStyle/>
          <a:p>
            <a:r>
              <a:rPr lang="es-MX" sz="1400" b="1" dirty="0">
                <a:solidFill>
                  <a:schemeClr val="bg1"/>
                </a:solidFill>
              </a:rPr>
              <a:t>EDICIÓN DE CONTENIDO DENTRO DE LOS DISEÑOS</a:t>
            </a:r>
          </a:p>
        </p:txBody>
      </p:sp>
      <p:cxnSp>
        <p:nvCxnSpPr>
          <p:cNvPr id="14" name="Conector recto de flecha 13">
            <a:extLst>
              <a:ext uri="{FF2B5EF4-FFF2-40B4-BE49-F238E27FC236}">
                <a16:creationId xmlns:a16="http://schemas.microsoft.com/office/drawing/2014/main" id="{9B6F6947-3BEF-D202-A306-BB6AC174D65F}"/>
              </a:ext>
            </a:extLst>
          </p:cNvPr>
          <p:cNvCxnSpPr>
            <a:cxnSpLocks/>
          </p:cNvCxnSpPr>
          <p:nvPr/>
        </p:nvCxnSpPr>
        <p:spPr>
          <a:xfrm>
            <a:off x="6299620" y="1392242"/>
            <a:ext cx="1718733" cy="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2" name="Conector recto de flecha 11">
            <a:extLst>
              <a:ext uri="{FF2B5EF4-FFF2-40B4-BE49-F238E27FC236}">
                <a16:creationId xmlns:a16="http://schemas.microsoft.com/office/drawing/2014/main" id="{FDD126BA-0354-39EB-EAF9-70E0C55E1765}"/>
              </a:ext>
            </a:extLst>
          </p:cNvPr>
          <p:cNvCxnSpPr>
            <a:cxnSpLocks/>
          </p:cNvCxnSpPr>
          <p:nvPr/>
        </p:nvCxnSpPr>
        <p:spPr>
          <a:xfrm flipH="1">
            <a:off x="10389019" y="4003122"/>
            <a:ext cx="787400" cy="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pic>
        <p:nvPicPr>
          <p:cNvPr id="4" name="Gráfico 3">
            <a:extLst>
              <a:ext uri="{FF2B5EF4-FFF2-40B4-BE49-F238E27FC236}">
                <a16:creationId xmlns:a16="http://schemas.microsoft.com/office/drawing/2014/main" id="{330CF2B4-B955-1CAE-BD2F-8A1834A506B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948378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F25A3-3C36-85B9-3669-8720E5AAE95C}"/>
            </a:ext>
          </a:extLst>
        </p:cNvPr>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0057172E-4B15-E28D-B37D-B5D4CCA089D8}"/>
              </a:ext>
            </a:extLst>
          </p:cNvPr>
          <p:cNvSpPr/>
          <p:nvPr/>
        </p:nvSpPr>
        <p:spPr>
          <a:xfrm rot="5400000">
            <a:off x="1098892" y="391720"/>
            <a:ext cx="443816" cy="2641600"/>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2" name="CuadroTexto 1">
            <a:extLst>
              <a:ext uri="{FF2B5EF4-FFF2-40B4-BE49-F238E27FC236}">
                <a16:creationId xmlns:a16="http://schemas.microsoft.com/office/drawing/2014/main" id="{55F7E41A-A59F-E709-3575-A7BCA0BB3B0F}"/>
              </a:ext>
            </a:extLst>
          </p:cNvPr>
          <p:cNvSpPr txBox="1"/>
          <p:nvPr/>
        </p:nvSpPr>
        <p:spPr>
          <a:xfrm>
            <a:off x="504826" y="2375817"/>
            <a:ext cx="4126441" cy="2246769"/>
          </a:xfrm>
          <a:prstGeom prst="rect">
            <a:avLst/>
          </a:prstGeom>
          <a:noFill/>
        </p:spPr>
        <p:txBody>
          <a:bodyPr wrap="square" rtlCol="0">
            <a:spAutoFit/>
          </a:bodyPr>
          <a:lstStyle/>
          <a:p>
            <a:pPr marL="285750" indent="-285750">
              <a:buFont typeface="Arial" panose="020B0604020202020204" pitchFamily="34" charset="0"/>
              <a:buChar char="•"/>
            </a:pPr>
            <a:r>
              <a:rPr lang="es-MX" sz="1400" dirty="0">
                <a:solidFill>
                  <a:srgbClr val="002147"/>
                </a:solidFill>
              </a:rPr>
              <a:t>Utiliza siempre los diseños predefinidos para mantener coherencia visual.</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Evita crear diapositivas en blanco sin diseño.</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Prioriza un diseño por tipo de contenido (texto, imagen, gráfico).</a:t>
            </a:r>
          </a:p>
          <a:p>
            <a:pPr marL="285750" indent="-285750">
              <a:buFont typeface="Arial" panose="020B0604020202020204" pitchFamily="34" charset="0"/>
              <a:buChar char="•"/>
            </a:pPr>
            <a:endParaRPr lang="es-MX" sz="1400" dirty="0">
              <a:solidFill>
                <a:srgbClr val="002147"/>
              </a:solidFill>
            </a:endParaRPr>
          </a:p>
          <a:p>
            <a:pPr marL="285750" indent="-285750">
              <a:buFont typeface="Arial" panose="020B0604020202020204" pitchFamily="34" charset="0"/>
              <a:buChar char="•"/>
            </a:pPr>
            <a:r>
              <a:rPr lang="es-MX" sz="1400" dirty="0">
                <a:solidFill>
                  <a:srgbClr val="002147"/>
                </a:solidFill>
              </a:rPr>
              <a:t>Revisa el orden y consistencia de las diapositivas antes de finalizar la presentación.</a:t>
            </a:r>
            <a:endParaRPr lang="es-CL" dirty="0">
              <a:solidFill>
                <a:srgbClr val="002147"/>
              </a:solidFill>
            </a:endParaRPr>
          </a:p>
        </p:txBody>
      </p:sp>
      <p:sp>
        <p:nvSpPr>
          <p:cNvPr id="5" name="CuadroTexto 4">
            <a:extLst>
              <a:ext uri="{FF2B5EF4-FFF2-40B4-BE49-F238E27FC236}">
                <a16:creationId xmlns:a16="http://schemas.microsoft.com/office/drawing/2014/main" id="{61CBE71E-FFD4-B6DA-A037-70B472A8B2CA}"/>
              </a:ext>
            </a:extLst>
          </p:cNvPr>
          <p:cNvSpPr txBox="1"/>
          <p:nvPr/>
        </p:nvSpPr>
        <p:spPr>
          <a:xfrm>
            <a:off x="504826" y="1557314"/>
            <a:ext cx="4431241" cy="307777"/>
          </a:xfrm>
          <a:prstGeom prst="rect">
            <a:avLst/>
          </a:prstGeom>
          <a:noFill/>
        </p:spPr>
        <p:txBody>
          <a:bodyPr wrap="square">
            <a:spAutoFit/>
          </a:bodyPr>
          <a:lstStyle/>
          <a:p>
            <a:r>
              <a:rPr lang="es-MX" sz="1400" b="1" dirty="0">
                <a:solidFill>
                  <a:schemeClr val="bg1"/>
                </a:solidFill>
              </a:rPr>
              <a:t>BUENAS PRÁCTICAS</a:t>
            </a:r>
          </a:p>
        </p:txBody>
      </p:sp>
      <p:pic>
        <p:nvPicPr>
          <p:cNvPr id="7" name="Imagen 6" descr="Interfaz de usuario gráfica&#10;&#10;El contenido generado por IA puede ser incorrecto.">
            <a:extLst>
              <a:ext uri="{FF2B5EF4-FFF2-40B4-BE49-F238E27FC236}">
                <a16:creationId xmlns:a16="http://schemas.microsoft.com/office/drawing/2014/main" id="{EF40D7B4-6228-994C-F12E-97CDA7B10DB1}"/>
              </a:ext>
            </a:extLst>
          </p:cNvPr>
          <p:cNvPicPr>
            <a:picLocks noChangeAspect="1"/>
          </p:cNvPicPr>
          <p:nvPr/>
        </p:nvPicPr>
        <p:blipFill>
          <a:blip r:embed="rId2"/>
          <a:stretch>
            <a:fillRect/>
          </a:stretch>
        </p:blipFill>
        <p:spPr>
          <a:xfrm>
            <a:off x="5694895" y="1490612"/>
            <a:ext cx="5992280" cy="4594082"/>
          </a:xfrm>
          <a:prstGeom prst="rect">
            <a:avLst/>
          </a:prstGeom>
        </p:spPr>
      </p:pic>
      <p:cxnSp>
        <p:nvCxnSpPr>
          <p:cNvPr id="8" name="Conector recto de flecha 7">
            <a:extLst>
              <a:ext uri="{FF2B5EF4-FFF2-40B4-BE49-F238E27FC236}">
                <a16:creationId xmlns:a16="http://schemas.microsoft.com/office/drawing/2014/main" id="{388048C2-58EF-6E86-EE67-8E1750B526EE}"/>
              </a:ext>
            </a:extLst>
          </p:cNvPr>
          <p:cNvCxnSpPr>
            <a:cxnSpLocks/>
          </p:cNvCxnSpPr>
          <p:nvPr/>
        </p:nvCxnSpPr>
        <p:spPr>
          <a:xfrm>
            <a:off x="5130803" y="4201936"/>
            <a:ext cx="466084" cy="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1" name="Conector recto de flecha 10">
            <a:extLst>
              <a:ext uri="{FF2B5EF4-FFF2-40B4-BE49-F238E27FC236}">
                <a16:creationId xmlns:a16="http://schemas.microsoft.com/office/drawing/2014/main" id="{A82F0AB8-0357-D0E8-AD3E-ACF9CD1F4E1F}"/>
              </a:ext>
            </a:extLst>
          </p:cNvPr>
          <p:cNvCxnSpPr>
            <a:cxnSpLocks/>
          </p:cNvCxnSpPr>
          <p:nvPr/>
        </p:nvCxnSpPr>
        <p:spPr>
          <a:xfrm>
            <a:off x="5130803" y="3194402"/>
            <a:ext cx="897464" cy="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5" name="Conector recto de flecha 14">
            <a:extLst>
              <a:ext uri="{FF2B5EF4-FFF2-40B4-BE49-F238E27FC236}">
                <a16:creationId xmlns:a16="http://schemas.microsoft.com/office/drawing/2014/main" id="{83CABEF4-0946-FD6B-B813-D3EBF4BA1C01}"/>
              </a:ext>
            </a:extLst>
          </p:cNvPr>
          <p:cNvCxnSpPr>
            <a:cxnSpLocks/>
          </p:cNvCxnSpPr>
          <p:nvPr/>
        </p:nvCxnSpPr>
        <p:spPr>
          <a:xfrm>
            <a:off x="9618136" y="3499202"/>
            <a:ext cx="0" cy="529692"/>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pic>
        <p:nvPicPr>
          <p:cNvPr id="4" name="Gráfico 3">
            <a:extLst>
              <a:ext uri="{FF2B5EF4-FFF2-40B4-BE49-F238E27FC236}">
                <a16:creationId xmlns:a16="http://schemas.microsoft.com/office/drawing/2014/main" id="{23B177C6-B49D-1FF9-3BCF-73CEA546F04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1046238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6D0F8-5962-DF2F-81B1-B1EF8156C765}"/>
            </a:ext>
          </a:extLst>
        </p:cNvPr>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2E0FE32B-BED3-CBCE-9537-F0C6D1DFD470}"/>
              </a:ext>
            </a:extLst>
          </p:cNvPr>
          <p:cNvSpPr/>
          <p:nvPr/>
        </p:nvSpPr>
        <p:spPr>
          <a:xfrm rot="5400000">
            <a:off x="1327492" y="-176374"/>
            <a:ext cx="443816" cy="3098800"/>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solidFill>
                <a:schemeClr val="tx2"/>
              </a:solidFill>
            </a:endParaRPr>
          </a:p>
        </p:txBody>
      </p:sp>
      <p:sp>
        <p:nvSpPr>
          <p:cNvPr id="2" name="CuadroTexto 1">
            <a:extLst>
              <a:ext uri="{FF2B5EF4-FFF2-40B4-BE49-F238E27FC236}">
                <a16:creationId xmlns:a16="http://schemas.microsoft.com/office/drawing/2014/main" id="{867E6968-DAF9-FD3B-F854-EDFD1825381A}"/>
              </a:ext>
            </a:extLst>
          </p:cNvPr>
          <p:cNvSpPr txBox="1"/>
          <p:nvPr/>
        </p:nvSpPr>
        <p:spPr>
          <a:xfrm>
            <a:off x="504826" y="1859780"/>
            <a:ext cx="4312711" cy="4216539"/>
          </a:xfrm>
          <a:prstGeom prst="rect">
            <a:avLst/>
          </a:prstGeom>
          <a:noFill/>
        </p:spPr>
        <p:txBody>
          <a:bodyPr wrap="square" rtlCol="0">
            <a:spAutoFit/>
          </a:bodyPr>
          <a:lstStyle/>
          <a:p>
            <a:r>
              <a:rPr lang="es-MX" sz="1400" b="1" dirty="0">
                <a:solidFill>
                  <a:srgbClr val="002147"/>
                </a:solidFill>
              </a:rPr>
              <a:t>Editar textos</a:t>
            </a:r>
          </a:p>
          <a:p>
            <a:pPr marL="285750" indent="-285750">
              <a:buFont typeface="Arial" panose="020B0604020202020204" pitchFamily="34" charset="0"/>
              <a:buChar char="•"/>
            </a:pPr>
            <a:r>
              <a:rPr lang="es-MX" sz="1400" dirty="0">
                <a:solidFill>
                  <a:srgbClr val="002147"/>
                </a:solidFill>
              </a:rPr>
              <a:t>Haz clic sobre el cuadro de texto que deseas cambiar y escribe tu contenido.</a:t>
            </a:r>
          </a:p>
          <a:p>
            <a:pPr marL="285750" indent="-285750">
              <a:buFont typeface="Arial" panose="020B0604020202020204" pitchFamily="34" charset="0"/>
              <a:buChar char="•"/>
            </a:pPr>
            <a:r>
              <a:rPr lang="es-MX" sz="1400" dirty="0">
                <a:solidFill>
                  <a:srgbClr val="002147"/>
                </a:solidFill>
              </a:rPr>
              <a:t>Para modificar tamaño, color o tipografía: Usa la pestaña inicio y mantén el estilo definido en la plantilla.</a:t>
            </a:r>
          </a:p>
          <a:p>
            <a:pPr marL="285750" indent="-285750">
              <a:buFont typeface="Arial" panose="020B0604020202020204" pitchFamily="34" charset="0"/>
              <a:buChar char="•"/>
            </a:pPr>
            <a:endParaRPr lang="es-MX" sz="1400" dirty="0">
              <a:solidFill>
                <a:srgbClr val="002147"/>
              </a:solidFill>
            </a:endParaRPr>
          </a:p>
          <a:p>
            <a:r>
              <a:rPr lang="es-MX" sz="1400" b="1" dirty="0">
                <a:solidFill>
                  <a:srgbClr val="002147"/>
                </a:solidFill>
              </a:rPr>
              <a:t>Cambiar imágenes</a:t>
            </a:r>
          </a:p>
          <a:p>
            <a:pPr marL="285750" indent="-285750">
              <a:buFont typeface="Arial" panose="020B0604020202020204" pitchFamily="34" charset="0"/>
              <a:buChar char="•"/>
            </a:pPr>
            <a:r>
              <a:rPr lang="es-MX" sz="1400" dirty="0">
                <a:solidFill>
                  <a:srgbClr val="002147"/>
                </a:solidFill>
              </a:rPr>
              <a:t>Haz clic sobre la imagen y selecciona cambiar imagen. </a:t>
            </a:r>
          </a:p>
          <a:p>
            <a:pPr marL="285750" indent="-285750">
              <a:buFont typeface="Arial" panose="020B0604020202020204" pitchFamily="34" charset="0"/>
              <a:buChar char="•"/>
            </a:pPr>
            <a:r>
              <a:rPr lang="es-MX" sz="1400" dirty="0">
                <a:solidFill>
                  <a:srgbClr val="002147"/>
                </a:solidFill>
              </a:rPr>
              <a:t>Puedes ajustar el tamaño desde las esquinas para no deformar.</a:t>
            </a:r>
          </a:p>
          <a:p>
            <a:pPr marL="285750" indent="-285750">
              <a:buFont typeface="Arial" panose="020B0604020202020204" pitchFamily="34" charset="0"/>
              <a:buChar char="•"/>
            </a:pPr>
            <a:r>
              <a:rPr lang="es-MX" sz="1400" dirty="0">
                <a:solidFill>
                  <a:srgbClr val="002147"/>
                </a:solidFill>
              </a:rPr>
              <a:t>Evita mover logos o elementos gráficos fijos.</a:t>
            </a:r>
          </a:p>
          <a:p>
            <a:endParaRPr lang="es-MX" sz="1400" b="1" dirty="0">
              <a:solidFill>
                <a:srgbClr val="002147"/>
              </a:solidFill>
            </a:endParaRPr>
          </a:p>
          <a:p>
            <a:r>
              <a:rPr lang="es-MX" sz="1400" b="1" dirty="0">
                <a:solidFill>
                  <a:srgbClr val="002147"/>
                </a:solidFill>
              </a:rPr>
              <a:t>Editar gráficos e íconos</a:t>
            </a:r>
          </a:p>
          <a:p>
            <a:pPr marL="285750" indent="-285750">
              <a:buFont typeface="Arial" panose="020B0604020202020204" pitchFamily="34" charset="0"/>
              <a:buChar char="•"/>
            </a:pPr>
            <a:r>
              <a:rPr lang="es-MX" sz="1400" dirty="0">
                <a:solidFill>
                  <a:srgbClr val="002147"/>
                </a:solidFill>
              </a:rPr>
              <a:t>Haz doble clic sobre gráficos para editar datos. </a:t>
            </a:r>
          </a:p>
          <a:p>
            <a:pPr marL="285750" indent="-285750">
              <a:buFont typeface="Arial" panose="020B0604020202020204" pitchFamily="34" charset="0"/>
              <a:buChar char="•"/>
            </a:pPr>
            <a:r>
              <a:rPr lang="es-MX" sz="1400" dirty="0">
                <a:solidFill>
                  <a:srgbClr val="002147"/>
                </a:solidFill>
              </a:rPr>
              <a:t>Mantén proporciones y estilos originales.</a:t>
            </a:r>
          </a:p>
          <a:p>
            <a:pPr marL="285750" indent="-285750">
              <a:buFont typeface="Arial" panose="020B0604020202020204" pitchFamily="34" charset="0"/>
              <a:buChar char="•"/>
            </a:pPr>
            <a:endParaRPr lang="es-MX" sz="1400" dirty="0">
              <a:solidFill>
                <a:srgbClr val="002147"/>
              </a:solidFill>
            </a:endParaRPr>
          </a:p>
          <a:p>
            <a:endParaRPr lang="es-MX" sz="1600" dirty="0">
              <a:solidFill>
                <a:srgbClr val="002147"/>
              </a:solidFill>
            </a:endParaRPr>
          </a:p>
        </p:txBody>
      </p:sp>
      <p:sp>
        <p:nvSpPr>
          <p:cNvPr id="5" name="CuadroTexto 4">
            <a:extLst>
              <a:ext uri="{FF2B5EF4-FFF2-40B4-BE49-F238E27FC236}">
                <a16:creationId xmlns:a16="http://schemas.microsoft.com/office/drawing/2014/main" id="{55A9820E-2A6A-0E82-CF4F-58A4E914F227}"/>
              </a:ext>
            </a:extLst>
          </p:cNvPr>
          <p:cNvSpPr txBox="1"/>
          <p:nvPr/>
        </p:nvSpPr>
        <p:spPr>
          <a:xfrm>
            <a:off x="504826" y="1217820"/>
            <a:ext cx="2966507" cy="307777"/>
          </a:xfrm>
          <a:prstGeom prst="rect">
            <a:avLst/>
          </a:prstGeom>
          <a:noFill/>
        </p:spPr>
        <p:txBody>
          <a:bodyPr wrap="square">
            <a:spAutoFit/>
          </a:bodyPr>
          <a:lstStyle/>
          <a:p>
            <a:r>
              <a:rPr lang="es-MX" sz="1400" b="1" dirty="0">
                <a:solidFill>
                  <a:schemeClr val="bg1"/>
                </a:solidFill>
              </a:rPr>
              <a:t>EDICIÓN DE CONTENIDOS</a:t>
            </a:r>
          </a:p>
        </p:txBody>
      </p:sp>
      <p:pic>
        <p:nvPicPr>
          <p:cNvPr id="20" name="Imagen 19" descr="Interfaz de usuario gráfica, Aplicación&#10;&#10;El contenido generado por IA puede ser incorrecto.">
            <a:extLst>
              <a:ext uri="{FF2B5EF4-FFF2-40B4-BE49-F238E27FC236}">
                <a16:creationId xmlns:a16="http://schemas.microsoft.com/office/drawing/2014/main" id="{6AC58997-EBDF-9AA4-00BF-01C74FC7B87A}"/>
              </a:ext>
            </a:extLst>
          </p:cNvPr>
          <p:cNvPicPr>
            <a:picLocks noChangeAspect="1"/>
          </p:cNvPicPr>
          <p:nvPr/>
        </p:nvPicPr>
        <p:blipFill>
          <a:blip r:embed="rId2"/>
          <a:stretch>
            <a:fillRect/>
          </a:stretch>
        </p:blipFill>
        <p:spPr>
          <a:xfrm>
            <a:off x="7001934" y="1790443"/>
            <a:ext cx="3416730" cy="1128365"/>
          </a:xfrm>
          <a:prstGeom prst="rect">
            <a:avLst/>
          </a:prstGeom>
        </p:spPr>
      </p:pic>
      <p:pic>
        <p:nvPicPr>
          <p:cNvPr id="22" name="Imagen 21" descr="Interfaz de usuario gráfica, Aplicación&#10;&#10;El contenido generado por IA puede ser incorrecto.">
            <a:extLst>
              <a:ext uri="{FF2B5EF4-FFF2-40B4-BE49-F238E27FC236}">
                <a16:creationId xmlns:a16="http://schemas.microsoft.com/office/drawing/2014/main" id="{3FF5C9FD-2E0C-77FA-29D8-CBE92361007E}"/>
              </a:ext>
            </a:extLst>
          </p:cNvPr>
          <p:cNvPicPr>
            <a:picLocks noChangeAspect="1"/>
          </p:cNvPicPr>
          <p:nvPr/>
        </p:nvPicPr>
        <p:blipFill>
          <a:blip r:embed="rId3"/>
          <a:srcRect l="18749" r="1737"/>
          <a:stretch>
            <a:fillRect/>
          </a:stretch>
        </p:blipFill>
        <p:spPr>
          <a:xfrm>
            <a:off x="5799668" y="3311430"/>
            <a:ext cx="6019800" cy="980142"/>
          </a:xfrm>
          <a:prstGeom prst="rect">
            <a:avLst/>
          </a:prstGeom>
        </p:spPr>
      </p:pic>
      <p:cxnSp>
        <p:nvCxnSpPr>
          <p:cNvPr id="23" name="Conector recto de flecha 22">
            <a:extLst>
              <a:ext uri="{FF2B5EF4-FFF2-40B4-BE49-F238E27FC236}">
                <a16:creationId xmlns:a16="http://schemas.microsoft.com/office/drawing/2014/main" id="{E815E454-74B6-9547-CDCE-1C54882C93B4}"/>
              </a:ext>
            </a:extLst>
          </p:cNvPr>
          <p:cNvCxnSpPr>
            <a:cxnSpLocks/>
          </p:cNvCxnSpPr>
          <p:nvPr/>
        </p:nvCxnSpPr>
        <p:spPr>
          <a:xfrm>
            <a:off x="5435600" y="1969846"/>
            <a:ext cx="1651003" cy="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24" name="Conector recto de flecha 23">
            <a:extLst>
              <a:ext uri="{FF2B5EF4-FFF2-40B4-BE49-F238E27FC236}">
                <a16:creationId xmlns:a16="http://schemas.microsoft.com/office/drawing/2014/main" id="{03A0063F-FEB9-BEC4-0816-1E674686B965}"/>
              </a:ext>
            </a:extLst>
          </p:cNvPr>
          <p:cNvCxnSpPr>
            <a:cxnSpLocks/>
          </p:cNvCxnSpPr>
          <p:nvPr/>
        </p:nvCxnSpPr>
        <p:spPr>
          <a:xfrm>
            <a:off x="9372603" y="1594934"/>
            <a:ext cx="0" cy="529692"/>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26" name="Conector recto de flecha 25">
            <a:extLst>
              <a:ext uri="{FF2B5EF4-FFF2-40B4-BE49-F238E27FC236}">
                <a16:creationId xmlns:a16="http://schemas.microsoft.com/office/drawing/2014/main" id="{81382A77-8900-092C-16AA-70A87319B9AD}"/>
              </a:ext>
            </a:extLst>
          </p:cNvPr>
          <p:cNvCxnSpPr>
            <a:cxnSpLocks/>
          </p:cNvCxnSpPr>
          <p:nvPr/>
        </p:nvCxnSpPr>
        <p:spPr>
          <a:xfrm>
            <a:off x="11260670" y="2781738"/>
            <a:ext cx="0" cy="529692"/>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27" name="Conector recto de flecha 26">
            <a:extLst>
              <a:ext uri="{FF2B5EF4-FFF2-40B4-BE49-F238E27FC236}">
                <a16:creationId xmlns:a16="http://schemas.microsoft.com/office/drawing/2014/main" id="{BEADA9BE-459D-222D-1B18-06A6F589BECB}"/>
              </a:ext>
            </a:extLst>
          </p:cNvPr>
          <p:cNvCxnSpPr>
            <a:cxnSpLocks/>
          </p:cNvCxnSpPr>
          <p:nvPr/>
        </p:nvCxnSpPr>
        <p:spPr>
          <a:xfrm>
            <a:off x="5367867" y="3814347"/>
            <a:ext cx="431801" cy="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pic>
        <p:nvPicPr>
          <p:cNvPr id="31" name="Imagen 30" descr="Interfaz de usuario gráfica, Aplicación&#10;&#10;El contenido generado por IA puede ser incorrecto.">
            <a:extLst>
              <a:ext uri="{FF2B5EF4-FFF2-40B4-BE49-F238E27FC236}">
                <a16:creationId xmlns:a16="http://schemas.microsoft.com/office/drawing/2014/main" id="{E103E536-D091-9192-782A-EC48B29094BA}"/>
              </a:ext>
            </a:extLst>
          </p:cNvPr>
          <p:cNvPicPr>
            <a:picLocks noChangeAspect="1"/>
          </p:cNvPicPr>
          <p:nvPr/>
        </p:nvPicPr>
        <p:blipFill>
          <a:blip r:embed="rId4"/>
          <a:srcRect l="15256"/>
          <a:stretch>
            <a:fillRect/>
          </a:stretch>
        </p:blipFill>
        <p:spPr>
          <a:xfrm>
            <a:off x="5799668" y="4888997"/>
            <a:ext cx="6019800" cy="985201"/>
          </a:xfrm>
          <a:prstGeom prst="rect">
            <a:avLst/>
          </a:prstGeom>
        </p:spPr>
      </p:pic>
      <p:cxnSp>
        <p:nvCxnSpPr>
          <p:cNvPr id="32" name="Conector recto de flecha 31">
            <a:extLst>
              <a:ext uri="{FF2B5EF4-FFF2-40B4-BE49-F238E27FC236}">
                <a16:creationId xmlns:a16="http://schemas.microsoft.com/office/drawing/2014/main" id="{3D09267F-10CA-DF4E-B398-A4754CE5F8F1}"/>
              </a:ext>
            </a:extLst>
          </p:cNvPr>
          <p:cNvCxnSpPr>
            <a:cxnSpLocks/>
          </p:cNvCxnSpPr>
          <p:nvPr/>
        </p:nvCxnSpPr>
        <p:spPr>
          <a:xfrm>
            <a:off x="9635070" y="4482225"/>
            <a:ext cx="0" cy="529692"/>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43" name="Conector recto de flecha 42">
            <a:extLst>
              <a:ext uri="{FF2B5EF4-FFF2-40B4-BE49-F238E27FC236}">
                <a16:creationId xmlns:a16="http://schemas.microsoft.com/office/drawing/2014/main" id="{296E7A36-6003-426A-0286-C04DA6143D1D}"/>
              </a:ext>
            </a:extLst>
          </p:cNvPr>
          <p:cNvCxnSpPr>
            <a:cxnSpLocks/>
          </p:cNvCxnSpPr>
          <p:nvPr/>
        </p:nvCxnSpPr>
        <p:spPr>
          <a:xfrm>
            <a:off x="5367867" y="5321414"/>
            <a:ext cx="728133" cy="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pic>
        <p:nvPicPr>
          <p:cNvPr id="4" name="Gráfico 3">
            <a:extLst>
              <a:ext uri="{FF2B5EF4-FFF2-40B4-BE49-F238E27FC236}">
                <a16:creationId xmlns:a16="http://schemas.microsoft.com/office/drawing/2014/main" id="{3788E6A0-3BCF-7F23-52C2-8486EE6AF0C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267634" y="377856"/>
            <a:ext cx="440330" cy="415311"/>
          </a:xfrm>
          <a:prstGeom prst="rect">
            <a:avLst/>
          </a:prstGeom>
        </p:spPr>
      </p:pic>
    </p:spTree>
    <p:extLst>
      <p:ext uri="{BB962C8B-B14F-4D97-AF65-F5344CB8AC3E}">
        <p14:creationId xmlns:p14="http://schemas.microsoft.com/office/powerpoint/2010/main" val="2662149733"/>
      </p:ext>
    </p:extLst>
  </p:cSld>
  <p:clrMapOvr>
    <a:masterClrMapping/>
  </p:clrMapOvr>
</p:sld>
</file>

<file path=ppt/theme/theme1.xml><?xml version="1.0" encoding="utf-8"?>
<a:theme xmlns:a="http://schemas.openxmlformats.org/drawingml/2006/main" name="1_Portada 1">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96B72953-130C-4F6C-883B-C4E70C0217A3}"/>
    </a:ext>
  </a:extLst>
</a:theme>
</file>

<file path=ppt/theme/theme10.xml><?xml version="1.0" encoding="utf-8"?>
<a:theme xmlns:a="http://schemas.openxmlformats.org/drawingml/2006/main" name="1_Interior - Alternativa 5">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D2AEAD31-FAFE-4B64-824A-C15B9F26F3AC}"/>
    </a:ext>
  </a:extLst>
</a:theme>
</file>

<file path=ppt/theme/theme11.xml><?xml version="1.0" encoding="utf-8"?>
<a:theme xmlns:a="http://schemas.openxmlformats.org/drawingml/2006/main" name="1_Interior - Alternativa 6">
  <a:themeElements>
    <a:clrScheme name="Personalizado 1">
      <a:dk1>
        <a:srgbClr val="002147"/>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4C7350BF-359D-439D-90C7-513B0CB8A661}"/>
    </a:ext>
  </a:extLst>
</a:theme>
</file>

<file path=ppt/theme/theme12.xml><?xml version="1.0" encoding="utf-8"?>
<a:theme xmlns:a="http://schemas.openxmlformats.org/drawingml/2006/main" name="1_Cierre 1">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02BAE55A-F668-4F0A-9622-4A922E91E25F}"/>
    </a:ext>
  </a:extLst>
</a:theme>
</file>

<file path=ppt/theme/theme13.xml><?xml version="1.0" encoding="utf-8"?>
<a:theme xmlns:a="http://schemas.openxmlformats.org/drawingml/2006/main" name="1_Cierre 2">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E8275A35-72D2-4714-A27A-4C03FE7FB18D}"/>
    </a:ext>
  </a:extLst>
</a:theme>
</file>

<file path=ppt/theme/theme14.xml><?xml version="1.0" encoding="utf-8"?>
<a:theme xmlns:a="http://schemas.openxmlformats.org/drawingml/2006/main" name="1_Cierre 3">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B483D633-DBA1-4A7C-94B1-CC1C7ECD183B}"/>
    </a:ext>
  </a:extLst>
</a:theme>
</file>

<file path=ppt/theme/theme15.xml><?xml version="1.0" encoding="utf-8"?>
<a:theme xmlns:a="http://schemas.openxmlformats.org/drawingml/2006/main" name="1_Cierre 4">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EEF0FEB4-AA44-4BC4-8E68-5EAB65C69672}"/>
    </a:ext>
  </a:extLst>
</a:theme>
</file>

<file path=ppt/theme/theme16.xml><?xml version="1.0" encoding="utf-8"?>
<a:theme xmlns:a="http://schemas.openxmlformats.org/drawingml/2006/main" name="1_Cierre - 5">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163FE7ED-6A05-4A6F-8AE8-78352A863562}"/>
    </a:ext>
  </a:extLst>
</a:theme>
</file>

<file path=ppt/theme/theme17.xml><?xml version="1.0" encoding="utf-8"?>
<a:theme xmlns:a="http://schemas.openxmlformats.org/drawingml/2006/main" name="1_Cierre 6">
  <a:themeElements>
    <a:clrScheme name="Personalizado 1">
      <a:dk1>
        <a:srgbClr val="002147"/>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C1111711-62C2-49EE-85C3-3B6D5DF9C333}"/>
    </a:ext>
  </a:extLst>
</a:theme>
</file>

<file path=ppt/theme/theme18.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Portada 2">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2E4A6242-D998-4014-836B-73A5AEC0A3D2}"/>
    </a:ext>
  </a:extLst>
</a:theme>
</file>

<file path=ppt/theme/theme3.xml><?xml version="1.0" encoding="utf-8"?>
<a:theme xmlns:a="http://schemas.openxmlformats.org/drawingml/2006/main" name="1_Portada 3">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F77A7FD3-E224-4512-8AE1-059833DD94D8}"/>
    </a:ext>
  </a:extLst>
</a:theme>
</file>

<file path=ppt/theme/theme4.xml><?xml version="1.0" encoding="utf-8"?>
<a:theme xmlns:a="http://schemas.openxmlformats.org/drawingml/2006/main" name="1_Portada 4">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EE84A531-739F-4EEA-89C5-C8ECF94F5F4A}"/>
    </a:ext>
  </a:extLst>
</a:theme>
</file>

<file path=ppt/theme/theme5.xml><?xml version="1.0" encoding="utf-8"?>
<a:theme xmlns:a="http://schemas.openxmlformats.org/drawingml/2006/main" name="1_Portada 5">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5A73D39A-6B08-4936-B2DA-80D2D35ED965}"/>
    </a:ext>
  </a:extLst>
</a:theme>
</file>

<file path=ppt/theme/theme6.xml><?xml version="1.0" encoding="utf-8"?>
<a:theme xmlns:a="http://schemas.openxmlformats.org/drawingml/2006/main" name="1_Interior - Alternativa 1">
  <a:themeElements>
    <a:clrScheme name="U.Central">
      <a:dk1>
        <a:srgbClr val="002147"/>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E9752C15-DECD-4915-8C7E-5FAF59B2D257}"/>
    </a:ext>
  </a:extLst>
</a:theme>
</file>

<file path=ppt/theme/theme7.xml><?xml version="1.0" encoding="utf-8"?>
<a:theme xmlns:a="http://schemas.openxmlformats.org/drawingml/2006/main" name="1_Interior - Alternativa 2">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2CFF7635-07F4-46CE-B3F5-77958EFCD28E}"/>
    </a:ext>
  </a:extLst>
</a:theme>
</file>

<file path=ppt/theme/theme8.xml><?xml version="1.0" encoding="utf-8"?>
<a:theme xmlns:a="http://schemas.openxmlformats.org/drawingml/2006/main" name="1_Interior - Alternativa 3">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2FE0A9E5-901E-46E8-884C-BBDE6CCD96C5}"/>
    </a:ext>
  </a:extLst>
</a:theme>
</file>

<file path=ppt/theme/theme9.xml><?xml version="1.0" encoding="utf-8"?>
<a:theme xmlns:a="http://schemas.openxmlformats.org/drawingml/2006/main" name="1_Interior - Alternativa 4">
  <a:themeElements>
    <a:clrScheme name="UCEN">
      <a:dk1>
        <a:srgbClr val="101820"/>
      </a:dk1>
      <a:lt1>
        <a:srgbClr val="FFFFFF"/>
      </a:lt1>
      <a:dk2>
        <a:srgbClr val="004680"/>
      </a:dk2>
      <a:lt2>
        <a:srgbClr val="F7F0E1"/>
      </a:lt2>
      <a:accent1>
        <a:srgbClr val="90ABC4"/>
      </a:accent1>
      <a:accent2>
        <a:srgbClr val="0072E6"/>
      </a:accent2>
      <a:accent3>
        <a:srgbClr val="939597"/>
      </a:accent3>
      <a:accent4>
        <a:srgbClr val="F5A680"/>
      </a:accent4>
      <a:accent5>
        <a:srgbClr val="B06BFF"/>
      </a:accent5>
      <a:accent6>
        <a:srgbClr val="00DC9E"/>
      </a:accent6>
      <a:hlink>
        <a:srgbClr val="90ABC4"/>
      </a:hlink>
      <a:folHlink>
        <a:srgbClr val="0072E6"/>
      </a:folHlink>
    </a:clrScheme>
    <a:fontScheme name="UCEN">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ción32" id="{BB564CA5-7B2B-46BC-BDD8-A87BFE13A0BF}" vid="{62F13E66-74B7-4E08-BA25-0C486FEE19D7}"/>
    </a:ext>
  </a:extLst>
</a:theme>
</file>

<file path=docProps/app.xml><?xml version="1.0" encoding="utf-8"?>
<Properties xmlns="http://schemas.openxmlformats.org/officeDocument/2006/extended-properties" xmlns:vt="http://schemas.openxmlformats.org/officeDocument/2006/docPropsVTypes">
  <Template>UCEN1</Template>
  <TotalTime>1619</TotalTime>
  <Words>2273</Words>
  <Application>Microsoft Macintosh PowerPoint</Application>
  <PresentationFormat>Panorámica</PresentationFormat>
  <Paragraphs>291</Paragraphs>
  <Slides>54</Slides>
  <Notes>24</Notes>
  <HiddenSlides>0</HiddenSlides>
  <MMClips>0</MMClips>
  <ScaleCrop>false</ScaleCrop>
  <HeadingPairs>
    <vt:vector size="6" baseType="variant">
      <vt:variant>
        <vt:lpstr>Fuentes usadas</vt:lpstr>
      </vt:variant>
      <vt:variant>
        <vt:i4>5</vt:i4>
      </vt:variant>
      <vt:variant>
        <vt:lpstr>Tema</vt:lpstr>
      </vt:variant>
      <vt:variant>
        <vt:i4>17</vt:i4>
      </vt:variant>
      <vt:variant>
        <vt:lpstr>Títulos de diapositiva</vt:lpstr>
      </vt:variant>
      <vt:variant>
        <vt:i4>54</vt:i4>
      </vt:variant>
    </vt:vector>
  </HeadingPairs>
  <TitlesOfParts>
    <vt:vector size="76" baseType="lpstr">
      <vt:lpstr>Aptos</vt:lpstr>
      <vt:lpstr>Arial</vt:lpstr>
      <vt:lpstr>Roboto</vt:lpstr>
      <vt:lpstr>Times New Roman</vt:lpstr>
      <vt:lpstr>Wingdings</vt:lpstr>
      <vt:lpstr>1_Portada 1</vt:lpstr>
      <vt:lpstr>1_Portada 2</vt:lpstr>
      <vt:lpstr>1_Portada 3</vt:lpstr>
      <vt:lpstr>1_Portada 4</vt:lpstr>
      <vt:lpstr>1_Portada 5</vt:lpstr>
      <vt:lpstr>1_Interior - Alternativa 1</vt:lpstr>
      <vt:lpstr>1_Interior - Alternativa 2</vt:lpstr>
      <vt:lpstr>1_Interior - Alternativa 3</vt:lpstr>
      <vt:lpstr>1_Interior - Alternativa 4</vt:lpstr>
      <vt:lpstr>1_Interior - Alternativa 5</vt:lpstr>
      <vt:lpstr>1_Interior - Alternativa 6</vt:lpstr>
      <vt:lpstr>1_Cierre 1</vt:lpstr>
      <vt:lpstr>1_Cierre 2</vt:lpstr>
      <vt:lpstr>1_Cierre 3</vt:lpstr>
      <vt:lpstr>1_Cierre 4</vt:lpstr>
      <vt:lpstr>1_Cierre - 5</vt:lpstr>
      <vt:lpstr>1_Cierre 6</vt:lpstr>
      <vt:lpstr>Plantilla para presentaciones</vt:lpstr>
      <vt:lpstr>Presentación de PowerPoint</vt:lpstr>
      <vt:lpstr>Instrucciones de uso de la plantilla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Ejemplos de slides de la plantilla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Pamela Fuentes Villavicencio</dc:creator>
  <cp:lastModifiedBy>Luis Rojas Muñoz</cp:lastModifiedBy>
  <cp:revision>6</cp:revision>
  <dcterms:created xsi:type="dcterms:W3CDTF">2025-12-18T20:21:15Z</dcterms:created>
  <dcterms:modified xsi:type="dcterms:W3CDTF">2026-03-17T17:39:27Z</dcterms:modified>
</cp:coreProperties>
</file>