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9.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0.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slideLayouts/slideLayout44.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33" r:id="rId5"/>
    <p:sldMasterId id="2147483722" r:id="rId6"/>
    <p:sldMasterId id="2147483734" r:id="rId7"/>
    <p:sldMasterId id="2147483742" r:id="rId8"/>
    <p:sldMasterId id="2147483750" r:id="rId9"/>
    <p:sldMasterId id="2147483758" r:id="rId10"/>
    <p:sldMasterId id="2147483766" r:id="rId11"/>
    <p:sldMasterId id="2147483774" r:id="rId12"/>
    <p:sldMasterId id="2147483775" r:id="rId13"/>
    <p:sldMasterId id="2147483776" r:id="rId14"/>
    <p:sldMasterId id="2147483777" r:id="rId15"/>
    <p:sldMasterId id="2147483778" r:id="rId16"/>
    <p:sldMasterId id="2147483779" r:id="rId17"/>
  </p:sldMasterIdLst>
  <p:notesMasterIdLst>
    <p:notesMasterId r:id="rId72"/>
  </p:notesMasterIdLst>
  <p:sldIdLst>
    <p:sldId id="256"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63" r:id="rId41"/>
    <p:sldId id="318" r:id="rId42"/>
    <p:sldId id="316" r:id="rId43"/>
    <p:sldId id="315" r:id="rId44"/>
    <p:sldId id="317" r:id="rId45"/>
    <p:sldId id="310" r:id="rId46"/>
    <p:sldId id="270" r:id="rId47"/>
    <p:sldId id="319" r:id="rId48"/>
    <p:sldId id="272" r:id="rId49"/>
    <p:sldId id="311" r:id="rId50"/>
    <p:sldId id="273" r:id="rId51"/>
    <p:sldId id="274" r:id="rId52"/>
    <p:sldId id="275" r:id="rId53"/>
    <p:sldId id="279" r:id="rId54"/>
    <p:sldId id="281" r:id="rId55"/>
    <p:sldId id="282" r:id="rId56"/>
    <p:sldId id="283" r:id="rId57"/>
    <p:sldId id="287" r:id="rId58"/>
    <p:sldId id="290" r:id="rId59"/>
    <p:sldId id="291" r:id="rId60"/>
    <p:sldId id="292" r:id="rId61"/>
    <p:sldId id="294" r:id="rId62"/>
    <p:sldId id="295" r:id="rId63"/>
    <p:sldId id="271" r:id="rId64"/>
    <p:sldId id="264" r:id="rId65"/>
    <p:sldId id="265" r:id="rId66"/>
    <p:sldId id="266" r:id="rId67"/>
    <p:sldId id="267" r:id="rId68"/>
    <p:sldId id="268" r:id="rId69"/>
    <p:sldId id="269" r:id="rId70"/>
    <p:sldId id="312" r:id="rId7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8D5CF8-7053-413A-945A-4E5CB4CC0BE7}" v="207" dt="2026-01-07T19:11:09.0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30" autoAdjust="0"/>
    <p:restoredTop sz="94658"/>
  </p:normalViewPr>
  <p:slideViewPr>
    <p:cSldViewPr snapToGrid="0" showGuides="1">
      <p:cViewPr varScale="1">
        <p:scale>
          <a:sx n="70" d="100"/>
          <a:sy n="70" d="100"/>
        </p:scale>
        <p:origin x="112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42" Type="http://schemas.openxmlformats.org/officeDocument/2006/relationships/slide" Target="slides/slide25.xml"/><Relationship Id="rId47" Type="http://schemas.openxmlformats.org/officeDocument/2006/relationships/slide" Target="slides/slide30.xml"/><Relationship Id="rId63" Type="http://schemas.openxmlformats.org/officeDocument/2006/relationships/slide" Target="slides/slide46.xml"/><Relationship Id="rId68" Type="http://schemas.openxmlformats.org/officeDocument/2006/relationships/slide" Target="slides/slide51.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slide" Target="slides/slide49.xml"/><Relationship Id="rId74"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slide" Target="slides/slide52.xml"/><Relationship Id="rId77" Type="http://schemas.microsoft.com/office/2015/10/relationships/revisionInfo" Target="revisionInfo.xml"/><Relationship Id="rId8" Type="http://schemas.openxmlformats.org/officeDocument/2006/relationships/slideMaster" Target="slideMasters/slideMaster8.xml"/><Relationship Id="rId51" Type="http://schemas.openxmlformats.org/officeDocument/2006/relationships/slide" Target="slides/slide34.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slide" Target="slides/slide50.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slide" Target="slides/slide53.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 Id="rId34" Type="http://schemas.openxmlformats.org/officeDocument/2006/relationships/slide" Target="slides/slide17.xml"/><Relationship Id="rId50" Type="http://schemas.openxmlformats.org/officeDocument/2006/relationships/slide" Target="slides/slide33.xml"/><Relationship Id="rId55" Type="http://schemas.openxmlformats.org/officeDocument/2006/relationships/slide" Target="slides/slide38.xml"/><Relationship Id="rId76"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54.xml"/><Relationship Id="rId2" Type="http://schemas.openxmlformats.org/officeDocument/2006/relationships/slideMaster" Target="slideMasters/slideMaster2.xml"/><Relationship Id="rId2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04-09-2026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30</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48</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49</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50</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51</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52</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53</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333D72C9-9AC8-EC2E-1A9A-835F1861576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rgbClr val="002147"/>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AAD2BA01-356F-682F-94A9-EBE1F2A63BD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EAE5EE88-5455-8733-6C42-2378F7F46DC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E8EA4BBD-A2A2-CF6D-21FC-831BDA28F78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893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jpe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jpeg"/><Relationship Id="rId1"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7.jp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8.sv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image" Target="../media/image11.sv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9" Type="http://schemas.openxmlformats.org/officeDocument/2006/relationships/image" Target="../media/image13.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sv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9" Type="http://schemas.openxmlformats.org/officeDocument/2006/relationships/image" Target="../media/image14.svg"/></Relationships>
</file>

<file path=ppt/slideMasters/_rels/slideMaster11.xml.rels><?xml version="1.0" encoding="UTF-8" standalone="yes"?>
<Relationships xmlns="http://schemas.openxmlformats.org/package/2006/relationships"><Relationship Id="rId8" Type="http://schemas.openxmlformats.org/officeDocument/2006/relationships/theme" Target="../theme/theme11.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9" Type="http://schemas.openxmlformats.org/officeDocument/2006/relationships/image" Target="../media/image14.svg"/></Relationships>
</file>

<file path=ppt/slideMasters/_rels/slideMaster12.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theme" Target="../theme/theme17.xml"/><Relationship Id="rId1"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127D830E-3E70-69C3-30CD-1731EFBE2B6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BA0F5C67-CB61-579C-6CB7-76745298A19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C529C1D3-01A3-DC6F-F6C8-63A6DA2D9F5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8F1E7CA1-4435-A236-9F75-26709E84EAB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32C07611-3830-B94E-88E4-9E946B6482F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831299845"/>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8.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5" Type="http://schemas.openxmlformats.org/officeDocument/2006/relationships/image" Target="../media/image10.sv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19.sv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8" Type="http://schemas.openxmlformats.org/officeDocument/2006/relationships/image" Target="../media/image39.svg"/><Relationship Id="rId13" Type="http://schemas.openxmlformats.org/officeDocument/2006/relationships/image" Target="../media/image44.svg"/><Relationship Id="rId3" Type="http://schemas.openxmlformats.org/officeDocument/2006/relationships/image" Target="../media/image34.svg"/><Relationship Id="rId7" Type="http://schemas.openxmlformats.org/officeDocument/2006/relationships/image" Target="../media/image38.svg"/><Relationship Id="rId12" Type="http://schemas.openxmlformats.org/officeDocument/2006/relationships/image" Target="../media/image43.sv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37.svg"/><Relationship Id="rId11" Type="http://schemas.openxmlformats.org/officeDocument/2006/relationships/image" Target="../media/image42.svg"/><Relationship Id="rId5" Type="http://schemas.openxmlformats.org/officeDocument/2006/relationships/image" Target="../media/image36.svg"/><Relationship Id="rId15" Type="http://schemas.openxmlformats.org/officeDocument/2006/relationships/image" Target="../media/image10.sv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svg"/><Relationship Id="rId14" Type="http://schemas.openxmlformats.org/officeDocument/2006/relationships/image" Target="../media/image45.svg"/></Relationships>
</file>

<file path=ppt/slides/_rels/slide31.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6.svg"/><Relationship Id="rId18" Type="http://schemas.openxmlformats.org/officeDocument/2006/relationships/image" Target="../media/image61.svg"/><Relationship Id="rId3" Type="http://schemas.openxmlformats.org/officeDocument/2006/relationships/image" Target="../media/image46.svg"/><Relationship Id="rId21" Type="http://schemas.openxmlformats.org/officeDocument/2006/relationships/image" Target="../media/image64.svg"/><Relationship Id="rId7" Type="http://schemas.openxmlformats.org/officeDocument/2006/relationships/image" Target="../media/image50.svg"/><Relationship Id="rId12" Type="http://schemas.openxmlformats.org/officeDocument/2006/relationships/image" Target="../media/image55.svg"/><Relationship Id="rId17" Type="http://schemas.openxmlformats.org/officeDocument/2006/relationships/image" Target="../media/image60.svg"/><Relationship Id="rId2" Type="http://schemas.openxmlformats.org/officeDocument/2006/relationships/notesSlide" Target="../notesSlides/notesSlide2.xml"/><Relationship Id="rId16" Type="http://schemas.openxmlformats.org/officeDocument/2006/relationships/image" Target="../media/image59.svg"/><Relationship Id="rId20" Type="http://schemas.openxmlformats.org/officeDocument/2006/relationships/image" Target="../media/image63.svg"/><Relationship Id="rId1" Type="http://schemas.openxmlformats.org/officeDocument/2006/relationships/slideLayout" Target="../slideLayouts/slideLayout8.xml"/><Relationship Id="rId6" Type="http://schemas.openxmlformats.org/officeDocument/2006/relationships/image" Target="../media/image49.svg"/><Relationship Id="rId11" Type="http://schemas.openxmlformats.org/officeDocument/2006/relationships/image" Target="../media/image54.svg"/><Relationship Id="rId24" Type="http://schemas.openxmlformats.org/officeDocument/2006/relationships/image" Target="../media/image10.svg"/><Relationship Id="rId5" Type="http://schemas.openxmlformats.org/officeDocument/2006/relationships/image" Target="../media/image48.svg"/><Relationship Id="rId15" Type="http://schemas.openxmlformats.org/officeDocument/2006/relationships/image" Target="../media/image58.svg"/><Relationship Id="rId23" Type="http://schemas.openxmlformats.org/officeDocument/2006/relationships/image" Target="../media/image66.svg"/><Relationship Id="rId10" Type="http://schemas.openxmlformats.org/officeDocument/2006/relationships/image" Target="../media/image53.svg"/><Relationship Id="rId19" Type="http://schemas.openxmlformats.org/officeDocument/2006/relationships/image" Target="../media/image62.svg"/><Relationship Id="rId4" Type="http://schemas.openxmlformats.org/officeDocument/2006/relationships/image" Target="../media/image47.svg"/><Relationship Id="rId9" Type="http://schemas.openxmlformats.org/officeDocument/2006/relationships/image" Target="../media/image52.svg"/><Relationship Id="rId14" Type="http://schemas.openxmlformats.org/officeDocument/2006/relationships/image" Target="../media/image57.svg"/><Relationship Id="rId22" Type="http://schemas.openxmlformats.org/officeDocument/2006/relationships/image" Target="../media/image65.svg"/></Relationships>
</file>

<file path=ppt/slides/_rels/slide3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69.svg"/><Relationship Id="rId4" Type="http://schemas.openxmlformats.org/officeDocument/2006/relationships/image" Target="../media/image68.png"/></Relationships>
</file>

<file path=ppt/slides/_rels/slide33.xml.rels><?xml version="1.0" encoding="UTF-8" standalone="yes"?>
<Relationships xmlns="http://schemas.openxmlformats.org/package/2006/relationships"><Relationship Id="rId3" Type="http://schemas.openxmlformats.org/officeDocument/2006/relationships/image" Target="../media/image70.sv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3.svg"/><Relationship Id="rId5" Type="http://schemas.openxmlformats.org/officeDocument/2006/relationships/image" Target="../media/image72.svg"/><Relationship Id="rId4" Type="http://schemas.openxmlformats.org/officeDocument/2006/relationships/image" Target="../media/image71.sv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5.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77.sv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8.svg"/></Relationships>
</file>

<file path=ppt/slides/_rels/slide39.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81.sv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13" Type="http://schemas.openxmlformats.org/officeDocument/2006/relationships/image" Target="../media/image92.svg"/><Relationship Id="rId18" Type="http://schemas.openxmlformats.org/officeDocument/2006/relationships/image" Target="../media/image97.svg"/><Relationship Id="rId26" Type="http://schemas.openxmlformats.org/officeDocument/2006/relationships/image" Target="../media/image105.svg"/><Relationship Id="rId39" Type="http://schemas.openxmlformats.org/officeDocument/2006/relationships/image" Target="../media/image118.svg"/><Relationship Id="rId21" Type="http://schemas.openxmlformats.org/officeDocument/2006/relationships/image" Target="../media/image100.svg"/><Relationship Id="rId34" Type="http://schemas.openxmlformats.org/officeDocument/2006/relationships/image" Target="../media/image113.svg"/><Relationship Id="rId42" Type="http://schemas.openxmlformats.org/officeDocument/2006/relationships/image" Target="../media/image121.svg"/><Relationship Id="rId47" Type="http://schemas.openxmlformats.org/officeDocument/2006/relationships/image" Target="../media/image10.svg"/><Relationship Id="rId7" Type="http://schemas.openxmlformats.org/officeDocument/2006/relationships/image" Target="../media/image86.svg"/><Relationship Id="rId2" Type="http://schemas.openxmlformats.org/officeDocument/2006/relationships/notesSlide" Target="../notesSlides/notesSlide18.xml"/><Relationship Id="rId16" Type="http://schemas.openxmlformats.org/officeDocument/2006/relationships/image" Target="../media/image95.svg"/><Relationship Id="rId29" Type="http://schemas.openxmlformats.org/officeDocument/2006/relationships/image" Target="../media/image108.svg"/><Relationship Id="rId1" Type="http://schemas.openxmlformats.org/officeDocument/2006/relationships/slideLayout" Target="../slideLayouts/slideLayout8.xml"/><Relationship Id="rId6" Type="http://schemas.openxmlformats.org/officeDocument/2006/relationships/image" Target="../media/image85.svg"/><Relationship Id="rId11" Type="http://schemas.openxmlformats.org/officeDocument/2006/relationships/image" Target="../media/image90.svg"/><Relationship Id="rId24" Type="http://schemas.openxmlformats.org/officeDocument/2006/relationships/image" Target="../media/image103.svg"/><Relationship Id="rId32" Type="http://schemas.openxmlformats.org/officeDocument/2006/relationships/image" Target="../media/image111.svg"/><Relationship Id="rId37" Type="http://schemas.openxmlformats.org/officeDocument/2006/relationships/image" Target="../media/image116.svg"/><Relationship Id="rId40" Type="http://schemas.openxmlformats.org/officeDocument/2006/relationships/image" Target="../media/image119.svg"/><Relationship Id="rId45" Type="http://schemas.openxmlformats.org/officeDocument/2006/relationships/image" Target="../media/image124.svg"/><Relationship Id="rId5" Type="http://schemas.openxmlformats.org/officeDocument/2006/relationships/image" Target="../media/image84.svg"/><Relationship Id="rId15" Type="http://schemas.openxmlformats.org/officeDocument/2006/relationships/image" Target="../media/image94.svg"/><Relationship Id="rId23" Type="http://schemas.openxmlformats.org/officeDocument/2006/relationships/image" Target="../media/image102.svg"/><Relationship Id="rId28" Type="http://schemas.openxmlformats.org/officeDocument/2006/relationships/image" Target="../media/image107.svg"/><Relationship Id="rId36" Type="http://schemas.openxmlformats.org/officeDocument/2006/relationships/image" Target="../media/image115.svg"/><Relationship Id="rId10" Type="http://schemas.openxmlformats.org/officeDocument/2006/relationships/image" Target="../media/image89.svg"/><Relationship Id="rId19" Type="http://schemas.openxmlformats.org/officeDocument/2006/relationships/image" Target="../media/image98.svg"/><Relationship Id="rId31" Type="http://schemas.openxmlformats.org/officeDocument/2006/relationships/image" Target="../media/image110.svg"/><Relationship Id="rId44" Type="http://schemas.openxmlformats.org/officeDocument/2006/relationships/image" Target="../media/image123.svg"/><Relationship Id="rId4" Type="http://schemas.openxmlformats.org/officeDocument/2006/relationships/image" Target="../media/image83.svg"/><Relationship Id="rId9" Type="http://schemas.openxmlformats.org/officeDocument/2006/relationships/image" Target="../media/image88.svg"/><Relationship Id="rId14" Type="http://schemas.openxmlformats.org/officeDocument/2006/relationships/image" Target="../media/image93.svg"/><Relationship Id="rId22" Type="http://schemas.openxmlformats.org/officeDocument/2006/relationships/image" Target="../media/image101.svg"/><Relationship Id="rId27" Type="http://schemas.openxmlformats.org/officeDocument/2006/relationships/image" Target="../media/image106.svg"/><Relationship Id="rId30" Type="http://schemas.openxmlformats.org/officeDocument/2006/relationships/image" Target="../media/image109.svg"/><Relationship Id="rId35" Type="http://schemas.openxmlformats.org/officeDocument/2006/relationships/image" Target="../media/image114.svg"/><Relationship Id="rId43" Type="http://schemas.openxmlformats.org/officeDocument/2006/relationships/image" Target="../media/image122.svg"/><Relationship Id="rId8" Type="http://schemas.openxmlformats.org/officeDocument/2006/relationships/image" Target="../media/image87.svg"/><Relationship Id="rId3" Type="http://schemas.openxmlformats.org/officeDocument/2006/relationships/image" Target="../media/image82.svg"/><Relationship Id="rId12" Type="http://schemas.openxmlformats.org/officeDocument/2006/relationships/image" Target="../media/image91.svg"/><Relationship Id="rId17" Type="http://schemas.openxmlformats.org/officeDocument/2006/relationships/image" Target="../media/image96.svg"/><Relationship Id="rId25" Type="http://schemas.openxmlformats.org/officeDocument/2006/relationships/image" Target="../media/image104.svg"/><Relationship Id="rId33" Type="http://schemas.openxmlformats.org/officeDocument/2006/relationships/image" Target="../media/image112.svg"/><Relationship Id="rId38" Type="http://schemas.openxmlformats.org/officeDocument/2006/relationships/image" Target="../media/image117.svg"/><Relationship Id="rId46" Type="http://schemas.openxmlformats.org/officeDocument/2006/relationships/image" Target="../media/image125.svg"/><Relationship Id="rId20" Type="http://schemas.openxmlformats.org/officeDocument/2006/relationships/image" Target="../media/image99.svg"/><Relationship Id="rId41" Type="http://schemas.openxmlformats.org/officeDocument/2006/relationships/image" Target="../media/image120.svg"/></Relationships>
</file>

<file path=ppt/slides/_rels/slide48.xml.rels><?xml version="1.0" encoding="UTF-8" standalone="yes"?>
<Relationships xmlns="http://schemas.openxmlformats.org/package/2006/relationships"><Relationship Id="rId13" Type="http://schemas.openxmlformats.org/officeDocument/2006/relationships/image" Target="../media/image136.svg"/><Relationship Id="rId18" Type="http://schemas.openxmlformats.org/officeDocument/2006/relationships/image" Target="../media/image141.svg"/><Relationship Id="rId26" Type="http://schemas.openxmlformats.org/officeDocument/2006/relationships/image" Target="../media/image149.svg"/><Relationship Id="rId39" Type="http://schemas.openxmlformats.org/officeDocument/2006/relationships/image" Target="../media/image162.svg"/><Relationship Id="rId21" Type="http://schemas.openxmlformats.org/officeDocument/2006/relationships/image" Target="../media/image144.svg"/><Relationship Id="rId34" Type="http://schemas.openxmlformats.org/officeDocument/2006/relationships/image" Target="../media/image157.svg"/><Relationship Id="rId42" Type="http://schemas.openxmlformats.org/officeDocument/2006/relationships/image" Target="../media/image165.svg"/><Relationship Id="rId47" Type="http://schemas.openxmlformats.org/officeDocument/2006/relationships/image" Target="../media/image170.svg"/><Relationship Id="rId50" Type="http://schemas.openxmlformats.org/officeDocument/2006/relationships/image" Target="../media/image173.svg"/><Relationship Id="rId55" Type="http://schemas.openxmlformats.org/officeDocument/2006/relationships/image" Target="../media/image178.svg"/><Relationship Id="rId7" Type="http://schemas.openxmlformats.org/officeDocument/2006/relationships/image" Target="../media/image130.svg"/><Relationship Id="rId2" Type="http://schemas.openxmlformats.org/officeDocument/2006/relationships/notesSlide" Target="../notesSlides/notesSlide19.xml"/><Relationship Id="rId16" Type="http://schemas.openxmlformats.org/officeDocument/2006/relationships/image" Target="../media/image139.svg"/><Relationship Id="rId29" Type="http://schemas.openxmlformats.org/officeDocument/2006/relationships/image" Target="../media/image152.svg"/><Relationship Id="rId11" Type="http://schemas.openxmlformats.org/officeDocument/2006/relationships/image" Target="../media/image134.svg"/><Relationship Id="rId24" Type="http://schemas.openxmlformats.org/officeDocument/2006/relationships/image" Target="../media/image147.svg"/><Relationship Id="rId32" Type="http://schemas.openxmlformats.org/officeDocument/2006/relationships/image" Target="../media/image155.svg"/><Relationship Id="rId37" Type="http://schemas.openxmlformats.org/officeDocument/2006/relationships/image" Target="../media/image160.svg"/><Relationship Id="rId40" Type="http://schemas.openxmlformats.org/officeDocument/2006/relationships/image" Target="../media/image163.svg"/><Relationship Id="rId45" Type="http://schemas.openxmlformats.org/officeDocument/2006/relationships/image" Target="../media/image168.svg"/><Relationship Id="rId53" Type="http://schemas.openxmlformats.org/officeDocument/2006/relationships/image" Target="../media/image176.svg"/><Relationship Id="rId5" Type="http://schemas.openxmlformats.org/officeDocument/2006/relationships/image" Target="../media/image128.svg"/><Relationship Id="rId10" Type="http://schemas.openxmlformats.org/officeDocument/2006/relationships/image" Target="../media/image133.svg"/><Relationship Id="rId19" Type="http://schemas.openxmlformats.org/officeDocument/2006/relationships/image" Target="../media/image142.svg"/><Relationship Id="rId31" Type="http://schemas.openxmlformats.org/officeDocument/2006/relationships/image" Target="../media/image154.svg"/><Relationship Id="rId44" Type="http://schemas.openxmlformats.org/officeDocument/2006/relationships/image" Target="../media/image167.svg"/><Relationship Id="rId52" Type="http://schemas.openxmlformats.org/officeDocument/2006/relationships/image" Target="../media/image175.svg"/><Relationship Id="rId4" Type="http://schemas.openxmlformats.org/officeDocument/2006/relationships/image" Target="../media/image127.svg"/><Relationship Id="rId9" Type="http://schemas.openxmlformats.org/officeDocument/2006/relationships/image" Target="../media/image132.svg"/><Relationship Id="rId14" Type="http://schemas.openxmlformats.org/officeDocument/2006/relationships/image" Target="../media/image137.svg"/><Relationship Id="rId22" Type="http://schemas.openxmlformats.org/officeDocument/2006/relationships/image" Target="../media/image145.svg"/><Relationship Id="rId27" Type="http://schemas.openxmlformats.org/officeDocument/2006/relationships/image" Target="../media/image150.svg"/><Relationship Id="rId30" Type="http://schemas.openxmlformats.org/officeDocument/2006/relationships/image" Target="../media/image153.svg"/><Relationship Id="rId35" Type="http://schemas.openxmlformats.org/officeDocument/2006/relationships/image" Target="../media/image158.svg"/><Relationship Id="rId43" Type="http://schemas.openxmlformats.org/officeDocument/2006/relationships/image" Target="../media/image166.svg"/><Relationship Id="rId48" Type="http://schemas.openxmlformats.org/officeDocument/2006/relationships/image" Target="../media/image171.svg"/><Relationship Id="rId56" Type="http://schemas.openxmlformats.org/officeDocument/2006/relationships/image" Target="../media/image179.svg"/><Relationship Id="rId8" Type="http://schemas.openxmlformats.org/officeDocument/2006/relationships/image" Target="../media/image131.svg"/><Relationship Id="rId51" Type="http://schemas.openxmlformats.org/officeDocument/2006/relationships/image" Target="../media/image174.svg"/><Relationship Id="rId3" Type="http://schemas.openxmlformats.org/officeDocument/2006/relationships/image" Target="../media/image126.svg"/><Relationship Id="rId12" Type="http://schemas.openxmlformats.org/officeDocument/2006/relationships/image" Target="../media/image135.svg"/><Relationship Id="rId17" Type="http://schemas.openxmlformats.org/officeDocument/2006/relationships/image" Target="../media/image140.svg"/><Relationship Id="rId25" Type="http://schemas.openxmlformats.org/officeDocument/2006/relationships/image" Target="../media/image148.svg"/><Relationship Id="rId33" Type="http://schemas.openxmlformats.org/officeDocument/2006/relationships/image" Target="../media/image156.svg"/><Relationship Id="rId38" Type="http://schemas.openxmlformats.org/officeDocument/2006/relationships/image" Target="../media/image161.svg"/><Relationship Id="rId46" Type="http://schemas.openxmlformats.org/officeDocument/2006/relationships/image" Target="../media/image169.svg"/><Relationship Id="rId20" Type="http://schemas.openxmlformats.org/officeDocument/2006/relationships/image" Target="../media/image143.svg"/><Relationship Id="rId41" Type="http://schemas.openxmlformats.org/officeDocument/2006/relationships/image" Target="../media/image164.svg"/><Relationship Id="rId54" Type="http://schemas.openxmlformats.org/officeDocument/2006/relationships/image" Target="../media/image177.svg"/><Relationship Id="rId1" Type="http://schemas.openxmlformats.org/officeDocument/2006/relationships/slideLayout" Target="../slideLayouts/slideLayout8.xml"/><Relationship Id="rId6" Type="http://schemas.openxmlformats.org/officeDocument/2006/relationships/image" Target="../media/image129.svg"/><Relationship Id="rId15" Type="http://schemas.openxmlformats.org/officeDocument/2006/relationships/image" Target="../media/image138.svg"/><Relationship Id="rId23" Type="http://schemas.openxmlformats.org/officeDocument/2006/relationships/image" Target="../media/image146.svg"/><Relationship Id="rId28" Type="http://schemas.openxmlformats.org/officeDocument/2006/relationships/image" Target="../media/image151.svg"/><Relationship Id="rId36" Type="http://schemas.openxmlformats.org/officeDocument/2006/relationships/image" Target="../media/image159.svg"/><Relationship Id="rId49" Type="http://schemas.openxmlformats.org/officeDocument/2006/relationships/image" Target="../media/image172.svg"/></Relationships>
</file>

<file path=ppt/slides/_rels/slide49.xml.rels><?xml version="1.0" encoding="UTF-8" standalone="yes"?>
<Relationships xmlns="http://schemas.openxmlformats.org/package/2006/relationships"><Relationship Id="rId13" Type="http://schemas.openxmlformats.org/officeDocument/2006/relationships/image" Target="../media/image190.svg"/><Relationship Id="rId18" Type="http://schemas.openxmlformats.org/officeDocument/2006/relationships/image" Target="../media/image195.svg"/><Relationship Id="rId26" Type="http://schemas.openxmlformats.org/officeDocument/2006/relationships/image" Target="../media/image203.svg"/><Relationship Id="rId39" Type="http://schemas.openxmlformats.org/officeDocument/2006/relationships/image" Target="../media/image216.svg"/><Relationship Id="rId21" Type="http://schemas.openxmlformats.org/officeDocument/2006/relationships/image" Target="../media/image198.svg"/><Relationship Id="rId34" Type="http://schemas.openxmlformats.org/officeDocument/2006/relationships/image" Target="../media/image211.svg"/><Relationship Id="rId42" Type="http://schemas.openxmlformats.org/officeDocument/2006/relationships/image" Target="../media/image219.svg"/><Relationship Id="rId47" Type="http://schemas.openxmlformats.org/officeDocument/2006/relationships/image" Target="../media/image224.svg"/><Relationship Id="rId50" Type="http://schemas.openxmlformats.org/officeDocument/2006/relationships/image" Target="../media/image227.svg"/><Relationship Id="rId55" Type="http://schemas.openxmlformats.org/officeDocument/2006/relationships/image" Target="../media/image232.svg"/><Relationship Id="rId7" Type="http://schemas.openxmlformats.org/officeDocument/2006/relationships/image" Target="../media/image184.svg"/><Relationship Id="rId2" Type="http://schemas.openxmlformats.org/officeDocument/2006/relationships/notesSlide" Target="../notesSlides/notesSlide20.xml"/><Relationship Id="rId16" Type="http://schemas.openxmlformats.org/officeDocument/2006/relationships/image" Target="../media/image193.svg"/><Relationship Id="rId29" Type="http://schemas.openxmlformats.org/officeDocument/2006/relationships/image" Target="../media/image206.svg"/><Relationship Id="rId11" Type="http://schemas.openxmlformats.org/officeDocument/2006/relationships/image" Target="../media/image188.svg"/><Relationship Id="rId24" Type="http://schemas.openxmlformats.org/officeDocument/2006/relationships/image" Target="../media/image201.svg"/><Relationship Id="rId32" Type="http://schemas.openxmlformats.org/officeDocument/2006/relationships/image" Target="../media/image209.svg"/><Relationship Id="rId37" Type="http://schemas.openxmlformats.org/officeDocument/2006/relationships/image" Target="../media/image214.svg"/><Relationship Id="rId40" Type="http://schemas.openxmlformats.org/officeDocument/2006/relationships/image" Target="../media/image217.svg"/><Relationship Id="rId45" Type="http://schemas.openxmlformats.org/officeDocument/2006/relationships/image" Target="../media/image222.svg"/><Relationship Id="rId53" Type="http://schemas.openxmlformats.org/officeDocument/2006/relationships/image" Target="../media/image230.svg"/><Relationship Id="rId5" Type="http://schemas.openxmlformats.org/officeDocument/2006/relationships/image" Target="../media/image182.svg"/><Relationship Id="rId10" Type="http://schemas.openxmlformats.org/officeDocument/2006/relationships/image" Target="../media/image187.svg"/><Relationship Id="rId19" Type="http://schemas.openxmlformats.org/officeDocument/2006/relationships/image" Target="../media/image196.svg"/><Relationship Id="rId31" Type="http://schemas.openxmlformats.org/officeDocument/2006/relationships/image" Target="../media/image208.svg"/><Relationship Id="rId44" Type="http://schemas.openxmlformats.org/officeDocument/2006/relationships/image" Target="../media/image221.svg"/><Relationship Id="rId52" Type="http://schemas.openxmlformats.org/officeDocument/2006/relationships/image" Target="../media/image229.svg"/><Relationship Id="rId4" Type="http://schemas.openxmlformats.org/officeDocument/2006/relationships/image" Target="../media/image181.svg"/><Relationship Id="rId9" Type="http://schemas.openxmlformats.org/officeDocument/2006/relationships/image" Target="../media/image186.svg"/><Relationship Id="rId14" Type="http://schemas.openxmlformats.org/officeDocument/2006/relationships/image" Target="../media/image191.svg"/><Relationship Id="rId22" Type="http://schemas.openxmlformats.org/officeDocument/2006/relationships/image" Target="../media/image199.svg"/><Relationship Id="rId27" Type="http://schemas.openxmlformats.org/officeDocument/2006/relationships/image" Target="../media/image204.svg"/><Relationship Id="rId30" Type="http://schemas.openxmlformats.org/officeDocument/2006/relationships/image" Target="../media/image207.svg"/><Relationship Id="rId35" Type="http://schemas.openxmlformats.org/officeDocument/2006/relationships/image" Target="../media/image212.svg"/><Relationship Id="rId43" Type="http://schemas.openxmlformats.org/officeDocument/2006/relationships/image" Target="../media/image220.svg"/><Relationship Id="rId48" Type="http://schemas.openxmlformats.org/officeDocument/2006/relationships/image" Target="../media/image225.svg"/><Relationship Id="rId56" Type="http://schemas.openxmlformats.org/officeDocument/2006/relationships/image" Target="../media/image10.svg"/><Relationship Id="rId8" Type="http://schemas.openxmlformats.org/officeDocument/2006/relationships/image" Target="../media/image185.svg"/><Relationship Id="rId51" Type="http://schemas.openxmlformats.org/officeDocument/2006/relationships/image" Target="../media/image228.svg"/><Relationship Id="rId3" Type="http://schemas.openxmlformats.org/officeDocument/2006/relationships/image" Target="../media/image180.svg"/><Relationship Id="rId12" Type="http://schemas.openxmlformats.org/officeDocument/2006/relationships/image" Target="../media/image189.svg"/><Relationship Id="rId17" Type="http://schemas.openxmlformats.org/officeDocument/2006/relationships/image" Target="../media/image194.svg"/><Relationship Id="rId25" Type="http://schemas.openxmlformats.org/officeDocument/2006/relationships/image" Target="../media/image202.svg"/><Relationship Id="rId33" Type="http://schemas.openxmlformats.org/officeDocument/2006/relationships/image" Target="../media/image210.svg"/><Relationship Id="rId38" Type="http://schemas.openxmlformats.org/officeDocument/2006/relationships/image" Target="../media/image215.svg"/><Relationship Id="rId46" Type="http://schemas.openxmlformats.org/officeDocument/2006/relationships/image" Target="../media/image223.svg"/><Relationship Id="rId20" Type="http://schemas.openxmlformats.org/officeDocument/2006/relationships/image" Target="../media/image197.svg"/><Relationship Id="rId41" Type="http://schemas.openxmlformats.org/officeDocument/2006/relationships/image" Target="../media/image218.svg"/><Relationship Id="rId54" Type="http://schemas.openxmlformats.org/officeDocument/2006/relationships/image" Target="../media/image231.svg"/><Relationship Id="rId1" Type="http://schemas.openxmlformats.org/officeDocument/2006/relationships/slideLayout" Target="../slideLayouts/slideLayout8.xml"/><Relationship Id="rId6" Type="http://schemas.openxmlformats.org/officeDocument/2006/relationships/image" Target="../media/image183.svg"/><Relationship Id="rId15" Type="http://schemas.openxmlformats.org/officeDocument/2006/relationships/image" Target="../media/image192.svg"/><Relationship Id="rId23" Type="http://schemas.openxmlformats.org/officeDocument/2006/relationships/image" Target="../media/image200.svg"/><Relationship Id="rId28" Type="http://schemas.openxmlformats.org/officeDocument/2006/relationships/image" Target="../media/image205.svg"/><Relationship Id="rId36" Type="http://schemas.openxmlformats.org/officeDocument/2006/relationships/image" Target="../media/image213.svg"/><Relationship Id="rId49" Type="http://schemas.openxmlformats.org/officeDocument/2006/relationships/image" Target="../media/image226.svg"/></Relationships>
</file>

<file path=ppt/slides/_rels/slide50.xml.rels><?xml version="1.0" encoding="UTF-8" standalone="yes"?>
<Relationships xmlns="http://schemas.openxmlformats.org/package/2006/relationships"><Relationship Id="rId13" Type="http://schemas.openxmlformats.org/officeDocument/2006/relationships/image" Target="../media/image243.svg"/><Relationship Id="rId18" Type="http://schemas.openxmlformats.org/officeDocument/2006/relationships/image" Target="../media/image248.svg"/><Relationship Id="rId26" Type="http://schemas.openxmlformats.org/officeDocument/2006/relationships/image" Target="../media/image256.svg"/><Relationship Id="rId39" Type="http://schemas.openxmlformats.org/officeDocument/2006/relationships/image" Target="../media/image269.svg"/><Relationship Id="rId21" Type="http://schemas.openxmlformats.org/officeDocument/2006/relationships/image" Target="../media/image251.svg"/><Relationship Id="rId34" Type="http://schemas.openxmlformats.org/officeDocument/2006/relationships/image" Target="../media/image264.svg"/><Relationship Id="rId42" Type="http://schemas.openxmlformats.org/officeDocument/2006/relationships/image" Target="../media/image272.svg"/><Relationship Id="rId47" Type="http://schemas.openxmlformats.org/officeDocument/2006/relationships/image" Target="../media/image277.svg"/><Relationship Id="rId50" Type="http://schemas.openxmlformats.org/officeDocument/2006/relationships/image" Target="../media/image280.svg"/><Relationship Id="rId55" Type="http://schemas.openxmlformats.org/officeDocument/2006/relationships/image" Target="../media/image285.svg"/><Relationship Id="rId7" Type="http://schemas.openxmlformats.org/officeDocument/2006/relationships/image" Target="../media/image237.svg"/><Relationship Id="rId2" Type="http://schemas.openxmlformats.org/officeDocument/2006/relationships/notesSlide" Target="../notesSlides/notesSlide21.xml"/><Relationship Id="rId16" Type="http://schemas.openxmlformats.org/officeDocument/2006/relationships/image" Target="../media/image246.svg"/><Relationship Id="rId29" Type="http://schemas.openxmlformats.org/officeDocument/2006/relationships/image" Target="../media/image259.svg"/><Relationship Id="rId11" Type="http://schemas.openxmlformats.org/officeDocument/2006/relationships/image" Target="../media/image241.svg"/><Relationship Id="rId24" Type="http://schemas.openxmlformats.org/officeDocument/2006/relationships/image" Target="../media/image254.svg"/><Relationship Id="rId32" Type="http://schemas.openxmlformats.org/officeDocument/2006/relationships/image" Target="../media/image262.svg"/><Relationship Id="rId37" Type="http://schemas.openxmlformats.org/officeDocument/2006/relationships/image" Target="../media/image267.svg"/><Relationship Id="rId40" Type="http://schemas.openxmlformats.org/officeDocument/2006/relationships/image" Target="../media/image270.svg"/><Relationship Id="rId45" Type="http://schemas.openxmlformats.org/officeDocument/2006/relationships/image" Target="../media/image275.svg"/><Relationship Id="rId53" Type="http://schemas.openxmlformats.org/officeDocument/2006/relationships/image" Target="../media/image283.svg"/><Relationship Id="rId5" Type="http://schemas.openxmlformats.org/officeDocument/2006/relationships/image" Target="../media/image235.svg"/><Relationship Id="rId10" Type="http://schemas.openxmlformats.org/officeDocument/2006/relationships/image" Target="../media/image240.svg"/><Relationship Id="rId19" Type="http://schemas.openxmlformats.org/officeDocument/2006/relationships/image" Target="../media/image249.svg"/><Relationship Id="rId31" Type="http://schemas.openxmlformats.org/officeDocument/2006/relationships/image" Target="../media/image261.svg"/><Relationship Id="rId44" Type="http://schemas.openxmlformats.org/officeDocument/2006/relationships/image" Target="../media/image274.svg"/><Relationship Id="rId52" Type="http://schemas.openxmlformats.org/officeDocument/2006/relationships/image" Target="../media/image282.svg"/><Relationship Id="rId4" Type="http://schemas.openxmlformats.org/officeDocument/2006/relationships/image" Target="../media/image234.svg"/><Relationship Id="rId9" Type="http://schemas.openxmlformats.org/officeDocument/2006/relationships/image" Target="../media/image239.svg"/><Relationship Id="rId14" Type="http://schemas.openxmlformats.org/officeDocument/2006/relationships/image" Target="../media/image244.svg"/><Relationship Id="rId22" Type="http://schemas.openxmlformats.org/officeDocument/2006/relationships/image" Target="../media/image252.svg"/><Relationship Id="rId27" Type="http://schemas.openxmlformats.org/officeDocument/2006/relationships/image" Target="../media/image257.svg"/><Relationship Id="rId30" Type="http://schemas.openxmlformats.org/officeDocument/2006/relationships/image" Target="../media/image260.svg"/><Relationship Id="rId35" Type="http://schemas.openxmlformats.org/officeDocument/2006/relationships/image" Target="../media/image265.svg"/><Relationship Id="rId43" Type="http://schemas.openxmlformats.org/officeDocument/2006/relationships/image" Target="../media/image273.svg"/><Relationship Id="rId48" Type="http://schemas.openxmlformats.org/officeDocument/2006/relationships/image" Target="../media/image278.svg"/><Relationship Id="rId56" Type="http://schemas.openxmlformats.org/officeDocument/2006/relationships/image" Target="../media/image10.svg"/><Relationship Id="rId8" Type="http://schemas.openxmlformats.org/officeDocument/2006/relationships/image" Target="../media/image238.svg"/><Relationship Id="rId51" Type="http://schemas.openxmlformats.org/officeDocument/2006/relationships/image" Target="../media/image281.svg"/><Relationship Id="rId3" Type="http://schemas.openxmlformats.org/officeDocument/2006/relationships/image" Target="../media/image233.svg"/><Relationship Id="rId12" Type="http://schemas.openxmlformats.org/officeDocument/2006/relationships/image" Target="../media/image242.svg"/><Relationship Id="rId17" Type="http://schemas.openxmlformats.org/officeDocument/2006/relationships/image" Target="../media/image247.svg"/><Relationship Id="rId25" Type="http://schemas.openxmlformats.org/officeDocument/2006/relationships/image" Target="../media/image255.svg"/><Relationship Id="rId33" Type="http://schemas.openxmlformats.org/officeDocument/2006/relationships/image" Target="../media/image263.svg"/><Relationship Id="rId38" Type="http://schemas.openxmlformats.org/officeDocument/2006/relationships/image" Target="../media/image268.svg"/><Relationship Id="rId46" Type="http://schemas.openxmlformats.org/officeDocument/2006/relationships/image" Target="../media/image276.svg"/><Relationship Id="rId20" Type="http://schemas.openxmlformats.org/officeDocument/2006/relationships/image" Target="../media/image250.svg"/><Relationship Id="rId41" Type="http://schemas.openxmlformats.org/officeDocument/2006/relationships/image" Target="../media/image271.svg"/><Relationship Id="rId54" Type="http://schemas.openxmlformats.org/officeDocument/2006/relationships/image" Target="../media/image284.svg"/><Relationship Id="rId1" Type="http://schemas.openxmlformats.org/officeDocument/2006/relationships/slideLayout" Target="../slideLayouts/slideLayout8.xml"/><Relationship Id="rId6" Type="http://schemas.openxmlformats.org/officeDocument/2006/relationships/image" Target="../media/image236.svg"/><Relationship Id="rId15" Type="http://schemas.openxmlformats.org/officeDocument/2006/relationships/image" Target="../media/image245.svg"/><Relationship Id="rId23" Type="http://schemas.openxmlformats.org/officeDocument/2006/relationships/image" Target="../media/image253.svg"/><Relationship Id="rId28" Type="http://schemas.openxmlformats.org/officeDocument/2006/relationships/image" Target="../media/image258.svg"/><Relationship Id="rId36" Type="http://schemas.openxmlformats.org/officeDocument/2006/relationships/image" Target="../media/image266.svg"/><Relationship Id="rId49" Type="http://schemas.openxmlformats.org/officeDocument/2006/relationships/image" Target="../media/image279.svg"/></Relationships>
</file>

<file path=ppt/slides/_rels/slide51.xml.rels><?xml version="1.0" encoding="UTF-8" standalone="yes"?>
<Relationships xmlns="http://schemas.openxmlformats.org/package/2006/relationships"><Relationship Id="rId13" Type="http://schemas.openxmlformats.org/officeDocument/2006/relationships/image" Target="../media/image296.svg"/><Relationship Id="rId18" Type="http://schemas.openxmlformats.org/officeDocument/2006/relationships/image" Target="../media/image301.svg"/><Relationship Id="rId26" Type="http://schemas.openxmlformats.org/officeDocument/2006/relationships/image" Target="../media/image309.svg"/><Relationship Id="rId39" Type="http://schemas.openxmlformats.org/officeDocument/2006/relationships/image" Target="../media/image322.svg"/><Relationship Id="rId21" Type="http://schemas.openxmlformats.org/officeDocument/2006/relationships/image" Target="../media/image304.svg"/><Relationship Id="rId34" Type="http://schemas.openxmlformats.org/officeDocument/2006/relationships/image" Target="../media/image317.svg"/><Relationship Id="rId42" Type="http://schemas.openxmlformats.org/officeDocument/2006/relationships/image" Target="../media/image325.svg"/><Relationship Id="rId47" Type="http://schemas.openxmlformats.org/officeDocument/2006/relationships/image" Target="../media/image330.svg"/><Relationship Id="rId50" Type="http://schemas.openxmlformats.org/officeDocument/2006/relationships/image" Target="../media/image333.svg"/><Relationship Id="rId55" Type="http://schemas.openxmlformats.org/officeDocument/2006/relationships/image" Target="../media/image338.svg"/><Relationship Id="rId7" Type="http://schemas.openxmlformats.org/officeDocument/2006/relationships/image" Target="../media/image290.svg"/><Relationship Id="rId2" Type="http://schemas.openxmlformats.org/officeDocument/2006/relationships/notesSlide" Target="../notesSlides/notesSlide22.xml"/><Relationship Id="rId16" Type="http://schemas.openxmlformats.org/officeDocument/2006/relationships/image" Target="../media/image299.svg"/><Relationship Id="rId29" Type="http://schemas.openxmlformats.org/officeDocument/2006/relationships/image" Target="../media/image312.svg"/><Relationship Id="rId11" Type="http://schemas.openxmlformats.org/officeDocument/2006/relationships/image" Target="../media/image294.svg"/><Relationship Id="rId24" Type="http://schemas.openxmlformats.org/officeDocument/2006/relationships/image" Target="../media/image307.svg"/><Relationship Id="rId32" Type="http://schemas.openxmlformats.org/officeDocument/2006/relationships/image" Target="../media/image315.svg"/><Relationship Id="rId37" Type="http://schemas.openxmlformats.org/officeDocument/2006/relationships/image" Target="../media/image320.svg"/><Relationship Id="rId40" Type="http://schemas.openxmlformats.org/officeDocument/2006/relationships/image" Target="../media/image323.svg"/><Relationship Id="rId45" Type="http://schemas.openxmlformats.org/officeDocument/2006/relationships/image" Target="../media/image328.svg"/><Relationship Id="rId53" Type="http://schemas.openxmlformats.org/officeDocument/2006/relationships/image" Target="../media/image336.svg"/><Relationship Id="rId5" Type="http://schemas.openxmlformats.org/officeDocument/2006/relationships/image" Target="../media/image288.svg"/><Relationship Id="rId10" Type="http://schemas.openxmlformats.org/officeDocument/2006/relationships/image" Target="../media/image293.svg"/><Relationship Id="rId19" Type="http://schemas.openxmlformats.org/officeDocument/2006/relationships/image" Target="../media/image302.svg"/><Relationship Id="rId31" Type="http://schemas.openxmlformats.org/officeDocument/2006/relationships/image" Target="../media/image314.svg"/><Relationship Id="rId44" Type="http://schemas.openxmlformats.org/officeDocument/2006/relationships/image" Target="../media/image327.svg"/><Relationship Id="rId52" Type="http://schemas.openxmlformats.org/officeDocument/2006/relationships/image" Target="../media/image335.svg"/><Relationship Id="rId4" Type="http://schemas.openxmlformats.org/officeDocument/2006/relationships/image" Target="../media/image287.svg"/><Relationship Id="rId9" Type="http://schemas.openxmlformats.org/officeDocument/2006/relationships/image" Target="../media/image292.svg"/><Relationship Id="rId14" Type="http://schemas.openxmlformats.org/officeDocument/2006/relationships/image" Target="../media/image297.svg"/><Relationship Id="rId22" Type="http://schemas.openxmlformats.org/officeDocument/2006/relationships/image" Target="../media/image305.svg"/><Relationship Id="rId27" Type="http://schemas.openxmlformats.org/officeDocument/2006/relationships/image" Target="../media/image310.svg"/><Relationship Id="rId30" Type="http://schemas.openxmlformats.org/officeDocument/2006/relationships/image" Target="../media/image313.svg"/><Relationship Id="rId35" Type="http://schemas.openxmlformats.org/officeDocument/2006/relationships/image" Target="../media/image318.svg"/><Relationship Id="rId43" Type="http://schemas.openxmlformats.org/officeDocument/2006/relationships/image" Target="../media/image326.svg"/><Relationship Id="rId48" Type="http://schemas.openxmlformats.org/officeDocument/2006/relationships/image" Target="../media/image331.svg"/><Relationship Id="rId56" Type="http://schemas.openxmlformats.org/officeDocument/2006/relationships/image" Target="../media/image10.svg"/><Relationship Id="rId8" Type="http://schemas.openxmlformats.org/officeDocument/2006/relationships/image" Target="../media/image291.svg"/><Relationship Id="rId51" Type="http://schemas.openxmlformats.org/officeDocument/2006/relationships/image" Target="../media/image334.svg"/><Relationship Id="rId3" Type="http://schemas.openxmlformats.org/officeDocument/2006/relationships/image" Target="../media/image286.svg"/><Relationship Id="rId12" Type="http://schemas.openxmlformats.org/officeDocument/2006/relationships/image" Target="../media/image295.svg"/><Relationship Id="rId17" Type="http://schemas.openxmlformats.org/officeDocument/2006/relationships/image" Target="../media/image300.svg"/><Relationship Id="rId25" Type="http://schemas.openxmlformats.org/officeDocument/2006/relationships/image" Target="../media/image308.svg"/><Relationship Id="rId33" Type="http://schemas.openxmlformats.org/officeDocument/2006/relationships/image" Target="../media/image316.svg"/><Relationship Id="rId38" Type="http://schemas.openxmlformats.org/officeDocument/2006/relationships/image" Target="../media/image321.svg"/><Relationship Id="rId46" Type="http://schemas.openxmlformats.org/officeDocument/2006/relationships/image" Target="../media/image329.svg"/><Relationship Id="rId20" Type="http://schemas.openxmlformats.org/officeDocument/2006/relationships/image" Target="../media/image303.svg"/><Relationship Id="rId41" Type="http://schemas.openxmlformats.org/officeDocument/2006/relationships/image" Target="../media/image324.svg"/><Relationship Id="rId54" Type="http://schemas.openxmlformats.org/officeDocument/2006/relationships/image" Target="../media/image337.svg"/><Relationship Id="rId1" Type="http://schemas.openxmlformats.org/officeDocument/2006/relationships/slideLayout" Target="../slideLayouts/slideLayout8.xml"/><Relationship Id="rId6" Type="http://schemas.openxmlformats.org/officeDocument/2006/relationships/image" Target="../media/image289.svg"/><Relationship Id="rId15" Type="http://schemas.openxmlformats.org/officeDocument/2006/relationships/image" Target="../media/image298.svg"/><Relationship Id="rId23" Type="http://schemas.openxmlformats.org/officeDocument/2006/relationships/image" Target="../media/image306.svg"/><Relationship Id="rId28" Type="http://schemas.openxmlformats.org/officeDocument/2006/relationships/image" Target="../media/image311.svg"/><Relationship Id="rId36" Type="http://schemas.openxmlformats.org/officeDocument/2006/relationships/image" Target="../media/image319.svg"/><Relationship Id="rId49" Type="http://schemas.openxmlformats.org/officeDocument/2006/relationships/image" Target="../media/image332.svg"/></Relationships>
</file>

<file path=ppt/slides/_rels/slide52.xml.rels><?xml version="1.0" encoding="UTF-8" standalone="yes"?>
<Relationships xmlns="http://schemas.openxmlformats.org/package/2006/relationships"><Relationship Id="rId13" Type="http://schemas.openxmlformats.org/officeDocument/2006/relationships/image" Target="../media/image349.svg"/><Relationship Id="rId18" Type="http://schemas.openxmlformats.org/officeDocument/2006/relationships/image" Target="../media/image354.svg"/><Relationship Id="rId26" Type="http://schemas.openxmlformats.org/officeDocument/2006/relationships/image" Target="../media/image362.svg"/><Relationship Id="rId39" Type="http://schemas.openxmlformats.org/officeDocument/2006/relationships/image" Target="../media/image375.svg"/><Relationship Id="rId21" Type="http://schemas.openxmlformats.org/officeDocument/2006/relationships/image" Target="../media/image357.svg"/><Relationship Id="rId34" Type="http://schemas.openxmlformats.org/officeDocument/2006/relationships/image" Target="../media/image370.svg"/><Relationship Id="rId42" Type="http://schemas.openxmlformats.org/officeDocument/2006/relationships/image" Target="../media/image378.svg"/><Relationship Id="rId47" Type="http://schemas.openxmlformats.org/officeDocument/2006/relationships/image" Target="../media/image383.svg"/><Relationship Id="rId50" Type="http://schemas.openxmlformats.org/officeDocument/2006/relationships/image" Target="../media/image386.svg"/><Relationship Id="rId55" Type="http://schemas.openxmlformats.org/officeDocument/2006/relationships/image" Target="../media/image391.svg"/><Relationship Id="rId7" Type="http://schemas.openxmlformats.org/officeDocument/2006/relationships/image" Target="../media/image343.svg"/><Relationship Id="rId2" Type="http://schemas.openxmlformats.org/officeDocument/2006/relationships/notesSlide" Target="../notesSlides/notesSlide23.xml"/><Relationship Id="rId16" Type="http://schemas.openxmlformats.org/officeDocument/2006/relationships/image" Target="../media/image352.svg"/><Relationship Id="rId29" Type="http://schemas.openxmlformats.org/officeDocument/2006/relationships/image" Target="../media/image365.svg"/><Relationship Id="rId11" Type="http://schemas.openxmlformats.org/officeDocument/2006/relationships/image" Target="../media/image347.svg"/><Relationship Id="rId24" Type="http://schemas.openxmlformats.org/officeDocument/2006/relationships/image" Target="../media/image360.svg"/><Relationship Id="rId32" Type="http://schemas.openxmlformats.org/officeDocument/2006/relationships/image" Target="../media/image368.svg"/><Relationship Id="rId37" Type="http://schemas.openxmlformats.org/officeDocument/2006/relationships/image" Target="../media/image373.svg"/><Relationship Id="rId40" Type="http://schemas.openxmlformats.org/officeDocument/2006/relationships/image" Target="../media/image376.svg"/><Relationship Id="rId45" Type="http://schemas.openxmlformats.org/officeDocument/2006/relationships/image" Target="../media/image381.svg"/><Relationship Id="rId53" Type="http://schemas.openxmlformats.org/officeDocument/2006/relationships/image" Target="../media/image389.svg"/><Relationship Id="rId5" Type="http://schemas.openxmlformats.org/officeDocument/2006/relationships/image" Target="../media/image341.svg"/><Relationship Id="rId10" Type="http://schemas.openxmlformats.org/officeDocument/2006/relationships/image" Target="../media/image346.svg"/><Relationship Id="rId19" Type="http://schemas.openxmlformats.org/officeDocument/2006/relationships/image" Target="../media/image355.svg"/><Relationship Id="rId31" Type="http://schemas.openxmlformats.org/officeDocument/2006/relationships/image" Target="../media/image367.svg"/><Relationship Id="rId44" Type="http://schemas.openxmlformats.org/officeDocument/2006/relationships/image" Target="../media/image380.svg"/><Relationship Id="rId52" Type="http://schemas.openxmlformats.org/officeDocument/2006/relationships/image" Target="../media/image388.svg"/><Relationship Id="rId4" Type="http://schemas.openxmlformats.org/officeDocument/2006/relationships/image" Target="../media/image340.svg"/><Relationship Id="rId9" Type="http://schemas.openxmlformats.org/officeDocument/2006/relationships/image" Target="../media/image345.svg"/><Relationship Id="rId14" Type="http://schemas.openxmlformats.org/officeDocument/2006/relationships/image" Target="../media/image350.svg"/><Relationship Id="rId22" Type="http://schemas.openxmlformats.org/officeDocument/2006/relationships/image" Target="../media/image358.svg"/><Relationship Id="rId27" Type="http://schemas.openxmlformats.org/officeDocument/2006/relationships/image" Target="../media/image363.svg"/><Relationship Id="rId30" Type="http://schemas.openxmlformats.org/officeDocument/2006/relationships/image" Target="../media/image366.svg"/><Relationship Id="rId35" Type="http://schemas.openxmlformats.org/officeDocument/2006/relationships/image" Target="../media/image371.svg"/><Relationship Id="rId43" Type="http://schemas.openxmlformats.org/officeDocument/2006/relationships/image" Target="../media/image379.svg"/><Relationship Id="rId48" Type="http://schemas.openxmlformats.org/officeDocument/2006/relationships/image" Target="../media/image384.svg"/><Relationship Id="rId56" Type="http://schemas.openxmlformats.org/officeDocument/2006/relationships/image" Target="../media/image10.svg"/><Relationship Id="rId8" Type="http://schemas.openxmlformats.org/officeDocument/2006/relationships/image" Target="../media/image344.svg"/><Relationship Id="rId51" Type="http://schemas.openxmlformats.org/officeDocument/2006/relationships/image" Target="../media/image387.svg"/><Relationship Id="rId3" Type="http://schemas.openxmlformats.org/officeDocument/2006/relationships/image" Target="../media/image339.svg"/><Relationship Id="rId12" Type="http://schemas.openxmlformats.org/officeDocument/2006/relationships/image" Target="../media/image348.svg"/><Relationship Id="rId17" Type="http://schemas.openxmlformats.org/officeDocument/2006/relationships/image" Target="../media/image353.svg"/><Relationship Id="rId25" Type="http://schemas.openxmlformats.org/officeDocument/2006/relationships/image" Target="../media/image361.svg"/><Relationship Id="rId33" Type="http://schemas.openxmlformats.org/officeDocument/2006/relationships/image" Target="../media/image369.svg"/><Relationship Id="rId38" Type="http://schemas.openxmlformats.org/officeDocument/2006/relationships/image" Target="../media/image374.svg"/><Relationship Id="rId46" Type="http://schemas.openxmlformats.org/officeDocument/2006/relationships/image" Target="../media/image382.svg"/><Relationship Id="rId20" Type="http://schemas.openxmlformats.org/officeDocument/2006/relationships/image" Target="../media/image356.svg"/><Relationship Id="rId41" Type="http://schemas.openxmlformats.org/officeDocument/2006/relationships/image" Target="../media/image377.svg"/><Relationship Id="rId54" Type="http://schemas.openxmlformats.org/officeDocument/2006/relationships/image" Target="../media/image390.svg"/><Relationship Id="rId1" Type="http://schemas.openxmlformats.org/officeDocument/2006/relationships/slideLayout" Target="../slideLayouts/slideLayout8.xml"/><Relationship Id="rId6" Type="http://schemas.openxmlformats.org/officeDocument/2006/relationships/image" Target="../media/image342.svg"/><Relationship Id="rId15" Type="http://schemas.openxmlformats.org/officeDocument/2006/relationships/image" Target="../media/image351.svg"/><Relationship Id="rId23" Type="http://schemas.openxmlformats.org/officeDocument/2006/relationships/image" Target="../media/image359.svg"/><Relationship Id="rId28" Type="http://schemas.openxmlformats.org/officeDocument/2006/relationships/image" Target="../media/image364.svg"/><Relationship Id="rId36" Type="http://schemas.openxmlformats.org/officeDocument/2006/relationships/image" Target="../media/image372.svg"/><Relationship Id="rId49" Type="http://schemas.openxmlformats.org/officeDocument/2006/relationships/image" Target="../media/image385.svg"/></Relationships>
</file>

<file path=ppt/slides/_rels/slide53.xml.rels><?xml version="1.0" encoding="UTF-8" standalone="yes"?>
<Relationships xmlns="http://schemas.openxmlformats.org/package/2006/relationships"><Relationship Id="rId13" Type="http://schemas.openxmlformats.org/officeDocument/2006/relationships/image" Target="../media/image402.svg"/><Relationship Id="rId18" Type="http://schemas.openxmlformats.org/officeDocument/2006/relationships/image" Target="../media/image407.svg"/><Relationship Id="rId26" Type="http://schemas.openxmlformats.org/officeDocument/2006/relationships/image" Target="../media/image415.svg"/><Relationship Id="rId39" Type="http://schemas.openxmlformats.org/officeDocument/2006/relationships/image" Target="../media/image428.svg"/><Relationship Id="rId21" Type="http://schemas.openxmlformats.org/officeDocument/2006/relationships/image" Target="../media/image410.svg"/><Relationship Id="rId34" Type="http://schemas.openxmlformats.org/officeDocument/2006/relationships/image" Target="../media/image423.svg"/><Relationship Id="rId42" Type="http://schemas.openxmlformats.org/officeDocument/2006/relationships/image" Target="../media/image431.svg"/><Relationship Id="rId47" Type="http://schemas.openxmlformats.org/officeDocument/2006/relationships/image" Target="../media/image436.svg"/><Relationship Id="rId50" Type="http://schemas.openxmlformats.org/officeDocument/2006/relationships/image" Target="../media/image439.svg"/><Relationship Id="rId55" Type="http://schemas.openxmlformats.org/officeDocument/2006/relationships/image" Target="../media/image444.svg"/><Relationship Id="rId7" Type="http://schemas.openxmlformats.org/officeDocument/2006/relationships/image" Target="../media/image396.svg"/><Relationship Id="rId2" Type="http://schemas.openxmlformats.org/officeDocument/2006/relationships/notesSlide" Target="../notesSlides/notesSlide24.xml"/><Relationship Id="rId16" Type="http://schemas.openxmlformats.org/officeDocument/2006/relationships/image" Target="../media/image405.svg"/><Relationship Id="rId29" Type="http://schemas.openxmlformats.org/officeDocument/2006/relationships/image" Target="../media/image418.svg"/><Relationship Id="rId11" Type="http://schemas.openxmlformats.org/officeDocument/2006/relationships/image" Target="../media/image400.svg"/><Relationship Id="rId24" Type="http://schemas.openxmlformats.org/officeDocument/2006/relationships/image" Target="../media/image413.svg"/><Relationship Id="rId32" Type="http://schemas.openxmlformats.org/officeDocument/2006/relationships/image" Target="../media/image421.svg"/><Relationship Id="rId37" Type="http://schemas.openxmlformats.org/officeDocument/2006/relationships/image" Target="../media/image426.svg"/><Relationship Id="rId40" Type="http://schemas.openxmlformats.org/officeDocument/2006/relationships/image" Target="../media/image429.svg"/><Relationship Id="rId45" Type="http://schemas.openxmlformats.org/officeDocument/2006/relationships/image" Target="../media/image434.svg"/><Relationship Id="rId53" Type="http://schemas.openxmlformats.org/officeDocument/2006/relationships/image" Target="../media/image442.svg"/><Relationship Id="rId5" Type="http://schemas.openxmlformats.org/officeDocument/2006/relationships/image" Target="../media/image394.svg"/><Relationship Id="rId10" Type="http://schemas.openxmlformats.org/officeDocument/2006/relationships/image" Target="../media/image399.svg"/><Relationship Id="rId19" Type="http://schemas.openxmlformats.org/officeDocument/2006/relationships/image" Target="../media/image408.svg"/><Relationship Id="rId31" Type="http://schemas.openxmlformats.org/officeDocument/2006/relationships/image" Target="../media/image420.svg"/><Relationship Id="rId44" Type="http://schemas.openxmlformats.org/officeDocument/2006/relationships/image" Target="../media/image433.svg"/><Relationship Id="rId52" Type="http://schemas.openxmlformats.org/officeDocument/2006/relationships/image" Target="../media/image441.svg"/><Relationship Id="rId4" Type="http://schemas.openxmlformats.org/officeDocument/2006/relationships/image" Target="../media/image393.svg"/><Relationship Id="rId9" Type="http://schemas.openxmlformats.org/officeDocument/2006/relationships/image" Target="../media/image398.svg"/><Relationship Id="rId14" Type="http://schemas.openxmlformats.org/officeDocument/2006/relationships/image" Target="../media/image403.svg"/><Relationship Id="rId22" Type="http://schemas.openxmlformats.org/officeDocument/2006/relationships/image" Target="../media/image411.svg"/><Relationship Id="rId27" Type="http://schemas.openxmlformats.org/officeDocument/2006/relationships/image" Target="../media/image416.svg"/><Relationship Id="rId30" Type="http://schemas.openxmlformats.org/officeDocument/2006/relationships/image" Target="../media/image419.svg"/><Relationship Id="rId35" Type="http://schemas.openxmlformats.org/officeDocument/2006/relationships/image" Target="../media/image424.svg"/><Relationship Id="rId43" Type="http://schemas.openxmlformats.org/officeDocument/2006/relationships/image" Target="../media/image432.svg"/><Relationship Id="rId48" Type="http://schemas.openxmlformats.org/officeDocument/2006/relationships/image" Target="../media/image437.svg"/><Relationship Id="rId56" Type="http://schemas.openxmlformats.org/officeDocument/2006/relationships/image" Target="../media/image10.svg"/><Relationship Id="rId8" Type="http://schemas.openxmlformats.org/officeDocument/2006/relationships/image" Target="../media/image397.svg"/><Relationship Id="rId51" Type="http://schemas.openxmlformats.org/officeDocument/2006/relationships/image" Target="../media/image440.svg"/><Relationship Id="rId3" Type="http://schemas.openxmlformats.org/officeDocument/2006/relationships/image" Target="../media/image392.svg"/><Relationship Id="rId12" Type="http://schemas.openxmlformats.org/officeDocument/2006/relationships/image" Target="../media/image401.svg"/><Relationship Id="rId17" Type="http://schemas.openxmlformats.org/officeDocument/2006/relationships/image" Target="../media/image406.svg"/><Relationship Id="rId25" Type="http://schemas.openxmlformats.org/officeDocument/2006/relationships/image" Target="../media/image414.svg"/><Relationship Id="rId33" Type="http://schemas.openxmlformats.org/officeDocument/2006/relationships/image" Target="../media/image422.svg"/><Relationship Id="rId38" Type="http://schemas.openxmlformats.org/officeDocument/2006/relationships/image" Target="../media/image427.svg"/><Relationship Id="rId46" Type="http://schemas.openxmlformats.org/officeDocument/2006/relationships/image" Target="../media/image435.svg"/><Relationship Id="rId20" Type="http://schemas.openxmlformats.org/officeDocument/2006/relationships/image" Target="../media/image409.svg"/><Relationship Id="rId41" Type="http://schemas.openxmlformats.org/officeDocument/2006/relationships/image" Target="../media/image430.svg"/><Relationship Id="rId54" Type="http://schemas.openxmlformats.org/officeDocument/2006/relationships/image" Target="../media/image443.svg"/><Relationship Id="rId1" Type="http://schemas.openxmlformats.org/officeDocument/2006/relationships/slideLayout" Target="../slideLayouts/slideLayout8.xml"/><Relationship Id="rId6" Type="http://schemas.openxmlformats.org/officeDocument/2006/relationships/image" Target="../media/image395.svg"/><Relationship Id="rId15" Type="http://schemas.openxmlformats.org/officeDocument/2006/relationships/image" Target="../media/image404.svg"/><Relationship Id="rId23" Type="http://schemas.openxmlformats.org/officeDocument/2006/relationships/image" Target="../media/image412.svg"/><Relationship Id="rId28" Type="http://schemas.openxmlformats.org/officeDocument/2006/relationships/image" Target="../media/image417.svg"/><Relationship Id="rId36" Type="http://schemas.openxmlformats.org/officeDocument/2006/relationships/image" Target="../media/image425.svg"/><Relationship Id="rId49" Type="http://schemas.openxmlformats.org/officeDocument/2006/relationships/image" Target="../media/image438.svg"/></Relationships>
</file>

<file path=ppt/slides/_rels/slide54.xml.rels><?xml version="1.0" encoding="UTF-8" standalone="yes"?>
<Relationships xmlns="http://schemas.openxmlformats.org/package/2006/relationships"><Relationship Id="rId3" Type="http://schemas.openxmlformats.org/officeDocument/2006/relationships/image" Target="../media/image445.png"/><Relationship Id="rId2" Type="http://schemas.openxmlformats.org/officeDocument/2006/relationships/image" Target="../media/image20.svg"/><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rgbClr val="0021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solidFill>
                  <a:schemeClr val="accent1"/>
                </a:solidFill>
              </a:rPr>
              <a:t>Diseño de plantillas institucional &gt; Portadas, separadores e interiores + elementos de apoyo visual.</a:t>
            </a:r>
            <a:endParaRPr lang="es-CL" dirty="0">
              <a:solidFill>
                <a:schemeClr val="accent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tx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tx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rgbClr val="002147"/>
                </a:solidFill>
              </a:rPr>
              <a:t>La plantilla incluye distintos diseños de diapositiva (</a:t>
            </a:r>
            <a:r>
              <a:rPr lang="es-MX" sz="1400" dirty="0" err="1">
                <a:solidFill>
                  <a:srgbClr val="002147"/>
                </a:solidFill>
              </a:rPr>
              <a:t>layouts</a:t>
            </a:r>
            <a:r>
              <a:rPr lang="es-MX" sz="1400" dirty="0">
                <a:solidFill>
                  <a:srgbClr val="002147"/>
                </a:solidFill>
              </a:rPr>
              <a:t>) pensados para organizar la información según su contenido: títulos, textos, imágenes, gráficos o combinaciones de estos elementos.</a:t>
            </a:r>
          </a:p>
          <a:p>
            <a:endParaRPr lang="es-MX" sz="1400" dirty="0">
              <a:solidFill>
                <a:srgbClr val="002147"/>
              </a:solidFill>
            </a:endParaRPr>
          </a:p>
          <a:p>
            <a:r>
              <a:rPr lang="es-MX" sz="1400" b="1" dirty="0">
                <a:solidFill>
                  <a:srgbClr val="002147"/>
                </a:solidFill>
              </a:rPr>
              <a:t>Para aplicar o cambiar un diseño:</a:t>
            </a:r>
          </a:p>
          <a:p>
            <a:pPr marL="285750" indent="-285750">
              <a:buFont typeface="Arial" panose="020B0604020202020204" pitchFamily="34" charset="0"/>
              <a:buChar char="•"/>
            </a:pPr>
            <a:r>
              <a:rPr lang="es-MX" sz="1400" dirty="0">
                <a:solidFill>
                  <a:srgbClr val="002147"/>
                </a:solidFill>
              </a:rPr>
              <a:t>Selecciona la diapositiva que deseas modificar.</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Ve a la pestaña Inicio.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en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Elige el diseño que mejor se adapte a tu contenido.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 nuevo diseño se aplicará automáticamente, manteniendo la identidad visual institucional.</a:t>
            </a:r>
            <a:endParaRPr lang="es-CL" dirty="0">
              <a:solidFill>
                <a:srgbClr val="002147"/>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8" name="Gráfico 7">
            <a:extLst>
              <a:ext uri="{FF2B5EF4-FFF2-40B4-BE49-F238E27FC236}">
                <a16:creationId xmlns:a16="http://schemas.microsoft.com/office/drawing/2014/main" id="{D4371093-64A7-F73B-FC66-8B3DF6F3434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rgbClr val="002147"/>
                </a:solidFill>
              </a:rPr>
              <a:t>Al cambiar el diseño de una diapositiva:</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 recomienda revisar títulos y textos después del cambio para asegurar una correcta jerarquía visual.</a:t>
            </a:r>
            <a:endParaRPr lang="es-CL" dirty="0">
              <a:solidFill>
                <a:srgbClr val="002147"/>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rgbClr val="002147"/>
                </a:solidFill>
              </a:rPr>
              <a:t>Si deseas reutilizar un diseño ya aplicado:</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derecho sobre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Selecciona </a:t>
            </a:r>
            <a:r>
              <a:rPr lang="es-MX" sz="1400" b="1" dirty="0">
                <a:solidFill>
                  <a:srgbClr val="002147"/>
                </a:solidFill>
              </a:rPr>
              <a:t>Duplicar diapositiva</a:t>
            </a:r>
            <a:r>
              <a:rPr lang="es-MX" sz="1400" dirty="0">
                <a:solidFill>
                  <a:srgbClr val="002147"/>
                </a:solidFill>
              </a:rPr>
              <a:t>.</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Esto mantiene el mismo diseño y estructura, facilitando la coherencia visual a lo largo de la presentación.</a:t>
            </a:r>
            <a:endParaRPr lang="es-CL" dirty="0">
              <a:solidFill>
                <a:srgbClr val="002147"/>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rgbClr val="002147"/>
                </a:solidFill>
              </a:rPr>
              <a:t>Los diseños incluyen contenedores editables:</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dentro del contenedor para modificar textos.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Arrastra las esquinas para ajustar tamaños.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Reemplaza imágenes seleccionándolas y usando </a:t>
            </a:r>
            <a:r>
              <a:rPr lang="es-MX" sz="1400" b="1" dirty="0">
                <a:solidFill>
                  <a:srgbClr val="002147"/>
                </a:solidFill>
              </a:rPr>
              <a:t>Cambiar imagen</a:t>
            </a:r>
            <a:r>
              <a:rPr lang="es-MX" sz="1400" dirty="0">
                <a:solidFill>
                  <a:srgbClr val="002147"/>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siempre los diseños predefinidos para mantener coherencia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Evita crear diapositivas en blanco sin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Prioriza un diseño por tipo de contenido (texto, imagen, gráfico).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Revisa el orden y consistencia de las diapositivas antes de finalizar la presentación.</a:t>
            </a:r>
            <a:endParaRPr lang="es-CL" dirty="0">
              <a:solidFill>
                <a:srgbClr val="002147"/>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rgbClr val="002147"/>
                </a:solidFill>
              </a:rPr>
              <a:t>Editar textos</a:t>
            </a:r>
          </a:p>
          <a:p>
            <a:pPr marL="285750" indent="-285750">
              <a:buFont typeface="Arial" panose="020B0604020202020204" pitchFamily="34" charset="0"/>
              <a:buChar char="•"/>
            </a:pPr>
            <a:r>
              <a:rPr lang="es-MX" sz="1400" dirty="0">
                <a:solidFill>
                  <a:srgbClr val="002147"/>
                </a:solidFill>
              </a:rPr>
              <a:t>Haz clic sobre el cuadro de texto que deseas cambiar y escribe tu contenido.</a:t>
            </a:r>
          </a:p>
          <a:p>
            <a:pPr marL="285750" indent="-285750">
              <a:buFont typeface="Arial" panose="020B0604020202020204" pitchFamily="34" charset="0"/>
              <a:buChar char="•"/>
            </a:pPr>
            <a:r>
              <a:rPr lang="es-MX" sz="1400" dirty="0">
                <a:solidFill>
                  <a:srgbClr val="002147"/>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rgbClr val="002147"/>
              </a:solidFill>
            </a:endParaRPr>
          </a:p>
          <a:p>
            <a:r>
              <a:rPr lang="es-MX" sz="1400" b="1" dirty="0">
                <a:solidFill>
                  <a:srgbClr val="002147"/>
                </a:solidFill>
              </a:rPr>
              <a:t>Cambiar imágenes</a:t>
            </a:r>
          </a:p>
          <a:p>
            <a:pPr marL="285750" indent="-285750">
              <a:buFont typeface="Arial" panose="020B0604020202020204" pitchFamily="34" charset="0"/>
              <a:buChar char="•"/>
            </a:pPr>
            <a:r>
              <a:rPr lang="es-MX" sz="1400" dirty="0">
                <a:solidFill>
                  <a:srgbClr val="002147"/>
                </a:solidFill>
              </a:rPr>
              <a:t>Haz clic sobre la imagen y selecciona cambiar imagen. </a:t>
            </a:r>
          </a:p>
          <a:p>
            <a:pPr marL="285750" indent="-285750">
              <a:buFont typeface="Arial" panose="020B0604020202020204" pitchFamily="34" charset="0"/>
              <a:buChar char="•"/>
            </a:pPr>
            <a:r>
              <a:rPr lang="es-MX" sz="1400" dirty="0">
                <a:solidFill>
                  <a:srgbClr val="002147"/>
                </a:solidFill>
              </a:rPr>
              <a:t>Puedes ajustar el tamaño desde las esquinas para no deformar.</a:t>
            </a:r>
          </a:p>
          <a:p>
            <a:pPr marL="285750" indent="-285750">
              <a:buFont typeface="Arial" panose="020B0604020202020204" pitchFamily="34" charset="0"/>
              <a:buChar char="•"/>
            </a:pPr>
            <a:r>
              <a:rPr lang="es-MX" sz="1400" dirty="0">
                <a:solidFill>
                  <a:srgbClr val="002147"/>
                </a:solidFill>
              </a:rPr>
              <a:t>Evita mover logos o elementos gráficos fijos.</a:t>
            </a:r>
          </a:p>
          <a:p>
            <a:endParaRPr lang="es-MX" sz="1400" b="1" dirty="0">
              <a:solidFill>
                <a:srgbClr val="002147"/>
              </a:solidFill>
            </a:endParaRPr>
          </a:p>
          <a:p>
            <a:r>
              <a:rPr lang="es-MX" sz="1400" b="1" dirty="0">
                <a:solidFill>
                  <a:srgbClr val="002147"/>
                </a:solidFill>
              </a:rPr>
              <a:t>Editar gráficos e íconos</a:t>
            </a:r>
          </a:p>
          <a:p>
            <a:pPr marL="285750" indent="-285750">
              <a:buFont typeface="Arial" panose="020B0604020202020204" pitchFamily="34" charset="0"/>
              <a:buChar char="•"/>
            </a:pPr>
            <a:r>
              <a:rPr lang="es-MX" sz="1400" dirty="0">
                <a:solidFill>
                  <a:srgbClr val="002147"/>
                </a:solidFill>
              </a:rPr>
              <a:t>Haz doble clic sobre gráficos para editar datos. </a:t>
            </a:r>
          </a:p>
          <a:p>
            <a:pPr marL="285750" indent="-285750">
              <a:buFont typeface="Arial" panose="020B0604020202020204" pitchFamily="34" charset="0"/>
              <a:buChar char="•"/>
            </a:pPr>
            <a:r>
              <a:rPr lang="es-MX" sz="1400" dirty="0">
                <a:solidFill>
                  <a:srgbClr val="002147"/>
                </a:solidFill>
              </a:rPr>
              <a:t>Mantén proporciones y estilos originales.</a:t>
            </a:r>
          </a:p>
          <a:p>
            <a:pPr marL="285750" indent="-285750">
              <a:buFont typeface="Arial" panose="020B0604020202020204" pitchFamily="34" charset="0"/>
              <a:buChar char="•"/>
            </a:pPr>
            <a:endParaRPr lang="es-MX" sz="1400" dirty="0">
              <a:solidFill>
                <a:srgbClr val="002147"/>
              </a:solidFill>
            </a:endParaRPr>
          </a:p>
          <a:p>
            <a:endParaRPr lang="es-MX" sz="1600" dirty="0">
              <a:solidFill>
                <a:srgbClr val="002147"/>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Mantén jerarquía: títulos, subtítulos y texto.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pt-BR" sz="1400" dirty="0">
                <a:solidFill>
                  <a:srgbClr val="002147"/>
                </a:solidFill>
              </a:rPr>
              <a:t>Evita mover logos o elementos gráficos </a:t>
            </a:r>
            <a:r>
              <a:rPr lang="pt-BR" sz="1400" dirty="0" err="1">
                <a:solidFill>
                  <a:srgbClr val="002147"/>
                </a:solidFill>
              </a:rPr>
              <a:t>fijos</a:t>
            </a:r>
            <a:r>
              <a:rPr lang="pt-BR" sz="1400" dirty="0">
                <a:solidFill>
                  <a:srgbClr val="002147"/>
                </a:solidFill>
              </a:rPr>
              <a:t>.</a:t>
            </a: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r>
              <a:rPr lang="es-MX" sz="1400" dirty="0">
                <a:solidFill>
                  <a:srgbClr val="002147"/>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No sobrecargues las diapositivas.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Usa poco texto y prioriza lo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endParaRPr lang="es-MX" sz="1400" dirty="0">
              <a:solidFill>
                <a:srgbClr val="002147"/>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De ser posible utiliza solo los </a:t>
            </a:r>
            <a:r>
              <a:rPr lang="es-MX" sz="1400" b="1" dirty="0">
                <a:solidFill>
                  <a:srgbClr val="002147"/>
                </a:solidFill>
              </a:rPr>
              <a:t>Colores del tema </a:t>
            </a:r>
            <a:r>
              <a:rPr lang="es-MX" sz="1400" dirty="0">
                <a:solidFill>
                  <a:srgbClr val="002147"/>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Ejemplos de </a:t>
            </a:r>
            <a:r>
              <a:rPr lang="es-MX" dirty="0" err="1">
                <a:solidFill>
                  <a:srgbClr val="002147"/>
                </a:solidFill>
              </a:rPr>
              <a:t>slides</a:t>
            </a:r>
            <a:r>
              <a:rPr lang="es-MX" dirty="0">
                <a:solidFill>
                  <a:srgbClr val="002147"/>
                </a:solidFill>
              </a:rPr>
              <a:t> de la</a:t>
            </a:r>
            <a:br>
              <a:rPr lang="es-MX" dirty="0">
                <a:solidFill>
                  <a:srgbClr val="002147"/>
                </a:solidFill>
              </a:rPr>
            </a:br>
            <a:r>
              <a:rPr lang="es-MX" dirty="0">
                <a:solidFill>
                  <a:srgbClr val="002147"/>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3" name="Gráfico 2">
            <a:extLst>
              <a:ext uri="{FF2B5EF4-FFF2-40B4-BE49-F238E27FC236}">
                <a16:creationId xmlns:a16="http://schemas.microsoft.com/office/drawing/2014/main" id="{A0BE2BAC-580C-123F-3EF9-84DF73D8B2F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3" name="Gráfico 2">
            <a:extLst>
              <a:ext uri="{FF2B5EF4-FFF2-40B4-BE49-F238E27FC236}">
                <a16:creationId xmlns:a16="http://schemas.microsoft.com/office/drawing/2014/main" id="{77288B49-D053-6038-232D-3B273D22CE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4" name="Gráfico 3">
            <a:extLst>
              <a:ext uri="{FF2B5EF4-FFF2-40B4-BE49-F238E27FC236}">
                <a16:creationId xmlns:a16="http://schemas.microsoft.com/office/drawing/2014/main" id="{73039F47-8441-3173-F7F7-22A7092CBE9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5" name="Gráfico 14">
            <a:extLst>
              <a:ext uri="{FF2B5EF4-FFF2-40B4-BE49-F238E27FC236}">
                <a16:creationId xmlns:a16="http://schemas.microsoft.com/office/drawing/2014/main" id="{E9F7DD8F-D6A8-5B75-A080-A91B9C1A3BA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7D9B28F5-B98F-B796-DE0F-98964562928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1A0B847B-8926-1760-4117-F71E89C325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38CF0F76-0987-BB9C-F97C-2613F928732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2" name="Gráfico 1">
            <a:extLst>
              <a:ext uri="{FF2B5EF4-FFF2-40B4-BE49-F238E27FC236}">
                <a16:creationId xmlns:a16="http://schemas.microsoft.com/office/drawing/2014/main" id="{3FD6EC20-B6EC-36B3-126E-D2ECAF74FB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D8E523-C424-6729-8852-05DF0779057C}"/>
              </a:ext>
            </a:extLst>
          </p:cNvPr>
          <p:cNvSpPr>
            <a:spLocks noGrp="1"/>
          </p:cNvSpPr>
          <p:nvPr>
            <p:ph type="title"/>
          </p:nvPr>
        </p:nvSpPr>
        <p:spPr/>
        <p:txBody>
          <a:bodyPr/>
          <a:lstStyle/>
          <a:p>
            <a:endParaRPr lang="es-CL"/>
          </a:p>
        </p:txBody>
      </p:sp>
      <p:sp>
        <p:nvSpPr>
          <p:cNvPr id="3" name="Marcador de texto 2">
            <a:extLst>
              <a:ext uri="{FF2B5EF4-FFF2-40B4-BE49-F238E27FC236}">
                <a16:creationId xmlns:a16="http://schemas.microsoft.com/office/drawing/2014/main" id="{936B0ADB-6BE0-F1F4-F020-36EC32EF0569}"/>
              </a:ext>
            </a:extLst>
          </p:cNvPr>
          <p:cNvSpPr>
            <a:spLocks noGrp="1"/>
          </p:cNvSpPr>
          <p:nvPr>
            <p:ph type="body" idx="1"/>
          </p:nvPr>
        </p:nvSpPr>
        <p:spPr/>
        <p:txBody>
          <a:bodyPr/>
          <a:lstStyle/>
          <a:p>
            <a:endParaRPr lang="es-CL"/>
          </a:p>
        </p:txBody>
      </p:sp>
      <p:sp>
        <p:nvSpPr>
          <p:cNvPr id="4" name="Marcador de contenido 3">
            <a:extLst>
              <a:ext uri="{FF2B5EF4-FFF2-40B4-BE49-F238E27FC236}">
                <a16:creationId xmlns:a16="http://schemas.microsoft.com/office/drawing/2014/main" id="{ACA3CC24-C9CB-A79A-6FA3-7C2E7955C38F}"/>
              </a:ext>
            </a:extLst>
          </p:cNvPr>
          <p:cNvSpPr>
            <a:spLocks noGrp="1"/>
          </p:cNvSpPr>
          <p:nvPr>
            <p:ph sz="half" idx="2"/>
          </p:nvPr>
        </p:nvSpPr>
        <p:spPr/>
        <p:txBody>
          <a:bodyPr/>
          <a:lstStyle/>
          <a:p>
            <a:endParaRPr lang="es-CL"/>
          </a:p>
        </p:txBody>
      </p:sp>
      <p:sp>
        <p:nvSpPr>
          <p:cNvPr id="5" name="Marcador de texto 4">
            <a:extLst>
              <a:ext uri="{FF2B5EF4-FFF2-40B4-BE49-F238E27FC236}">
                <a16:creationId xmlns:a16="http://schemas.microsoft.com/office/drawing/2014/main" id="{C6130A3D-A1DE-2747-20A8-2EB666648439}"/>
              </a:ext>
            </a:extLst>
          </p:cNvPr>
          <p:cNvSpPr>
            <a:spLocks noGrp="1"/>
          </p:cNvSpPr>
          <p:nvPr>
            <p:ph type="body" idx="10"/>
          </p:nvPr>
        </p:nvSpPr>
        <p:spPr/>
        <p:txBody>
          <a:bodyPr/>
          <a:lstStyle/>
          <a:p>
            <a:endParaRPr lang="es-CL"/>
          </a:p>
        </p:txBody>
      </p:sp>
      <p:sp>
        <p:nvSpPr>
          <p:cNvPr id="6" name="Marcador de contenido 5">
            <a:extLst>
              <a:ext uri="{FF2B5EF4-FFF2-40B4-BE49-F238E27FC236}">
                <a16:creationId xmlns:a16="http://schemas.microsoft.com/office/drawing/2014/main" id="{D5613A0B-7E9E-C489-FFF9-11078B0E5C37}"/>
              </a:ext>
            </a:extLst>
          </p:cNvPr>
          <p:cNvSpPr>
            <a:spLocks noGrp="1"/>
          </p:cNvSpPr>
          <p:nvPr>
            <p:ph sz="half" idx="11"/>
          </p:nvPr>
        </p:nvSpPr>
        <p:spPr/>
        <p:txBody>
          <a:bodyPr/>
          <a:lstStyle/>
          <a:p>
            <a:endParaRPr lang="es-CL"/>
          </a:p>
        </p:txBody>
      </p:sp>
      <p:pic>
        <p:nvPicPr>
          <p:cNvPr id="7" name="Gráfico 6">
            <a:extLst>
              <a:ext uri="{FF2B5EF4-FFF2-40B4-BE49-F238E27FC236}">
                <a16:creationId xmlns:a16="http://schemas.microsoft.com/office/drawing/2014/main" id="{958C0351-E3E5-345D-BBC1-E3CA716E42D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1915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6CBD84E7-69C9-0286-D311-52F939AE3BAD}"/>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09D2E2CB-64CD-CF5D-D22B-14CEDFF0501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ADE94FD7-845A-5331-CA41-B87D1E37B172}"/>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7D2E890C-D428-3247-D7B9-D71904F2EE53}"/>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0FEE3D2F-707C-EA54-3FD7-9A2673716455}"/>
              </a:ext>
            </a:extLst>
          </p:cNvPr>
          <p:cNvSpPr>
            <a:spLocks noGrp="1"/>
          </p:cNvSpPr>
          <p:nvPr>
            <p:ph sz="half" idx="11"/>
          </p:nvPr>
        </p:nvSpPr>
        <p:spPr/>
        <p:txBody>
          <a:bodyPr/>
          <a:lstStyle/>
          <a:p>
            <a:endParaRPr lang="es-CL"/>
          </a:p>
        </p:txBody>
      </p:sp>
      <p:pic>
        <p:nvPicPr>
          <p:cNvPr id="12" name="Gráfico 11">
            <a:extLst>
              <a:ext uri="{FF2B5EF4-FFF2-40B4-BE49-F238E27FC236}">
                <a16:creationId xmlns:a16="http://schemas.microsoft.com/office/drawing/2014/main" id="{4917CF51-7AAB-E116-2958-713C8E8300D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252368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8F343-CE49-E73E-4DC8-6DF5EDC3E0A7}"/>
            </a:ext>
          </a:extLst>
        </p:cNvPr>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3195E887-F205-17C9-FB07-6F31783D4357}"/>
              </a:ext>
            </a:extLst>
          </p:cNvPr>
          <p:cNvSpPr>
            <a:spLocks noGrp="1"/>
          </p:cNvSpPr>
          <p:nvPr>
            <p:ph type="pic" sz="quarter" idx="13"/>
          </p:nvPr>
        </p:nvSpPr>
        <p:spPr/>
        <p:txBody>
          <a:bodyPr/>
          <a:lstStyle/>
          <a:p>
            <a:endParaRPr lang="es-CL"/>
          </a:p>
        </p:txBody>
      </p:sp>
      <p:sp>
        <p:nvSpPr>
          <p:cNvPr id="7" name="Título 6">
            <a:extLst>
              <a:ext uri="{FF2B5EF4-FFF2-40B4-BE49-F238E27FC236}">
                <a16:creationId xmlns:a16="http://schemas.microsoft.com/office/drawing/2014/main" id="{6F686684-868F-69A3-B18F-8FFA4D1AE0D5}"/>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C7DF9483-0E0D-4CE4-695E-3A7ABCB9B613}"/>
              </a:ext>
            </a:extLst>
          </p:cNvPr>
          <p:cNvSpPr>
            <a:spLocks noGrp="1"/>
          </p:cNvSpPr>
          <p:nvPr>
            <p:ph type="body" idx="1"/>
          </p:nvPr>
        </p:nvSpPr>
        <p:spPr/>
        <p:txBody>
          <a:bodyPr/>
          <a:lstStyle/>
          <a:p>
            <a:endParaRPr lang="es-CL"/>
          </a:p>
        </p:txBody>
      </p:sp>
      <p:sp>
        <p:nvSpPr>
          <p:cNvPr id="9" name="Marcador de texto 8">
            <a:extLst>
              <a:ext uri="{FF2B5EF4-FFF2-40B4-BE49-F238E27FC236}">
                <a16:creationId xmlns:a16="http://schemas.microsoft.com/office/drawing/2014/main" id="{9761BC59-06C6-0C62-6909-39CEF7575149}"/>
              </a:ext>
            </a:extLst>
          </p:cNvPr>
          <p:cNvSpPr>
            <a:spLocks noGrp="1"/>
          </p:cNvSpPr>
          <p:nvPr>
            <p:ph type="body" idx="10"/>
          </p:nvPr>
        </p:nvSpPr>
        <p:spPr/>
        <p:txBody>
          <a:bodyPr/>
          <a:lstStyle/>
          <a:p>
            <a:endParaRPr lang="es-CL"/>
          </a:p>
        </p:txBody>
      </p:sp>
      <p:pic>
        <p:nvPicPr>
          <p:cNvPr id="6" name="Gráfico 5">
            <a:extLst>
              <a:ext uri="{FF2B5EF4-FFF2-40B4-BE49-F238E27FC236}">
                <a16:creationId xmlns:a16="http://schemas.microsoft.com/office/drawing/2014/main" id="{C18C8510-05CE-7919-3457-F7BAA4D818F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38800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Marcador de posición de imagen 25">
            <a:extLst>
              <a:ext uri="{FF2B5EF4-FFF2-40B4-BE49-F238E27FC236}">
                <a16:creationId xmlns:a16="http://schemas.microsoft.com/office/drawing/2014/main" id="{01AEA9AD-46C6-B444-05B7-DFB574ACB40A}"/>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14B441FA-E85F-D9EB-4137-C47260A4BF9E}"/>
              </a:ext>
            </a:extLst>
          </p:cNvPr>
          <p:cNvSpPr/>
          <p:nvPr/>
        </p:nvSpPr>
        <p:spPr>
          <a:xfrm>
            <a:off x="143607" y="149468"/>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4" name="Gráfico 23">
            <a:extLst>
              <a:ext uri="{FF2B5EF4-FFF2-40B4-BE49-F238E27FC236}">
                <a16:creationId xmlns:a16="http://schemas.microsoft.com/office/drawing/2014/main" id="{67A07EE4-DA4B-214B-6D40-E72374EBEF5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
        <p:nvSpPr>
          <p:cNvPr id="25" name="Título 24">
            <a:extLst>
              <a:ext uri="{FF2B5EF4-FFF2-40B4-BE49-F238E27FC236}">
                <a16:creationId xmlns:a16="http://schemas.microsoft.com/office/drawing/2014/main" id="{57E56AE9-1B02-A237-B7EB-0B695516112D}"/>
              </a:ext>
            </a:extLst>
          </p:cNvPr>
          <p:cNvSpPr>
            <a:spLocks noGrp="1"/>
          </p:cNvSpPr>
          <p:nvPr>
            <p:ph type="title"/>
          </p:nvPr>
        </p:nvSpPr>
        <p:spPr/>
        <p:txBody>
          <a:bodyPr/>
          <a:lstStyle/>
          <a:p>
            <a:endParaRPr lang="es-CL" dirty="0">
              <a:solidFill>
                <a:schemeClr val="bg1"/>
              </a:solidFill>
            </a:endParaRPr>
          </a:p>
        </p:txBody>
      </p:sp>
    </p:spTree>
    <p:extLst>
      <p:ext uri="{BB962C8B-B14F-4D97-AF65-F5344CB8AC3E}">
        <p14:creationId xmlns:p14="http://schemas.microsoft.com/office/powerpoint/2010/main" val="37036078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ECD6C-8DF4-E1FD-27B3-4CF6691BB90B}"/>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D0EC12FB-5B3C-2B7B-F02B-DCAF58168374}"/>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D13738F1-DE38-171B-DAF4-E07F9A1C5AB5}"/>
              </a:ext>
            </a:extLst>
          </p:cNvPr>
          <p:cNvSpPr/>
          <p:nvPr/>
        </p:nvSpPr>
        <p:spPr>
          <a:xfrm>
            <a:off x="143607" y="149468"/>
            <a:ext cx="11904785" cy="6559061"/>
          </a:xfrm>
          <a:prstGeom prst="round1Rect">
            <a:avLst>
              <a:gd name="adj" fmla="val 8490"/>
            </a:avLst>
          </a:prstGeom>
          <a:solidFill>
            <a:schemeClr val="tx2">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56C7DCF6-A513-1266-EF0B-59A958D30965}"/>
              </a:ext>
            </a:extLst>
          </p:cNvPr>
          <p:cNvSpPr>
            <a:spLocks noGrp="1"/>
          </p:cNvSpPr>
          <p:nvPr>
            <p:ph type="title"/>
          </p:nvPr>
        </p:nvSpPr>
        <p:spPr/>
        <p:txBody>
          <a:bodyPr/>
          <a:lstStyle/>
          <a:p>
            <a:endParaRPr lang="es-CL" dirty="0"/>
          </a:p>
        </p:txBody>
      </p:sp>
      <p:pic>
        <p:nvPicPr>
          <p:cNvPr id="24" name="Gráfico 23">
            <a:extLst>
              <a:ext uri="{FF2B5EF4-FFF2-40B4-BE49-F238E27FC236}">
                <a16:creationId xmlns:a16="http://schemas.microsoft.com/office/drawing/2014/main" id="{BFA62523-20EB-38C5-D3A3-48EE4FBA734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17241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96018-4BD4-DB2D-DB07-3F33866C393C}"/>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9B1AEA16-768D-DC13-6ED3-5A533EE68D16}"/>
              </a:ext>
            </a:extLst>
          </p:cNvPr>
          <p:cNvSpPr>
            <a:spLocks noGrp="1"/>
          </p:cNvSpPr>
          <p:nvPr>
            <p:ph type="pic" sz="quarter" idx="13"/>
          </p:nvPr>
        </p:nvSpPr>
        <p:spPr/>
        <p:txBody>
          <a:bodyPr/>
          <a:lstStyle/>
          <a:p>
            <a:endParaRPr lang="es-CL"/>
          </a:p>
        </p:txBody>
      </p:sp>
      <p:sp>
        <p:nvSpPr>
          <p:cNvPr id="16" name="Rectángulo: una sola esquina redondeada 15">
            <a:extLst>
              <a:ext uri="{FF2B5EF4-FFF2-40B4-BE49-F238E27FC236}">
                <a16:creationId xmlns:a16="http://schemas.microsoft.com/office/drawing/2014/main" id="{59E867FF-3B17-DD17-8BEF-87A126BF1DDC}"/>
              </a:ext>
            </a:extLst>
          </p:cNvPr>
          <p:cNvSpPr/>
          <p:nvPr/>
        </p:nvSpPr>
        <p:spPr>
          <a:xfrm>
            <a:off x="143607" y="149468"/>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B46E1DA9-190D-9C22-F9AA-CE56FEDCF846}"/>
              </a:ext>
            </a:extLst>
          </p:cNvPr>
          <p:cNvSpPr>
            <a:spLocks noGrp="1"/>
          </p:cNvSpPr>
          <p:nvPr>
            <p:ph type="title"/>
          </p:nvPr>
        </p:nvSpPr>
        <p:spPr/>
        <p:txBody>
          <a:bodyPr/>
          <a:lstStyle/>
          <a:p>
            <a:endParaRPr lang="es-CL"/>
          </a:p>
        </p:txBody>
      </p:sp>
      <p:pic>
        <p:nvPicPr>
          <p:cNvPr id="19" name="Gráfico 18">
            <a:extLst>
              <a:ext uri="{FF2B5EF4-FFF2-40B4-BE49-F238E27FC236}">
                <a16:creationId xmlns:a16="http://schemas.microsoft.com/office/drawing/2014/main" id="{2BEABEAC-EA56-5AE5-92D0-1B4E1CE87B9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2511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1" name="Gráfico 840">
            <a:extLst>
              <a:ext uri="{FF2B5EF4-FFF2-40B4-BE49-F238E27FC236}">
                <a16:creationId xmlns:a16="http://schemas.microsoft.com/office/drawing/2014/main" id="{A3EAB43C-954F-AEC3-29A4-3FC7479EF89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14845" y="5595434"/>
            <a:ext cx="291006" cy="573454"/>
          </a:xfrm>
          <a:prstGeom prst="rect">
            <a:avLst/>
          </a:prstGeom>
        </p:spPr>
      </p:pic>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80177"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17056"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242112"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solidFill>
                  <a:schemeClr val="tx2"/>
                </a:solidFill>
              </a:rPr>
              <a:t>LOGOS FACULTADES</a:t>
            </a:r>
            <a:endParaRPr lang="es-CL" sz="1000" dirty="0">
              <a:solidFill>
                <a:schemeClr val="tx2"/>
              </a:solidFill>
            </a:endParaRPr>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a:extLst>
                <a:ext uri="{96DAC541-7B7A-43D3-8B79-37D633B846F1}">
                  <asvg:svgBlip xmlns:asvg="http://schemas.microsoft.com/office/drawing/2016/SVG/main" r:embed="rId18"/>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a:extLst>
                <a:ext uri="{96DAC541-7B7A-43D3-8B79-37D633B846F1}">
                  <asvg:svgBlip xmlns:asvg="http://schemas.microsoft.com/office/drawing/2016/SVG/main" r:embed="rId19"/>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a:extLst>
                <a:ext uri="{96DAC541-7B7A-43D3-8B79-37D633B846F1}">
                  <asvg:svgBlip xmlns:asvg="http://schemas.microsoft.com/office/drawing/2016/SVG/main" r:embed="rId20"/>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a:extLst>
                <a:ext uri="{96DAC541-7B7A-43D3-8B79-37D633B846F1}">
                  <asvg:svgBlip xmlns:asvg="http://schemas.microsoft.com/office/drawing/2016/SVG/main" r:embed="rId21"/>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a:extLst>
                <a:ext uri="{96DAC541-7B7A-43D3-8B79-37D633B846F1}">
                  <asvg:svgBlip xmlns:asvg="http://schemas.microsoft.com/office/drawing/2016/SVG/main" r:embed="rId2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a:extLst>
                <a:ext uri="{96DAC541-7B7A-43D3-8B79-37D633B846F1}">
                  <asvg:svgBlip xmlns:asvg="http://schemas.microsoft.com/office/drawing/2016/SVG/main" r:embed="rId23"/>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1"/>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90%</a:t>
            </a:r>
            <a:endParaRPr lang="id-ID" sz="2400" b="1" dirty="0">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+431</a:t>
            </a:r>
            <a:r>
              <a:rPr lang="en-US" sz="1600" b="1" dirty="0">
                <a:latin typeface="+mj-lt"/>
                <a:ea typeface="Times New Roman" panose="02020603050405020304" pitchFamily="18" charset="0"/>
              </a:rPr>
              <a:t>k</a:t>
            </a:r>
            <a:endParaRPr lang="id-ID" sz="2400" b="1" dirty="0">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First Aspects </a:t>
            </a:r>
            <a:endParaRPr lang="id-ID" sz="1000" b="1" dirty="0">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Second Aspects </a:t>
            </a:r>
            <a:endParaRPr lang="id-ID" sz="1000" b="1" dirty="0">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Third Aspects </a:t>
            </a:r>
            <a:endParaRPr lang="id-ID" sz="1000" b="1" dirty="0">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ea typeface="Times New Roman" panose="02020603050405020304" pitchFamily="18" charset="0"/>
              </a:rPr>
              <a:t>FourthAspects</a:t>
            </a:r>
            <a:r>
              <a:rPr lang="en-US" sz="1000" b="1" dirty="0">
                <a:ea typeface="Times New Roman" panose="02020603050405020304" pitchFamily="18" charset="0"/>
              </a:rPr>
              <a:t> </a:t>
            </a:r>
            <a:endParaRPr lang="id-ID" sz="1000" b="1" dirty="0">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50.1%</a:t>
            </a:r>
            <a:endParaRPr lang="id-ID" b="1" dirty="0">
              <a:solidFill>
                <a:schemeClr val="accent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36.1%</a:t>
            </a:r>
            <a:endParaRPr lang="id-ID" b="1" dirty="0">
              <a:solidFill>
                <a:schemeClr val="accent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tx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tx2"/>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accent2"/>
                </a:solidFill>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chemeClr val="tx1"/>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chemeClr val="accent2"/>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 com</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modoamet,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adipiscing elit. Vivamus vel euismod leo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tx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5883221" y="1151064"/>
            <a:ext cx="530736" cy="530736"/>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585904" y="2943242"/>
            <a:ext cx="1030041" cy="971515"/>
          </a:xfrm>
          <a:prstGeom prst="rect">
            <a:avLst/>
          </a:prstGeom>
        </p:spPr>
      </p:pic>
      <p:pic>
        <p:nvPicPr>
          <p:cNvPr id="4" name="Imagen 3">
            <a:extLst>
              <a:ext uri="{FF2B5EF4-FFF2-40B4-BE49-F238E27FC236}">
                <a16:creationId xmlns:a16="http://schemas.microsoft.com/office/drawing/2014/main" id="{FF1FF904-285B-4C55-D466-409395DD11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54575" y="5481526"/>
            <a:ext cx="2482850" cy="552450"/>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46B3BD3B-7614-43EE-8350-B690667E470C}"/>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152B8495-DEC5-405D-BD3C-5CBEA18930F1}"/>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DFB6D8F5-3D6E-47B0-8FF4-866AB1E7CB16}"/>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79E7E615-0E89-4C23-830A-03FA1E1E9FF9}"/>
    </a:ext>
  </a:extLst>
</a:theme>
</file>

<file path=ppt/theme/theme5.xml><?xml version="1.0" encoding="utf-8"?>
<a:theme xmlns:a="http://schemas.openxmlformats.org/drawingml/2006/main" name="1_Portad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6558A84C-9690-4483-8301-2C8684277AE3}"/>
    </a:ext>
  </a:extLst>
</a:theme>
</file>

<file path=ppt/theme/theme6.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158C3E9A-092C-4C8B-BFAF-7B57DC71410C}"/>
    </a:ext>
  </a:extLst>
</a:theme>
</file>

<file path=ppt/theme/theme7.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49C7C53A-8530-48CA-BD02-CC37BC5DA3D3}"/>
    </a:ext>
  </a:extLst>
</a:theme>
</file>

<file path=ppt/theme/theme8.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4E703621-948D-4B53-B098-BAAF0A4BE888}"/>
    </a:ext>
  </a:extLst>
</a:theme>
</file>

<file path=ppt/theme/theme9.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B042BD8C-A0A6-4D71-A9AD-A68A59ABFEF0}"/>
    </a:ext>
  </a:extLst>
</a:theme>
</file>

<file path=ppt/theme/theme10.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A6F013C1-CD6D-4DAD-96D9-1F918BC2711E}"/>
    </a:ext>
  </a:extLst>
</a:theme>
</file>

<file path=ppt/theme/theme11.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46776C20-144A-45B0-A8ED-DC206E39CBDD}"/>
    </a:ext>
  </a:extLst>
</a:theme>
</file>

<file path=ppt/theme/theme12.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330075C8-DB40-458A-9058-941EE4A588BE}"/>
    </a:ext>
  </a:extLst>
</a:theme>
</file>

<file path=ppt/theme/theme13.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E9E045C1-9FA3-4FAC-8137-E5FD7C6E5066}"/>
    </a:ext>
  </a:extLst>
</a:theme>
</file>

<file path=ppt/theme/theme14.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50D3B779-3DA4-49D7-AE3C-A294A3F8382E}"/>
    </a:ext>
  </a:extLst>
</a:theme>
</file>

<file path=ppt/theme/theme15.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3FD3DCB4-9B39-4744-9E33-3192DFBF061C}"/>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8FDF9684-CD6E-416D-99A1-49CEE28BF219}"/>
    </a:ext>
  </a:extLst>
</a:theme>
</file>

<file path=ppt/theme/theme17.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SRC_low" id="{AC9058CC-7065-4B17-851B-DF5BD4B89469}" vid="{ED6B3077-C990-4C82-81BC-775DE811F5EB}"/>
    </a:ext>
  </a:extLst>
</a:theme>
</file>

<file path=ppt/theme/theme18.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1619</TotalTime>
  <Words>2273</Words>
  <Application>Microsoft Office PowerPoint</Application>
  <PresentationFormat>Panorámica</PresentationFormat>
  <Paragraphs>291</Paragraphs>
  <Slides>54</Slides>
  <Notes>24</Notes>
  <HiddenSlides>0</HiddenSlides>
  <MMClips>0</MMClips>
  <ScaleCrop>false</ScaleCrop>
  <HeadingPairs>
    <vt:vector size="6" baseType="variant">
      <vt:variant>
        <vt:lpstr>Fuentes usadas</vt:lpstr>
      </vt:variant>
      <vt:variant>
        <vt:i4>5</vt:i4>
      </vt:variant>
      <vt:variant>
        <vt:lpstr>Tema</vt:lpstr>
      </vt:variant>
      <vt:variant>
        <vt:i4>17</vt:i4>
      </vt:variant>
      <vt:variant>
        <vt:lpstr>Títulos de diapositiva</vt:lpstr>
      </vt:variant>
      <vt:variant>
        <vt:i4>54</vt:i4>
      </vt:variant>
    </vt:vector>
  </HeadingPairs>
  <TitlesOfParts>
    <vt:vector size="76" baseType="lpstr">
      <vt:lpstr>Aptos</vt:lpstr>
      <vt:lpstr>Arial</vt:lpstr>
      <vt:lpstr>Roboto</vt:lpstr>
      <vt:lpstr>Times New Roman</vt:lpstr>
      <vt:lpstr>Wingdings</vt:lpstr>
      <vt:lpstr>1_Portada 1</vt:lpstr>
      <vt:lpstr>1_Portada 2</vt:lpstr>
      <vt:lpstr>1_Portada 3</vt:lpstr>
      <vt:lpstr>1_Portada 4</vt:lpstr>
      <vt:lpstr>1_Portada 5</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- 5</vt:lpstr>
      <vt:lpstr>1_Cierre 6</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Pamela Fuentes Villavicencio</dc:creator>
  <cp:lastModifiedBy>Gonzalo Raúl Olave Wolff</cp:lastModifiedBy>
  <cp:revision>6</cp:revision>
  <dcterms:created xsi:type="dcterms:W3CDTF">2025-12-18T20:21:15Z</dcterms:created>
  <dcterms:modified xsi:type="dcterms:W3CDTF">2026-09-04T17:51:59Z</dcterms:modified>
</cp:coreProperties>
</file>