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tiff" Extension="tiff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officedocument.drawingml.diagramData+xml" PartName="/ppt/diagrams/data14.xml"/>
  <Override ContentType="application/vnd.openxmlformats-officedocument.drawingml.diagramLayout+xml" PartName="/ppt/diagrams/layout14.xml"/>
  <Override ContentType="application/vnd.openxmlformats-officedocument.drawingml.diagramStyle+xml" PartName="/ppt/diagrams/quickStyle14.xml"/>
  <Override ContentType="application/vnd.openxmlformats-officedocument.drawingml.diagramColors+xml" PartName="/ppt/diagrams/colors14.xml"/>
  <Override ContentType="application/vnd.ms-office.drawingml.diagramDrawing+xml" PartName="/ppt/diagrams/drawing14.xml"/>
  <Override ContentType="application/vnd.openxmlformats-officedocument.drawingml.diagramData+xml" PartName="/ppt/diagrams/data15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15.xml"/>
  <Override ContentType="application/vnd.openxmlformats-officedocument.drawingml.diagramColors+xml" PartName="/ppt/diagrams/colors15.xml"/>
  <Override ContentType="application/vnd.ms-office.drawingml.diagramDrawing+xml" PartName="/ppt/diagrams/drawing1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0" r:id="rId2"/>
    <p:sldId id="318" r:id="rId3"/>
    <p:sldId id="312" r:id="rId4"/>
    <p:sldId id="315" r:id="rId5"/>
    <p:sldId id="314" r:id="rId6"/>
    <p:sldId id="321" r:id="rId7"/>
    <p:sldId id="322" r:id="rId8"/>
    <p:sldId id="276" r:id="rId9"/>
    <p:sldId id="272" r:id="rId10"/>
    <p:sldId id="305" r:id="rId11"/>
    <p:sldId id="320" r:id="rId12"/>
    <p:sldId id="319" r:id="rId13"/>
    <p:sldId id="284" r:id="rId14"/>
    <p:sldId id="334" r:id="rId15"/>
    <p:sldId id="332" r:id="rId16"/>
    <p:sldId id="336" r:id="rId17"/>
    <p:sldId id="337" r:id="rId18"/>
    <p:sldId id="335" r:id="rId19"/>
    <p:sldId id="338" r:id="rId20"/>
    <p:sldId id="326" r:id="rId21"/>
    <p:sldId id="327" r:id="rId22"/>
    <p:sldId id="302" r:id="rId23"/>
    <p:sldId id="278" r:id="rId24"/>
    <p:sldId id="303" r:id="rId25"/>
    <p:sldId id="324" r:id="rId26"/>
    <p:sldId id="293" r:id="rId27"/>
    <p:sldId id="325" r:id="rId2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A1E7"/>
    <a:srgbClr val="92ACE6"/>
    <a:srgbClr val="83AEE1"/>
    <a:srgbClr val="A0C1E8"/>
    <a:srgbClr val="B7B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88" autoAdjust="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824C2-69C1-471F-BF73-C68E791CF48A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AU"/>
        </a:p>
      </dgm:t>
    </dgm:pt>
    <dgm:pt modelId="{9AC4EE09-095A-4824-8E4E-92F44668AEE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1800" b="1" dirty="0" smtClean="0"/>
            <a:t>Vision</a:t>
          </a:r>
          <a:endParaRPr lang="en-AU" sz="2600" b="1" dirty="0"/>
        </a:p>
      </dgm:t>
    </dgm:pt>
    <dgm:pt modelId="{29ECCAAA-9EBD-430F-9FEB-77EC4E338EC2}" type="parTrans" cxnId="{155F5026-3A06-41DB-B78A-7F74A0A9A74D}">
      <dgm:prSet/>
      <dgm:spPr/>
      <dgm:t>
        <a:bodyPr/>
        <a:lstStyle/>
        <a:p>
          <a:endParaRPr lang="en-AU"/>
        </a:p>
      </dgm:t>
    </dgm:pt>
    <dgm:pt modelId="{F04687B6-B216-457D-A373-903E1E5180B3}" type="sibTrans" cxnId="{155F5026-3A06-41DB-B78A-7F74A0A9A74D}">
      <dgm:prSet/>
      <dgm:spPr/>
      <dgm:t>
        <a:bodyPr/>
        <a:lstStyle/>
        <a:p>
          <a:endParaRPr lang="en-AU"/>
        </a:p>
      </dgm:t>
    </dgm:pt>
    <dgm:pt modelId="{F2C2A74C-1EE2-4AE0-A36E-6C8C012E6D2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1800" b="1" dirty="0" smtClean="0"/>
            <a:t>Purpose</a:t>
          </a:r>
          <a:endParaRPr lang="en-AU" sz="2600" b="1" dirty="0"/>
        </a:p>
      </dgm:t>
    </dgm:pt>
    <dgm:pt modelId="{F615F741-81BD-49AE-AFDF-C8FFB4C4BA85}" type="parTrans" cxnId="{94E04CBE-8489-45B1-872B-CF71D73EE891}">
      <dgm:prSet/>
      <dgm:spPr/>
      <dgm:t>
        <a:bodyPr/>
        <a:lstStyle/>
        <a:p>
          <a:endParaRPr lang="en-AU"/>
        </a:p>
      </dgm:t>
    </dgm:pt>
    <dgm:pt modelId="{0096C11A-117E-4192-B45F-9AD268076869}" type="sibTrans" cxnId="{94E04CBE-8489-45B1-872B-CF71D73EE891}">
      <dgm:prSet/>
      <dgm:spPr/>
      <dgm:t>
        <a:bodyPr/>
        <a:lstStyle/>
        <a:p>
          <a:endParaRPr lang="en-AU"/>
        </a:p>
      </dgm:t>
    </dgm:pt>
    <dgm:pt modelId="{F1C33A4F-7568-4831-A6E7-683E67E092A1}" type="pres">
      <dgm:prSet presAssocID="{06F824C2-69C1-471F-BF73-C68E791CF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01CC9C3-B11B-4DCC-B544-B0B24BB9F164}" type="pres">
      <dgm:prSet presAssocID="{9AC4EE09-095A-4824-8E4E-92F44668AEE8}" presName="parentText" presStyleLbl="node1" presStyleIdx="0" presStyleCnt="2" custScaleY="93031" custLinFactNeighborX="-915" custLinFactNeighborY="3736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356E11-D4B5-4E4D-A3A8-E52B7CE91B52}" type="pres">
      <dgm:prSet presAssocID="{F04687B6-B216-457D-A373-903E1E5180B3}" presName="spacer" presStyleCnt="0"/>
      <dgm:spPr/>
      <dgm:t>
        <a:bodyPr/>
        <a:lstStyle/>
        <a:p>
          <a:endParaRPr lang="en-AU"/>
        </a:p>
      </dgm:t>
    </dgm:pt>
    <dgm:pt modelId="{1DE8CD3F-C9F9-4CDD-8580-061A188B4E94}" type="pres">
      <dgm:prSet presAssocID="{F2C2A74C-1EE2-4AE0-A36E-6C8C012E6D25}" presName="parentText" presStyleLbl="node1" presStyleIdx="1" presStyleCnt="2" custScaleY="94586" custLinFactNeighborX="-243" custLinFactNeighborY="-4843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0C09F3D-819C-4C7C-B45B-F7FD8B9DF659}" type="presOf" srcId="{9AC4EE09-095A-4824-8E4E-92F44668AEE8}" destId="{901CC9C3-B11B-4DCC-B544-B0B24BB9F164}" srcOrd="0" destOrd="0" presId="urn:microsoft.com/office/officeart/2005/8/layout/vList2"/>
    <dgm:cxn modelId="{155F5026-3A06-41DB-B78A-7F74A0A9A74D}" srcId="{06F824C2-69C1-471F-BF73-C68E791CF48A}" destId="{9AC4EE09-095A-4824-8E4E-92F44668AEE8}" srcOrd="0" destOrd="0" parTransId="{29ECCAAA-9EBD-430F-9FEB-77EC4E338EC2}" sibTransId="{F04687B6-B216-457D-A373-903E1E5180B3}"/>
    <dgm:cxn modelId="{4A5182C8-6848-4A23-8EDD-FEB4F097EA89}" type="presOf" srcId="{F2C2A74C-1EE2-4AE0-A36E-6C8C012E6D25}" destId="{1DE8CD3F-C9F9-4CDD-8580-061A188B4E94}" srcOrd="0" destOrd="0" presId="urn:microsoft.com/office/officeart/2005/8/layout/vList2"/>
    <dgm:cxn modelId="{94E04CBE-8489-45B1-872B-CF71D73EE891}" srcId="{06F824C2-69C1-471F-BF73-C68E791CF48A}" destId="{F2C2A74C-1EE2-4AE0-A36E-6C8C012E6D25}" srcOrd="1" destOrd="0" parTransId="{F615F741-81BD-49AE-AFDF-C8FFB4C4BA85}" sibTransId="{0096C11A-117E-4192-B45F-9AD268076869}"/>
    <dgm:cxn modelId="{F446592A-80D7-4CA8-8BE0-767CE2C66A45}" type="presOf" srcId="{06F824C2-69C1-471F-BF73-C68E791CF48A}" destId="{F1C33A4F-7568-4831-A6E7-683E67E092A1}" srcOrd="0" destOrd="0" presId="urn:microsoft.com/office/officeart/2005/8/layout/vList2"/>
    <dgm:cxn modelId="{8BF8FCC5-2440-4C3A-88BE-2A640473800A}" type="presParOf" srcId="{F1C33A4F-7568-4831-A6E7-683E67E092A1}" destId="{901CC9C3-B11B-4DCC-B544-B0B24BB9F164}" srcOrd="0" destOrd="0" presId="urn:microsoft.com/office/officeart/2005/8/layout/vList2"/>
    <dgm:cxn modelId="{FB953400-6FD4-487D-8962-BB0408A07528}" type="presParOf" srcId="{F1C33A4F-7568-4831-A6E7-683E67E092A1}" destId="{3C356E11-D4B5-4E4D-A3A8-E52B7CE91B52}" srcOrd="1" destOrd="0" presId="urn:microsoft.com/office/officeart/2005/8/layout/vList2"/>
    <dgm:cxn modelId="{0E5CE43D-A638-42E3-8B27-AC015C1C95E2}" type="presParOf" srcId="{F1C33A4F-7568-4831-A6E7-683E67E092A1}" destId="{1DE8CD3F-C9F9-4CDD-8580-061A188B4E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AU" dirty="0" smtClean="0"/>
            <a:t>Year 1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NeighborX="-35354" custLinFactNeighborY="90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B3606DC-E54A-461A-8852-E2684D1925D3}" type="presOf" srcId="{069E84E9-5962-4871-B969-0CD2C66C3686}" destId="{E146A77D-4614-4984-B773-D91885C6C4A6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852FB32B-0DCD-42B7-A784-76EACB93B84A}" type="presOf" srcId="{F902C660-E171-4838-9EC7-C7B36AD8EAFC}" destId="{D3D920CA-81AE-4C22-85A0-BB908733ADF9}" srcOrd="0" destOrd="0" presId="urn:microsoft.com/office/officeart/2005/8/layout/process2"/>
    <dgm:cxn modelId="{CAA043D3-DF3C-4D3D-A82C-C1C95022C0A1}" type="presParOf" srcId="{E146A77D-4614-4984-B773-D91885C6C4A6}" destId="{D3D920CA-81AE-4C22-85A0-BB908733ADF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AU" dirty="0" smtClean="0"/>
            <a:t>Year 2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Y="127273" custLinFactNeighborX="-35353" custLinFactNeighborY="2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7819B0F-A108-4121-9D82-94D3900444B4}" type="presOf" srcId="{F902C660-E171-4838-9EC7-C7B36AD8EAFC}" destId="{D3D920CA-81AE-4C22-85A0-BB908733ADF9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93FFF7A0-326D-4290-9A25-BE592B38DBC6}" type="presOf" srcId="{069E84E9-5962-4871-B969-0CD2C66C3686}" destId="{E146A77D-4614-4984-B773-D91885C6C4A6}" srcOrd="0" destOrd="0" presId="urn:microsoft.com/office/officeart/2005/8/layout/process2"/>
    <dgm:cxn modelId="{DA69D49E-6418-40C3-ABFB-C4BB0A70BCB2}" type="presParOf" srcId="{E146A77D-4614-4984-B773-D91885C6C4A6}" destId="{D3D920CA-81AE-4C22-85A0-BB908733ADF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AU" dirty="0" smtClean="0"/>
            <a:t>Year 3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Y="127273" custLinFactNeighborX="-35353" custLinFactNeighborY="2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C9565ED-7CA9-4B5D-9636-268CB81593A4}" type="presOf" srcId="{F902C660-E171-4838-9EC7-C7B36AD8EAFC}" destId="{D3D920CA-81AE-4C22-85A0-BB908733ADF9}" srcOrd="0" destOrd="0" presId="urn:microsoft.com/office/officeart/2005/8/layout/process2"/>
    <dgm:cxn modelId="{C8A8F3BB-66F4-40A1-9BF9-543B69DAF824}" type="presOf" srcId="{069E84E9-5962-4871-B969-0CD2C66C3686}" destId="{E146A77D-4614-4984-B773-D91885C6C4A6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FDA5A056-528B-4666-9852-4748A358F936}" type="presParOf" srcId="{E146A77D-4614-4984-B773-D91885C6C4A6}" destId="{D3D920CA-81AE-4C22-85A0-BB908733ADF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AU" dirty="0" smtClean="0"/>
            <a:t>Year 4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Y="127273" custLinFactNeighborX="-35353" custLinFactNeighborY="2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CC14FC5-F25F-425D-AF09-1FB752577653}" type="presOf" srcId="{069E84E9-5962-4871-B969-0CD2C66C3686}" destId="{E146A77D-4614-4984-B773-D91885C6C4A6}" srcOrd="0" destOrd="0" presId="urn:microsoft.com/office/officeart/2005/8/layout/process2"/>
    <dgm:cxn modelId="{EAC29B06-4192-4F49-A5B9-87E7EB429D02}" type="presOf" srcId="{F902C660-E171-4838-9EC7-C7B36AD8EAFC}" destId="{D3D920CA-81AE-4C22-85A0-BB908733ADF9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F01DBFDE-DAD5-4E3A-8346-0B4B8B247830}" type="presParOf" srcId="{E146A77D-4614-4984-B773-D91885C6C4A6}" destId="{D3D920CA-81AE-4C22-85A0-BB908733ADF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AU" dirty="0" smtClean="0"/>
            <a:t>Year 5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NeighborX="-35353" custLinFactNeighborY="-90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CFB3DF1-1C3F-42CE-B5CD-DDC32CAAD82A}" type="presOf" srcId="{F902C660-E171-4838-9EC7-C7B36AD8EAFC}" destId="{D3D920CA-81AE-4C22-85A0-BB908733ADF9}" srcOrd="0" destOrd="0" presId="urn:microsoft.com/office/officeart/2005/8/layout/process2"/>
    <dgm:cxn modelId="{DB21B835-601A-4349-8FEC-A9CC0A065604}" type="presOf" srcId="{069E84E9-5962-4871-B969-0CD2C66C3686}" destId="{E146A77D-4614-4984-B773-D91885C6C4A6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8CCCD968-B25E-4497-89E0-20EA1C1B7BBB}" type="presParOf" srcId="{E146A77D-4614-4984-B773-D91885C6C4A6}" destId="{D3D920CA-81AE-4C22-85A0-BB908733ADF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AU" dirty="0" smtClean="0"/>
            <a:t>Year 5.5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NeighborX="-35353" custLinFactNeighborY="-90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0AEEA9A-0574-4E2B-BAC4-FC9F1F9C6575}" type="presOf" srcId="{F902C660-E171-4838-9EC7-C7B36AD8EAFC}" destId="{D3D920CA-81AE-4C22-85A0-BB908733ADF9}" srcOrd="0" destOrd="0" presId="urn:microsoft.com/office/officeart/2005/8/layout/process2"/>
    <dgm:cxn modelId="{4F3B2F34-1FF7-4B5B-BF5E-C5E194FB2CEC}" type="presOf" srcId="{069E84E9-5962-4871-B969-0CD2C66C3686}" destId="{E146A77D-4614-4984-B773-D91885C6C4A6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A3868C42-5CD7-4902-B963-6A74943ACB00}" type="presParOf" srcId="{E146A77D-4614-4984-B773-D91885C6C4A6}" destId="{D3D920CA-81AE-4C22-85A0-BB908733ADF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DB5FE-6243-436C-A84E-0A75439C6744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BD4BE2DF-0AAD-42BA-BE88-EE5325CAC802}">
      <dgm:prSet phldrT="[Text]" custT="1"/>
      <dgm:spPr>
        <a:solidFill>
          <a:schemeClr val="accent3">
            <a:lumMod val="75000"/>
          </a:schemeClr>
        </a:solidFill>
      </dgm:spPr>
      <dgm:t>
        <a:bodyPr anchor="t" anchorCtr="0"/>
        <a:lstStyle/>
        <a:p>
          <a:r>
            <a:rPr lang="en-AU" sz="1700" b="1" dirty="0" smtClean="0">
              <a:solidFill>
                <a:schemeClr val="bg1"/>
              </a:solidFill>
            </a:rPr>
            <a:t>Characteristics</a:t>
          </a:r>
          <a:endParaRPr lang="en-AU" sz="1700" b="1" dirty="0">
            <a:solidFill>
              <a:schemeClr val="bg1"/>
            </a:solidFill>
          </a:endParaRPr>
        </a:p>
      </dgm:t>
    </dgm:pt>
    <dgm:pt modelId="{D7F4310C-343C-47F2-81E8-980D30B28CA0}" type="parTrans" cxnId="{56F4EAA4-E64E-4DA5-A404-AE53D5F1C0C9}">
      <dgm:prSet/>
      <dgm:spPr/>
      <dgm:t>
        <a:bodyPr/>
        <a:lstStyle/>
        <a:p>
          <a:endParaRPr lang="en-AU"/>
        </a:p>
      </dgm:t>
    </dgm:pt>
    <dgm:pt modelId="{4FF1ECC0-F4E0-4D7D-80AD-B395B4B2073E}" type="sibTrans" cxnId="{56F4EAA4-E64E-4DA5-A404-AE53D5F1C0C9}">
      <dgm:prSet/>
      <dgm:spPr/>
      <dgm:t>
        <a:bodyPr/>
        <a:lstStyle/>
        <a:p>
          <a:endParaRPr lang="en-AU"/>
        </a:p>
      </dgm:t>
    </dgm:pt>
    <dgm:pt modelId="{3991E138-0566-485C-9A6D-EA58CC0816B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anchor="t" anchorCtr="0"/>
        <a:lstStyle/>
        <a:p>
          <a:r>
            <a:rPr lang="en-AU" sz="1400" b="1" dirty="0" smtClean="0"/>
            <a:t>Discovery</a:t>
          </a:r>
          <a:endParaRPr lang="en-AU" sz="1400" b="1" dirty="0"/>
        </a:p>
      </dgm:t>
    </dgm:pt>
    <dgm:pt modelId="{91C0DCD1-ADF6-4A10-830B-A7104B0C65A7}" type="parTrans" cxnId="{CA105D8A-C9E5-4DAB-B434-5553DCCA9235}">
      <dgm:prSet/>
      <dgm:spPr/>
      <dgm:t>
        <a:bodyPr/>
        <a:lstStyle/>
        <a:p>
          <a:endParaRPr lang="en-AU"/>
        </a:p>
      </dgm:t>
    </dgm:pt>
    <dgm:pt modelId="{D1A37682-BBB2-411E-BE47-BD3208EC63F4}" type="sibTrans" cxnId="{CA105D8A-C9E5-4DAB-B434-5553DCCA9235}">
      <dgm:prSet/>
      <dgm:spPr/>
      <dgm:t>
        <a:bodyPr/>
        <a:lstStyle/>
        <a:p>
          <a:endParaRPr lang="en-AU"/>
        </a:p>
      </dgm:t>
    </dgm:pt>
    <dgm:pt modelId="{34C169EE-583D-4E9F-B12C-51A8E94E889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anchor="t" anchorCtr="0"/>
        <a:lstStyle/>
        <a:p>
          <a:r>
            <a:rPr lang="en-AU" sz="1400" b="1" dirty="0" smtClean="0"/>
            <a:t>Engagement</a:t>
          </a:r>
          <a:endParaRPr lang="en-AU" sz="1400" b="1" dirty="0"/>
        </a:p>
      </dgm:t>
    </dgm:pt>
    <dgm:pt modelId="{EB4A1401-B7D0-461A-A0F8-4FC528FA8A12}" type="parTrans" cxnId="{8BF3F66E-81E7-4B9F-824C-566E6BBA46EF}">
      <dgm:prSet/>
      <dgm:spPr/>
      <dgm:t>
        <a:bodyPr/>
        <a:lstStyle/>
        <a:p>
          <a:endParaRPr lang="en-AU"/>
        </a:p>
      </dgm:t>
    </dgm:pt>
    <dgm:pt modelId="{BFAA1F2E-4E7E-4053-9D4C-9C3D0EF1D53C}" type="sibTrans" cxnId="{8BF3F66E-81E7-4B9F-824C-566E6BBA46EF}">
      <dgm:prSet/>
      <dgm:spPr/>
      <dgm:t>
        <a:bodyPr/>
        <a:lstStyle/>
        <a:p>
          <a:endParaRPr lang="en-AU"/>
        </a:p>
      </dgm:t>
    </dgm:pt>
    <dgm:pt modelId="{F752D64B-EEE2-4BA4-BD28-6FC100F5F37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anchor="t" anchorCtr="1"/>
        <a:lstStyle/>
        <a:p>
          <a:r>
            <a:rPr lang="en-AU" sz="1400" b="1" dirty="0" smtClean="0"/>
            <a:t>Learning</a:t>
          </a:r>
        </a:p>
        <a:p>
          <a:endParaRPr lang="en-AU" sz="1400" dirty="0" smtClean="0"/>
        </a:p>
      </dgm:t>
    </dgm:pt>
    <dgm:pt modelId="{4390733A-1171-4AA1-B895-959677B9B358}" type="parTrans" cxnId="{7C0AECE3-47E1-49C1-8559-4CC1C347BC92}">
      <dgm:prSet/>
      <dgm:spPr/>
      <dgm:t>
        <a:bodyPr/>
        <a:lstStyle/>
        <a:p>
          <a:endParaRPr lang="en-AU"/>
        </a:p>
      </dgm:t>
    </dgm:pt>
    <dgm:pt modelId="{2486C97A-FFA8-4EA2-8772-985F18071C85}" type="sibTrans" cxnId="{7C0AECE3-47E1-49C1-8559-4CC1C347BC92}">
      <dgm:prSet/>
      <dgm:spPr/>
      <dgm:t>
        <a:bodyPr/>
        <a:lstStyle/>
        <a:p>
          <a:endParaRPr lang="en-AU"/>
        </a:p>
      </dgm:t>
    </dgm:pt>
    <dgm:pt modelId="{47CBB31B-B814-4E9A-BA63-FD537B11CB11}" type="pres">
      <dgm:prSet presAssocID="{78CDB5FE-6243-436C-A84E-0A75439C67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98B2ACC-607C-4813-80C2-1F865478C0D5}" type="pres">
      <dgm:prSet presAssocID="{BD4BE2DF-0AAD-42BA-BE88-EE5325CAC802}" presName="compNode" presStyleCnt="0"/>
      <dgm:spPr/>
      <dgm:t>
        <a:bodyPr/>
        <a:lstStyle/>
        <a:p>
          <a:endParaRPr lang="en-AU"/>
        </a:p>
      </dgm:t>
    </dgm:pt>
    <dgm:pt modelId="{2AE11FBA-DE9B-4870-913D-A005F8185634}" type="pres">
      <dgm:prSet presAssocID="{BD4BE2DF-0AAD-42BA-BE88-EE5325CAC802}" presName="aNode" presStyleLbl="bgShp" presStyleIdx="0" presStyleCnt="4" custScaleX="75102"/>
      <dgm:spPr/>
      <dgm:t>
        <a:bodyPr/>
        <a:lstStyle/>
        <a:p>
          <a:endParaRPr lang="en-AU"/>
        </a:p>
      </dgm:t>
    </dgm:pt>
    <dgm:pt modelId="{990EBB50-4E68-4FDE-82FE-2CF13B66C63B}" type="pres">
      <dgm:prSet presAssocID="{BD4BE2DF-0AAD-42BA-BE88-EE5325CAC802}" presName="textNode" presStyleLbl="bgShp" presStyleIdx="0" presStyleCnt="4"/>
      <dgm:spPr/>
      <dgm:t>
        <a:bodyPr/>
        <a:lstStyle/>
        <a:p>
          <a:endParaRPr lang="en-AU"/>
        </a:p>
      </dgm:t>
    </dgm:pt>
    <dgm:pt modelId="{89DCD610-6386-4FD9-973C-273D6741A888}" type="pres">
      <dgm:prSet presAssocID="{BD4BE2DF-0AAD-42BA-BE88-EE5325CAC802}" presName="compChildNode" presStyleCnt="0"/>
      <dgm:spPr/>
      <dgm:t>
        <a:bodyPr/>
        <a:lstStyle/>
        <a:p>
          <a:endParaRPr lang="en-AU"/>
        </a:p>
      </dgm:t>
    </dgm:pt>
    <dgm:pt modelId="{3C08CC05-0E7B-4D33-B912-189F30895472}" type="pres">
      <dgm:prSet presAssocID="{BD4BE2DF-0AAD-42BA-BE88-EE5325CAC802}" presName="theInnerList" presStyleCnt="0"/>
      <dgm:spPr/>
      <dgm:t>
        <a:bodyPr/>
        <a:lstStyle/>
        <a:p>
          <a:endParaRPr lang="en-AU"/>
        </a:p>
      </dgm:t>
    </dgm:pt>
    <dgm:pt modelId="{7CBCE91A-FF9A-4C80-82FC-33CFA3F19199}" type="pres">
      <dgm:prSet presAssocID="{BD4BE2DF-0AAD-42BA-BE88-EE5325CAC802}" presName="aSpace" presStyleCnt="0"/>
      <dgm:spPr/>
      <dgm:t>
        <a:bodyPr/>
        <a:lstStyle/>
        <a:p>
          <a:endParaRPr lang="en-AU"/>
        </a:p>
      </dgm:t>
    </dgm:pt>
    <dgm:pt modelId="{BAD57688-560A-4904-9C98-FB1FDE729BD3}" type="pres">
      <dgm:prSet presAssocID="{F752D64B-EEE2-4BA4-BD28-6FC100F5F371}" presName="compNode" presStyleCnt="0"/>
      <dgm:spPr/>
      <dgm:t>
        <a:bodyPr/>
        <a:lstStyle/>
        <a:p>
          <a:endParaRPr lang="en-AU"/>
        </a:p>
      </dgm:t>
    </dgm:pt>
    <dgm:pt modelId="{DA44065F-E667-4730-9ABB-860EF16D6570}" type="pres">
      <dgm:prSet presAssocID="{F752D64B-EEE2-4BA4-BD28-6FC100F5F371}" presName="aNode" presStyleLbl="bgShp" presStyleIdx="1" presStyleCnt="4" custLinFactNeighborX="-2461"/>
      <dgm:spPr/>
      <dgm:t>
        <a:bodyPr/>
        <a:lstStyle/>
        <a:p>
          <a:endParaRPr lang="en-AU"/>
        </a:p>
      </dgm:t>
    </dgm:pt>
    <dgm:pt modelId="{99B7A47E-5EE6-4894-A5EC-79FF6D34DF88}" type="pres">
      <dgm:prSet presAssocID="{F752D64B-EEE2-4BA4-BD28-6FC100F5F371}" presName="textNode" presStyleLbl="bgShp" presStyleIdx="1" presStyleCnt="4"/>
      <dgm:spPr/>
      <dgm:t>
        <a:bodyPr/>
        <a:lstStyle/>
        <a:p>
          <a:endParaRPr lang="en-AU"/>
        </a:p>
      </dgm:t>
    </dgm:pt>
    <dgm:pt modelId="{E46A088A-5D8B-4F02-B659-A9FFFEDFADD2}" type="pres">
      <dgm:prSet presAssocID="{F752D64B-EEE2-4BA4-BD28-6FC100F5F371}" presName="compChildNode" presStyleCnt="0"/>
      <dgm:spPr/>
      <dgm:t>
        <a:bodyPr/>
        <a:lstStyle/>
        <a:p>
          <a:endParaRPr lang="en-AU"/>
        </a:p>
      </dgm:t>
    </dgm:pt>
    <dgm:pt modelId="{F9620CFB-48A0-4036-B198-BF40619A3FD2}" type="pres">
      <dgm:prSet presAssocID="{F752D64B-EEE2-4BA4-BD28-6FC100F5F371}" presName="theInnerList" presStyleCnt="0"/>
      <dgm:spPr/>
      <dgm:t>
        <a:bodyPr/>
        <a:lstStyle/>
        <a:p>
          <a:endParaRPr lang="en-AU"/>
        </a:p>
      </dgm:t>
    </dgm:pt>
    <dgm:pt modelId="{DB92CF5C-95B8-4693-AE9A-6F8F5D0DB6AC}" type="pres">
      <dgm:prSet presAssocID="{F752D64B-EEE2-4BA4-BD28-6FC100F5F371}" presName="aSpace" presStyleCnt="0"/>
      <dgm:spPr/>
      <dgm:t>
        <a:bodyPr/>
        <a:lstStyle/>
        <a:p>
          <a:endParaRPr lang="en-AU"/>
        </a:p>
      </dgm:t>
    </dgm:pt>
    <dgm:pt modelId="{7FE356B6-765F-478B-B42C-9A2901CB465D}" type="pres">
      <dgm:prSet presAssocID="{3991E138-0566-485C-9A6D-EA58CC0816BE}" presName="compNode" presStyleCnt="0"/>
      <dgm:spPr/>
      <dgm:t>
        <a:bodyPr/>
        <a:lstStyle/>
        <a:p>
          <a:endParaRPr lang="en-AU"/>
        </a:p>
      </dgm:t>
    </dgm:pt>
    <dgm:pt modelId="{28DF638B-8D15-457B-960E-6EE3A441A832}" type="pres">
      <dgm:prSet presAssocID="{3991E138-0566-485C-9A6D-EA58CC0816BE}" presName="aNode" presStyleLbl="bgShp" presStyleIdx="2" presStyleCnt="4"/>
      <dgm:spPr/>
      <dgm:t>
        <a:bodyPr/>
        <a:lstStyle/>
        <a:p>
          <a:endParaRPr lang="en-AU"/>
        </a:p>
      </dgm:t>
    </dgm:pt>
    <dgm:pt modelId="{605CF821-CFFD-45A1-8F7B-B90661C721D2}" type="pres">
      <dgm:prSet presAssocID="{3991E138-0566-485C-9A6D-EA58CC0816BE}" presName="textNode" presStyleLbl="bgShp" presStyleIdx="2" presStyleCnt="4"/>
      <dgm:spPr/>
      <dgm:t>
        <a:bodyPr/>
        <a:lstStyle/>
        <a:p>
          <a:endParaRPr lang="en-AU"/>
        </a:p>
      </dgm:t>
    </dgm:pt>
    <dgm:pt modelId="{FF888907-1B2E-442F-BAE6-34840D218E47}" type="pres">
      <dgm:prSet presAssocID="{3991E138-0566-485C-9A6D-EA58CC0816BE}" presName="compChildNode" presStyleCnt="0"/>
      <dgm:spPr/>
      <dgm:t>
        <a:bodyPr/>
        <a:lstStyle/>
        <a:p>
          <a:endParaRPr lang="en-AU"/>
        </a:p>
      </dgm:t>
    </dgm:pt>
    <dgm:pt modelId="{793D41F3-F955-4AEB-A1C3-45A4C4025CCB}" type="pres">
      <dgm:prSet presAssocID="{3991E138-0566-485C-9A6D-EA58CC0816BE}" presName="theInnerList" presStyleCnt="0"/>
      <dgm:spPr/>
      <dgm:t>
        <a:bodyPr/>
        <a:lstStyle/>
        <a:p>
          <a:endParaRPr lang="en-AU"/>
        </a:p>
      </dgm:t>
    </dgm:pt>
    <dgm:pt modelId="{1ECB61FE-69AE-4EC1-BE82-C4C46D49DC1E}" type="pres">
      <dgm:prSet presAssocID="{3991E138-0566-485C-9A6D-EA58CC0816BE}" presName="aSpace" presStyleCnt="0"/>
      <dgm:spPr/>
      <dgm:t>
        <a:bodyPr/>
        <a:lstStyle/>
        <a:p>
          <a:endParaRPr lang="en-AU"/>
        </a:p>
      </dgm:t>
    </dgm:pt>
    <dgm:pt modelId="{CF0F94D6-7CC8-4C46-B14F-BCBEFDB372D1}" type="pres">
      <dgm:prSet presAssocID="{34C169EE-583D-4E9F-B12C-51A8E94E8897}" presName="compNode" presStyleCnt="0"/>
      <dgm:spPr/>
      <dgm:t>
        <a:bodyPr/>
        <a:lstStyle/>
        <a:p>
          <a:endParaRPr lang="en-AU"/>
        </a:p>
      </dgm:t>
    </dgm:pt>
    <dgm:pt modelId="{82A314B9-B574-4DB3-9139-5FEA0611FEC1}" type="pres">
      <dgm:prSet presAssocID="{34C169EE-583D-4E9F-B12C-51A8E94E8897}" presName="aNode" presStyleLbl="bgShp" presStyleIdx="3" presStyleCnt="4"/>
      <dgm:spPr/>
      <dgm:t>
        <a:bodyPr/>
        <a:lstStyle/>
        <a:p>
          <a:endParaRPr lang="en-AU"/>
        </a:p>
      </dgm:t>
    </dgm:pt>
    <dgm:pt modelId="{6896F8F1-D8A9-4202-A3EF-3EA123F80DCE}" type="pres">
      <dgm:prSet presAssocID="{34C169EE-583D-4E9F-B12C-51A8E94E8897}" presName="textNode" presStyleLbl="bgShp" presStyleIdx="3" presStyleCnt="4"/>
      <dgm:spPr/>
      <dgm:t>
        <a:bodyPr/>
        <a:lstStyle/>
        <a:p>
          <a:endParaRPr lang="en-AU"/>
        </a:p>
      </dgm:t>
    </dgm:pt>
    <dgm:pt modelId="{7E393DE6-A415-49E4-8A23-DE747BC6880F}" type="pres">
      <dgm:prSet presAssocID="{34C169EE-583D-4E9F-B12C-51A8E94E8897}" presName="compChildNode" presStyleCnt="0"/>
      <dgm:spPr/>
      <dgm:t>
        <a:bodyPr/>
        <a:lstStyle/>
        <a:p>
          <a:endParaRPr lang="en-AU"/>
        </a:p>
      </dgm:t>
    </dgm:pt>
    <dgm:pt modelId="{AF9F4CE4-88FB-4B8C-A000-CFA86CFB7C97}" type="pres">
      <dgm:prSet presAssocID="{34C169EE-583D-4E9F-B12C-51A8E94E8897}" presName="theInnerList" presStyleCnt="0"/>
      <dgm:spPr/>
      <dgm:t>
        <a:bodyPr/>
        <a:lstStyle/>
        <a:p>
          <a:endParaRPr lang="en-AU"/>
        </a:p>
      </dgm:t>
    </dgm:pt>
  </dgm:ptLst>
  <dgm:cxnLst>
    <dgm:cxn modelId="{7C0AECE3-47E1-49C1-8559-4CC1C347BC92}" srcId="{78CDB5FE-6243-436C-A84E-0A75439C6744}" destId="{F752D64B-EEE2-4BA4-BD28-6FC100F5F371}" srcOrd="1" destOrd="0" parTransId="{4390733A-1171-4AA1-B895-959677B9B358}" sibTransId="{2486C97A-FFA8-4EA2-8772-985F18071C85}"/>
    <dgm:cxn modelId="{B0177184-5DC6-47B9-814B-BB1AAE386EDB}" type="presOf" srcId="{3991E138-0566-485C-9A6D-EA58CC0816BE}" destId="{28DF638B-8D15-457B-960E-6EE3A441A832}" srcOrd="0" destOrd="0" presId="urn:microsoft.com/office/officeart/2005/8/layout/lProcess2"/>
    <dgm:cxn modelId="{DC84B664-999D-412F-8E48-5149AD82603D}" type="presOf" srcId="{34C169EE-583D-4E9F-B12C-51A8E94E8897}" destId="{6896F8F1-D8A9-4202-A3EF-3EA123F80DCE}" srcOrd="1" destOrd="0" presId="urn:microsoft.com/office/officeart/2005/8/layout/lProcess2"/>
    <dgm:cxn modelId="{AC367F07-B01C-406D-B0E2-293F35A3707E}" type="presOf" srcId="{BD4BE2DF-0AAD-42BA-BE88-EE5325CAC802}" destId="{990EBB50-4E68-4FDE-82FE-2CF13B66C63B}" srcOrd="1" destOrd="0" presId="urn:microsoft.com/office/officeart/2005/8/layout/lProcess2"/>
    <dgm:cxn modelId="{AC1D8B84-4911-4DD1-ACA3-C588580F0C21}" type="presOf" srcId="{3991E138-0566-485C-9A6D-EA58CC0816BE}" destId="{605CF821-CFFD-45A1-8F7B-B90661C721D2}" srcOrd="1" destOrd="0" presId="urn:microsoft.com/office/officeart/2005/8/layout/lProcess2"/>
    <dgm:cxn modelId="{1FA70300-12F3-438B-91D6-37901AC85FFB}" type="presOf" srcId="{34C169EE-583D-4E9F-B12C-51A8E94E8897}" destId="{82A314B9-B574-4DB3-9139-5FEA0611FEC1}" srcOrd="0" destOrd="0" presId="urn:microsoft.com/office/officeart/2005/8/layout/lProcess2"/>
    <dgm:cxn modelId="{56F4EAA4-E64E-4DA5-A404-AE53D5F1C0C9}" srcId="{78CDB5FE-6243-436C-A84E-0A75439C6744}" destId="{BD4BE2DF-0AAD-42BA-BE88-EE5325CAC802}" srcOrd="0" destOrd="0" parTransId="{D7F4310C-343C-47F2-81E8-980D30B28CA0}" sibTransId="{4FF1ECC0-F4E0-4D7D-80AD-B395B4B2073E}"/>
    <dgm:cxn modelId="{46A92B84-98AD-4FEA-BC25-F6E26D1A92B0}" type="presOf" srcId="{F752D64B-EEE2-4BA4-BD28-6FC100F5F371}" destId="{99B7A47E-5EE6-4894-A5EC-79FF6D34DF88}" srcOrd="1" destOrd="0" presId="urn:microsoft.com/office/officeart/2005/8/layout/lProcess2"/>
    <dgm:cxn modelId="{CA105D8A-C9E5-4DAB-B434-5553DCCA9235}" srcId="{78CDB5FE-6243-436C-A84E-0A75439C6744}" destId="{3991E138-0566-485C-9A6D-EA58CC0816BE}" srcOrd="2" destOrd="0" parTransId="{91C0DCD1-ADF6-4A10-830B-A7104B0C65A7}" sibTransId="{D1A37682-BBB2-411E-BE47-BD3208EC63F4}"/>
    <dgm:cxn modelId="{E8FA1197-18B4-458B-AFFA-1141966CF854}" type="presOf" srcId="{BD4BE2DF-0AAD-42BA-BE88-EE5325CAC802}" destId="{2AE11FBA-DE9B-4870-913D-A005F8185634}" srcOrd="0" destOrd="0" presId="urn:microsoft.com/office/officeart/2005/8/layout/lProcess2"/>
    <dgm:cxn modelId="{8BF3F66E-81E7-4B9F-824C-566E6BBA46EF}" srcId="{78CDB5FE-6243-436C-A84E-0A75439C6744}" destId="{34C169EE-583D-4E9F-B12C-51A8E94E8897}" srcOrd="3" destOrd="0" parTransId="{EB4A1401-B7D0-461A-A0F8-4FC528FA8A12}" sibTransId="{BFAA1F2E-4E7E-4053-9D4C-9C3D0EF1D53C}"/>
    <dgm:cxn modelId="{5CF0DC27-913A-402D-9B15-1933BB2101BE}" type="presOf" srcId="{F752D64B-EEE2-4BA4-BD28-6FC100F5F371}" destId="{DA44065F-E667-4730-9ABB-860EF16D6570}" srcOrd="0" destOrd="0" presId="urn:microsoft.com/office/officeart/2005/8/layout/lProcess2"/>
    <dgm:cxn modelId="{70F1D3DE-2A56-4A23-9150-4B3A1622BB21}" type="presOf" srcId="{78CDB5FE-6243-436C-A84E-0A75439C6744}" destId="{47CBB31B-B814-4E9A-BA63-FD537B11CB11}" srcOrd="0" destOrd="0" presId="urn:microsoft.com/office/officeart/2005/8/layout/lProcess2"/>
    <dgm:cxn modelId="{1247F888-7FB5-4AF1-9E1B-611E93BE116B}" type="presParOf" srcId="{47CBB31B-B814-4E9A-BA63-FD537B11CB11}" destId="{798B2ACC-607C-4813-80C2-1F865478C0D5}" srcOrd="0" destOrd="0" presId="urn:microsoft.com/office/officeart/2005/8/layout/lProcess2"/>
    <dgm:cxn modelId="{004E273B-AC44-4065-8550-18A09A8E1EF3}" type="presParOf" srcId="{798B2ACC-607C-4813-80C2-1F865478C0D5}" destId="{2AE11FBA-DE9B-4870-913D-A005F8185634}" srcOrd="0" destOrd="0" presId="urn:microsoft.com/office/officeart/2005/8/layout/lProcess2"/>
    <dgm:cxn modelId="{A6A3761E-5941-4452-8535-B769E3D8EC44}" type="presParOf" srcId="{798B2ACC-607C-4813-80C2-1F865478C0D5}" destId="{990EBB50-4E68-4FDE-82FE-2CF13B66C63B}" srcOrd="1" destOrd="0" presId="urn:microsoft.com/office/officeart/2005/8/layout/lProcess2"/>
    <dgm:cxn modelId="{6BD55449-1DFD-44BB-A1EF-52D69C400D7B}" type="presParOf" srcId="{798B2ACC-607C-4813-80C2-1F865478C0D5}" destId="{89DCD610-6386-4FD9-973C-273D6741A888}" srcOrd="2" destOrd="0" presId="urn:microsoft.com/office/officeart/2005/8/layout/lProcess2"/>
    <dgm:cxn modelId="{A14EBFB8-DF72-43E6-BE33-14C7336E9BA3}" type="presParOf" srcId="{89DCD610-6386-4FD9-973C-273D6741A888}" destId="{3C08CC05-0E7B-4D33-B912-189F30895472}" srcOrd="0" destOrd="0" presId="urn:microsoft.com/office/officeart/2005/8/layout/lProcess2"/>
    <dgm:cxn modelId="{0A55D2DE-346D-44CC-8413-CC7F8B211447}" type="presParOf" srcId="{47CBB31B-B814-4E9A-BA63-FD537B11CB11}" destId="{7CBCE91A-FF9A-4C80-82FC-33CFA3F19199}" srcOrd="1" destOrd="0" presId="urn:microsoft.com/office/officeart/2005/8/layout/lProcess2"/>
    <dgm:cxn modelId="{5B64AEDE-CDFD-4A78-95B3-1564EA0D606D}" type="presParOf" srcId="{47CBB31B-B814-4E9A-BA63-FD537B11CB11}" destId="{BAD57688-560A-4904-9C98-FB1FDE729BD3}" srcOrd="2" destOrd="0" presId="urn:microsoft.com/office/officeart/2005/8/layout/lProcess2"/>
    <dgm:cxn modelId="{AA0B62A3-93CF-46E3-9849-F37E55B880A6}" type="presParOf" srcId="{BAD57688-560A-4904-9C98-FB1FDE729BD3}" destId="{DA44065F-E667-4730-9ABB-860EF16D6570}" srcOrd="0" destOrd="0" presId="urn:microsoft.com/office/officeart/2005/8/layout/lProcess2"/>
    <dgm:cxn modelId="{44704B3C-6F7C-4E8C-A90E-35B5441F41BF}" type="presParOf" srcId="{BAD57688-560A-4904-9C98-FB1FDE729BD3}" destId="{99B7A47E-5EE6-4894-A5EC-79FF6D34DF88}" srcOrd="1" destOrd="0" presId="urn:microsoft.com/office/officeart/2005/8/layout/lProcess2"/>
    <dgm:cxn modelId="{21300CF3-D444-4D4C-8ADD-5887B9F9A714}" type="presParOf" srcId="{BAD57688-560A-4904-9C98-FB1FDE729BD3}" destId="{E46A088A-5D8B-4F02-B659-A9FFFEDFADD2}" srcOrd="2" destOrd="0" presId="urn:microsoft.com/office/officeart/2005/8/layout/lProcess2"/>
    <dgm:cxn modelId="{42AD2AF8-4EC7-4A9D-B127-DF2DCD9C47D5}" type="presParOf" srcId="{E46A088A-5D8B-4F02-B659-A9FFFEDFADD2}" destId="{F9620CFB-48A0-4036-B198-BF40619A3FD2}" srcOrd="0" destOrd="0" presId="urn:microsoft.com/office/officeart/2005/8/layout/lProcess2"/>
    <dgm:cxn modelId="{07B283AA-E4E7-4E76-B19E-7096DBC8D1BC}" type="presParOf" srcId="{47CBB31B-B814-4E9A-BA63-FD537B11CB11}" destId="{DB92CF5C-95B8-4693-AE9A-6F8F5D0DB6AC}" srcOrd="3" destOrd="0" presId="urn:microsoft.com/office/officeart/2005/8/layout/lProcess2"/>
    <dgm:cxn modelId="{1C62E407-D323-46A8-9B73-16ED7A5F21DA}" type="presParOf" srcId="{47CBB31B-B814-4E9A-BA63-FD537B11CB11}" destId="{7FE356B6-765F-478B-B42C-9A2901CB465D}" srcOrd="4" destOrd="0" presId="urn:microsoft.com/office/officeart/2005/8/layout/lProcess2"/>
    <dgm:cxn modelId="{7AF665CC-EB6B-4B61-8730-A2FAB308111A}" type="presParOf" srcId="{7FE356B6-765F-478B-B42C-9A2901CB465D}" destId="{28DF638B-8D15-457B-960E-6EE3A441A832}" srcOrd="0" destOrd="0" presId="urn:microsoft.com/office/officeart/2005/8/layout/lProcess2"/>
    <dgm:cxn modelId="{30989750-E9C3-42D8-912D-824951E0F85D}" type="presParOf" srcId="{7FE356B6-765F-478B-B42C-9A2901CB465D}" destId="{605CF821-CFFD-45A1-8F7B-B90661C721D2}" srcOrd="1" destOrd="0" presId="urn:microsoft.com/office/officeart/2005/8/layout/lProcess2"/>
    <dgm:cxn modelId="{ABEDC0FE-9A62-49AC-AB33-3BA99F45D9D6}" type="presParOf" srcId="{7FE356B6-765F-478B-B42C-9A2901CB465D}" destId="{FF888907-1B2E-442F-BAE6-34840D218E47}" srcOrd="2" destOrd="0" presId="urn:microsoft.com/office/officeart/2005/8/layout/lProcess2"/>
    <dgm:cxn modelId="{378E4FB5-3974-4F40-9B6C-D3E1FD1BB48C}" type="presParOf" srcId="{FF888907-1B2E-442F-BAE6-34840D218E47}" destId="{793D41F3-F955-4AEB-A1C3-45A4C4025CCB}" srcOrd="0" destOrd="0" presId="urn:microsoft.com/office/officeart/2005/8/layout/lProcess2"/>
    <dgm:cxn modelId="{8D0A90CC-6BE4-48CC-BFF0-F4A2BBF5FCAF}" type="presParOf" srcId="{47CBB31B-B814-4E9A-BA63-FD537B11CB11}" destId="{1ECB61FE-69AE-4EC1-BE82-C4C46D49DC1E}" srcOrd="5" destOrd="0" presId="urn:microsoft.com/office/officeart/2005/8/layout/lProcess2"/>
    <dgm:cxn modelId="{8D7920A1-CA30-4E5C-86AA-D93F727B0866}" type="presParOf" srcId="{47CBB31B-B814-4E9A-BA63-FD537B11CB11}" destId="{CF0F94D6-7CC8-4C46-B14F-BCBEFDB372D1}" srcOrd="6" destOrd="0" presId="urn:microsoft.com/office/officeart/2005/8/layout/lProcess2"/>
    <dgm:cxn modelId="{70A5341C-A570-4CD5-8C87-F444435476FA}" type="presParOf" srcId="{CF0F94D6-7CC8-4C46-B14F-BCBEFDB372D1}" destId="{82A314B9-B574-4DB3-9139-5FEA0611FEC1}" srcOrd="0" destOrd="0" presId="urn:microsoft.com/office/officeart/2005/8/layout/lProcess2"/>
    <dgm:cxn modelId="{4F01126B-30FB-4907-8618-745E0D1FFEA6}" type="presParOf" srcId="{CF0F94D6-7CC8-4C46-B14F-BCBEFDB372D1}" destId="{6896F8F1-D8A9-4202-A3EF-3EA123F80DCE}" srcOrd="1" destOrd="0" presId="urn:microsoft.com/office/officeart/2005/8/layout/lProcess2"/>
    <dgm:cxn modelId="{E21BE293-2D0C-40D2-99CF-5D59A93309A1}" type="presParOf" srcId="{CF0F94D6-7CC8-4C46-B14F-BCBEFDB372D1}" destId="{7E393DE6-A415-49E4-8A23-DE747BC6880F}" srcOrd="2" destOrd="0" presId="urn:microsoft.com/office/officeart/2005/8/layout/lProcess2"/>
    <dgm:cxn modelId="{A1358C98-B692-454B-B46C-28A1E57C546D}" type="presParOf" srcId="{7E393DE6-A415-49E4-8A23-DE747BC6880F}" destId="{AF9F4CE4-88FB-4B8C-A000-CFA86CFB7C9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DB5FE-6243-436C-A84E-0A75439C6744}" type="doc">
      <dgm:prSet loTypeId="urn:microsoft.com/office/officeart/2005/8/layout/lProcess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AU"/>
        </a:p>
      </dgm:t>
    </dgm:pt>
    <dgm:pt modelId="{3991E138-0566-485C-9A6D-EA58CC0816BE}">
      <dgm:prSet phldrT="[Text]" custT="1"/>
      <dgm:spPr/>
      <dgm:t>
        <a:bodyPr anchor="t" anchorCtr="0"/>
        <a:lstStyle/>
        <a:p>
          <a:r>
            <a:rPr lang="en-AU" sz="1400" b="1" dirty="0" smtClean="0"/>
            <a:t>Collegial</a:t>
          </a:r>
          <a:endParaRPr lang="en-AU" sz="1400" b="1" dirty="0"/>
        </a:p>
      </dgm:t>
    </dgm:pt>
    <dgm:pt modelId="{91C0DCD1-ADF6-4A10-830B-A7104B0C65A7}" type="parTrans" cxnId="{CA105D8A-C9E5-4DAB-B434-5553DCCA9235}">
      <dgm:prSet/>
      <dgm:spPr/>
      <dgm:t>
        <a:bodyPr/>
        <a:lstStyle/>
        <a:p>
          <a:endParaRPr lang="en-AU"/>
        </a:p>
      </dgm:t>
    </dgm:pt>
    <dgm:pt modelId="{D1A37682-BBB2-411E-BE47-BD3208EC63F4}" type="sibTrans" cxnId="{CA105D8A-C9E5-4DAB-B434-5553DCCA9235}">
      <dgm:prSet/>
      <dgm:spPr/>
      <dgm:t>
        <a:bodyPr/>
        <a:lstStyle/>
        <a:p>
          <a:endParaRPr lang="en-AU"/>
        </a:p>
      </dgm:t>
    </dgm:pt>
    <dgm:pt modelId="{34C169EE-583D-4E9F-B12C-51A8E94E8897}">
      <dgm:prSet phldrT="[Text]" custT="1"/>
      <dgm:spPr/>
      <dgm:t>
        <a:bodyPr anchor="t" anchorCtr="0"/>
        <a:lstStyle/>
        <a:p>
          <a:r>
            <a:rPr lang="en-AU" sz="1400" b="1" smtClean="0"/>
            <a:t>Collaborative</a:t>
          </a:r>
          <a:endParaRPr lang="en-AU" sz="1400" b="1" dirty="0"/>
        </a:p>
      </dgm:t>
    </dgm:pt>
    <dgm:pt modelId="{EB4A1401-B7D0-461A-A0F8-4FC528FA8A12}" type="parTrans" cxnId="{8BF3F66E-81E7-4B9F-824C-566E6BBA46EF}">
      <dgm:prSet/>
      <dgm:spPr/>
      <dgm:t>
        <a:bodyPr/>
        <a:lstStyle/>
        <a:p>
          <a:endParaRPr lang="en-AU"/>
        </a:p>
      </dgm:t>
    </dgm:pt>
    <dgm:pt modelId="{BFAA1F2E-4E7E-4053-9D4C-9C3D0EF1D53C}" type="sibTrans" cxnId="{8BF3F66E-81E7-4B9F-824C-566E6BBA46EF}">
      <dgm:prSet/>
      <dgm:spPr/>
      <dgm:t>
        <a:bodyPr/>
        <a:lstStyle/>
        <a:p>
          <a:endParaRPr lang="en-AU"/>
        </a:p>
      </dgm:t>
    </dgm:pt>
    <dgm:pt modelId="{F752D64B-EEE2-4BA4-BD28-6FC100F5F371}">
      <dgm:prSet phldrT="[Text]" custT="1"/>
      <dgm:spPr/>
      <dgm:t>
        <a:bodyPr anchor="t" anchorCtr="0"/>
        <a:lstStyle/>
        <a:p>
          <a:r>
            <a:rPr lang="en-AU" sz="1400" b="1" dirty="0" smtClean="0"/>
            <a:t>Pioneering</a:t>
          </a:r>
        </a:p>
        <a:p>
          <a:endParaRPr lang="en-AU" sz="1400" dirty="0" smtClean="0"/>
        </a:p>
      </dgm:t>
    </dgm:pt>
    <dgm:pt modelId="{4390733A-1171-4AA1-B895-959677B9B358}" type="parTrans" cxnId="{7C0AECE3-47E1-49C1-8559-4CC1C347BC92}">
      <dgm:prSet/>
      <dgm:spPr/>
      <dgm:t>
        <a:bodyPr/>
        <a:lstStyle/>
        <a:p>
          <a:endParaRPr lang="en-AU"/>
        </a:p>
      </dgm:t>
    </dgm:pt>
    <dgm:pt modelId="{2486C97A-FFA8-4EA2-8772-985F18071C85}" type="sibTrans" cxnId="{7C0AECE3-47E1-49C1-8559-4CC1C347BC92}">
      <dgm:prSet/>
      <dgm:spPr/>
      <dgm:t>
        <a:bodyPr/>
        <a:lstStyle/>
        <a:p>
          <a:endParaRPr lang="en-AU"/>
        </a:p>
      </dgm:t>
    </dgm:pt>
    <dgm:pt modelId="{FA090818-1CF9-4839-A40A-66F772FFF119}">
      <dgm:prSet phldrT="[Text]" custT="1"/>
      <dgm:spPr/>
      <dgm:t>
        <a:bodyPr anchor="t" anchorCtr="0"/>
        <a:lstStyle/>
        <a:p>
          <a:r>
            <a:rPr lang="en-AU" sz="1400" b="1" dirty="0" smtClean="0"/>
            <a:t>Professional</a:t>
          </a:r>
          <a:endParaRPr lang="en-AU" sz="1400" b="1" dirty="0"/>
        </a:p>
      </dgm:t>
    </dgm:pt>
    <dgm:pt modelId="{0DB1B3A0-62A5-4822-9FC4-CDD237B7D8CB}" type="parTrans" cxnId="{34B3FA79-C361-4958-858E-3403344EB8BB}">
      <dgm:prSet/>
      <dgm:spPr/>
      <dgm:t>
        <a:bodyPr/>
        <a:lstStyle/>
        <a:p>
          <a:endParaRPr lang="en-AU"/>
        </a:p>
      </dgm:t>
    </dgm:pt>
    <dgm:pt modelId="{AAAFE389-2B74-4C99-B095-5171D48569F9}" type="sibTrans" cxnId="{34B3FA79-C361-4958-858E-3403344EB8BB}">
      <dgm:prSet/>
      <dgm:spPr/>
      <dgm:t>
        <a:bodyPr/>
        <a:lstStyle/>
        <a:p>
          <a:endParaRPr lang="en-AU"/>
        </a:p>
      </dgm:t>
    </dgm:pt>
    <dgm:pt modelId="{29FB21FA-3361-465A-90B8-C0D4688CAEE7}">
      <dgm:prSet phldrT="[Text]" custT="1"/>
      <dgm:spPr>
        <a:solidFill>
          <a:schemeClr val="accent2">
            <a:lumMod val="75000"/>
          </a:scheme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AU" sz="1700" b="1" smtClean="0">
              <a:solidFill>
                <a:schemeClr val="bg1"/>
              </a:solidFill>
            </a:rPr>
            <a:t>Culture</a:t>
          </a:r>
          <a:endParaRPr lang="en-AU" sz="1700" b="1" dirty="0">
            <a:solidFill>
              <a:schemeClr val="bg1"/>
            </a:solidFill>
          </a:endParaRPr>
        </a:p>
      </dgm:t>
    </dgm:pt>
    <dgm:pt modelId="{23F522D5-6A19-430C-8036-AB7DDDD004F7}" type="parTrans" cxnId="{EA84E99A-E18E-4A86-B415-7691E14D15BF}">
      <dgm:prSet/>
      <dgm:spPr/>
      <dgm:t>
        <a:bodyPr/>
        <a:lstStyle/>
        <a:p>
          <a:endParaRPr lang="en-AU"/>
        </a:p>
      </dgm:t>
    </dgm:pt>
    <dgm:pt modelId="{F0806F54-B1FC-4E83-8F23-D585561BDFAF}" type="sibTrans" cxnId="{EA84E99A-E18E-4A86-B415-7691E14D15BF}">
      <dgm:prSet/>
      <dgm:spPr/>
      <dgm:t>
        <a:bodyPr/>
        <a:lstStyle/>
        <a:p>
          <a:endParaRPr lang="en-AU"/>
        </a:p>
      </dgm:t>
    </dgm:pt>
    <dgm:pt modelId="{47CBB31B-B814-4E9A-BA63-FD537B11CB11}" type="pres">
      <dgm:prSet presAssocID="{78CDB5FE-6243-436C-A84E-0A75439C67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69217D0-D593-423D-87C5-EC9250EE9897}" type="pres">
      <dgm:prSet presAssocID="{29FB21FA-3361-465A-90B8-C0D4688CAEE7}" presName="compNode" presStyleCnt="0"/>
      <dgm:spPr/>
    </dgm:pt>
    <dgm:pt modelId="{CE9AC429-E9F5-463F-B5AB-B4A9A22DE8C7}" type="pres">
      <dgm:prSet presAssocID="{29FB21FA-3361-465A-90B8-C0D4688CAEE7}" presName="aNode" presStyleLbl="bgShp" presStyleIdx="0" presStyleCnt="5" custLinFactNeighborX="-3585" custLinFactNeighborY="1410"/>
      <dgm:spPr/>
      <dgm:t>
        <a:bodyPr/>
        <a:lstStyle/>
        <a:p>
          <a:endParaRPr lang="en-AU"/>
        </a:p>
      </dgm:t>
    </dgm:pt>
    <dgm:pt modelId="{9952AE89-81A3-46FC-8529-698FDC6B0F6C}" type="pres">
      <dgm:prSet presAssocID="{29FB21FA-3361-465A-90B8-C0D4688CAEE7}" presName="textNode" presStyleLbl="bgShp" presStyleIdx="0" presStyleCnt="5"/>
      <dgm:spPr/>
      <dgm:t>
        <a:bodyPr/>
        <a:lstStyle/>
        <a:p>
          <a:endParaRPr lang="en-AU"/>
        </a:p>
      </dgm:t>
    </dgm:pt>
    <dgm:pt modelId="{FFF09375-D031-4A64-9659-C731927E9F92}" type="pres">
      <dgm:prSet presAssocID="{29FB21FA-3361-465A-90B8-C0D4688CAEE7}" presName="compChildNode" presStyleCnt="0"/>
      <dgm:spPr/>
    </dgm:pt>
    <dgm:pt modelId="{59CB8E7F-D317-4902-B08E-D26E93111715}" type="pres">
      <dgm:prSet presAssocID="{29FB21FA-3361-465A-90B8-C0D4688CAEE7}" presName="theInnerList" presStyleCnt="0"/>
      <dgm:spPr/>
    </dgm:pt>
    <dgm:pt modelId="{0AD4CE6B-4D32-4508-84B6-B6AA12F31EEB}" type="pres">
      <dgm:prSet presAssocID="{29FB21FA-3361-465A-90B8-C0D4688CAEE7}" presName="aSpace" presStyleCnt="0"/>
      <dgm:spPr/>
    </dgm:pt>
    <dgm:pt modelId="{BAD57688-560A-4904-9C98-FB1FDE729BD3}" type="pres">
      <dgm:prSet presAssocID="{F752D64B-EEE2-4BA4-BD28-6FC100F5F371}" presName="compNode" presStyleCnt="0"/>
      <dgm:spPr/>
      <dgm:t>
        <a:bodyPr/>
        <a:lstStyle/>
        <a:p>
          <a:endParaRPr lang="en-AU"/>
        </a:p>
      </dgm:t>
    </dgm:pt>
    <dgm:pt modelId="{DA44065F-E667-4730-9ABB-860EF16D6570}" type="pres">
      <dgm:prSet presAssocID="{F752D64B-EEE2-4BA4-BD28-6FC100F5F371}" presName="aNode" presStyleLbl="bgShp" presStyleIdx="1" presStyleCnt="5"/>
      <dgm:spPr/>
      <dgm:t>
        <a:bodyPr/>
        <a:lstStyle/>
        <a:p>
          <a:endParaRPr lang="en-AU"/>
        </a:p>
      </dgm:t>
    </dgm:pt>
    <dgm:pt modelId="{99B7A47E-5EE6-4894-A5EC-79FF6D34DF88}" type="pres">
      <dgm:prSet presAssocID="{F752D64B-EEE2-4BA4-BD28-6FC100F5F371}" presName="textNode" presStyleLbl="bgShp" presStyleIdx="1" presStyleCnt="5"/>
      <dgm:spPr/>
      <dgm:t>
        <a:bodyPr/>
        <a:lstStyle/>
        <a:p>
          <a:endParaRPr lang="en-AU"/>
        </a:p>
      </dgm:t>
    </dgm:pt>
    <dgm:pt modelId="{E46A088A-5D8B-4F02-B659-A9FFFEDFADD2}" type="pres">
      <dgm:prSet presAssocID="{F752D64B-EEE2-4BA4-BD28-6FC100F5F371}" presName="compChildNode" presStyleCnt="0"/>
      <dgm:spPr/>
      <dgm:t>
        <a:bodyPr/>
        <a:lstStyle/>
        <a:p>
          <a:endParaRPr lang="en-AU"/>
        </a:p>
      </dgm:t>
    </dgm:pt>
    <dgm:pt modelId="{F9620CFB-48A0-4036-B198-BF40619A3FD2}" type="pres">
      <dgm:prSet presAssocID="{F752D64B-EEE2-4BA4-BD28-6FC100F5F371}" presName="theInnerList" presStyleCnt="0"/>
      <dgm:spPr/>
      <dgm:t>
        <a:bodyPr/>
        <a:lstStyle/>
        <a:p>
          <a:endParaRPr lang="en-AU"/>
        </a:p>
      </dgm:t>
    </dgm:pt>
    <dgm:pt modelId="{DB92CF5C-95B8-4693-AE9A-6F8F5D0DB6AC}" type="pres">
      <dgm:prSet presAssocID="{F752D64B-EEE2-4BA4-BD28-6FC100F5F371}" presName="aSpace" presStyleCnt="0"/>
      <dgm:spPr/>
      <dgm:t>
        <a:bodyPr/>
        <a:lstStyle/>
        <a:p>
          <a:endParaRPr lang="en-AU"/>
        </a:p>
      </dgm:t>
    </dgm:pt>
    <dgm:pt modelId="{7FE356B6-765F-478B-B42C-9A2901CB465D}" type="pres">
      <dgm:prSet presAssocID="{3991E138-0566-485C-9A6D-EA58CC0816BE}" presName="compNode" presStyleCnt="0"/>
      <dgm:spPr/>
      <dgm:t>
        <a:bodyPr/>
        <a:lstStyle/>
        <a:p>
          <a:endParaRPr lang="en-AU"/>
        </a:p>
      </dgm:t>
    </dgm:pt>
    <dgm:pt modelId="{28DF638B-8D15-457B-960E-6EE3A441A832}" type="pres">
      <dgm:prSet presAssocID="{3991E138-0566-485C-9A6D-EA58CC0816BE}" presName="aNode" presStyleLbl="bgShp" presStyleIdx="2" presStyleCnt="5"/>
      <dgm:spPr/>
      <dgm:t>
        <a:bodyPr/>
        <a:lstStyle/>
        <a:p>
          <a:endParaRPr lang="en-AU"/>
        </a:p>
      </dgm:t>
    </dgm:pt>
    <dgm:pt modelId="{605CF821-CFFD-45A1-8F7B-B90661C721D2}" type="pres">
      <dgm:prSet presAssocID="{3991E138-0566-485C-9A6D-EA58CC0816BE}" presName="textNode" presStyleLbl="bgShp" presStyleIdx="2" presStyleCnt="5"/>
      <dgm:spPr/>
      <dgm:t>
        <a:bodyPr/>
        <a:lstStyle/>
        <a:p>
          <a:endParaRPr lang="en-AU"/>
        </a:p>
      </dgm:t>
    </dgm:pt>
    <dgm:pt modelId="{FF888907-1B2E-442F-BAE6-34840D218E47}" type="pres">
      <dgm:prSet presAssocID="{3991E138-0566-485C-9A6D-EA58CC0816BE}" presName="compChildNode" presStyleCnt="0"/>
      <dgm:spPr/>
      <dgm:t>
        <a:bodyPr/>
        <a:lstStyle/>
        <a:p>
          <a:endParaRPr lang="en-AU"/>
        </a:p>
      </dgm:t>
    </dgm:pt>
    <dgm:pt modelId="{793D41F3-F955-4AEB-A1C3-45A4C4025CCB}" type="pres">
      <dgm:prSet presAssocID="{3991E138-0566-485C-9A6D-EA58CC0816BE}" presName="theInnerList" presStyleCnt="0"/>
      <dgm:spPr/>
      <dgm:t>
        <a:bodyPr/>
        <a:lstStyle/>
        <a:p>
          <a:endParaRPr lang="en-AU"/>
        </a:p>
      </dgm:t>
    </dgm:pt>
    <dgm:pt modelId="{1ECB61FE-69AE-4EC1-BE82-C4C46D49DC1E}" type="pres">
      <dgm:prSet presAssocID="{3991E138-0566-485C-9A6D-EA58CC0816BE}" presName="aSpace" presStyleCnt="0"/>
      <dgm:spPr/>
      <dgm:t>
        <a:bodyPr/>
        <a:lstStyle/>
        <a:p>
          <a:endParaRPr lang="en-AU"/>
        </a:p>
      </dgm:t>
    </dgm:pt>
    <dgm:pt modelId="{CF0F94D6-7CC8-4C46-B14F-BCBEFDB372D1}" type="pres">
      <dgm:prSet presAssocID="{34C169EE-583D-4E9F-B12C-51A8E94E8897}" presName="compNode" presStyleCnt="0"/>
      <dgm:spPr/>
      <dgm:t>
        <a:bodyPr/>
        <a:lstStyle/>
        <a:p>
          <a:endParaRPr lang="en-AU"/>
        </a:p>
      </dgm:t>
    </dgm:pt>
    <dgm:pt modelId="{82A314B9-B574-4DB3-9139-5FEA0611FEC1}" type="pres">
      <dgm:prSet presAssocID="{34C169EE-583D-4E9F-B12C-51A8E94E8897}" presName="aNode" presStyleLbl="bgShp" presStyleIdx="3" presStyleCnt="5"/>
      <dgm:spPr/>
      <dgm:t>
        <a:bodyPr/>
        <a:lstStyle/>
        <a:p>
          <a:endParaRPr lang="en-AU"/>
        </a:p>
      </dgm:t>
    </dgm:pt>
    <dgm:pt modelId="{6896F8F1-D8A9-4202-A3EF-3EA123F80DCE}" type="pres">
      <dgm:prSet presAssocID="{34C169EE-583D-4E9F-B12C-51A8E94E8897}" presName="textNode" presStyleLbl="bgShp" presStyleIdx="3" presStyleCnt="5"/>
      <dgm:spPr/>
      <dgm:t>
        <a:bodyPr/>
        <a:lstStyle/>
        <a:p>
          <a:endParaRPr lang="en-AU"/>
        </a:p>
      </dgm:t>
    </dgm:pt>
    <dgm:pt modelId="{7E393DE6-A415-49E4-8A23-DE747BC6880F}" type="pres">
      <dgm:prSet presAssocID="{34C169EE-583D-4E9F-B12C-51A8E94E8897}" presName="compChildNode" presStyleCnt="0"/>
      <dgm:spPr/>
      <dgm:t>
        <a:bodyPr/>
        <a:lstStyle/>
        <a:p>
          <a:endParaRPr lang="en-AU"/>
        </a:p>
      </dgm:t>
    </dgm:pt>
    <dgm:pt modelId="{AF9F4CE4-88FB-4B8C-A000-CFA86CFB7C97}" type="pres">
      <dgm:prSet presAssocID="{34C169EE-583D-4E9F-B12C-51A8E94E8897}" presName="theInnerList" presStyleCnt="0"/>
      <dgm:spPr/>
      <dgm:t>
        <a:bodyPr/>
        <a:lstStyle/>
        <a:p>
          <a:endParaRPr lang="en-AU"/>
        </a:p>
      </dgm:t>
    </dgm:pt>
    <dgm:pt modelId="{495787E6-2B43-42AB-B0E9-44D9DD388DFD}" type="pres">
      <dgm:prSet presAssocID="{34C169EE-583D-4E9F-B12C-51A8E94E8897}" presName="aSpace" presStyleCnt="0"/>
      <dgm:spPr/>
    </dgm:pt>
    <dgm:pt modelId="{FD1472EF-4993-44A2-8109-9A826A790ADD}" type="pres">
      <dgm:prSet presAssocID="{FA090818-1CF9-4839-A40A-66F772FFF119}" presName="compNode" presStyleCnt="0"/>
      <dgm:spPr/>
    </dgm:pt>
    <dgm:pt modelId="{627085C7-8720-453D-9CB3-01E1465A714D}" type="pres">
      <dgm:prSet presAssocID="{FA090818-1CF9-4839-A40A-66F772FFF119}" presName="aNode" presStyleLbl="bgShp" presStyleIdx="4" presStyleCnt="5"/>
      <dgm:spPr/>
      <dgm:t>
        <a:bodyPr/>
        <a:lstStyle/>
        <a:p>
          <a:endParaRPr lang="en-AU"/>
        </a:p>
      </dgm:t>
    </dgm:pt>
    <dgm:pt modelId="{D684339D-7268-4471-88A8-6FCDA766897D}" type="pres">
      <dgm:prSet presAssocID="{FA090818-1CF9-4839-A40A-66F772FFF119}" presName="textNode" presStyleLbl="bgShp" presStyleIdx="4" presStyleCnt="5"/>
      <dgm:spPr/>
      <dgm:t>
        <a:bodyPr/>
        <a:lstStyle/>
        <a:p>
          <a:endParaRPr lang="en-AU"/>
        </a:p>
      </dgm:t>
    </dgm:pt>
    <dgm:pt modelId="{2ADA3C81-C88F-4A33-8877-F57EE00B6B03}" type="pres">
      <dgm:prSet presAssocID="{FA090818-1CF9-4839-A40A-66F772FFF119}" presName="compChildNode" presStyleCnt="0"/>
      <dgm:spPr/>
    </dgm:pt>
    <dgm:pt modelId="{4111894C-ED48-4290-A28E-94336490F1EB}" type="pres">
      <dgm:prSet presAssocID="{FA090818-1CF9-4839-A40A-66F772FFF119}" presName="theInnerList" presStyleCnt="0"/>
      <dgm:spPr/>
    </dgm:pt>
  </dgm:ptLst>
  <dgm:cxnLst>
    <dgm:cxn modelId="{EA84E99A-E18E-4A86-B415-7691E14D15BF}" srcId="{78CDB5FE-6243-436C-A84E-0A75439C6744}" destId="{29FB21FA-3361-465A-90B8-C0D4688CAEE7}" srcOrd="0" destOrd="0" parTransId="{23F522D5-6A19-430C-8036-AB7DDDD004F7}" sibTransId="{F0806F54-B1FC-4E83-8F23-D585561BDFAF}"/>
    <dgm:cxn modelId="{34B3FA79-C361-4958-858E-3403344EB8BB}" srcId="{78CDB5FE-6243-436C-A84E-0A75439C6744}" destId="{FA090818-1CF9-4839-A40A-66F772FFF119}" srcOrd="4" destOrd="0" parTransId="{0DB1B3A0-62A5-4822-9FC4-CDD237B7D8CB}" sibTransId="{AAAFE389-2B74-4C99-B095-5171D48569F9}"/>
    <dgm:cxn modelId="{93F35B79-EFD6-48C0-AC29-83E0F2A32CC8}" type="presOf" srcId="{34C169EE-583D-4E9F-B12C-51A8E94E8897}" destId="{82A314B9-B574-4DB3-9139-5FEA0611FEC1}" srcOrd="0" destOrd="0" presId="urn:microsoft.com/office/officeart/2005/8/layout/lProcess2"/>
    <dgm:cxn modelId="{A9BA8085-0EC2-43E5-80E4-B827774D775B}" type="presOf" srcId="{3991E138-0566-485C-9A6D-EA58CC0816BE}" destId="{28DF638B-8D15-457B-960E-6EE3A441A832}" srcOrd="0" destOrd="0" presId="urn:microsoft.com/office/officeart/2005/8/layout/lProcess2"/>
    <dgm:cxn modelId="{8BF3F66E-81E7-4B9F-824C-566E6BBA46EF}" srcId="{78CDB5FE-6243-436C-A84E-0A75439C6744}" destId="{34C169EE-583D-4E9F-B12C-51A8E94E8897}" srcOrd="3" destOrd="0" parTransId="{EB4A1401-B7D0-461A-A0F8-4FC528FA8A12}" sibTransId="{BFAA1F2E-4E7E-4053-9D4C-9C3D0EF1D53C}"/>
    <dgm:cxn modelId="{A941585A-DB1C-4CA2-B188-1C30E95992C7}" type="presOf" srcId="{29FB21FA-3361-465A-90B8-C0D4688CAEE7}" destId="{CE9AC429-E9F5-463F-B5AB-B4A9A22DE8C7}" srcOrd="0" destOrd="0" presId="urn:microsoft.com/office/officeart/2005/8/layout/lProcess2"/>
    <dgm:cxn modelId="{560F0D2B-3492-4FF6-94F3-F1E71B5B16E6}" type="presOf" srcId="{29FB21FA-3361-465A-90B8-C0D4688CAEE7}" destId="{9952AE89-81A3-46FC-8529-698FDC6B0F6C}" srcOrd="1" destOrd="0" presId="urn:microsoft.com/office/officeart/2005/8/layout/lProcess2"/>
    <dgm:cxn modelId="{454F7EF6-7DA8-4AEA-B404-7FD956CD9FA6}" type="presOf" srcId="{F752D64B-EEE2-4BA4-BD28-6FC100F5F371}" destId="{DA44065F-E667-4730-9ABB-860EF16D6570}" srcOrd="0" destOrd="0" presId="urn:microsoft.com/office/officeart/2005/8/layout/lProcess2"/>
    <dgm:cxn modelId="{AA271C4E-22EA-45D2-A895-FAA554B46367}" type="presOf" srcId="{FA090818-1CF9-4839-A40A-66F772FFF119}" destId="{D684339D-7268-4471-88A8-6FCDA766897D}" srcOrd="1" destOrd="0" presId="urn:microsoft.com/office/officeart/2005/8/layout/lProcess2"/>
    <dgm:cxn modelId="{55AAC696-32D8-4F8F-BAEA-DF4BFC384E53}" type="presOf" srcId="{3991E138-0566-485C-9A6D-EA58CC0816BE}" destId="{605CF821-CFFD-45A1-8F7B-B90661C721D2}" srcOrd="1" destOrd="0" presId="urn:microsoft.com/office/officeart/2005/8/layout/lProcess2"/>
    <dgm:cxn modelId="{AE3B3B17-BF38-4D96-9C05-D568A3F8568C}" type="presOf" srcId="{F752D64B-EEE2-4BA4-BD28-6FC100F5F371}" destId="{99B7A47E-5EE6-4894-A5EC-79FF6D34DF88}" srcOrd="1" destOrd="0" presId="urn:microsoft.com/office/officeart/2005/8/layout/lProcess2"/>
    <dgm:cxn modelId="{5F27E080-B3B9-47D4-82D6-7EA90E275C27}" type="presOf" srcId="{FA090818-1CF9-4839-A40A-66F772FFF119}" destId="{627085C7-8720-453D-9CB3-01E1465A714D}" srcOrd="0" destOrd="0" presId="urn:microsoft.com/office/officeart/2005/8/layout/lProcess2"/>
    <dgm:cxn modelId="{D3E6ACB6-D1EF-431C-940C-9378D826FFCF}" type="presOf" srcId="{34C169EE-583D-4E9F-B12C-51A8E94E8897}" destId="{6896F8F1-D8A9-4202-A3EF-3EA123F80DCE}" srcOrd="1" destOrd="0" presId="urn:microsoft.com/office/officeart/2005/8/layout/lProcess2"/>
    <dgm:cxn modelId="{2E602464-0903-40F1-AEE6-EB7F1993F7C9}" type="presOf" srcId="{78CDB5FE-6243-436C-A84E-0A75439C6744}" destId="{47CBB31B-B814-4E9A-BA63-FD537B11CB11}" srcOrd="0" destOrd="0" presId="urn:microsoft.com/office/officeart/2005/8/layout/lProcess2"/>
    <dgm:cxn modelId="{7C0AECE3-47E1-49C1-8559-4CC1C347BC92}" srcId="{78CDB5FE-6243-436C-A84E-0A75439C6744}" destId="{F752D64B-EEE2-4BA4-BD28-6FC100F5F371}" srcOrd="1" destOrd="0" parTransId="{4390733A-1171-4AA1-B895-959677B9B358}" sibTransId="{2486C97A-FFA8-4EA2-8772-985F18071C85}"/>
    <dgm:cxn modelId="{CA105D8A-C9E5-4DAB-B434-5553DCCA9235}" srcId="{78CDB5FE-6243-436C-A84E-0A75439C6744}" destId="{3991E138-0566-485C-9A6D-EA58CC0816BE}" srcOrd="2" destOrd="0" parTransId="{91C0DCD1-ADF6-4A10-830B-A7104B0C65A7}" sibTransId="{D1A37682-BBB2-411E-BE47-BD3208EC63F4}"/>
    <dgm:cxn modelId="{321C3554-26D4-4243-9E08-20E38C91D88C}" type="presParOf" srcId="{47CBB31B-B814-4E9A-BA63-FD537B11CB11}" destId="{269217D0-D593-423D-87C5-EC9250EE9897}" srcOrd="0" destOrd="0" presId="urn:microsoft.com/office/officeart/2005/8/layout/lProcess2"/>
    <dgm:cxn modelId="{86A0C154-205A-429E-8804-8EE695151B47}" type="presParOf" srcId="{269217D0-D593-423D-87C5-EC9250EE9897}" destId="{CE9AC429-E9F5-463F-B5AB-B4A9A22DE8C7}" srcOrd="0" destOrd="0" presId="urn:microsoft.com/office/officeart/2005/8/layout/lProcess2"/>
    <dgm:cxn modelId="{F492D4F6-D65E-4AAB-AFC5-3093D82A1F2E}" type="presParOf" srcId="{269217D0-D593-423D-87C5-EC9250EE9897}" destId="{9952AE89-81A3-46FC-8529-698FDC6B0F6C}" srcOrd="1" destOrd="0" presId="urn:microsoft.com/office/officeart/2005/8/layout/lProcess2"/>
    <dgm:cxn modelId="{1FED838F-D291-44B8-A6E6-400AA1ED3A91}" type="presParOf" srcId="{269217D0-D593-423D-87C5-EC9250EE9897}" destId="{FFF09375-D031-4A64-9659-C731927E9F92}" srcOrd="2" destOrd="0" presId="urn:microsoft.com/office/officeart/2005/8/layout/lProcess2"/>
    <dgm:cxn modelId="{45DA8D44-1958-460A-8E69-7DF92068A218}" type="presParOf" srcId="{FFF09375-D031-4A64-9659-C731927E9F92}" destId="{59CB8E7F-D317-4902-B08E-D26E93111715}" srcOrd="0" destOrd="0" presId="urn:microsoft.com/office/officeart/2005/8/layout/lProcess2"/>
    <dgm:cxn modelId="{8DBA2D49-B5A2-4D2C-87BB-C884778E8B40}" type="presParOf" srcId="{47CBB31B-B814-4E9A-BA63-FD537B11CB11}" destId="{0AD4CE6B-4D32-4508-84B6-B6AA12F31EEB}" srcOrd="1" destOrd="0" presId="urn:microsoft.com/office/officeart/2005/8/layout/lProcess2"/>
    <dgm:cxn modelId="{B3F1CC2D-4A3E-4D33-8F7F-55B18F3DB5F9}" type="presParOf" srcId="{47CBB31B-B814-4E9A-BA63-FD537B11CB11}" destId="{BAD57688-560A-4904-9C98-FB1FDE729BD3}" srcOrd="2" destOrd="0" presId="urn:microsoft.com/office/officeart/2005/8/layout/lProcess2"/>
    <dgm:cxn modelId="{13BF4BA4-3CD0-48CE-AA93-80D8F549A02A}" type="presParOf" srcId="{BAD57688-560A-4904-9C98-FB1FDE729BD3}" destId="{DA44065F-E667-4730-9ABB-860EF16D6570}" srcOrd="0" destOrd="0" presId="urn:microsoft.com/office/officeart/2005/8/layout/lProcess2"/>
    <dgm:cxn modelId="{B1F42E0D-D54D-430A-B250-88018C532B9F}" type="presParOf" srcId="{BAD57688-560A-4904-9C98-FB1FDE729BD3}" destId="{99B7A47E-5EE6-4894-A5EC-79FF6D34DF88}" srcOrd="1" destOrd="0" presId="urn:microsoft.com/office/officeart/2005/8/layout/lProcess2"/>
    <dgm:cxn modelId="{88B40E67-34C7-4A36-9B4E-50D0BE14EFDE}" type="presParOf" srcId="{BAD57688-560A-4904-9C98-FB1FDE729BD3}" destId="{E46A088A-5D8B-4F02-B659-A9FFFEDFADD2}" srcOrd="2" destOrd="0" presId="urn:microsoft.com/office/officeart/2005/8/layout/lProcess2"/>
    <dgm:cxn modelId="{BC7E8377-02EA-49F4-8BCE-291B0DEA493A}" type="presParOf" srcId="{E46A088A-5D8B-4F02-B659-A9FFFEDFADD2}" destId="{F9620CFB-48A0-4036-B198-BF40619A3FD2}" srcOrd="0" destOrd="0" presId="urn:microsoft.com/office/officeart/2005/8/layout/lProcess2"/>
    <dgm:cxn modelId="{1930BD8D-B5B5-4047-B697-1001F4AD8804}" type="presParOf" srcId="{47CBB31B-B814-4E9A-BA63-FD537B11CB11}" destId="{DB92CF5C-95B8-4693-AE9A-6F8F5D0DB6AC}" srcOrd="3" destOrd="0" presId="urn:microsoft.com/office/officeart/2005/8/layout/lProcess2"/>
    <dgm:cxn modelId="{1BB40C60-B11C-4229-8CD7-65AF687EDB80}" type="presParOf" srcId="{47CBB31B-B814-4E9A-BA63-FD537B11CB11}" destId="{7FE356B6-765F-478B-B42C-9A2901CB465D}" srcOrd="4" destOrd="0" presId="urn:microsoft.com/office/officeart/2005/8/layout/lProcess2"/>
    <dgm:cxn modelId="{367D1A23-5062-4373-89E2-CFF7BED26F05}" type="presParOf" srcId="{7FE356B6-765F-478B-B42C-9A2901CB465D}" destId="{28DF638B-8D15-457B-960E-6EE3A441A832}" srcOrd="0" destOrd="0" presId="urn:microsoft.com/office/officeart/2005/8/layout/lProcess2"/>
    <dgm:cxn modelId="{EFB8F064-E04B-4518-BC34-702A9B9CB3F5}" type="presParOf" srcId="{7FE356B6-765F-478B-B42C-9A2901CB465D}" destId="{605CF821-CFFD-45A1-8F7B-B90661C721D2}" srcOrd="1" destOrd="0" presId="urn:microsoft.com/office/officeart/2005/8/layout/lProcess2"/>
    <dgm:cxn modelId="{CCEC7A38-80F2-4EE3-926D-DECE13A6EDE1}" type="presParOf" srcId="{7FE356B6-765F-478B-B42C-9A2901CB465D}" destId="{FF888907-1B2E-442F-BAE6-34840D218E47}" srcOrd="2" destOrd="0" presId="urn:microsoft.com/office/officeart/2005/8/layout/lProcess2"/>
    <dgm:cxn modelId="{F1242305-5B01-4737-B62E-48FC899872E2}" type="presParOf" srcId="{FF888907-1B2E-442F-BAE6-34840D218E47}" destId="{793D41F3-F955-4AEB-A1C3-45A4C4025CCB}" srcOrd="0" destOrd="0" presId="urn:microsoft.com/office/officeart/2005/8/layout/lProcess2"/>
    <dgm:cxn modelId="{7F5F6059-9D47-430B-A931-602538338A67}" type="presParOf" srcId="{47CBB31B-B814-4E9A-BA63-FD537B11CB11}" destId="{1ECB61FE-69AE-4EC1-BE82-C4C46D49DC1E}" srcOrd="5" destOrd="0" presId="urn:microsoft.com/office/officeart/2005/8/layout/lProcess2"/>
    <dgm:cxn modelId="{1D20A237-FC42-43D4-8818-D24336F600D2}" type="presParOf" srcId="{47CBB31B-B814-4E9A-BA63-FD537B11CB11}" destId="{CF0F94D6-7CC8-4C46-B14F-BCBEFDB372D1}" srcOrd="6" destOrd="0" presId="urn:microsoft.com/office/officeart/2005/8/layout/lProcess2"/>
    <dgm:cxn modelId="{905FC79A-6635-4AC3-9892-B2F4AEE257D6}" type="presParOf" srcId="{CF0F94D6-7CC8-4C46-B14F-BCBEFDB372D1}" destId="{82A314B9-B574-4DB3-9139-5FEA0611FEC1}" srcOrd="0" destOrd="0" presId="urn:microsoft.com/office/officeart/2005/8/layout/lProcess2"/>
    <dgm:cxn modelId="{BA288C6F-C3EB-4860-A875-FEB1545D2287}" type="presParOf" srcId="{CF0F94D6-7CC8-4C46-B14F-BCBEFDB372D1}" destId="{6896F8F1-D8A9-4202-A3EF-3EA123F80DCE}" srcOrd="1" destOrd="0" presId="urn:microsoft.com/office/officeart/2005/8/layout/lProcess2"/>
    <dgm:cxn modelId="{7A75254B-E718-44B9-A83B-514CA3C7ABB8}" type="presParOf" srcId="{CF0F94D6-7CC8-4C46-B14F-BCBEFDB372D1}" destId="{7E393DE6-A415-49E4-8A23-DE747BC6880F}" srcOrd="2" destOrd="0" presId="urn:microsoft.com/office/officeart/2005/8/layout/lProcess2"/>
    <dgm:cxn modelId="{ABB5355D-97C3-4E39-A14E-A115CB37F7E1}" type="presParOf" srcId="{7E393DE6-A415-49E4-8A23-DE747BC6880F}" destId="{AF9F4CE4-88FB-4B8C-A000-CFA86CFB7C97}" srcOrd="0" destOrd="0" presId="urn:microsoft.com/office/officeart/2005/8/layout/lProcess2"/>
    <dgm:cxn modelId="{A8B336E3-5B11-441C-8CB0-5277D6443E5F}" type="presParOf" srcId="{47CBB31B-B814-4E9A-BA63-FD537B11CB11}" destId="{495787E6-2B43-42AB-B0E9-44D9DD388DFD}" srcOrd="7" destOrd="0" presId="urn:microsoft.com/office/officeart/2005/8/layout/lProcess2"/>
    <dgm:cxn modelId="{D833C091-AEB6-48A7-82FF-5CE40D27E66D}" type="presParOf" srcId="{47CBB31B-B814-4E9A-BA63-FD537B11CB11}" destId="{FD1472EF-4993-44A2-8109-9A826A790ADD}" srcOrd="8" destOrd="0" presId="urn:microsoft.com/office/officeart/2005/8/layout/lProcess2"/>
    <dgm:cxn modelId="{AE50ECDB-8352-43E9-A7B4-9D86CF9A5B99}" type="presParOf" srcId="{FD1472EF-4993-44A2-8109-9A826A790ADD}" destId="{627085C7-8720-453D-9CB3-01E1465A714D}" srcOrd="0" destOrd="0" presId="urn:microsoft.com/office/officeart/2005/8/layout/lProcess2"/>
    <dgm:cxn modelId="{73F5EC1B-CECB-42F9-8CB4-74B20DD243EB}" type="presParOf" srcId="{FD1472EF-4993-44A2-8109-9A826A790ADD}" destId="{D684339D-7268-4471-88A8-6FCDA766897D}" srcOrd="1" destOrd="0" presId="urn:microsoft.com/office/officeart/2005/8/layout/lProcess2"/>
    <dgm:cxn modelId="{91C2A9EB-A35B-4246-BE46-D74E9DAC457C}" type="presParOf" srcId="{FD1472EF-4993-44A2-8109-9A826A790ADD}" destId="{2ADA3C81-C88F-4A33-8877-F57EE00B6B03}" srcOrd="2" destOrd="0" presId="urn:microsoft.com/office/officeart/2005/8/layout/lProcess2"/>
    <dgm:cxn modelId="{A5E40077-2BAA-42EC-888A-25D9E86239A0}" type="presParOf" srcId="{2ADA3C81-C88F-4A33-8877-F57EE00B6B03}" destId="{4111894C-ED48-4290-A28E-94336490F1E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CDB5FE-6243-436C-A84E-0A75439C6744}" type="doc">
      <dgm:prSet loTypeId="urn:microsoft.com/office/officeart/2005/8/layout/lProcess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AU"/>
        </a:p>
      </dgm:t>
    </dgm:pt>
    <dgm:pt modelId="{BD4BE2DF-0AAD-42BA-BE88-EE5325CAC802}">
      <dgm:prSet phldrT="[Text]" custT="1"/>
      <dgm:spPr>
        <a:solidFill>
          <a:schemeClr val="bg2">
            <a:lumMod val="50000"/>
          </a:schemeClr>
        </a:solidFill>
      </dgm:spPr>
      <dgm:t>
        <a:bodyPr anchor="t" anchorCtr="0"/>
        <a:lstStyle/>
        <a:p>
          <a:r>
            <a:rPr lang="en-AU" sz="1700" b="1" dirty="0" smtClean="0">
              <a:solidFill>
                <a:schemeClr val="bg1"/>
              </a:solidFill>
            </a:rPr>
            <a:t>Strategies</a:t>
          </a:r>
          <a:endParaRPr lang="en-AU" sz="1700" b="1" dirty="0">
            <a:solidFill>
              <a:schemeClr val="bg1"/>
            </a:solidFill>
          </a:endParaRPr>
        </a:p>
      </dgm:t>
    </dgm:pt>
    <dgm:pt modelId="{D7F4310C-343C-47F2-81E8-980D30B28CA0}" type="parTrans" cxnId="{56F4EAA4-E64E-4DA5-A404-AE53D5F1C0C9}">
      <dgm:prSet/>
      <dgm:spPr/>
      <dgm:t>
        <a:bodyPr/>
        <a:lstStyle/>
        <a:p>
          <a:endParaRPr lang="en-AU"/>
        </a:p>
      </dgm:t>
    </dgm:pt>
    <dgm:pt modelId="{4FF1ECC0-F4E0-4D7D-80AD-B395B4B2073E}" type="sibTrans" cxnId="{56F4EAA4-E64E-4DA5-A404-AE53D5F1C0C9}">
      <dgm:prSet/>
      <dgm:spPr/>
      <dgm:t>
        <a:bodyPr/>
        <a:lstStyle/>
        <a:p>
          <a:endParaRPr lang="en-AU"/>
        </a:p>
      </dgm:t>
    </dgm:pt>
    <dgm:pt modelId="{F752D64B-EEE2-4BA4-BD28-6FC100F5F371}">
      <dgm:prSet phldrT="[Text]" custT="1"/>
      <dgm:spPr>
        <a:solidFill>
          <a:schemeClr val="bg2">
            <a:lumMod val="75000"/>
          </a:schemeClr>
        </a:solidFill>
      </dgm:spPr>
      <dgm:t>
        <a:bodyPr anchor="t" anchorCtr="1"/>
        <a:lstStyle/>
        <a:p>
          <a:r>
            <a:rPr lang="en-AU" sz="1400" b="1" dirty="0" smtClean="0"/>
            <a:t>Student Experience</a:t>
          </a:r>
        </a:p>
      </dgm:t>
    </dgm:pt>
    <dgm:pt modelId="{4390733A-1171-4AA1-B895-959677B9B358}" type="parTrans" cxnId="{7C0AECE3-47E1-49C1-8559-4CC1C347BC92}">
      <dgm:prSet/>
      <dgm:spPr/>
      <dgm:t>
        <a:bodyPr/>
        <a:lstStyle/>
        <a:p>
          <a:endParaRPr lang="en-AU"/>
        </a:p>
      </dgm:t>
    </dgm:pt>
    <dgm:pt modelId="{2486C97A-FFA8-4EA2-8772-985F18071C85}" type="sibTrans" cxnId="{7C0AECE3-47E1-49C1-8559-4CC1C347BC92}">
      <dgm:prSet/>
      <dgm:spPr/>
      <dgm:t>
        <a:bodyPr/>
        <a:lstStyle/>
        <a:p>
          <a:endParaRPr lang="en-AU"/>
        </a:p>
      </dgm:t>
    </dgm:pt>
    <dgm:pt modelId="{94F14EA8-DDC6-4A2E-920F-1B7D049A75FF}">
      <dgm:prSet phldrT="[Text]" custT="1"/>
      <dgm:spPr>
        <a:solidFill>
          <a:schemeClr val="bg2">
            <a:lumMod val="75000"/>
          </a:schemeClr>
        </a:solidFill>
      </dgm:spPr>
      <dgm:t>
        <a:bodyPr anchor="t" anchorCtr="1"/>
        <a:lstStyle/>
        <a:p>
          <a:r>
            <a:rPr lang="en-AU" sz="1400" b="1" dirty="0" smtClean="0"/>
            <a:t>Research Leadership</a:t>
          </a:r>
        </a:p>
      </dgm:t>
    </dgm:pt>
    <dgm:pt modelId="{6767D9B6-E5C3-4AF7-8241-B8096B134BF4}" type="parTrans" cxnId="{9B0E5DB3-91D6-4E54-B349-2C81F10F7345}">
      <dgm:prSet/>
      <dgm:spPr/>
      <dgm:t>
        <a:bodyPr/>
        <a:lstStyle/>
        <a:p>
          <a:endParaRPr lang="en-AU"/>
        </a:p>
      </dgm:t>
    </dgm:pt>
    <dgm:pt modelId="{3EDF0828-F913-4A3D-A696-B9419B809A91}" type="sibTrans" cxnId="{9B0E5DB3-91D6-4E54-B349-2C81F10F7345}">
      <dgm:prSet/>
      <dgm:spPr/>
      <dgm:t>
        <a:bodyPr/>
        <a:lstStyle/>
        <a:p>
          <a:endParaRPr lang="en-AU"/>
        </a:p>
      </dgm:t>
    </dgm:pt>
    <dgm:pt modelId="{47CBB31B-B814-4E9A-BA63-FD537B11CB11}" type="pres">
      <dgm:prSet presAssocID="{78CDB5FE-6243-436C-A84E-0A75439C67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98B2ACC-607C-4813-80C2-1F865478C0D5}" type="pres">
      <dgm:prSet presAssocID="{BD4BE2DF-0AAD-42BA-BE88-EE5325CAC802}" presName="compNode" presStyleCnt="0"/>
      <dgm:spPr/>
      <dgm:t>
        <a:bodyPr/>
        <a:lstStyle/>
        <a:p>
          <a:endParaRPr lang="en-AU"/>
        </a:p>
      </dgm:t>
    </dgm:pt>
    <dgm:pt modelId="{2AE11FBA-DE9B-4870-913D-A005F8185634}" type="pres">
      <dgm:prSet presAssocID="{BD4BE2DF-0AAD-42BA-BE88-EE5325CAC802}" presName="aNode" presStyleLbl="bgShp" presStyleIdx="0" presStyleCnt="3" custScaleX="56434" custLinFactNeighborX="-9326" custLinFactNeighborY="65916"/>
      <dgm:spPr/>
      <dgm:t>
        <a:bodyPr/>
        <a:lstStyle/>
        <a:p>
          <a:endParaRPr lang="en-AU"/>
        </a:p>
      </dgm:t>
    </dgm:pt>
    <dgm:pt modelId="{990EBB50-4E68-4FDE-82FE-2CF13B66C63B}" type="pres">
      <dgm:prSet presAssocID="{BD4BE2DF-0AAD-42BA-BE88-EE5325CAC802}" presName="textNode" presStyleLbl="bgShp" presStyleIdx="0" presStyleCnt="3"/>
      <dgm:spPr/>
      <dgm:t>
        <a:bodyPr/>
        <a:lstStyle/>
        <a:p>
          <a:endParaRPr lang="en-AU"/>
        </a:p>
      </dgm:t>
    </dgm:pt>
    <dgm:pt modelId="{89DCD610-6386-4FD9-973C-273D6741A888}" type="pres">
      <dgm:prSet presAssocID="{BD4BE2DF-0AAD-42BA-BE88-EE5325CAC802}" presName="compChildNode" presStyleCnt="0"/>
      <dgm:spPr/>
      <dgm:t>
        <a:bodyPr/>
        <a:lstStyle/>
        <a:p>
          <a:endParaRPr lang="en-AU"/>
        </a:p>
      </dgm:t>
    </dgm:pt>
    <dgm:pt modelId="{3C08CC05-0E7B-4D33-B912-189F30895472}" type="pres">
      <dgm:prSet presAssocID="{BD4BE2DF-0AAD-42BA-BE88-EE5325CAC802}" presName="theInnerList" presStyleCnt="0"/>
      <dgm:spPr/>
      <dgm:t>
        <a:bodyPr/>
        <a:lstStyle/>
        <a:p>
          <a:endParaRPr lang="en-AU"/>
        </a:p>
      </dgm:t>
    </dgm:pt>
    <dgm:pt modelId="{7CBCE91A-FF9A-4C80-82FC-33CFA3F19199}" type="pres">
      <dgm:prSet presAssocID="{BD4BE2DF-0AAD-42BA-BE88-EE5325CAC802}" presName="aSpace" presStyleCnt="0"/>
      <dgm:spPr/>
      <dgm:t>
        <a:bodyPr/>
        <a:lstStyle/>
        <a:p>
          <a:endParaRPr lang="en-AU"/>
        </a:p>
      </dgm:t>
    </dgm:pt>
    <dgm:pt modelId="{BAD57688-560A-4904-9C98-FB1FDE729BD3}" type="pres">
      <dgm:prSet presAssocID="{F752D64B-EEE2-4BA4-BD28-6FC100F5F371}" presName="compNode" presStyleCnt="0"/>
      <dgm:spPr/>
      <dgm:t>
        <a:bodyPr/>
        <a:lstStyle/>
        <a:p>
          <a:endParaRPr lang="en-AU"/>
        </a:p>
      </dgm:t>
    </dgm:pt>
    <dgm:pt modelId="{DA44065F-E667-4730-9ABB-860EF16D6570}" type="pres">
      <dgm:prSet presAssocID="{F752D64B-EEE2-4BA4-BD28-6FC100F5F371}" presName="aNode" presStyleLbl="bgShp" presStyleIdx="1" presStyleCnt="3" custScaleX="110437" custLinFactNeighborX="694" custLinFactNeighborY="2528"/>
      <dgm:spPr/>
      <dgm:t>
        <a:bodyPr/>
        <a:lstStyle/>
        <a:p>
          <a:endParaRPr lang="en-AU"/>
        </a:p>
      </dgm:t>
    </dgm:pt>
    <dgm:pt modelId="{99B7A47E-5EE6-4894-A5EC-79FF6D34DF88}" type="pres">
      <dgm:prSet presAssocID="{F752D64B-EEE2-4BA4-BD28-6FC100F5F371}" presName="textNode" presStyleLbl="bgShp" presStyleIdx="1" presStyleCnt="3"/>
      <dgm:spPr/>
      <dgm:t>
        <a:bodyPr/>
        <a:lstStyle/>
        <a:p>
          <a:endParaRPr lang="en-AU"/>
        </a:p>
      </dgm:t>
    </dgm:pt>
    <dgm:pt modelId="{E46A088A-5D8B-4F02-B659-A9FFFEDFADD2}" type="pres">
      <dgm:prSet presAssocID="{F752D64B-EEE2-4BA4-BD28-6FC100F5F371}" presName="compChildNode" presStyleCnt="0"/>
      <dgm:spPr/>
      <dgm:t>
        <a:bodyPr/>
        <a:lstStyle/>
        <a:p>
          <a:endParaRPr lang="en-AU"/>
        </a:p>
      </dgm:t>
    </dgm:pt>
    <dgm:pt modelId="{F9620CFB-48A0-4036-B198-BF40619A3FD2}" type="pres">
      <dgm:prSet presAssocID="{F752D64B-EEE2-4BA4-BD28-6FC100F5F371}" presName="theInnerList" presStyleCnt="0"/>
      <dgm:spPr/>
      <dgm:t>
        <a:bodyPr/>
        <a:lstStyle/>
        <a:p>
          <a:endParaRPr lang="en-AU"/>
        </a:p>
      </dgm:t>
    </dgm:pt>
    <dgm:pt modelId="{DB92CF5C-95B8-4693-AE9A-6F8F5D0DB6AC}" type="pres">
      <dgm:prSet presAssocID="{F752D64B-EEE2-4BA4-BD28-6FC100F5F371}" presName="aSpace" presStyleCnt="0"/>
      <dgm:spPr/>
      <dgm:t>
        <a:bodyPr/>
        <a:lstStyle/>
        <a:p>
          <a:endParaRPr lang="en-AU"/>
        </a:p>
      </dgm:t>
    </dgm:pt>
    <dgm:pt modelId="{A8DCDC1B-6853-4208-841A-E117D6893D6D}" type="pres">
      <dgm:prSet presAssocID="{94F14EA8-DDC6-4A2E-920F-1B7D049A75FF}" presName="compNode" presStyleCnt="0"/>
      <dgm:spPr/>
    </dgm:pt>
    <dgm:pt modelId="{1BC8CAC8-E906-4669-8380-9616C7C669C8}" type="pres">
      <dgm:prSet presAssocID="{94F14EA8-DDC6-4A2E-920F-1B7D049A75FF}" presName="aNode" presStyleLbl="bgShp" presStyleIdx="2" presStyleCnt="3" custScaleX="131993" custLinFactNeighborX="-1776"/>
      <dgm:spPr/>
      <dgm:t>
        <a:bodyPr/>
        <a:lstStyle/>
        <a:p>
          <a:endParaRPr lang="en-AU"/>
        </a:p>
      </dgm:t>
    </dgm:pt>
    <dgm:pt modelId="{418D2A30-3A58-4059-BD23-37D930FF5C76}" type="pres">
      <dgm:prSet presAssocID="{94F14EA8-DDC6-4A2E-920F-1B7D049A75FF}" presName="textNode" presStyleLbl="bgShp" presStyleIdx="2" presStyleCnt="3"/>
      <dgm:spPr/>
      <dgm:t>
        <a:bodyPr/>
        <a:lstStyle/>
        <a:p>
          <a:endParaRPr lang="en-AU"/>
        </a:p>
      </dgm:t>
    </dgm:pt>
    <dgm:pt modelId="{170A107B-DE5D-4E22-B318-717208491029}" type="pres">
      <dgm:prSet presAssocID="{94F14EA8-DDC6-4A2E-920F-1B7D049A75FF}" presName="compChildNode" presStyleCnt="0"/>
      <dgm:spPr/>
    </dgm:pt>
    <dgm:pt modelId="{EA5C32FE-4C9E-487B-9E1F-AB460FD4D6C0}" type="pres">
      <dgm:prSet presAssocID="{94F14EA8-DDC6-4A2E-920F-1B7D049A75FF}" presName="theInnerList" presStyleCnt="0"/>
      <dgm:spPr/>
    </dgm:pt>
  </dgm:ptLst>
  <dgm:cxnLst>
    <dgm:cxn modelId="{00065F27-A5B7-4276-AE9F-6E66907F76CE}" type="presOf" srcId="{94F14EA8-DDC6-4A2E-920F-1B7D049A75FF}" destId="{418D2A30-3A58-4059-BD23-37D930FF5C76}" srcOrd="1" destOrd="0" presId="urn:microsoft.com/office/officeart/2005/8/layout/lProcess2"/>
    <dgm:cxn modelId="{7CE484DB-6A4A-4385-ADB6-2EA456A68226}" type="presOf" srcId="{BD4BE2DF-0AAD-42BA-BE88-EE5325CAC802}" destId="{990EBB50-4E68-4FDE-82FE-2CF13B66C63B}" srcOrd="1" destOrd="0" presId="urn:microsoft.com/office/officeart/2005/8/layout/lProcess2"/>
    <dgm:cxn modelId="{7C0AECE3-47E1-49C1-8559-4CC1C347BC92}" srcId="{78CDB5FE-6243-436C-A84E-0A75439C6744}" destId="{F752D64B-EEE2-4BA4-BD28-6FC100F5F371}" srcOrd="1" destOrd="0" parTransId="{4390733A-1171-4AA1-B895-959677B9B358}" sibTransId="{2486C97A-FFA8-4EA2-8772-985F18071C85}"/>
    <dgm:cxn modelId="{4CBC30DB-95F2-4804-86F2-6D252003BEB7}" type="presOf" srcId="{F752D64B-EEE2-4BA4-BD28-6FC100F5F371}" destId="{99B7A47E-5EE6-4894-A5EC-79FF6D34DF88}" srcOrd="1" destOrd="0" presId="urn:microsoft.com/office/officeart/2005/8/layout/lProcess2"/>
    <dgm:cxn modelId="{9B0E5DB3-91D6-4E54-B349-2C81F10F7345}" srcId="{78CDB5FE-6243-436C-A84E-0A75439C6744}" destId="{94F14EA8-DDC6-4A2E-920F-1B7D049A75FF}" srcOrd="2" destOrd="0" parTransId="{6767D9B6-E5C3-4AF7-8241-B8096B134BF4}" sibTransId="{3EDF0828-F913-4A3D-A696-B9419B809A91}"/>
    <dgm:cxn modelId="{6D551A28-958C-4BD0-9E45-8CCD061D97F8}" type="presOf" srcId="{78CDB5FE-6243-436C-A84E-0A75439C6744}" destId="{47CBB31B-B814-4E9A-BA63-FD537B11CB11}" srcOrd="0" destOrd="0" presId="urn:microsoft.com/office/officeart/2005/8/layout/lProcess2"/>
    <dgm:cxn modelId="{F56706C7-BB90-43B7-A336-355E7E65A70E}" type="presOf" srcId="{94F14EA8-DDC6-4A2E-920F-1B7D049A75FF}" destId="{1BC8CAC8-E906-4669-8380-9616C7C669C8}" srcOrd="0" destOrd="0" presId="urn:microsoft.com/office/officeart/2005/8/layout/lProcess2"/>
    <dgm:cxn modelId="{20A6AA79-E722-42F2-A25F-6E7B6DBDF9CC}" type="presOf" srcId="{F752D64B-EEE2-4BA4-BD28-6FC100F5F371}" destId="{DA44065F-E667-4730-9ABB-860EF16D6570}" srcOrd="0" destOrd="0" presId="urn:microsoft.com/office/officeart/2005/8/layout/lProcess2"/>
    <dgm:cxn modelId="{56F4EAA4-E64E-4DA5-A404-AE53D5F1C0C9}" srcId="{78CDB5FE-6243-436C-A84E-0A75439C6744}" destId="{BD4BE2DF-0AAD-42BA-BE88-EE5325CAC802}" srcOrd="0" destOrd="0" parTransId="{D7F4310C-343C-47F2-81E8-980D30B28CA0}" sibTransId="{4FF1ECC0-F4E0-4D7D-80AD-B395B4B2073E}"/>
    <dgm:cxn modelId="{EF64AFB6-6763-4192-B36D-6D863BC25B14}" type="presOf" srcId="{BD4BE2DF-0AAD-42BA-BE88-EE5325CAC802}" destId="{2AE11FBA-DE9B-4870-913D-A005F8185634}" srcOrd="0" destOrd="0" presId="urn:microsoft.com/office/officeart/2005/8/layout/lProcess2"/>
    <dgm:cxn modelId="{989096B8-729C-45C8-A967-996215C271AC}" type="presParOf" srcId="{47CBB31B-B814-4E9A-BA63-FD537B11CB11}" destId="{798B2ACC-607C-4813-80C2-1F865478C0D5}" srcOrd="0" destOrd="0" presId="urn:microsoft.com/office/officeart/2005/8/layout/lProcess2"/>
    <dgm:cxn modelId="{61E6BD63-A596-4808-8CA9-9FC03978B1A2}" type="presParOf" srcId="{798B2ACC-607C-4813-80C2-1F865478C0D5}" destId="{2AE11FBA-DE9B-4870-913D-A005F8185634}" srcOrd="0" destOrd="0" presId="urn:microsoft.com/office/officeart/2005/8/layout/lProcess2"/>
    <dgm:cxn modelId="{BA6CDF49-4CBB-45DE-A837-914D0023F9A1}" type="presParOf" srcId="{798B2ACC-607C-4813-80C2-1F865478C0D5}" destId="{990EBB50-4E68-4FDE-82FE-2CF13B66C63B}" srcOrd="1" destOrd="0" presId="urn:microsoft.com/office/officeart/2005/8/layout/lProcess2"/>
    <dgm:cxn modelId="{2FF8695B-0840-4864-B448-9A96DBEC06C0}" type="presParOf" srcId="{798B2ACC-607C-4813-80C2-1F865478C0D5}" destId="{89DCD610-6386-4FD9-973C-273D6741A888}" srcOrd="2" destOrd="0" presId="urn:microsoft.com/office/officeart/2005/8/layout/lProcess2"/>
    <dgm:cxn modelId="{E77A184D-326D-4FBC-B5CF-67A628FE83D0}" type="presParOf" srcId="{89DCD610-6386-4FD9-973C-273D6741A888}" destId="{3C08CC05-0E7B-4D33-B912-189F30895472}" srcOrd="0" destOrd="0" presId="urn:microsoft.com/office/officeart/2005/8/layout/lProcess2"/>
    <dgm:cxn modelId="{400FABFB-858D-45C3-8189-708AB3BD2C3A}" type="presParOf" srcId="{47CBB31B-B814-4E9A-BA63-FD537B11CB11}" destId="{7CBCE91A-FF9A-4C80-82FC-33CFA3F19199}" srcOrd="1" destOrd="0" presId="urn:microsoft.com/office/officeart/2005/8/layout/lProcess2"/>
    <dgm:cxn modelId="{E564073C-0108-4F35-A41D-CEA47511BAD6}" type="presParOf" srcId="{47CBB31B-B814-4E9A-BA63-FD537B11CB11}" destId="{BAD57688-560A-4904-9C98-FB1FDE729BD3}" srcOrd="2" destOrd="0" presId="urn:microsoft.com/office/officeart/2005/8/layout/lProcess2"/>
    <dgm:cxn modelId="{C72B0C17-9A2A-4E20-8C2B-E6D3B49C68BB}" type="presParOf" srcId="{BAD57688-560A-4904-9C98-FB1FDE729BD3}" destId="{DA44065F-E667-4730-9ABB-860EF16D6570}" srcOrd="0" destOrd="0" presId="urn:microsoft.com/office/officeart/2005/8/layout/lProcess2"/>
    <dgm:cxn modelId="{78B7D027-3143-4CDE-BB87-D04E48ED0CB6}" type="presParOf" srcId="{BAD57688-560A-4904-9C98-FB1FDE729BD3}" destId="{99B7A47E-5EE6-4894-A5EC-79FF6D34DF88}" srcOrd="1" destOrd="0" presId="urn:microsoft.com/office/officeart/2005/8/layout/lProcess2"/>
    <dgm:cxn modelId="{2415D0CB-A7DD-4DCC-9F5D-3E0FD8DA546A}" type="presParOf" srcId="{BAD57688-560A-4904-9C98-FB1FDE729BD3}" destId="{E46A088A-5D8B-4F02-B659-A9FFFEDFADD2}" srcOrd="2" destOrd="0" presId="urn:microsoft.com/office/officeart/2005/8/layout/lProcess2"/>
    <dgm:cxn modelId="{A15EA4E7-B2E8-4B05-A40C-5EDBAD4C5E06}" type="presParOf" srcId="{E46A088A-5D8B-4F02-B659-A9FFFEDFADD2}" destId="{F9620CFB-48A0-4036-B198-BF40619A3FD2}" srcOrd="0" destOrd="0" presId="urn:microsoft.com/office/officeart/2005/8/layout/lProcess2"/>
    <dgm:cxn modelId="{9F4C448A-7AB7-44C7-A93A-76C73A4DDE77}" type="presParOf" srcId="{47CBB31B-B814-4E9A-BA63-FD537B11CB11}" destId="{DB92CF5C-95B8-4693-AE9A-6F8F5D0DB6AC}" srcOrd="3" destOrd="0" presId="urn:microsoft.com/office/officeart/2005/8/layout/lProcess2"/>
    <dgm:cxn modelId="{EE916981-A715-4868-B542-C3DE9F3099C8}" type="presParOf" srcId="{47CBB31B-B814-4E9A-BA63-FD537B11CB11}" destId="{A8DCDC1B-6853-4208-841A-E117D6893D6D}" srcOrd="4" destOrd="0" presId="urn:microsoft.com/office/officeart/2005/8/layout/lProcess2"/>
    <dgm:cxn modelId="{C0DFACD1-4CE0-4BEA-8143-F23C45AADC19}" type="presParOf" srcId="{A8DCDC1B-6853-4208-841A-E117D6893D6D}" destId="{1BC8CAC8-E906-4669-8380-9616C7C669C8}" srcOrd="0" destOrd="0" presId="urn:microsoft.com/office/officeart/2005/8/layout/lProcess2"/>
    <dgm:cxn modelId="{DC723F39-5CF5-428B-88DF-00143AFB8917}" type="presParOf" srcId="{A8DCDC1B-6853-4208-841A-E117D6893D6D}" destId="{418D2A30-3A58-4059-BD23-37D930FF5C76}" srcOrd="1" destOrd="0" presId="urn:microsoft.com/office/officeart/2005/8/layout/lProcess2"/>
    <dgm:cxn modelId="{4D389A3F-5051-43AC-B0D4-E4FE185A0348}" type="presParOf" srcId="{A8DCDC1B-6853-4208-841A-E117D6893D6D}" destId="{170A107B-DE5D-4E22-B318-717208491029}" srcOrd="2" destOrd="0" presId="urn:microsoft.com/office/officeart/2005/8/layout/lProcess2"/>
    <dgm:cxn modelId="{A70B29D1-7E88-4D50-8D53-F6B96C55041A}" type="presParOf" srcId="{170A107B-DE5D-4E22-B318-717208491029}" destId="{EA5C32FE-4C9E-487B-9E1F-AB460FD4D6C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DB5FE-6243-436C-A84E-0A75439C6744}" type="doc">
      <dgm:prSet loTypeId="urn:microsoft.com/office/officeart/2005/8/layout/lProcess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AU"/>
        </a:p>
      </dgm:t>
    </dgm:pt>
    <dgm:pt modelId="{BD4BE2DF-0AAD-42BA-BE88-EE5325CAC802}">
      <dgm:prSet phldrT="[Text]" custT="1"/>
      <dgm:spPr>
        <a:solidFill>
          <a:schemeClr val="tx2"/>
        </a:solidFill>
      </dgm:spPr>
      <dgm:t>
        <a:bodyPr anchor="t" anchorCtr="0"/>
        <a:lstStyle/>
        <a:p>
          <a:r>
            <a:rPr lang="en-AU" sz="1700" b="1" dirty="0" smtClean="0">
              <a:solidFill>
                <a:schemeClr val="bg1"/>
              </a:solidFill>
            </a:rPr>
            <a:t>Values</a:t>
          </a:r>
          <a:endParaRPr lang="en-AU" sz="1700" b="1" dirty="0">
            <a:solidFill>
              <a:schemeClr val="bg1"/>
            </a:solidFill>
          </a:endParaRPr>
        </a:p>
      </dgm:t>
    </dgm:pt>
    <dgm:pt modelId="{D7F4310C-343C-47F2-81E8-980D30B28CA0}" type="parTrans" cxnId="{56F4EAA4-E64E-4DA5-A404-AE53D5F1C0C9}">
      <dgm:prSet/>
      <dgm:spPr/>
      <dgm:t>
        <a:bodyPr/>
        <a:lstStyle/>
        <a:p>
          <a:endParaRPr lang="en-AU"/>
        </a:p>
      </dgm:t>
    </dgm:pt>
    <dgm:pt modelId="{4FF1ECC0-F4E0-4D7D-80AD-B395B4B2073E}" type="sibTrans" cxnId="{56F4EAA4-E64E-4DA5-A404-AE53D5F1C0C9}">
      <dgm:prSet/>
      <dgm:spPr/>
      <dgm:t>
        <a:bodyPr/>
        <a:lstStyle/>
        <a:p>
          <a:endParaRPr lang="en-AU"/>
        </a:p>
      </dgm:t>
    </dgm:pt>
    <dgm:pt modelId="{BE16C846-D201-4F65-B0AF-85924129123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t" anchorCtr="1"/>
        <a:lstStyle/>
        <a:p>
          <a:r>
            <a:rPr lang="en-AU" sz="1400" b="1" dirty="0" smtClean="0"/>
            <a:t>Excellence</a:t>
          </a:r>
        </a:p>
      </dgm:t>
    </dgm:pt>
    <dgm:pt modelId="{7C7B9A0A-389B-44D3-99DE-9223670974B6}" type="parTrans" cxnId="{98D4349A-F448-4C38-AD73-15915A7E9A16}">
      <dgm:prSet/>
      <dgm:spPr/>
      <dgm:t>
        <a:bodyPr/>
        <a:lstStyle/>
        <a:p>
          <a:endParaRPr lang="en-AU"/>
        </a:p>
      </dgm:t>
    </dgm:pt>
    <dgm:pt modelId="{8C8864B8-D4DE-4438-B2C0-126F762A380A}" type="sibTrans" cxnId="{98D4349A-F448-4C38-AD73-15915A7E9A16}">
      <dgm:prSet/>
      <dgm:spPr/>
      <dgm:t>
        <a:bodyPr/>
        <a:lstStyle/>
        <a:p>
          <a:endParaRPr lang="en-AU"/>
        </a:p>
      </dgm:t>
    </dgm:pt>
    <dgm:pt modelId="{3006B239-0ED0-4DB2-8C4D-F7CB5FFCCD20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t" anchorCtr="1"/>
        <a:lstStyle/>
        <a:p>
          <a:r>
            <a:rPr lang="en-AU" sz="1400" b="1" dirty="0" smtClean="0"/>
            <a:t>Opportunity</a:t>
          </a:r>
        </a:p>
      </dgm:t>
    </dgm:pt>
    <dgm:pt modelId="{3E32A3E9-D90C-4DA4-9A88-6CFCB2DD2516}" type="parTrans" cxnId="{EF3461D4-9E54-49A2-B049-94D9935CA421}">
      <dgm:prSet/>
      <dgm:spPr/>
      <dgm:t>
        <a:bodyPr/>
        <a:lstStyle/>
        <a:p>
          <a:endParaRPr lang="en-AU"/>
        </a:p>
      </dgm:t>
    </dgm:pt>
    <dgm:pt modelId="{0A78A3A2-3592-464C-A70B-33FDD89FD2EF}" type="sibTrans" cxnId="{EF3461D4-9E54-49A2-B049-94D9935CA421}">
      <dgm:prSet/>
      <dgm:spPr/>
      <dgm:t>
        <a:bodyPr/>
        <a:lstStyle/>
        <a:p>
          <a:endParaRPr lang="en-AU"/>
        </a:p>
      </dgm:t>
    </dgm:pt>
    <dgm:pt modelId="{005BAD47-CD8D-4373-9039-CCB1EE78196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t" anchorCtr="1"/>
        <a:lstStyle/>
        <a:p>
          <a:r>
            <a:rPr lang="en-AU" sz="1400" b="1" dirty="0" smtClean="0"/>
            <a:t>Courage</a:t>
          </a:r>
        </a:p>
      </dgm:t>
    </dgm:pt>
    <dgm:pt modelId="{E0CAFE54-42C0-479B-8469-5E8ED9626263}" type="parTrans" cxnId="{8F73E7A1-7872-4931-BB4A-D0E4EE573A91}">
      <dgm:prSet/>
      <dgm:spPr/>
      <dgm:t>
        <a:bodyPr/>
        <a:lstStyle/>
        <a:p>
          <a:endParaRPr lang="en-AU"/>
        </a:p>
      </dgm:t>
    </dgm:pt>
    <dgm:pt modelId="{D79D0830-AFAE-4F25-861E-2815799580E3}" type="sibTrans" cxnId="{8F73E7A1-7872-4931-BB4A-D0E4EE573A91}">
      <dgm:prSet/>
      <dgm:spPr/>
      <dgm:t>
        <a:bodyPr/>
        <a:lstStyle/>
        <a:p>
          <a:endParaRPr lang="en-AU"/>
        </a:p>
      </dgm:t>
    </dgm:pt>
    <dgm:pt modelId="{10845BDC-A116-45B5-9EE8-B3E766FE2C63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t" anchorCtr="1"/>
        <a:lstStyle/>
        <a:p>
          <a:r>
            <a:rPr lang="en-AU" sz="1400" b="1" dirty="0" smtClean="0"/>
            <a:t>Honesty</a:t>
          </a:r>
        </a:p>
      </dgm:t>
    </dgm:pt>
    <dgm:pt modelId="{65E26A66-B754-47B7-94ED-E6C09CC9CA15}" type="parTrans" cxnId="{48F0BA23-3597-4A56-B328-7E252BE368B0}">
      <dgm:prSet/>
      <dgm:spPr/>
      <dgm:t>
        <a:bodyPr/>
        <a:lstStyle/>
        <a:p>
          <a:endParaRPr lang="en-AU"/>
        </a:p>
      </dgm:t>
    </dgm:pt>
    <dgm:pt modelId="{68D4F319-455F-4F07-9952-E9AFE05E82F1}" type="sibTrans" cxnId="{48F0BA23-3597-4A56-B328-7E252BE368B0}">
      <dgm:prSet/>
      <dgm:spPr/>
      <dgm:t>
        <a:bodyPr/>
        <a:lstStyle/>
        <a:p>
          <a:endParaRPr lang="en-AU"/>
        </a:p>
      </dgm:t>
    </dgm:pt>
    <dgm:pt modelId="{7FB9C59F-BEB6-418D-9596-BAAF854C6AC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t" anchorCtr="1"/>
        <a:lstStyle/>
        <a:p>
          <a:r>
            <a:rPr lang="en-AU" sz="1400" b="1" dirty="0" smtClean="0"/>
            <a:t>Respect</a:t>
          </a:r>
        </a:p>
      </dgm:t>
    </dgm:pt>
    <dgm:pt modelId="{1C76F9D5-F9F0-4FB3-AE92-001B18874AA0}" type="parTrans" cxnId="{55FA7276-94A3-4935-B0E5-7D0E182F8708}">
      <dgm:prSet/>
      <dgm:spPr/>
      <dgm:t>
        <a:bodyPr/>
        <a:lstStyle/>
        <a:p>
          <a:endParaRPr lang="en-AU"/>
        </a:p>
      </dgm:t>
    </dgm:pt>
    <dgm:pt modelId="{88943060-950D-4FB1-BC8A-8DD9557AB3D9}" type="sibTrans" cxnId="{55FA7276-94A3-4935-B0E5-7D0E182F8708}">
      <dgm:prSet/>
      <dgm:spPr/>
      <dgm:t>
        <a:bodyPr/>
        <a:lstStyle/>
        <a:p>
          <a:endParaRPr lang="en-AU"/>
        </a:p>
      </dgm:t>
    </dgm:pt>
    <dgm:pt modelId="{47CBB31B-B814-4E9A-BA63-FD537B11CB11}" type="pres">
      <dgm:prSet presAssocID="{78CDB5FE-6243-436C-A84E-0A75439C67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98B2ACC-607C-4813-80C2-1F865478C0D5}" type="pres">
      <dgm:prSet presAssocID="{BD4BE2DF-0AAD-42BA-BE88-EE5325CAC802}" presName="compNode" presStyleCnt="0"/>
      <dgm:spPr/>
      <dgm:t>
        <a:bodyPr/>
        <a:lstStyle/>
        <a:p>
          <a:endParaRPr lang="en-AU"/>
        </a:p>
      </dgm:t>
    </dgm:pt>
    <dgm:pt modelId="{2AE11FBA-DE9B-4870-913D-A005F8185634}" type="pres">
      <dgm:prSet presAssocID="{BD4BE2DF-0AAD-42BA-BE88-EE5325CAC802}" presName="aNode" presStyleLbl="bgShp" presStyleIdx="0" presStyleCnt="6" custFlipHor="1" custScaleX="124920" custLinFactNeighborX="1900"/>
      <dgm:spPr/>
      <dgm:t>
        <a:bodyPr/>
        <a:lstStyle/>
        <a:p>
          <a:endParaRPr lang="en-AU"/>
        </a:p>
      </dgm:t>
    </dgm:pt>
    <dgm:pt modelId="{990EBB50-4E68-4FDE-82FE-2CF13B66C63B}" type="pres">
      <dgm:prSet presAssocID="{BD4BE2DF-0AAD-42BA-BE88-EE5325CAC802}" presName="textNode" presStyleLbl="bgShp" presStyleIdx="0" presStyleCnt="6"/>
      <dgm:spPr/>
      <dgm:t>
        <a:bodyPr/>
        <a:lstStyle/>
        <a:p>
          <a:endParaRPr lang="en-AU"/>
        </a:p>
      </dgm:t>
    </dgm:pt>
    <dgm:pt modelId="{89DCD610-6386-4FD9-973C-273D6741A888}" type="pres">
      <dgm:prSet presAssocID="{BD4BE2DF-0AAD-42BA-BE88-EE5325CAC802}" presName="compChildNode" presStyleCnt="0"/>
      <dgm:spPr/>
      <dgm:t>
        <a:bodyPr/>
        <a:lstStyle/>
        <a:p>
          <a:endParaRPr lang="en-AU"/>
        </a:p>
      </dgm:t>
    </dgm:pt>
    <dgm:pt modelId="{3C08CC05-0E7B-4D33-B912-189F30895472}" type="pres">
      <dgm:prSet presAssocID="{BD4BE2DF-0AAD-42BA-BE88-EE5325CAC802}" presName="theInnerList" presStyleCnt="0"/>
      <dgm:spPr/>
      <dgm:t>
        <a:bodyPr/>
        <a:lstStyle/>
        <a:p>
          <a:endParaRPr lang="en-AU"/>
        </a:p>
      </dgm:t>
    </dgm:pt>
    <dgm:pt modelId="{7CBCE91A-FF9A-4C80-82FC-33CFA3F19199}" type="pres">
      <dgm:prSet presAssocID="{BD4BE2DF-0AAD-42BA-BE88-EE5325CAC802}" presName="aSpace" presStyleCnt="0"/>
      <dgm:spPr/>
      <dgm:t>
        <a:bodyPr/>
        <a:lstStyle/>
        <a:p>
          <a:endParaRPr lang="en-AU"/>
        </a:p>
      </dgm:t>
    </dgm:pt>
    <dgm:pt modelId="{3830E6A6-E66F-4B00-9A08-4BD6307CB9E4}" type="pres">
      <dgm:prSet presAssocID="{10845BDC-A116-45B5-9EE8-B3E766FE2C63}" presName="compNode" presStyleCnt="0"/>
      <dgm:spPr/>
    </dgm:pt>
    <dgm:pt modelId="{919D9710-FB78-4D10-83BA-D0ED8CB33D05}" type="pres">
      <dgm:prSet presAssocID="{10845BDC-A116-45B5-9EE8-B3E766FE2C63}" presName="aNode" presStyleLbl="bgShp" presStyleIdx="1" presStyleCnt="6"/>
      <dgm:spPr/>
      <dgm:t>
        <a:bodyPr/>
        <a:lstStyle/>
        <a:p>
          <a:endParaRPr lang="en-AU"/>
        </a:p>
      </dgm:t>
    </dgm:pt>
    <dgm:pt modelId="{3E0FDB02-C35D-4172-841C-45AF189E6300}" type="pres">
      <dgm:prSet presAssocID="{10845BDC-A116-45B5-9EE8-B3E766FE2C63}" presName="textNode" presStyleLbl="bgShp" presStyleIdx="1" presStyleCnt="6"/>
      <dgm:spPr/>
      <dgm:t>
        <a:bodyPr/>
        <a:lstStyle/>
        <a:p>
          <a:endParaRPr lang="en-AU"/>
        </a:p>
      </dgm:t>
    </dgm:pt>
    <dgm:pt modelId="{787C7A9D-5CAD-4123-B689-A5CC4034CBB5}" type="pres">
      <dgm:prSet presAssocID="{10845BDC-A116-45B5-9EE8-B3E766FE2C63}" presName="compChildNode" presStyleCnt="0"/>
      <dgm:spPr/>
    </dgm:pt>
    <dgm:pt modelId="{105EACAA-9AD4-42BA-9190-C20CE6D6EBA3}" type="pres">
      <dgm:prSet presAssocID="{10845BDC-A116-45B5-9EE8-B3E766FE2C63}" presName="theInnerList" presStyleCnt="0"/>
      <dgm:spPr/>
    </dgm:pt>
    <dgm:pt modelId="{7A8C79A1-63D5-4C6C-8E66-916093CE16AA}" type="pres">
      <dgm:prSet presAssocID="{10845BDC-A116-45B5-9EE8-B3E766FE2C63}" presName="aSpace" presStyleCnt="0"/>
      <dgm:spPr/>
    </dgm:pt>
    <dgm:pt modelId="{9622DEEB-A036-4D08-A69D-5CA89D5C624F}" type="pres">
      <dgm:prSet presAssocID="{7FB9C59F-BEB6-418D-9596-BAAF854C6ACC}" presName="compNode" presStyleCnt="0"/>
      <dgm:spPr/>
    </dgm:pt>
    <dgm:pt modelId="{9193234D-0908-4194-8EA1-9E5B72860A15}" type="pres">
      <dgm:prSet presAssocID="{7FB9C59F-BEB6-418D-9596-BAAF854C6ACC}" presName="aNode" presStyleLbl="bgShp" presStyleIdx="2" presStyleCnt="6"/>
      <dgm:spPr/>
      <dgm:t>
        <a:bodyPr/>
        <a:lstStyle/>
        <a:p>
          <a:endParaRPr lang="en-AU"/>
        </a:p>
      </dgm:t>
    </dgm:pt>
    <dgm:pt modelId="{CFAF5D1D-68AA-4647-8BC7-BD063558CA5D}" type="pres">
      <dgm:prSet presAssocID="{7FB9C59F-BEB6-418D-9596-BAAF854C6ACC}" presName="textNode" presStyleLbl="bgShp" presStyleIdx="2" presStyleCnt="6"/>
      <dgm:spPr/>
      <dgm:t>
        <a:bodyPr/>
        <a:lstStyle/>
        <a:p>
          <a:endParaRPr lang="en-AU"/>
        </a:p>
      </dgm:t>
    </dgm:pt>
    <dgm:pt modelId="{9B7A9B54-39FC-421C-B256-45386A7E8DCD}" type="pres">
      <dgm:prSet presAssocID="{7FB9C59F-BEB6-418D-9596-BAAF854C6ACC}" presName="compChildNode" presStyleCnt="0"/>
      <dgm:spPr/>
    </dgm:pt>
    <dgm:pt modelId="{B89C7A0A-82A7-47DC-9680-072EC673E68D}" type="pres">
      <dgm:prSet presAssocID="{7FB9C59F-BEB6-418D-9596-BAAF854C6ACC}" presName="theInnerList" presStyleCnt="0"/>
      <dgm:spPr/>
    </dgm:pt>
    <dgm:pt modelId="{19F0CD7D-9A9A-4013-AA03-71320997E071}" type="pres">
      <dgm:prSet presAssocID="{7FB9C59F-BEB6-418D-9596-BAAF854C6ACC}" presName="aSpace" presStyleCnt="0"/>
      <dgm:spPr/>
    </dgm:pt>
    <dgm:pt modelId="{CB037036-7577-414C-8F4F-ED914F5B4F5B}" type="pres">
      <dgm:prSet presAssocID="{3006B239-0ED0-4DB2-8C4D-F7CB5FFCCD20}" presName="compNode" presStyleCnt="0"/>
      <dgm:spPr/>
    </dgm:pt>
    <dgm:pt modelId="{4DDC1381-C3BF-4716-A0C6-6C11B54B7028}" type="pres">
      <dgm:prSet presAssocID="{3006B239-0ED0-4DB2-8C4D-F7CB5FFCCD20}" presName="aNode" presStyleLbl="bgShp" presStyleIdx="3" presStyleCnt="6"/>
      <dgm:spPr/>
      <dgm:t>
        <a:bodyPr/>
        <a:lstStyle/>
        <a:p>
          <a:endParaRPr lang="en-AU"/>
        </a:p>
      </dgm:t>
    </dgm:pt>
    <dgm:pt modelId="{4AC6D4FC-1CFF-45C0-ADAE-8B77E80CFC10}" type="pres">
      <dgm:prSet presAssocID="{3006B239-0ED0-4DB2-8C4D-F7CB5FFCCD20}" presName="textNode" presStyleLbl="bgShp" presStyleIdx="3" presStyleCnt="6"/>
      <dgm:spPr/>
      <dgm:t>
        <a:bodyPr/>
        <a:lstStyle/>
        <a:p>
          <a:endParaRPr lang="en-AU"/>
        </a:p>
      </dgm:t>
    </dgm:pt>
    <dgm:pt modelId="{588989B6-BB3A-4948-B4CE-7AC34C23B440}" type="pres">
      <dgm:prSet presAssocID="{3006B239-0ED0-4DB2-8C4D-F7CB5FFCCD20}" presName="compChildNode" presStyleCnt="0"/>
      <dgm:spPr/>
    </dgm:pt>
    <dgm:pt modelId="{0455246D-E066-4480-80BC-9B018770B042}" type="pres">
      <dgm:prSet presAssocID="{3006B239-0ED0-4DB2-8C4D-F7CB5FFCCD20}" presName="theInnerList" presStyleCnt="0"/>
      <dgm:spPr/>
    </dgm:pt>
    <dgm:pt modelId="{7EB38647-C628-40A4-AD43-7518823F65EB}" type="pres">
      <dgm:prSet presAssocID="{3006B239-0ED0-4DB2-8C4D-F7CB5FFCCD20}" presName="aSpace" presStyleCnt="0"/>
      <dgm:spPr/>
    </dgm:pt>
    <dgm:pt modelId="{030B475A-6757-47CC-9BD1-88089A2E1554}" type="pres">
      <dgm:prSet presAssocID="{005BAD47-CD8D-4373-9039-CCB1EE781964}" presName="compNode" presStyleCnt="0"/>
      <dgm:spPr/>
    </dgm:pt>
    <dgm:pt modelId="{5A1B0A2A-B015-45E1-A2F0-74FE6B5819B4}" type="pres">
      <dgm:prSet presAssocID="{005BAD47-CD8D-4373-9039-CCB1EE781964}" presName="aNode" presStyleLbl="bgShp" presStyleIdx="4" presStyleCnt="6"/>
      <dgm:spPr/>
      <dgm:t>
        <a:bodyPr/>
        <a:lstStyle/>
        <a:p>
          <a:endParaRPr lang="en-AU"/>
        </a:p>
      </dgm:t>
    </dgm:pt>
    <dgm:pt modelId="{ADE8CCC5-9E2C-4E1E-AECD-7065EA5408A7}" type="pres">
      <dgm:prSet presAssocID="{005BAD47-CD8D-4373-9039-CCB1EE781964}" presName="textNode" presStyleLbl="bgShp" presStyleIdx="4" presStyleCnt="6"/>
      <dgm:spPr/>
      <dgm:t>
        <a:bodyPr/>
        <a:lstStyle/>
        <a:p>
          <a:endParaRPr lang="en-AU"/>
        </a:p>
      </dgm:t>
    </dgm:pt>
    <dgm:pt modelId="{E635EE52-6B32-4CEC-ADC0-192848DFA4E0}" type="pres">
      <dgm:prSet presAssocID="{005BAD47-CD8D-4373-9039-CCB1EE781964}" presName="compChildNode" presStyleCnt="0"/>
      <dgm:spPr/>
    </dgm:pt>
    <dgm:pt modelId="{FCCA3237-BE7F-4B4C-9933-F5EE1054518E}" type="pres">
      <dgm:prSet presAssocID="{005BAD47-CD8D-4373-9039-CCB1EE781964}" presName="theInnerList" presStyleCnt="0"/>
      <dgm:spPr/>
    </dgm:pt>
    <dgm:pt modelId="{77EF9EA7-1450-41C0-84A8-802D04289423}" type="pres">
      <dgm:prSet presAssocID="{005BAD47-CD8D-4373-9039-CCB1EE781964}" presName="aSpace" presStyleCnt="0"/>
      <dgm:spPr/>
    </dgm:pt>
    <dgm:pt modelId="{C72F6F03-A26F-4388-A44D-B02D3AE6D5C1}" type="pres">
      <dgm:prSet presAssocID="{BE16C846-D201-4F65-B0AF-859241291232}" presName="compNode" presStyleCnt="0"/>
      <dgm:spPr/>
    </dgm:pt>
    <dgm:pt modelId="{91A53856-9451-4720-ACA2-088E797AA261}" type="pres">
      <dgm:prSet presAssocID="{BE16C846-D201-4F65-B0AF-859241291232}" presName="aNode" presStyleLbl="bgShp" presStyleIdx="5" presStyleCnt="6"/>
      <dgm:spPr/>
      <dgm:t>
        <a:bodyPr/>
        <a:lstStyle/>
        <a:p>
          <a:endParaRPr lang="en-AU"/>
        </a:p>
      </dgm:t>
    </dgm:pt>
    <dgm:pt modelId="{D7056C06-2ADC-4DA0-9162-04C46861D895}" type="pres">
      <dgm:prSet presAssocID="{BE16C846-D201-4F65-B0AF-859241291232}" presName="textNode" presStyleLbl="bgShp" presStyleIdx="5" presStyleCnt="6"/>
      <dgm:spPr/>
      <dgm:t>
        <a:bodyPr/>
        <a:lstStyle/>
        <a:p>
          <a:endParaRPr lang="en-AU"/>
        </a:p>
      </dgm:t>
    </dgm:pt>
    <dgm:pt modelId="{3DC91443-8EF1-4606-967A-7C7C7EB13B46}" type="pres">
      <dgm:prSet presAssocID="{BE16C846-D201-4F65-B0AF-859241291232}" presName="compChildNode" presStyleCnt="0"/>
      <dgm:spPr/>
    </dgm:pt>
    <dgm:pt modelId="{75B3640C-043B-4A06-9BEF-47693C8AE4E1}" type="pres">
      <dgm:prSet presAssocID="{BE16C846-D201-4F65-B0AF-859241291232}" presName="theInnerList" presStyleCnt="0"/>
      <dgm:spPr/>
    </dgm:pt>
  </dgm:ptLst>
  <dgm:cxnLst>
    <dgm:cxn modelId="{1A7EF94C-9412-428A-8313-70EB41654AC7}" type="presOf" srcId="{7FB9C59F-BEB6-418D-9596-BAAF854C6ACC}" destId="{CFAF5D1D-68AA-4647-8BC7-BD063558CA5D}" srcOrd="1" destOrd="0" presId="urn:microsoft.com/office/officeart/2005/8/layout/lProcess2"/>
    <dgm:cxn modelId="{56F4EAA4-E64E-4DA5-A404-AE53D5F1C0C9}" srcId="{78CDB5FE-6243-436C-A84E-0A75439C6744}" destId="{BD4BE2DF-0AAD-42BA-BE88-EE5325CAC802}" srcOrd="0" destOrd="0" parTransId="{D7F4310C-343C-47F2-81E8-980D30B28CA0}" sibTransId="{4FF1ECC0-F4E0-4D7D-80AD-B395B4B2073E}"/>
    <dgm:cxn modelId="{1444AE05-FE51-4C64-ADAF-618E5F92D03B}" type="presOf" srcId="{10845BDC-A116-45B5-9EE8-B3E766FE2C63}" destId="{919D9710-FB78-4D10-83BA-D0ED8CB33D05}" srcOrd="0" destOrd="0" presId="urn:microsoft.com/office/officeart/2005/8/layout/lProcess2"/>
    <dgm:cxn modelId="{48F0BA23-3597-4A56-B328-7E252BE368B0}" srcId="{78CDB5FE-6243-436C-A84E-0A75439C6744}" destId="{10845BDC-A116-45B5-9EE8-B3E766FE2C63}" srcOrd="1" destOrd="0" parTransId="{65E26A66-B754-47B7-94ED-E6C09CC9CA15}" sibTransId="{68D4F319-455F-4F07-9952-E9AFE05E82F1}"/>
    <dgm:cxn modelId="{C6F7F1D0-21DB-4B28-8C6D-6F273F15D9E7}" type="presOf" srcId="{BD4BE2DF-0AAD-42BA-BE88-EE5325CAC802}" destId="{2AE11FBA-DE9B-4870-913D-A005F8185634}" srcOrd="0" destOrd="0" presId="urn:microsoft.com/office/officeart/2005/8/layout/lProcess2"/>
    <dgm:cxn modelId="{22217605-8364-4C89-BFE4-A2959C9963AE}" type="presOf" srcId="{BE16C846-D201-4F65-B0AF-859241291232}" destId="{D7056C06-2ADC-4DA0-9162-04C46861D895}" srcOrd="1" destOrd="0" presId="urn:microsoft.com/office/officeart/2005/8/layout/lProcess2"/>
    <dgm:cxn modelId="{732110EC-D442-4635-BD10-39E46F5A73C3}" type="presOf" srcId="{10845BDC-A116-45B5-9EE8-B3E766FE2C63}" destId="{3E0FDB02-C35D-4172-841C-45AF189E6300}" srcOrd="1" destOrd="0" presId="urn:microsoft.com/office/officeart/2005/8/layout/lProcess2"/>
    <dgm:cxn modelId="{55FA7276-94A3-4935-B0E5-7D0E182F8708}" srcId="{78CDB5FE-6243-436C-A84E-0A75439C6744}" destId="{7FB9C59F-BEB6-418D-9596-BAAF854C6ACC}" srcOrd="2" destOrd="0" parTransId="{1C76F9D5-F9F0-4FB3-AE92-001B18874AA0}" sibTransId="{88943060-950D-4FB1-BC8A-8DD9557AB3D9}"/>
    <dgm:cxn modelId="{98D4349A-F448-4C38-AD73-15915A7E9A16}" srcId="{78CDB5FE-6243-436C-A84E-0A75439C6744}" destId="{BE16C846-D201-4F65-B0AF-859241291232}" srcOrd="5" destOrd="0" parTransId="{7C7B9A0A-389B-44D3-99DE-9223670974B6}" sibTransId="{8C8864B8-D4DE-4438-B2C0-126F762A380A}"/>
    <dgm:cxn modelId="{EF3461D4-9E54-49A2-B049-94D9935CA421}" srcId="{78CDB5FE-6243-436C-A84E-0A75439C6744}" destId="{3006B239-0ED0-4DB2-8C4D-F7CB5FFCCD20}" srcOrd="3" destOrd="0" parTransId="{3E32A3E9-D90C-4DA4-9A88-6CFCB2DD2516}" sibTransId="{0A78A3A2-3592-464C-A70B-33FDD89FD2EF}"/>
    <dgm:cxn modelId="{47DEBC60-49AB-4F6F-8E02-53354B9A8FB4}" type="presOf" srcId="{005BAD47-CD8D-4373-9039-CCB1EE781964}" destId="{ADE8CCC5-9E2C-4E1E-AECD-7065EA5408A7}" srcOrd="1" destOrd="0" presId="urn:microsoft.com/office/officeart/2005/8/layout/lProcess2"/>
    <dgm:cxn modelId="{BA68C769-2457-49F6-8F82-D2B1840D2EE0}" type="presOf" srcId="{3006B239-0ED0-4DB2-8C4D-F7CB5FFCCD20}" destId="{4AC6D4FC-1CFF-45C0-ADAE-8B77E80CFC10}" srcOrd="1" destOrd="0" presId="urn:microsoft.com/office/officeart/2005/8/layout/lProcess2"/>
    <dgm:cxn modelId="{A0E2D860-464E-4F38-8DE2-48C2D77B9804}" type="presOf" srcId="{BE16C846-D201-4F65-B0AF-859241291232}" destId="{91A53856-9451-4720-ACA2-088E797AA261}" srcOrd="0" destOrd="0" presId="urn:microsoft.com/office/officeart/2005/8/layout/lProcess2"/>
    <dgm:cxn modelId="{2D46A500-58FE-452A-9F69-13B65711F957}" type="presOf" srcId="{BD4BE2DF-0AAD-42BA-BE88-EE5325CAC802}" destId="{990EBB50-4E68-4FDE-82FE-2CF13B66C63B}" srcOrd="1" destOrd="0" presId="urn:microsoft.com/office/officeart/2005/8/layout/lProcess2"/>
    <dgm:cxn modelId="{8F73E7A1-7872-4931-BB4A-D0E4EE573A91}" srcId="{78CDB5FE-6243-436C-A84E-0A75439C6744}" destId="{005BAD47-CD8D-4373-9039-CCB1EE781964}" srcOrd="4" destOrd="0" parTransId="{E0CAFE54-42C0-479B-8469-5E8ED9626263}" sibTransId="{D79D0830-AFAE-4F25-861E-2815799580E3}"/>
    <dgm:cxn modelId="{7EFF5E13-D320-4D21-B00E-7E2604A0EF71}" type="presOf" srcId="{3006B239-0ED0-4DB2-8C4D-F7CB5FFCCD20}" destId="{4DDC1381-C3BF-4716-A0C6-6C11B54B7028}" srcOrd="0" destOrd="0" presId="urn:microsoft.com/office/officeart/2005/8/layout/lProcess2"/>
    <dgm:cxn modelId="{598A2E9E-CA58-49DE-A0E4-181ADBDA49F7}" type="presOf" srcId="{7FB9C59F-BEB6-418D-9596-BAAF854C6ACC}" destId="{9193234D-0908-4194-8EA1-9E5B72860A15}" srcOrd="0" destOrd="0" presId="urn:microsoft.com/office/officeart/2005/8/layout/lProcess2"/>
    <dgm:cxn modelId="{6BC24DE2-43A1-42BB-92FC-21154D40DE39}" type="presOf" srcId="{78CDB5FE-6243-436C-A84E-0A75439C6744}" destId="{47CBB31B-B814-4E9A-BA63-FD537B11CB11}" srcOrd="0" destOrd="0" presId="urn:microsoft.com/office/officeart/2005/8/layout/lProcess2"/>
    <dgm:cxn modelId="{63F71D40-8CBD-41D1-ADFD-873AFFFE0439}" type="presOf" srcId="{005BAD47-CD8D-4373-9039-CCB1EE781964}" destId="{5A1B0A2A-B015-45E1-A2F0-74FE6B5819B4}" srcOrd="0" destOrd="0" presId="urn:microsoft.com/office/officeart/2005/8/layout/lProcess2"/>
    <dgm:cxn modelId="{06304EEE-C084-46E3-B18A-44E0180D3B24}" type="presParOf" srcId="{47CBB31B-B814-4E9A-BA63-FD537B11CB11}" destId="{798B2ACC-607C-4813-80C2-1F865478C0D5}" srcOrd="0" destOrd="0" presId="urn:microsoft.com/office/officeart/2005/8/layout/lProcess2"/>
    <dgm:cxn modelId="{287B4E25-9EFD-4349-8E3F-2081400102CF}" type="presParOf" srcId="{798B2ACC-607C-4813-80C2-1F865478C0D5}" destId="{2AE11FBA-DE9B-4870-913D-A005F8185634}" srcOrd="0" destOrd="0" presId="urn:microsoft.com/office/officeart/2005/8/layout/lProcess2"/>
    <dgm:cxn modelId="{84999AB5-1944-470D-9068-30AF08D4FF2B}" type="presParOf" srcId="{798B2ACC-607C-4813-80C2-1F865478C0D5}" destId="{990EBB50-4E68-4FDE-82FE-2CF13B66C63B}" srcOrd="1" destOrd="0" presId="urn:microsoft.com/office/officeart/2005/8/layout/lProcess2"/>
    <dgm:cxn modelId="{C59B6D78-DF1E-46F5-B6AC-5BA261DF7EC6}" type="presParOf" srcId="{798B2ACC-607C-4813-80C2-1F865478C0D5}" destId="{89DCD610-6386-4FD9-973C-273D6741A888}" srcOrd="2" destOrd="0" presId="urn:microsoft.com/office/officeart/2005/8/layout/lProcess2"/>
    <dgm:cxn modelId="{ED91A8E6-F481-4FB0-A228-95ACD88C6E2F}" type="presParOf" srcId="{89DCD610-6386-4FD9-973C-273D6741A888}" destId="{3C08CC05-0E7B-4D33-B912-189F30895472}" srcOrd="0" destOrd="0" presId="urn:microsoft.com/office/officeart/2005/8/layout/lProcess2"/>
    <dgm:cxn modelId="{55D31360-B01F-43D4-8A69-D3732AAB1B14}" type="presParOf" srcId="{47CBB31B-B814-4E9A-BA63-FD537B11CB11}" destId="{7CBCE91A-FF9A-4C80-82FC-33CFA3F19199}" srcOrd="1" destOrd="0" presId="urn:microsoft.com/office/officeart/2005/8/layout/lProcess2"/>
    <dgm:cxn modelId="{F80746A4-FB4D-4ED0-A41E-1FF6B59B3C77}" type="presParOf" srcId="{47CBB31B-B814-4E9A-BA63-FD537B11CB11}" destId="{3830E6A6-E66F-4B00-9A08-4BD6307CB9E4}" srcOrd="2" destOrd="0" presId="urn:microsoft.com/office/officeart/2005/8/layout/lProcess2"/>
    <dgm:cxn modelId="{89A954CC-1B26-4F90-848F-706E8A4F9E45}" type="presParOf" srcId="{3830E6A6-E66F-4B00-9A08-4BD6307CB9E4}" destId="{919D9710-FB78-4D10-83BA-D0ED8CB33D05}" srcOrd="0" destOrd="0" presId="urn:microsoft.com/office/officeart/2005/8/layout/lProcess2"/>
    <dgm:cxn modelId="{F175E1E5-E71C-404A-98DE-95DFCBC30CA5}" type="presParOf" srcId="{3830E6A6-E66F-4B00-9A08-4BD6307CB9E4}" destId="{3E0FDB02-C35D-4172-841C-45AF189E6300}" srcOrd="1" destOrd="0" presId="urn:microsoft.com/office/officeart/2005/8/layout/lProcess2"/>
    <dgm:cxn modelId="{CFD13D92-2655-4F2A-9E86-4F02E31DDBC4}" type="presParOf" srcId="{3830E6A6-E66F-4B00-9A08-4BD6307CB9E4}" destId="{787C7A9D-5CAD-4123-B689-A5CC4034CBB5}" srcOrd="2" destOrd="0" presId="urn:microsoft.com/office/officeart/2005/8/layout/lProcess2"/>
    <dgm:cxn modelId="{754B6DEF-7AB4-4738-89BD-479CE8976A44}" type="presParOf" srcId="{787C7A9D-5CAD-4123-B689-A5CC4034CBB5}" destId="{105EACAA-9AD4-42BA-9190-C20CE6D6EBA3}" srcOrd="0" destOrd="0" presId="urn:microsoft.com/office/officeart/2005/8/layout/lProcess2"/>
    <dgm:cxn modelId="{E3028098-2AAC-4F80-A9D1-CBB20B7FE1AA}" type="presParOf" srcId="{47CBB31B-B814-4E9A-BA63-FD537B11CB11}" destId="{7A8C79A1-63D5-4C6C-8E66-916093CE16AA}" srcOrd="3" destOrd="0" presId="urn:microsoft.com/office/officeart/2005/8/layout/lProcess2"/>
    <dgm:cxn modelId="{C276AFA2-42F4-40E4-825D-358EF8E8169C}" type="presParOf" srcId="{47CBB31B-B814-4E9A-BA63-FD537B11CB11}" destId="{9622DEEB-A036-4D08-A69D-5CA89D5C624F}" srcOrd="4" destOrd="0" presId="urn:microsoft.com/office/officeart/2005/8/layout/lProcess2"/>
    <dgm:cxn modelId="{F0945D11-EE03-4ED4-B2D4-E6147FB1B805}" type="presParOf" srcId="{9622DEEB-A036-4D08-A69D-5CA89D5C624F}" destId="{9193234D-0908-4194-8EA1-9E5B72860A15}" srcOrd="0" destOrd="0" presId="urn:microsoft.com/office/officeart/2005/8/layout/lProcess2"/>
    <dgm:cxn modelId="{6E8A2735-1B04-4AF7-9442-20435393FFC4}" type="presParOf" srcId="{9622DEEB-A036-4D08-A69D-5CA89D5C624F}" destId="{CFAF5D1D-68AA-4647-8BC7-BD063558CA5D}" srcOrd="1" destOrd="0" presId="urn:microsoft.com/office/officeart/2005/8/layout/lProcess2"/>
    <dgm:cxn modelId="{3F4B382F-7AC8-4AC7-A5EE-3C39E0C6985B}" type="presParOf" srcId="{9622DEEB-A036-4D08-A69D-5CA89D5C624F}" destId="{9B7A9B54-39FC-421C-B256-45386A7E8DCD}" srcOrd="2" destOrd="0" presId="urn:microsoft.com/office/officeart/2005/8/layout/lProcess2"/>
    <dgm:cxn modelId="{B77A3F45-87C4-4A05-8FB4-33D8438B823B}" type="presParOf" srcId="{9B7A9B54-39FC-421C-B256-45386A7E8DCD}" destId="{B89C7A0A-82A7-47DC-9680-072EC673E68D}" srcOrd="0" destOrd="0" presId="urn:microsoft.com/office/officeart/2005/8/layout/lProcess2"/>
    <dgm:cxn modelId="{0502AE10-A25F-4872-88D6-BF2CD4D0AA16}" type="presParOf" srcId="{47CBB31B-B814-4E9A-BA63-FD537B11CB11}" destId="{19F0CD7D-9A9A-4013-AA03-71320997E071}" srcOrd="5" destOrd="0" presId="urn:microsoft.com/office/officeart/2005/8/layout/lProcess2"/>
    <dgm:cxn modelId="{2D9ECB3D-2744-4CBF-A25B-D0C306C326C5}" type="presParOf" srcId="{47CBB31B-B814-4E9A-BA63-FD537B11CB11}" destId="{CB037036-7577-414C-8F4F-ED914F5B4F5B}" srcOrd="6" destOrd="0" presId="urn:microsoft.com/office/officeart/2005/8/layout/lProcess2"/>
    <dgm:cxn modelId="{70DF5331-7689-4CAC-B64A-8BE1A0CBE60A}" type="presParOf" srcId="{CB037036-7577-414C-8F4F-ED914F5B4F5B}" destId="{4DDC1381-C3BF-4716-A0C6-6C11B54B7028}" srcOrd="0" destOrd="0" presId="urn:microsoft.com/office/officeart/2005/8/layout/lProcess2"/>
    <dgm:cxn modelId="{157858F9-9378-4702-9A53-542B85D7C317}" type="presParOf" srcId="{CB037036-7577-414C-8F4F-ED914F5B4F5B}" destId="{4AC6D4FC-1CFF-45C0-ADAE-8B77E80CFC10}" srcOrd="1" destOrd="0" presId="urn:microsoft.com/office/officeart/2005/8/layout/lProcess2"/>
    <dgm:cxn modelId="{7EE40C10-4A14-470A-AB76-2B5EB5A0C044}" type="presParOf" srcId="{CB037036-7577-414C-8F4F-ED914F5B4F5B}" destId="{588989B6-BB3A-4948-B4CE-7AC34C23B440}" srcOrd="2" destOrd="0" presId="urn:microsoft.com/office/officeart/2005/8/layout/lProcess2"/>
    <dgm:cxn modelId="{6F09F38E-48F5-4F17-97F2-9198D8C6CD13}" type="presParOf" srcId="{588989B6-BB3A-4948-B4CE-7AC34C23B440}" destId="{0455246D-E066-4480-80BC-9B018770B042}" srcOrd="0" destOrd="0" presId="urn:microsoft.com/office/officeart/2005/8/layout/lProcess2"/>
    <dgm:cxn modelId="{3DD1F780-294F-4E57-8782-1F6FD81B7609}" type="presParOf" srcId="{47CBB31B-B814-4E9A-BA63-FD537B11CB11}" destId="{7EB38647-C628-40A4-AD43-7518823F65EB}" srcOrd="7" destOrd="0" presId="urn:microsoft.com/office/officeart/2005/8/layout/lProcess2"/>
    <dgm:cxn modelId="{4135F1E5-4E81-497E-BC73-145BE7930FA7}" type="presParOf" srcId="{47CBB31B-B814-4E9A-BA63-FD537B11CB11}" destId="{030B475A-6757-47CC-9BD1-88089A2E1554}" srcOrd="8" destOrd="0" presId="urn:microsoft.com/office/officeart/2005/8/layout/lProcess2"/>
    <dgm:cxn modelId="{FE42127A-CF59-4DF4-ACC3-61C0BE48CD32}" type="presParOf" srcId="{030B475A-6757-47CC-9BD1-88089A2E1554}" destId="{5A1B0A2A-B015-45E1-A2F0-74FE6B5819B4}" srcOrd="0" destOrd="0" presId="urn:microsoft.com/office/officeart/2005/8/layout/lProcess2"/>
    <dgm:cxn modelId="{8F0C1937-0C20-4711-B5E6-CD975F7E0499}" type="presParOf" srcId="{030B475A-6757-47CC-9BD1-88089A2E1554}" destId="{ADE8CCC5-9E2C-4E1E-AECD-7065EA5408A7}" srcOrd="1" destOrd="0" presId="urn:microsoft.com/office/officeart/2005/8/layout/lProcess2"/>
    <dgm:cxn modelId="{E9D39C29-468F-4F3E-B5A9-F1E85DDF7922}" type="presParOf" srcId="{030B475A-6757-47CC-9BD1-88089A2E1554}" destId="{E635EE52-6B32-4CEC-ADC0-192848DFA4E0}" srcOrd="2" destOrd="0" presId="urn:microsoft.com/office/officeart/2005/8/layout/lProcess2"/>
    <dgm:cxn modelId="{0FAA3712-7451-4281-A1E2-BE1244973B39}" type="presParOf" srcId="{E635EE52-6B32-4CEC-ADC0-192848DFA4E0}" destId="{FCCA3237-BE7F-4B4C-9933-F5EE1054518E}" srcOrd="0" destOrd="0" presId="urn:microsoft.com/office/officeart/2005/8/layout/lProcess2"/>
    <dgm:cxn modelId="{87297DCA-3C33-40ED-A606-1DC39FE752CD}" type="presParOf" srcId="{47CBB31B-B814-4E9A-BA63-FD537B11CB11}" destId="{77EF9EA7-1450-41C0-84A8-802D04289423}" srcOrd="9" destOrd="0" presId="urn:microsoft.com/office/officeart/2005/8/layout/lProcess2"/>
    <dgm:cxn modelId="{82CA247C-D9FD-48B8-8D2A-5C17625EF731}" type="presParOf" srcId="{47CBB31B-B814-4E9A-BA63-FD537B11CB11}" destId="{C72F6F03-A26F-4388-A44D-B02D3AE6D5C1}" srcOrd="10" destOrd="0" presId="urn:microsoft.com/office/officeart/2005/8/layout/lProcess2"/>
    <dgm:cxn modelId="{92AD13E4-D3B0-406D-B0F5-AF63419CB385}" type="presParOf" srcId="{C72F6F03-A26F-4388-A44D-B02D3AE6D5C1}" destId="{91A53856-9451-4720-ACA2-088E797AA261}" srcOrd="0" destOrd="0" presId="urn:microsoft.com/office/officeart/2005/8/layout/lProcess2"/>
    <dgm:cxn modelId="{868684FC-7B3A-40AD-A067-14613EC0F3B7}" type="presParOf" srcId="{C72F6F03-A26F-4388-A44D-B02D3AE6D5C1}" destId="{D7056C06-2ADC-4DA0-9162-04C46861D895}" srcOrd="1" destOrd="0" presId="urn:microsoft.com/office/officeart/2005/8/layout/lProcess2"/>
    <dgm:cxn modelId="{9F6DC99F-FDB1-4165-9ECD-B54CB620BD78}" type="presParOf" srcId="{C72F6F03-A26F-4388-A44D-B02D3AE6D5C1}" destId="{3DC91443-8EF1-4606-967A-7C7C7EB13B46}" srcOrd="2" destOrd="0" presId="urn:microsoft.com/office/officeart/2005/8/layout/lProcess2"/>
    <dgm:cxn modelId="{73FB916F-31C7-4707-9990-494468B16B7A}" type="presParOf" srcId="{3DC91443-8EF1-4606-967A-7C7C7EB13B46}" destId="{75B3640C-043B-4A06-9BEF-47693C8AE4E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dirty="0" smtClean="0"/>
            <a:t>BE, B...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NeighborX="-35354" custLinFactNeighborY="90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CB1FE15-4231-47C7-A2C4-9DEDBE31660F}" type="presOf" srcId="{069E84E9-5962-4871-B969-0CD2C66C3686}" destId="{E146A77D-4614-4984-B773-D91885C6C4A6}" srcOrd="0" destOrd="0" presId="urn:microsoft.com/office/officeart/2005/8/layout/process2"/>
    <dgm:cxn modelId="{79702436-657D-40A4-A363-80FD1F8DFA44}" type="presOf" srcId="{F902C660-E171-4838-9EC7-C7B36AD8EAFC}" destId="{D3D920CA-81AE-4C22-85A0-BB908733ADF9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6B4365A5-775A-4A2B-B28E-DD99F355E980}" type="presParOf" srcId="{E146A77D-4614-4984-B773-D91885C6C4A6}" destId="{D3D920CA-81AE-4C22-85A0-BB908733ADF9}" srcOrd="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dirty="0" smtClean="0"/>
            <a:t>BE, BSc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NeighborX="-35354" custLinFactNeighborY="90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436DB33-8F86-4131-BFEB-DBB8E37780B5}" type="presOf" srcId="{F902C660-E171-4838-9EC7-C7B36AD8EAFC}" destId="{D3D920CA-81AE-4C22-85A0-BB908733ADF9}" srcOrd="0" destOrd="0" presId="urn:microsoft.com/office/officeart/2005/8/layout/process2"/>
    <dgm:cxn modelId="{F09D936C-9088-4B35-8B51-0DA5CB75C2E8}" type="presOf" srcId="{069E84E9-5962-4871-B969-0CD2C66C3686}" destId="{E146A77D-4614-4984-B773-D91885C6C4A6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F3409567-3BF1-4E34-92E4-9CBF3F361E9E}" type="presParOf" srcId="{E146A77D-4614-4984-B773-D91885C6C4A6}" destId="{D3D920CA-81AE-4C22-85A0-BB908733ADF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AU" dirty="0" smtClean="0"/>
            <a:t>ME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NeighborX="-35354" custLinFactNeighborY="-8181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C51B0ED-19B3-46A7-93E6-ED1FBF64ED99}" type="presOf" srcId="{069E84E9-5962-4871-B969-0CD2C66C3686}" destId="{E146A77D-4614-4984-B773-D91885C6C4A6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4DE99348-B7ED-47FC-9026-3DAB37228966}" type="presOf" srcId="{F902C660-E171-4838-9EC7-C7B36AD8EAFC}" destId="{D3D920CA-81AE-4C22-85A0-BB908733ADF9}" srcOrd="0" destOrd="0" presId="urn:microsoft.com/office/officeart/2005/8/layout/process2"/>
    <dgm:cxn modelId="{32F90CF3-5CBE-4EDD-8089-DB65188960B6}" type="presParOf" srcId="{E146A77D-4614-4984-B773-D91885C6C4A6}" destId="{D3D920CA-81AE-4C22-85A0-BB908733ADF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9E84E9-5962-4871-B969-0CD2C66C36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902C660-E171-4838-9EC7-C7B36AD8EAFC}">
      <dgm:prSet phldrT="[Text]"/>
      <dgm:spPr/>
      <dgm:t>
        <a:bodyPr/>
        <a:lstStyle/>
        <a:p>
          <a:r>
            <a:rPr lang="en-AU" dirty="0" smtClean="0"/>
            <a:t>BE</a:t>
          </a:r>
          <a:endParaRPr lang="en-AU" dirty="0"/>
        </a:p>
      </dgm:t>
    </dgm:pt>
    <dgm:pt modelId="{2D1D59E2-C544-433C-9C2B-65970DB273B5}" type="parTrans" cxnId="{87F69C6A-434B-4D0B-A2C5-C6380606B751}">
      <dgm:prSet/>
      <dgm:spPr/>
      <dgm:t>
        <a:bodyPr/>
        <a:lstStyle/>
        <a:p>
          <a:endParaRPr lang="en-AU"/>
        </a:p>
      </dgm:t>
    </dgm:pt>
    <dgm:pt modelId="{BAF9AFAF-4ADA-45D7-B79C-5B60C544FED9}" type="sibTrans" cxnId="{87F69C6A-434B-4D0B-A2C5-C6380606B751}">
      <dgm:prSet/>
      <dgm:spPr/>
      <dgm:t>
        <a:bodyPr/>
        <a:lstStyle/>
        <a:p>
          <a:endParaRPr lang="en-AU"/>
        </a:p>
      </dgm:t>
    </dgm:pt>
    <dgm:pt modelId="{E146A77D-4614-4984-B773-D91885C6C4A6}" type="pres">
      <dgm:prSet presAssocID="{069E84E9-5962-4871-B969-0CD2C66C36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D920CA-81AE-4C22-85A0-BB908733ADF9}" type="pres">
      <dgm:prSet presAssocID="{F902C660-E171-4838-9EC7-C7B36AD8EAFC}" presName="node" presStyleLbl="node1" presStyleIdx="0" presStyleCnt="1" custScaleX="181818" custLinFactNeighborX="-35354" custLinFactNeighborY="-8181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76529BF-74DD-4BE2-8FE9-1EE0A7B5E2BB}" type="presOf" srcId="{F902C660-E171-4838-9EC7-C7B36AD8EAFC}" destId="{D3D920CA-81AE-4C22-85A0-BB908733ADF9}" srcOrd="0" destOrd="0" presId="urn:microsoft.com/office/officeart/2005/8/layout/process2"/>
    <dgm:cxn modelId="{2522BA24-E5B6-447C-81CB-2783B4DA8796}" type="presOf" srcId="{069E84E9-5962-4871-B969-0CD2C66C3686}" destId="{E146A77D-4614-4984-B773-D91885C6C4A6}" srcOrd="0" destOrd="0" presId="urn:microsoft.com/office/officeart/2005/8/layout/process2"/>
    <dgm:cxn modelId="{87F69C6A-434B-4D0B-A2C5-C6380606B751}" srcId="{069E84E9-5962-4871-B969-0CD2C66C3686}" destId="{F902C660-E171-4838-9EC7-C7B36AD8EAFC}" srcOrd="0" destOrd="0" parTransId="{2D1D59E2-C544-433C-9C2B-65970DB273B5}" sibTransId="{BAF9AFAF-4ADA-45D7-B79C-5B60C544FED9}"/>
    <dgm:cxn modelId="{C7301340-5F2F-440F-BF90-94D91EE62A02}" type="presParOf" srcId="{E146A77D-4614-4984-B773-D91885C6C4A6}" destId="{D3D920CA-81AE-4C22-85A0-BB908733ADF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CC9C3-B11B-4DCC-B544-B0B24BB9F164}">
      <dsp:nvSpPr>
        <dsp:cNvPr id="0" name=""/>
        <dsp:cNvSpPr/>
      </dsp:nvSpPr>
      <dsp:spPr>
        <a:xfrm>
          <a:off x="0" y="38541"/>
          <a:ext cx="8640960" cy="487631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Vision</a:t>
          </a:r>
          <a:endParaRPr lang="en-AU" sz="2600" b="1" kern="1200" dirty="0"/>
        </a:p>
      </dsp:txBody>
      <dsp:txXfrm>
        <a:off x="23804" y="62345"/>
        <a:ext cx="8593352" cy="440023"/>
      </dsp:txXfrm>
    </dsp:sp>
    <dsp:sp modelId="{1DE8CD3F-C9F9-4CDD-8580-061A188B4E94}">
      <dsp:nvSpPr>
        <dsp:cNvPr id="0" name=""/>
        <dsp:cNvSpPr/>
      </dsp:nvSpPr>
      <dsp:spPr>
        <a:xfrm>
          <a:off x="0" y="537627"/>
          <a:ext cx="8640960" cy="495781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Purpose</a:t>
          </a:r>
          <a:endParaRPr lang="en-AU" sz="2600" b="1" kern="1200" dirty="0"/>
        </a:p>
      </dsp:txBody>
      <dsp:txXfrm>
        <a:off x="24202" y="561829"/>
        <a:ext cx="8592556" cy="4473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49" y="0"/>
          <a:ext cx="2311688" cy="70635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Year 1</a:t>
          </a:r>
          <a:endParaRPr lang="en-AU" sz="3000" kern="1200" dirty="0"/>
        </a:p>
      </dsp:txBody>
      <dsp:txXfrm>
        <a:off x="1197137" y="20688"/>
        <a:ext cx="2270312" cy="6649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62" y="0"/>
          <a:ext cx="2311688" cy="70635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Year 2</a:t>
          </a:r>
          <a:endParaRPr lang="en-AU" sz="3000" kern="1200" dirty="0"/>
        </a:p>
      </dsp:txBody>
      <dsp:txXfrm>
        <a:off x="1197150" y="20688"/>
        <a:ext cx="2270312" cy="6649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62" y="0"/>
          <a:ext cx="2311688" cy="70635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Year 3</a:t>
          </a:r>
          <a:endParaRPr lang="en-AU" sz="3000" kern="1200" dirty="0"/>
        </a:p>
      </dsp:txBody>
      <dsp:txXfrm>
        <a:off x="1197150" y="20688"/>
        <a:ext cx="2270312" cy="6649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62" y="0"/>
          <a:ext cx="2311688" cy="70635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Year 4</a:t>
          </a:r>
          <a:endParaRPr lang="en-AU" sz="3000" kern="1200" dirty="0"/>
        </a:p>
      </dsp:txBody>
      <dsp:txXfrm>
        <a:off x="1197150" y="20688"/>
        <a:ext cx="2270312" cy="6649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62" y="0"/>
          <a:ext cx="2311688" cy="70635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Year 5</a:t>
          </a:r>
          <a:endParaRPr lang="en-AU" sz="3000" kern="1200" dirty="0"/>
        </a:p>
      </dsp:txBody>
      <dsp:txXfrm>
        <a:off x="1197150" y="20688"/>
        <a:ext cx="2270312" cy="6649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62" y="0"/>
          <a:ext cx="2311688" cy="70635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 smtClean="0"/>
            <a:t>Year 5.5</a:t>
          </a:r>
          <a:endParaRPr lang="en-AU" sz="2900" kern="1200" dirty="0"/>
        </a:p>
      </dsp:txBody>
      <dsp:txXfrm>
        <a:off x="1197150" y="20688"/>
        <a:ext cx="2270312" cy="664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11FBA-DE9B-4870-913D-A005F8185634}">
      <dsp:nvSpPr>
        <dsp:cNvPr id="0" name=""/>
        <dsp:cNvSpPr/>
      </dsp:nvSpPr>
      <dsp:spPr>
        <a:xfrm>
          <a:off x="737" y="0"/>
          <a:ext cx="1631889" cy="129614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>
              <a:solidFill>
                <a:schemeClr val="bg1"/>
              </a:solidFill>
            </a:rPr>
            <a:t>Characteristics</a:t>
          </a:r>
          <a:endParaRPr lang="en-AU" sz="1700" b="1" kern="1200" dirty="0">
            <a:solidFill>
              <a:schemeClr val="bg1"/>
            </a:solidFill>
          </a:endParaRPr>
        </a:p>
      </dsp:txBody>
      <dsp:txXfrm>
        <a:off x="737" y="0"/>
        <a:ext cx="1631889" cy="388842"/>
      </dsp:txXfrm>
    </dsp:sp>
    <dsp:sp modelId="{DA44065F-E667-4730-9ABB-860EF16D6570}">
      <dsp:nvSpPr>
        <dsp:cNvPr id="0" name=""/>
        <dsp:cNvSpPr/>
      </dsp:nvSpPr>
      <dsp:spPr>
        <a:xfrm>
          <a:off x="1742119" y="0"/>
          <a:ext cx="2172897" cy="129614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Learning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</dsp:txBody>
      <dsp:txXfrm>
        <a:off x="1742119" y="0"/>
        <a:ext cx="2172897" cy="388842"/>
      </dsp:txXfrm>
    </dsp:sp>
    <dsp:sp modelId="{28DF638B-8D15-457B-960E-6EE3A441A832}">
      <dsp:nvSpPr>
        <dsp:cNvPr id="0" name=""/>
        <dsp:cNvSpPr/>
      </dsp:nvSpPr>
      <dsp:spPr>
        <a:xfrm>
          <a:off x="4131459" y="0"/>
          <a:ext cx="2172897" cy="129614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Discovery</a:t>
          </a:r>
          <a:endParaRPr lang="en-AU" sz="1400" b="1" kern="1200" dirty="0"/>
        </a:p>
      </dsp:txBody>
      <dsp:txXfrm>
        <a:off x="4131459" y="0"/>
        <a:ext cx="2172897" cy="388842"/>
      </dsp:txXfrm>
    </dsp:sp>
    <dsp:sp modelId="{82A314B9-B574-4DB3-9139-5FEA0611FEC1}">
      <dsp:nvSpPr>
        <dsp:cNvPr id="0" name=""/>
        <dsp:cNvSpPr/>
      </dsp:nvSpPr>
      <dsp:spPr>
        <a:xfrm>
          <a:off x="6467324" y="0"/>
          <a:ext cx="2172897" cy="129614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Engagement</a:t>
          </a:r>
          <a:endParaRPr lang="en-AU" sz="1400" b="1" kern="1200" dirty="0"/>
        </a:p>
      </dsp:txBody>
      <dsp:txXfrm>
        <a:off x="6467324" y="0"/>
        <a:ext cx="2172897" cy="388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C429-E9F5-463F-B5AB-B4A9A22DE8C7}">
      <dsp:nvSpPr>
        <dsp:cNvPr id="0" name=""/>
        <dsp:cNvSpPr/>
      </dsp:nvSpPr>
      <dsp:spPr>
        <a:xfrm>
          <a:off x="0" y="0"/>
          <a:ext cx="1628618" cy="115038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AU" sz="1700" b="1" kern="1200" smtClean="0">
              <a:solidFill>
                <a:schemeClr val="bg1"/>
              </a:solidFill>
            </a:rPr>
            <a:t>Culture</a:t>
          </a:r>
          <a:endParaRPr lang="en-AU" sz="1700" b="1" kern="1200" dirty="0">
            <a:solidFill>
              <a:schemeClr val="bg1"/>
            </a:solidFill>
          </a:endParaRPr>
        </a:p>
      </dsp:txBody>
      <dsp:txXfrm>
        <a:off x="0" y="0"/>
        <a:ext cx="1628618" cy="345115"/>
      </dsp:txXfrm>
    </dsp:sp>
    <dsp:sp modelId="{DA44065F-E667-4730-9ABB-860EF16D6570}">
      <dsp:nvSpPr>
        <dsp:cNvPr id="0" name=""/>
        <dsp:cNvSpPr/>
      </dsp:nvSpPr>
      <dsp:spPr>
        <a:xfrm>
          <a:off x="1755405" y="0"/>
          <a:ext cx="1628618" cy="11503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Pioneering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</dsp:txBody>
      <dsp:txXfrm>
        <a:off x="1755405" y="0"/>
        <a:ext cx="1628618" cy="345115"/>
      </dsp:txXfrm>
    </dsp:sp>
    <dsp:sp modelId="{28DF638B-8D15-457B-960E-6EE3A441A832}">
      <dsp:nvSpPr>
        <dsp:cNvPr id="0" name=""/>
        <dsp:cNvSpPr/>
      </dsp:nvSpPr>
      <dsp:spPr>
        <a:xfrm>
          <a:off x="3506170" y="0"/>
          <a:ext cx="1628618" cy="11503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Collegial</a:t>
          </a:r>
          <a:endParaRPr lang="en-AU" sz="1400" b="1" kern="1200" dirty="0"/>
        </a:p>
      </dsp:txBody>
      <dsp:txXfrm>
        <a:off x="3506170" y="0"/>
        <a:ext cx="1628618" cy="345115"/>
      </dsp:txXfrm>
    </dsp:sp>
    <dsp:sp modelId="{82A314B9-B574-4DB3-9139-5FEA0611FEC1}">
      <dsp:nvSpPr>
        <dsp:cNvPr id="0" name=""/>
        <dsp:cNvSpPr/>
      </dsp:nvSpPr>
      <dsp:spPr>
        <a:xfrm>
          <a:off x="5256935" y="0"/>
          <a:ext cx="1628618" cy="11503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smtClean="0"/>
            <a:t>Collaborative</a:t>
          </a:r>
          <a:endParaRPr lang="en-AU" sz="1400" b="1" kern="1200" dirty="0"/>
        </a:p>
      </dsp:txBody>
      <dsp:txXfrm>
        <a:off x="5256935" y="0"/>
        <a:ext cx="1628618" cy="345115"/>
      </dsp:txXfrm>
    </dsp:sp>
    <dsp:sp modelId="{627085C7-8720-453D-9CB3-01E1465A714D}">
      <dsp:nvSpPr>
        <dsp:cNvPr id="0" name=""/>
        <dsp:cNvSpPr/>
      </dsp:nvSpPr>
      <dsp:spPr>
        <a:xfrm>
          <a:off x="7007700" y="0"/>
          <a:ext cx="1628618" cy="11503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Professional</a:t>
          </a:r>
          <a:endParaRPr lang="en-AU" sz="1400" b="1" kern="1200" dirty="0"/>
        </a:p>
      </dsp:txBody>
      <dsp:txXfrm>
        <a:off x="7007700" y="0"/>
        <a:ext cx="1628618" cy="345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49" y="0"/>
          <a:ext cx="2311688" cy="70635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 smtClean="0"/>
            <a:t>BE, B...</a:t>
          </a:r>
          <a:endParaRPr lang="en-AU" sz="2900" kern="1200" dirty="0"/>
        </a:p>
      </dsp:txBody>
      <dsp:txXfrm>
        <a:off x="1197137" y="20688"/>
        <a:ext cx="2270312" cy="664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49" y="0"/>
          <a:ext cx="2311688" cy="70635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 smtClean="0"/>
            <a:t>BE, BSc</a:t>
          </a:r>
          <a:endParaRPr lang="en-AU" sz="2900" kern="1200" dirty="0"/>
        </a:p>
      </dsp:txBody>
      <dsp:txXfrm>
        <a:off x="1197137" y="20688"/>
        <a:ext cx="2270312" cy="664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49" y="0"/>
          <a:ext cx="2311688" cy="70635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ME</a:t>
          </a:r>
          <a:endParaRPr lang="en-AU" sz="3000" kern="1200" dirty="0"/>
        </a:p>
      </dsp:txBody>
      <dsp:txXfrm>
        <a:off x="1197137" y="20688"/>
        <a:ext cx="2270312" cy="6649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0CA-81AE-4C22-85A0-BB908733ADF9}">
      <dsp:nvSpPr>
        <dsp:cNvPr id="0" name=""/>
        <dsp:cNvSpPr/>
      </dsp:nvSpPr>
      <dsp:spPr>
        <a:xfrm>
          <a:off x="1176449" y="0"/>
          <a:ext cx="2311688" cy="7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BE</a:t>
          </a:r>
          <a:endParaRPr lang="en-AU" sz="3000" kern="1200" dirty="0"/>
        </a:p>
      </dsp:txBody>
      <dsp:txXfrm>
        <a:off x="1197137" y="20688"/>
        <a:ext cx="2270312" cy="664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5C522A82-E533-4364-8C64-046A527D4016}" type="datetimeFigureOut">
              <a:rPr lang="en-AU" smtClean="0"/>
              <a:t>12/12/2013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8F5BE8C1-D079-4496-9D0F-22C263862B6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0293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fld id="{7A25603D-DD5C-4CFB-81C8-F81FBCD79808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9067FF3A-D832-4C65-97B5-4F4AF47AF796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7846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FF3A-D832-4C65-97B5-4F4AF47AF796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FF3A-D832-4C65-97B5-4F4AF47AF796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FF3A-D832-4C65-97B5-4F4AF47AF796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198" indent="-164198" defTabSz="948581">
              <a:buFont typeface="Arial" pitchFamily="34" charset="0"/>
              <a:buChar char="•"/>
              <a:defRPr/>
            </a:pPr>
            <a:r>
              <a:rPr lang="en-AU" sz="1100" dirty="0">
                <a:solidFill>
                  <a:srgbClr val="000000"/>
                </a:solidFill>
              </a:rPr>
              <a:t>UQ was established in 1909 and currently offers more than 400 degree programs.  </a:t>
            </a:r>
          </a:p>
          <a:p>
            <a:pPr marL="164198" indent="-164198" defTabSz="948581">
              <a:buFont typeface="Arial" pitchFamily="34" charset="0"/>
              <a:buChar char="•"/>
              <a:defRPr/>
            </a:pPr>
            <a:endParaRPr lang="en-AU" sz="1100" dirty="0"/>
          </a:p>
          <a:p>
            <a:pPr marL="164198" indent="-164198">
              <a:buFont typeface="Arial" pitchFamily="34" charset="0"/>
              <a:buChar char="•"/>
            </a:pPr>
            <a:r>
              <a:rPr lang="en-AU" sz="1100" dirty="0"/>
              <a:t>UQ’s 46,000-strong student community includes over 11,000 international students from 134 countries. </a:t>
            </a:r>
          </a:p>
          <a:p>
            <a:pPr marL="164198" indent="-164198">
              <a:buFont typeface="Arial" pitchFamily="34" charset="0"/>
              <a:buChar char="•"/>
            </a:pPr>
            <a:endParaRPr lang="en-AU" sz="1100" dirty="0"/>
          </a:p>
          <a:p>
            <a:pPr marL="164198" indent="-164198">
              <a:buFont typeface="Arial" pitchFamily="34" charset="0"/>
              <a:buChar char="•"/>
            </a:pPr>
            <a:r>
              <a:rPr lang="en-AU" sz="1100" dirty="0"/>
              <a:t>Our student cohort is compromised of over 12,000 postgraduate students. </a:t>
            </a:r>
          </a:p>
          <a:p>
            <a:pPr marL="164198" indent="-164198">
              <a:buFont typeface="Arial" pitchFamily="34" charset="0"/>
              <a:buChar char="•"/>
            </a:pPr>
            <a:endParaRPr lang="en-AU" sz="1100" dirty="0"/>
          </a:p>
          <a:p>
            <a:pPr marL="164198" indent="-164198" defTabSz="948581">
              <a:buFont typeface="Arial" pitchFamily="34" charset="0"/>
              <a:buChar char="•"/>
              <a:defRPr/>
            </a:pPr>
            <a:r>
              <a:rPr lang="en-AU" sz="1100" dirty="0"/>
              <a:t>UQ currently has almost 4600 Research Higher Degree students</a:t>
            </a:r>
          </a:p>
          <a:p>
            <a:pPr marL="164198" indent="-164198" defTabSz="948581">
              <a:buFont typeface="Arial" pitchFamily="34" charset="0"/>
              <a:buChar char="•"/>
              <a:defRPr/>
            </a:pPr>
            <a:endParaRPr lang="en-AU" dirty="0" smtClean="0"/>
          </a:p>
          <a:p>
            <a:pPr marL="164198" indent="-164198" defTabSz="948581">
              <a:buFont typeface="Arial" pitchFamily="34" charset="0"/>
              <a:buChar char="•"/>
              <a:defRPr/>
            </a:pPr>
            <a:r>
              <a:rPr lang="en-AU" dirty="0" smtClean="0"/>
              <a:t>UQ has graduated over 10,500 PhD’s. </a:t>
            </a:r>
          </a:p>
          <a:p>
            <a:pPr marL="164198" indent="-164198" defTabSz="948581">
              <a:buFont typeface="Arial" pitchFamily="34" charset="0"/>
              <a:buChar char="•"/>
              <a:defRPr/>
            </a:pPr>
            <a:endParaRPr lang="en-AU" sz="1100" dirty="0"/>
          </a:p>
          <a:p>
            <a:pPr marL="164198" indent="-164198" defTabSz="948581">
              <a:buFont typeface="Arial" pitchFamily="34" charset="0"/>
              <a:buChar char="•"/>
              <a:defRPr/>
            </a:pPr>
            <a:r>
              <a:rPr lang="en-AU" sz="1100" dirty="0"/>
              <a:t>We have over 7,000 professional and academic staff. </a:t>
            </a:r>
          </a:p>
          <a:p>
            <a:pPr marL="164198" indent="-164198" defTabSz="948581">
              <a:buFont typeface="Arial" pitchFamily="34" charset="0"/>
              <a:buChar char="•"/>
              <a:defRPr/>
            </a:pPr>
            <a:endParaRPr lang="en-AU" sz="1100" dirty="0"/>
          </a:p>
          <a:p>
            <a:pPr marL="164198" indent="-164198" defTabSz="948581">
              <a:buFont typeface="Arial" pitchFamily="34" charset="0"/>
              <a:buChar char="•"/>
              <a:defRPr/>
            </a:pPr>
            <a:r>
              <a:rPr lang="en-AU" sz="1100" dirty="0"/>
              <a:t>Over the past 100 years, UQ has produced more than 210,000 graduates who are now dispersed across 160 countries. </a:t>
            </a:r>
          </a:p>
          <a:p>
            <a:pPr defTabSz="948581">
              <a:defRPr/>
            </a:pPr>
            <a:endParaRPr lang="en-AU" dirty="0"/>
          </a:p>
          <a:p>
            <a:pPr defTabSz="948581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1A89-55B5-4C7D-85A1-663277199201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207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4198" indent="-164198" defTabSz="875721">
              <a:buFont typeface="Arial" pitchFamily="34" charset="0"/>
              <a:buChar char="•"/>
              <a:defRPr/>
            </a:pPr>
            <a:r>
              <a:rPr lang="en-AU" sz="1100" dirty="0">
                <a:cs typeface="Arial" pitchFamily="34" charset="0"/>
              </a:rPr>
              <a:t>Outstanding results across international rankings bolster UQ’s ability to attract the best and brightest students – providing them with the inspiration and support to achieve their aspirations and fulfil their potential.</a:t>
            </a:r>
          </a:p>
          <a:p>
            <a:pPr marL="164198" indent="-164198">
              <a:buFont typeface="Arial" pitchFamily="34" charset="0"/>
              <a:buChar char="•"/>
            </a:pPr>
            <a:endParaRPr lang="en-AU" sz="1100" dirty="0"/>
          </a:p>
          <a:p>
            <a:pPr marL="164198" indent="-164198">
              <a:buFont typeface="Arial" pitchFamily="34" charset="0"/>
              <a:buChar char="•"/>
            </a:pPr>
            <a:r>
              <a:rPr lang="en-AU" sz="1100" dirty="0"/>
              <a:t>Measured through a combination of key global university rankings – The Times Higher Education, Academic Ranking of World Universities and QS World University – UQ is currently ranked as one of the </a:t>
            </a:r>
            <a:r>
              <a:rPr lang="en-AU" sz="1100" u="sng" dirty="0"/>
              <a:t>top 100 universities worldwide</a:t>
            </a:r>
            <a:r>
              <a:rPr lang="en-AU" sz="1100" dirty="0"/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BAFE3-AAE5-4E80-9366-3FF83988E3D1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100" dirty="0"/>
              <a:t>UQ is a comprehensive university and is made up of six faculties:</a:t>
            </a:r>
          </a:p>
          <a:p>
            <a:endParaRPr lang="en-AU" sz="1100" dirty="0"/>
          </a:p>
          <a:p>
            <a:pPr marL="164198" indent="-164198">
              <a:buFont typeface="Arial" pitchFamily="34" charset="0"/>
              <a:buChar char="•"/>
            </a:pPr>
            <a:r>
              <a:rPr lang="en-AU" sz="1100" dirty="0"/>
              <a:t>Business, Economics and Law</a:t>
            </a:r>
          </a:p>
          <a:p>
            <a:pPr marL="164198" indent="-164198">
              <a:buFont typeface="Arial" pitchFamily="34" charset="0"/>
              <a:buChar char="•"/>
            </a:pPr>
            <a:r>
              <a:rPr lang="en-AU" sz="1100" dirty="0"/>
              <a:t>Engineering, Architecture and Information Technology</a:t>
            </a:r>
          </a:p>
          <a:p>
            <a:pPr marL="164198" indent="-164198">
              <a:buFont typeface="Arial" pitchFamily="34" charset="0"/>
              <a:buChar char="•"/>
            </a:pPr>
            <a:r>
              <a:rPr lang="en-AU" sz="1100" dirty="0"/>
              <a:t>Health and Behavioural Sciences </a:t>
            </a:r>
          </a:p>
          <a:p>
            <a:pPr marL="164198" indent="-164198">
              <a:buFont typeface="Arial" pitchFamily="34" charset="0"/>
              <a:buChar char="•"/>
            </a:pPr>
            <a:r>
              <a:rPr lang="en-AU" sz="1100" dirty="0"/>
              <a:t>Humanities and Social Sciences</a:t>
            </a:r>
          </a:p>
          <a:p>
            <a:pPr marL="164198" indent="-164198">
              <a:buFont typeface="Arial" pitchFamily="34" charset="0"/>
              <a:buChar char="•"/>
            </a:pPr>
            <a:r>
              <a:rPr lang="en-AU" sz="1100" dirty="0"/>
              <a:t>Medicine and Biomedical Sciences</a:t>
            </a:r>
          </a:p>
          <a:p>
            <a:pPr marL="164198" indent="-164198">
              <a:buFont typeface="Arial" pitchFamily="34" charset="0"/>
              <a:buChar char="•"/>
            </a:pPr>
            <a:r>
              <a:rPr lang="en-AU" sz="1100" dirty="0"/>
              <a:t>Science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AU" sz="1100" dirty="0"/>
              <a:t>UQ’s eight internationally significant research institutes are drawcards for an ever-expanding community of scientists, researchers and commercialisation experts. </a:t>
            </a:r>
          </a:p>
          <a:p>
            <a:endParaRPr lang="en-US" sz="1100" dirty="0"/>
          </a:p>
          <a:p>
            <a:pPr marL="273663" indent="-273663">
              <a:buFont typeface="Arial" pitchFamily="34" charset="0"/>
              <a:buChar char="•"/>
              <a:defRPr/>
            </a:pPr>
            <a:r>
              <a:rPr lang="en-AU" sz="1100" dirty="0"/>
              <a:t>Australian Institute for Bioengineering and Nanotechnology</a:t>
            </a:r>
          </a:p>
          <a:p>
            <a:pPr marL="273663" indent="-273663">
              <a:buFont typeface="Arial" pitchFamily="34" charset="0"/>
              <a:buChar char="•"/>
              <a:defRPr/>
            </a:pPr>
            <a:r>
              <a:rPr lang="en-AU" sz="1100" dirty="0"/>
              <a:t>Global Change Institute </a:t>
            </a:r>
          </a:p>
          <a:p>
            <a:pPr marL="273663" indent="-273663">
              <a:buFont typeface="Arial" pitchFamily="34" charset="0"/>
              <a:buChar char="•"/>
              <a:defRPr/>
            </a:pPr>
            <a:r>
              <a:rPr lang="en-AU" sz="1100" dirty="0"/>
              <a:t>Institute for Molecular Bioscience</a:t>
            </a:r>
          </a:p>
          <a:p>
            <a:pPr marL="273663" indent="-273663">
              <a:buFont typeface="Arial" pitchFamily="34" charset="0"/>
              <a:buChar char="•"/>
              <a:defRPr/>
            </a:pPr>
            <a:r>
              <a:rPr lang="en-AU" sz="1100" dirty="0"/>
              <a:t>Institute for Social Science Research</a:t>
            </a:r>
          </a:p>
          <a:p>
            <a:pPr marL="273663" indent="-273663">
              <a:buFont typeface="Arial" pitchFamily="34" charset="0"/>
              <a:buChar char="•"/>
              <a:defRPr/>
            </a:pPr>
            <a:r>
              <a:rPr lang="en-AU" sz="1100" dirty="0"/>
              <a:t>Queensland Brain Institute</a:t>
            </a:r>
          </a:p>
          <a:p>
            <a:pPr marL="273663" indent="-273663">
              <a:buFont typeface="Arial" pitchFamily="34" charset="0"/>
              <a:buChar char="•"/>
              <a:defRPr/>
            </a:pPr>
            <a:r>
              <a:rPr lang="en-AU" sz="1100" dirty="0"/>
              <a:t>Queensland Alliance for Agriculture and Food Innovation</a:t>
            </a:r>
          </a:p>
          <a:p>
            <a:pPr marL="273663" indent="-273663">
              <a:buFont typeface="Arial" pitchFamily="34" charset="0"/>
              <a:buChar char="•"/>
              <a:defRPr/>
            </a:pPr>
            <a:r>
              <a:rPr lang="en-AU" sz="1100" dirty="0"/>
              <a:t>Sustainable Minerals Institute</a:t>
            </a:r>
          </a:p>
          <a:p>
            <a:pPr marL="273663" indent="-273663">
              <a:buFont typeface="Arial" pitchFamily="34" charset="0"/>
              <a:buChar char="•"/>
              <a:defRPr/>
            </a:pPr>
            <a:r>
              <a:rPr lang="en-AU" sz="1100" dirty="0"/>
              <a:t>UQ Diamantina Institute in the Translational Research Institute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B219-C016-49C3-BD2A-20443C1C96AF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58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17A2C-D70F-4F8E-90D4-BB3EAC18715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365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FF3A-D832-4C65-97B5-4F4AF47AF796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3C33-C73A-4B7C-B1D2-E42D57E5F607}" type="datetimeFigureOut">
              <a:rPr lang="en-US" smtClean="0"/>
              <a:pPr/>
              <a:t>12/12/2013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75B1-114D-4D63-B4F3-76D066053137}" type="slidenum">
              <a:rPr lang="en-AU" smtClean="0"/>
              <a:pPr/>
              <a:t>‹Nº›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9" Type="http://schemas.openxmlformats.org/officeDocument/2006/relationships/diagramLayout" Target="../diagrams/layout13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34" Type="http://schemas.openxmlformats.org/officeDocument/2006/relationships/diagramLayout" Target="../diagrams/layout12.xml"/><Relationship Id="rId42" Type="http://schemas.microsoft.com/office/2007/relationships/diagramDrawing" Target="../diagrams/drawing13.xml"/><Relationship Id="rId47" Type="http://schemas.microsoft.com/office/2007/relationships/diagramDrawing" Target="../diagrams/drawing14.xml"/><Relationship Id="rId50" Type="http://schemas.openxmlformats.org/officeDocument/2006/relationships/diagramQuickStyle" Target="../diagrams/quickStyle15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33" Type="http://schemas.openxmlformats.org/officeDocument/2006/relationships/diagramData" Target="../diagrams/data12.xml"/><Relationship Id="rId38" Type="http://schemas.openxmlformats.org/officeDocument/2006/relationships/diagramData" Target="../diagrams/data13.xml"/><Relationship Id="rId46" Type="http://schemas.openxmlformats.org/officeDocument/2006/relationships/diagramColors" Target="../diagrams/colors14.xml"/><Relationship Id="rId2" Type="http://schemas.openxmlformats.org/officeDocument/2006/relationships/image" Target="../media/image1.tiff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29" Type="http://schemas.openxmlformats.org/officeDocument/2006/relationships/diagramLayout" Target="../diagrams/layout11.xml"/><Relationship Id="rId41" Type="http://schemas.openxmlformats.org/officeDocument/2006/relationships/diagramColors" Target="../diagrams/colors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32" Type="http://schemas.microsoft.com/office/2007/relationships/diagramDrawing" Target="../diagrams/drawing11.xml"/><Relationship Id="rId37" Type="http://schemas.microsoft.com/office/2007/relationships/diagramDrawing" Target="../diagrams/drawing12.xml"/><Relationship Id="rId40" Type="http://schemas.openxmlformats.org/officeDocument/2006/relationships/diagramQuickStyle" Target="../diagrams/quickStyle13.xml"/><Relationship Id="rId45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28" Type="http://schemas.openxmlformats.org/officeDocument/2006/relationships/diagramData" Target="../diagrams/data11.xml"/><Relationship Id="rId36" Type="http://schemas.openxmlformats.org/officeDocument/2006/relationships/diagramColors" Target="../diagrams/colors12.xml"/><Relationship Id="rId49" Type="http://schemas.openxmlformats.org/officeDocument/2006/relationships/diagramLayout" Target="../diagrams/layout15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31" Type="http://schemas.openxmlformats.org/officeDocument/2006/relationships/diagramColors" Target="../diagrams/colors11.xml"/><Relationship Id="rId44" Type="http://schemas.openxmlformats.org/officeDocument/2006/relationships/diagramLayout" Target="../diagrams/layout14.xml"/><Relationship Id="rId52" Type="http://schemas.microsoft.com/office/2007/relationships/diagramDrawing" Target="../diagrams/drawing15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Relationship Id="rId30" Type="http://schemas.openxmlformats.org/officeDocument/2006/relationships/diagramQuickStyle" Target="../diagrams/quickStyle11.xml"/><Relationship Id="rId35" Type="http://schemas.openxmlformats.org/officeDocument/2006/relationships/diagramQuickStyle" Target="../diagrams/quickStyle12.xml"/><Relationship Id="rId43" Type="http://schemas.openxmlformats.org/officeDocument/2006/relationships/diagramData" Target="../diagrams/data14.xml"/><Relationship Id="rId48" Type="http://schemas.openxmlformats.org/officeDocument/2006/relationships/diagramData" Target="../diagrams/data15.xml"/><Relationship Id="rId8" Type="http://schemas.openxmlformats.org/officeDocument/2006/relationships/diagramData" Target="../diagrams/data7.xml"/><Relationship Id="rId51" Type="http://schemas.openxmlformats.org/officeDocument/2006/relationships/diagramColors" Target="../diagrams/colors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1.tiff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22.xml.rels><?xml version="1.0" encoding="UTF-8" standalone="yes" ?><Relationships xmlns="http://schemas.openxmlformats.org/package/2006/relationships"><Relationship Id="rId3" Target="../media/image1.tiff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1.tiff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58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openxmlformats.org/officeDocument/2006/relationships/image" Target="../media/image74.jpeg"/><Relationship Id="rId26" Type="http://schemas.openxmlformats.org/officeDocument/2006/relationships/image" Target="../media/image82.jpeg"/><Relationship Id="rId39" Type="http://schemas.openxmlformats.org/officeDocument/2006/relationships/image" Target="../media/image95.jpeg"/><Relationship Id="rId3" Type="http://schemas.openxmlformats.org/officeDocument/2006/relationships/image" Target="../media/image1.tiff"/><Relationship Id="rId21" Type="http://schemas.openxmlformats.org/officeDocument/2006/relationships/image" Target="../media/image77.jpeg"/><Relationship Id="rId34" Type="http://schemas.openxmlformats.org/officeDocument/2006/relationships/image" Target="../media/image90.jpeg"/><Relationship Id="rId42" Type="http://schemas.openxmlformats.org/officeDocument/2006/relationships/image" Target="../media/image98.jpeg"/><Relationship Id="rId7" Type="http://schemas.openxmlformats.org/officeDocument/2006/relationships/image" Target="../media/image63.jpeg"/><Relationship Id="rId12" Type="http://schemas.openxmlformats.org/officeDocument/2006/relationships/image" Target="../media/image68.gif"/><Relationship Id="rId17" Type="http://schemas.openxmlformats.org/officeDocument/2006/relationships/image" Target="../media/image73.jpeg"/><Relationship Id="rId25" Type="http://schemas.openxmlformats.org/officeDocument/2006/relationships/image" Target="../media/image81.jpeg"/><Relationship Id="rId33" Type="http://schemas.openxmlformats.org/officeDocument/2006/relationships/image" Target="../media/image89.jpeg"/><Relationship Id="rId38" Type="http://schemas.openxmlformats.org/officeDocument/2006/relationships/image" Target="../media/image94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29" Type="http://schemas.openxmlformats.org/officeDocument/2006/relationships/image" Target="../media/image85.jpeg"/><Relationship Id="rId41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24" Type="http://schemas.openxmlformats.org/officeDocument/2006/relationships/image" Target="../media/image80.jpeg"/><Relationship Id="rId32" Type="http://schemas.openxmlformats.org/officeDocument/2006/relationships/image" Target="../media/image88.jpeg"/><Relationship Id="rId37" Type="http://schemas.openxmlformats.org/officeDocument/2006/relationships/image" Target="../media/image93.jpeg"/><Relationship Id="rId40" Type="http://schemas.openxmlformats.org/officeDocument/2006/relationships/image" Target="../media/image96.jpeg"/><Relationship Id="rId45" Type="http://schemas.openxmlformats.org/officeDocument/2006/relationships/image" Target="../media/image101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23" Type="http://schemas.openxmlformats.org/officeDocument/2006/relationships/image" Target="../media/image79.png"/><Relationship Id="rId28" Type="http://schemas.openxmlformats.org/officeDocument/2006/relationships/image" Target="../media/image84.jpeg"/><Relationship Id="rId36" Type="http://schemas.openxmlformats.org/officeDocument/2006/relationships/image" Target="../media/image92.gif"/><Relationship Id="rId10" Type="http://schemas.openxmlformats.org/officeDocument/2006/relationships/image" Target="../media/image66.jpeg"/><Relationship Id="rId19" Type="http://schemas.openxmlformats.org/officeDocument/2006/relationships/image" Target="../media/image75.jpeg"/><Relationship Id="rId31" Type="http://schemas.openxmlformats.org/officeDocument/2006/relationships/image" Target="../media/image87.jpeg"/><Relationship Id="rId44" Type="http://schemas.openxmlformats.org/officeDocument/2006/relationships/image" Target="../media/image100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Relationship Id="rId22" Type="http://schemas.openxmlformats.org/officeDocument/2006/relationships/image" Target="../media/image78.jpeg"/><Relationship Id="rId27" Type="http://schemas.openxmlformats.org/officeDocument/2006/relationships/image" Target="../media/image83.jpeg"/><Relationship Id="rId30" Type="http://schemas.openxmlformats.org/officeDocument/2006/relationships/image" Target="../media/image86.jpeg"/><Relationship Id="rId35" Type="http://schemas.openxmlformats.org/officeDocument/2006/relationships/image" Target="../media/image91.jpeg"/><Relationship Id="rId43" Type="http://schemas.openxmlformats.org/officeDocument/2006/relationships/image" Target="../media/image9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/>
          </p:nvPr>
        </p:nvSpPr>
        <p:spPr>
          <a:xfrm>
            <a:off x="0" y="836712"/>
            <a:ext cx="9144000" cy="1470025"/>
          </a:xfrm>
        </p:spPr>
        <p:txBody>
          <a:bodyPr/>
          <a:lstStyle/>
          <a:p>
            <a:pPr algn="ctr" eaLnBrk="1" hangingPunct="1"/>
            <a:r>
              <a:rPr lang="en-AU" sz="3200" dirty="0" smtClean="0"/>
              <a:t>Faculty of Engineering, Architecture </a:t>
            </a:r>
            <a:br>
              <a:rPr lang="en-AU" sz="3200" dirty="0" smtClean="0"/>
            </a:br>
            <a:r>
              <a:rPr lang="en-AU" sz="3200" dirty="0" smtClean="0"/>
              <a:t>and Information Technology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4165"/>
            <a:ext cx="9144000" cy="3763835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-35735" y="2204864"/>
            <a:ext cx="9001156" cy="2424112"/>
          </a:xfrm>
        </p:spPr>
        <p:txBody>
          <a:bodyPr/>
          <a:lstStyle/>
          <a:p>
            <a:pPr algn="ctr" eaLnBrk="1" hangingPunct="1">
              <a:buNone/>
            </a:pPr>
            <a:r>
              <a:rPr lang="en-AU" sz="2800" dirty="0" smtClean="0"/>
              <a:t>Professor Graham Schaffer</a:t>
            </a:r>
          </a:p>
          <a:p>
            <a:pPr algn="ctr" eaLnBrk="1" hangingPunct="1">
              <a:buNone/>
            </a:pPr>
            <a:r>
              <a:rPr lang="en-AU" sz="2000" dirty="0" smtClean="0"/>
              <a:t>Executive Dean </a:t>
            </a:r>
          </a:p>
        </p:txBody>
      </p:sp>
    </p:spTree>
    <p:extLst>
      <p:ext uri="{BB962C8B-B14F-4D97-AF65-F5344CB8AC3E}">
        <p14:creationId xmlns:p14="http://schemas.microsoft.com/office/powerpoint/2010/main" val="30688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2067" y="115870"/>
            <a:ext cx="8709678" cy="4507361"/>
            <a:chOff x="342371" y="-26202"/>
            <a:chExt cx="8709678" cy="4386932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54600341"/>
                </p:ext>
              </p:extLst>
            </p:nvPr>
          </p:nvGraphicFramePr>
          <p:xfrm>
            <a:off x="346879" y="-26202"/>
            <a:ext cx="8640960" cy="10520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4013173274"/>
                </p:ext>
              </p:extLst>
            </p:nvPr>
          </p:nvGraphicFramePr>
          <p:xfrm>
            <a:off x="342371" y="3059706"/>
            <a:ext cx="8640960" cy="12615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2845540"/>
                </p:ext>
              </p:extLst>
            </p:nvPr>
          </p:nvGraphicFramePr>
          <p:xfrm>
            <a:off x="342371" y="1796725"/>
            <a:ext cx="8640960" cy="1119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013611" y="3274849"/>
              <a:ext cx="2372669" cy="108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50" dirty="0"/>
                <a:t>We will be distinguished </a:t>
              </a:r>
              <a:r>
                <a:rPr lang="en-AU" sz="950" dirty="0" smtClean="0"/>
                <a:t>by our curriculum, the opportunities and choices we offer, </a:t>
              </a:r>
              <a:r>
                <a:rPr lang="en-AU" sz="950" dirty="0"/>
                <a:t>our high performing </a:t>
              </a:r>
              <a:r>
                <a:rPr lang="en-AU" sz="950" dirty="0" smtClean="0"/>
                <a:t>students, </a:t>
              </a:r>
              <a:r>
                <a:rPr lang="en-AU" sz="950" dirty="0"/>
                <a:t>the learning </a:t>
              </a:r>
              <a:r>
                <a:rPr lang="en-AU" sz="950" dirty="0" smtClean="0"/>
                <a:t>environment and a </a:t>
              </a:r>
              <a:r>
                <a:rPr lang="en-AU" sz="950" dirty="0"/>
                <a:t>social learning experience that is </a:t>
              </a:r>
              <a:r>
                <a:rPr lang="en-AU" sz="950" dirty="0" smtClean="0"/>
                <a:t>rigorous, interesting, internationalised, research led and   provides a foundation for life long learning.</a:t>
              </a:r>
              <a:endParaRPr lang="en-AU" sz="95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6998" y="3274849"/>
              <a:ext cx="2179413" cy="943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50" dirty="0"/>
                <a:t>We will be distinguished by research </a:t>
              </a:r>
              <a:r>
                <a:rPr lang="en-AU" sz="950" dirty="0" smtClean="0"/>
                <a:t> of the highest quality that </a:t>
              </a:r>
              <a:r>
                <a:rPr lang="en-AU" sz="950" dirty="0"/>
                <a:t>is focussed on critical enquiry and creative solutions to the big questions and that is used by industry, government and other scholars.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82023" y="2006978"/>
              <a:ext cx="1728191" cy="943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50" dirty="0"/>
                <a:t>We are passionate </a:t>
              </a:r>
              <a:r>
                <a:rPr lang="en-AU" sz="950" dirty="0" smtClean="0"/>
                <a:t>intellectual </a:t>
              </a:r>
              <a:r>
                <a:rPr lang="en-AU" sz="950" dirty="0"/>
                <a:t>leaders who are focussed on the </a:t>
              </a:r>
              <a:r>
                <a:rPr lang="en-AU" sz="950" dirty="0" smtClean="0"/>
                <a:t>future, the </a:t>
              </a:r>
              <a:r>
                <a:rPr lang="en-AU" sz="950" dirty="0"/>
                <a:t>frontiers of </a:t>
              </a:r>
              <a:r>
                <a:rPr lang="en-AU" sz="950" dirty="0" smtClean="0"/>
                <a:t>knowledge and the development of our staff and our students.</a:t>
              </a:r>
              <a:endParaRPr lang="en-AU" sz="95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12631" y="585063"/>
              <a:ext cx="7305727" cy="29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To </a:t>
              </a:r>
              <a:r>
                <a:rPr lang="en-AU" sz="1400" b="1" dirty="0" smtClean="0">
                  <a:solidFill>
                    <a:schemeClr val="bg1"/>
                  </a:solidFill>
                </a:rPr>
                <a:t>advance knowledge, develop solutions and educate people who move </a:t>
              </a:r>
              <a:r>
                <a:rPr lang="en-AU" sz="1400" b="1" dirty="0">
                  <a:solidFill>
                    <a:schemeClr val="bg1"/>
                  </a:solidFill>
                </a:rPr>
                <a:t>society </a:t>
              </a:r>
              <a:r>
                <a:rPr lang="en-AU" sz="1400" b="1" dirty="0" smtClean="0">
                  <a:solidFill>
                    <a:schemeClr val="bg1"/>
                  </a:solidFill>
                </a:rPr>
                <a:t>forward.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3953" y="80512"/>
              <a:ext cx="7618096" cy="29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chemeClr val="bg1"/>
                  </a:solidFill>
                </a:rPr>
                <a:t>We will be a leading global university in engineering, architecture and information technology.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746150" y="3501008"/>
            <a:ext cx="2275595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50" dirty="0" smtClean="0"/>
              <a:t>We will be distinguished by partnerships that are developed for mutual benefit with all our stakeholders, including business, government, alumni, philanthropists and volunteer leaders.</a:t>
            </a:r>
            <a:endParaRPr lang="en-AU" sz="950" dirty="0"/>
          </a:p>
        </p:txBody>
      </p:sp>
      <p:sp>
        <p:nvSpPr>
          <p:cNvPr id="27" name="TextBox 26"/>
          <p:cNvSpPr txBox="1"/>
          <p:nvPr/>
        </p:nvSpPr>
        <p:spPr>
          <a:xfrm>
            <a:off x="7296061" y="2204864"/>
            <a:ext cx="1713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50" dirty="0" smtClean="0"/>
              <a:t>We are professional in our engagement with all our stakeholders and are focussed on service and safety.</a:t>
            </a:r>
            <a:endParaRPr lang="en-AU" sz="950" dirty="0"/>
          </a:p>
        </p:txBody>
      </p:sp>
      <p:sp>
        <p:nvSpPr>
          <p:cNvPr id="38" name="TextBox 37"/>
          <p:cNvSpPr txBox="1"/>
          <p:nvPr/>
        </p:nvSpPr>
        <p:spPr>
          <a:xfrm>
            <a:off x="5589879" y="2204864"/>
            <a:ext cx="179043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50" dirty="0" smtClean="0"/>
              <a:t>We are active partners with global universities, industry, government, alumni and </a:t>
            </a:r>
            <a:r>
              <a:rPr lang="en-AU" sz="950" dirty="0"/>
              <a:t>each other </a:t>
            </a:r>
            <a:r>
              <a:rPr lang="en-AU" sz="950" dirty="0" smtClean="0"/>
              <a:t>in ways which </a:t>
            </a:r>
            <a:r>
              <a:rPr lang="en-AU" sz="950" dirty="0"/>
              <a:t>are relevant, flexible, </a:t>
            </a:r>
            <a:r>
              <a:rPr lang="en-AU" sz="950" dirty="0" smtClean="0"/>
              <a:t>mutually valuable </a:t>
            </a:r>
            <a:r>
              <a:rPr lang="en-AU" sz="950" dirty="0"/>
              <a:t>and sustainable.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02081" y="2204864"/>
            <a:ext cx="170527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50" dirty="0"/>
              <a:t>We </a:t>
            </a:r>
            <a:r>
              <a:rPr lang="en-AU" sz="950" dirty="0" smtClean="0"/>
              <a:t>are inclusive, provide opportunities for staff development and are supportive </a:t>
            </a:r>
            <a:r>
              <a:rPr lang="en-AU" sz="950" dirty="0"/>
              <a:t>of diversity in staff, students and </a:t>
            </a:r>
            <a:r>
              <a:rPr lang="en-AU" sz="950" dirty="0" smtClean="0"/>
              <a:t>ideas.</a:t>
            </a:r>
            <a:endParaRPr lang="en-AU" sz="950" dirty="0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022692795"/>
              </p:ext>
            </p:extLst>
          </p:nvPr>
        </p:nvGraphicFramePr>
        <p:xfrm>
          <a:off x="323528" y="4725144"/>
          <a:ext cx="8712968" cy="203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051720" y="4971072"/>
            <a:ext cx="316097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</a:pPr>
            <a:r>
              <a:rPr lang="en-AU" sz="950" dirty="0" smtClean="0"/>
              <a:t>Enrich the student experience through the use </a:t>
            </a:r>
            <a:r>
              <a:rPr lang="en-AU" sz="950" dirty="0"/>
              <a:t>of pedagogies based </a:t>
            </a:r>
            <a:r>
              <a:rPr lang="en-AU" sz="950" dirty="0" smtClean="0"/>
              <a:t>on learning communities and active student engagement that supports a broad </a:t>
            </a:r>
            <a:r>
              <a:rPr lang="en-AU" sz="950" dirty="0"/>
              <a:t>suite </a:t>
            </a:r>
            <a:r>
              <a:rPr lang="en-AU" sz="950" dirty="0" smtClean="0"/>
              <a:t>of learning opportunities and experiences. 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AU" sz="950" dirty="0" smtClean="0"/>
              <a:t>Develop </a:t>
            </a:r>
            <a:r>
              <a:rPr lang="en-AU" sz="950" dirty="0"/>
              <a:t>mechanisms to </a:t>
            </a:r>
            <a:r>
              <a:rPr lang="en-AU" sz="950" dirty="0" smtClean="0"/>
              <a:t>widely integrate </a:t>
            </a:r>
            <a:r>
              <a:rPr lang="en-AU" sz="950" dirty="0"/>
              <a:t>research into </a:t>
            </a:r>
            <a:r>
              <a:rPr lang="en-AU" sz="950" dirty="0" smtClean="0"/>
              <a:t>teaching, including research-led teaching.</a:t>
            </a:r>
            <a:endParaRPr lang="en-AU" sz="950" dirty="0"/>
          </a:p>
          <a:p>
            <a:pPr marL="88900" indent="-88900">
              <a:buFont typeface="Arial" pitchFamily="34" charset="0"/>
              <a:buChar char="•"/>
            </a:pPr>
            <a:r>
              <a:rPr lang="en-AU" sz="950" dirty="0"/>
              <a:t>Implement </a:t>
            </a:r>
            <a:r>
              <a:rPr lang="en-AU" sz="950" dirty="0" smtClean="0"/>
              <a:t>a plan </a:t>
            </a:r>
            <a:r>
              <a:rPr lang="en-AU" sz="950" dirty="0"/>
              <a:t>for program based, contextualised professional </a:t>
            </a:r>
            <a:r>
              <a:rPr lang="en-AU" sz="950" dirty="0" smtClean="0"/>
              <a:t>development for teaching staff.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AU" sz="950" dirty="0"/>
              <a:t>Recognise and </a:t>
            </a:r>
            <a:r>
              <a:rPr lang="en-AU" sz="950" dirty="0" smtClean="0"/>
              <a:t>reward teaching excellence and encourage the scholarship of teaching.</a:t>
            </a:r>
            <a:endParaRPr lang="en-AU" sz="950" dirty="0"/>
          </a:p>
        </p:txBody>
      </p:sp>
      <p:sp>
        <p:nvSpPr>
          <p:cNvPr id="41" name="TextBox 40"/>
          <p:cNvSpPr txBox="1"/>
          <p:nvPr/>
        </p:nvSpPr>
        <p:spPr>
          <a:xfrm>
            <a:off x="5292080" y="4966717"/>
            <a:ext cx="37444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AU" sz="950" dirty="0" smtClean="0"/>
              <a:t>Attract and retain high performing people whose research addresses significant problems and </a:t>
            </a:r>
            <a:r>
              <a:rPr lang="en-AU" sz="950" dirty="0"/>
              <a:t>support </a:t>
            </a:r>
            <a:r>
              <a:rPr lang="en-AU" sz="950" dirty="0" smtClean="0"/>
              <a:t>them through investment in facilities, laboratories and a career development program.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AU" sz="950" dirty="0" smtClean="0"/>
              <a:t>Develop capacity in critical </a:t>
            </a:r>
            <a:r>
              <a:rPr lang="en-AU" sz="950" dirty="0"/>
              <a:t>competencies including technically grounded design  and computational engineering that </a:t>
            </a:r>
            <a:r>
              <a:rPr lang="en-AU" sz="950" dirty="0" smtClean="0"/>
              <a:t>underpin research of globally relevant, wicked problems</a:t>
            </a:r>
            <a:r>
              <a:rPr lang="en-AU" sz="950" dirty="0"/>
              <a:t>.</a:t>
            </a:r>
            <a:endParaRPr lang="en-AU" sz="950" dirty="0" smtClean="0"/>
          </a:p>
          <a:p>
            <a:pPr marL="85725" indent="-85725">
              <a:buFont typeface="Arial" pitchFamily="34" charset="0"/>
              <a:buChar char="•"/>
            </a:pPr>
            <a:r>
              <a:rPr lang="en-AU" sz="950" dirty="0" smtClean="0"/>
              <a:t>Grow the PhD program and provide a learning experience that fosters </a:t>
            </a:r>
            <a:r>
              <a:rPr lang="en-AU" sz="950" dirty="0"/>
              <a:t>the development of independent research </a:t>
            </a:r>
            <a:r>
              <a:rPr lang="en-AU" sz="950" dirty="0" smtClean="0"/>
              <a:t>skills</a:t>
            </a:r>
            <a:r>
              <a:rPr lang="en-AU" sz="950" dirty="0"/>
              <a:t>.</a:t>
            </a:r>
            <a:endParaRPr lang="en-AU" sz="950" dirty="0" smtClean="0"/>
          </a:p>
          <a:p>
            <a:pPr marL="85725" indent="-85725">
              <a:buFont typeface="Arial" pitchFamily="34" charset="0"/>
              <a:buChar char="•"/>
            </a:pPr>
            <a:r>
              <a:rPr lang="en-AU" sz="950" dirty="0" smtClean="0"/>
              <a:t>Recognise </a:t>
            </a:r>
            <a:r>
              <a:rPr lang="en-AU" sz="950" dirty="0"/>
              <a:t>and reward </a:t>
            </a:r>
            <a:r>
              <a:rPr lang="en-AU" sz="950" dirty="0" smtClean="0"/>
              <a:t>research outcomes that have had a demonstrated beneficial impact.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AU" sz="950" dirty="0" smtClean="0"/>
              <a:t>Build global connectedness and relevance through engagement with alumni, government, business and research partners.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546782027"/>
              </p:ext>
            </p:extLst>
          </p:nvPr>
        </p:nvGraphicFramePr>
        <p:xfrm>
          <a:off x="296533" y="1196752"/>
          <a:ext cx="8667955" cy="69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96336" y="1372706"/>
            <a:ext cx="1440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We strive for excellence </a:t>
            </a:r>
            <a:r>
              <a:rPr lang="en-AU" sz="1000" dirty="0" smtClean="0"/>
              <a:t>to </a:t>
            </a:r>
            <a:r>
              <a:rPr lang="en-AU" sz="1000" dirty="0"/>
              <a:t>benefit our communities</a:t>
            </a:r>
            <a:r>
              <a:rPr lang="en-AU" sz="1000" dirty="0" smtClean="0"/>
              <a:t>.</a:t>
            </a:r>
            <a:endParaRPr lang="en-AU" sz="950" dirty="0"/>
          </a:p>
        </p:txBody>
      </p:sp>
      <p:sp>
        <p:nvSpPr>
          <p:cNvPr id="21" name="TextBox 20"/>
          <p:cNvSpPr txBox="1"/>
          <p:nvPr/>
        </p:nvSpPr>
        <p:spPr>
          <a:xfrm>
            <a:off x="6170612" y="1362834"/>
            <a:ext cx="149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We support intellectual freedom and expect intellectual courage</a:t>
            </a:r>
            <a:r>
              <a:rPr lang="en-AU" sz="1000" dirty="0" smtClean="0"/>
              <a:t>.</a:t>
            </a:r>
            <a:endParaRPr lang="en-AU" sz="950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4" y="136283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We create an inclusive and supportive university community</a:t>
            </a:r>
            <a:r>
              <a:rPr lang="en-AU" sz="1000" dirty="0" smtClean="0"/>
              <a:t>.</a:t>
            </a:r>
            <a:endParaRPr lang="en-AU" sz="950" dirty="0"/>
          </a:p>
        </p:txBody>
      </p:sp>
      <p:sp>
        <p:nvSpPr>
          <p:cNvPr id="24" name="TextBox 23"/>
          <p:cNvSpPr txBox="1"/>
          <p:nvPr/>
        </p:nvSpPr>
        <p:spPr>
          <a:xfrm>
            <a:off x="3376836" y="136283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We welcome and embrace diversity in our </a:t>
            </a:r>
            <a:r>
              <a:rPr lang="en-AU" sz="1000" dirty="0" smtClean="0"/>
              <a:t>community.</a:t>
            </a:r>
            <a:endParaRPr lang="en-AU" sz="950" dirty="0"/>
          </a:p>
        </p:txBody>
      </p:sp>
      <p:sp>
        <p:nvSpPr>
          <p:cNvPr id="26" name="TextBox 25"/>
          <p:cNvSpPr txBox="1"/>
          <p:nvPr/>
        </p:nvSpPr>
        <p:spPr>
          <a:xfrm>
            <a:off x="1979712" y="136283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We act with integrity </a:t>
            </a:r>
            <a:r>
              <a:rPr lang="en-AU" sz="1000" dirty="0" smtClean="0"/>
              <a:t>and </a:t>
            </a:r>
            <a:r>
              <a:rPr lang="en-AU" sz="1000" dirty="0"/>
              <a:t>uphold the highest ethical standards</a:t>
            </a:r>
            <a:endParaRPr lang="en-AU" sz="950" dirty="0"/>
          </a:p>
        </p:txBody>
      </p:sp>
    </p:spTree>
    <p:extLst>
      <p:ext uri="{BB962C8B-B14F-4D97-AF65-F5344CB8AC3E}">
        <p14:creationId xmlns:p14="http://schemas.microsoft.com/office/powerpoint/2010/main" val="28382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UQ logo C colour.tif" id="7" name="Picture 6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grpSp>
        <p:nvGrpSpPr>
          <p:cNvPr id="2" name="Group 36"/>
          <p:cNvGrpSpPr/>
          <p:nvPr/>
        </p:nvGrpSpPr>
        <p:grpSpPr>
          <a:xfrm>
            <a:off x="0" y="1214422"/>
            <a:ext cx="9429784" cy="6929486"/>
            <a:chOff x="357158" y="0"/>
            <a:chExt cx="7967759" cy="6668053"/>
          </a:xfrm>
        </p:grpSpPr>
        <p:grpSp>
          <p:nvGrpSpPr>
            <p:cNvPr id="3" name="Group 34"/>
            <p:cNvGrpSpPr/>
            <p:nvPr/>
          </p:nvGrpSpPr>
          <p:grpSpPr>
            <a:xfrm>
              <a:off x="357158" y="0"/>
              <a:ext cx="7967759" cy="6668053"/>
              <a:chOff x="214281" y="118532"/>
              <a:chExt cx="7967759" cy="6668053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214281" y="118532"/>
                <a:ext cx="7967759" cy="6668053"/>
                <a:chOff x="214281" y="118532"/>
                <a:chExt cx="7967759" cy="6668053"/>
              </a:xfrm>
            </p:grpSpPr>
            <p:pic>
              <p:nvPicPr>
                <p:cNvPr id="81" name="Picture 2"/>
                <p:cNvPicPr>
                  <a:picLocks noChangeArrowheads="1" noChangeAspect="1"/>
                </p:cNvPicPr>
                <p:nvPr/>
              </p:nvPicPr>
              <p:blipFill>
                <a:blip cstate="print" r:embed="rId4"/>
                <a:srcRect b="55" l="49" r="93" t="56"/>
                <a:stretch>
                  <a:fillRect/>
                </a:stretch>
              </p:blipFill>
              <p:spPr bwMode="auto">
                <a:xfrm>
                  <a:off x="214281" y="118532"/>
                  <a:ext cx="7967759" cy="66680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Flowchart: Connector 81"/>
                <p:cNvSpPr/>
                <p:nvPr/>
              </p:nvSpPr>
              <p:spPr>
                <a:xfrm>
                  <a:off x="5000628" y="3113268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2883207" y="4056952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1857356" y="248133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3996984" y="2440346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6" name="Flowchart: Connector 85"/>
                <p:cNvSpPr/>
                <p:nvPr/>
              </p:nvSpPr>
              <p:spPr>
                <a:xfrm>
                  <a:off x="4131616" y="2737105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7" name="Flowchart: Connector 86"/>
                <p:cNvSpPr/>
                <p:nvPr/>
              </p:nvSpPr>
              <p:spPr>
                <a:xfrm>
                  <a:off x="5000628" y="310577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8" name="Flowchart: Connector 87"/>
                <p:cNvSpPr/>
                <p:nvPr/>
              </p:nvSpPr>
              <p:spPr>
                <a:xfrm>
                  <a:off x="4327706" y="2683891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9" name="Flowchart: Connector 88"/>
                <p:cNvSpPr/>
                <p:nvPr/>
              </p:nvSpPr>
              <p:spPr>
                <a:xfrm>
                  <a:off x="4286248" y="2342440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0" name="Flowchart: Connector 89"/>
                <p:cNvSpPr/>
                <p:nvPr/>
              </p:nvSpPr>
              <p:spPr>
                <a:xfrm>
                  <a:off x="4248024" y="2207059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1" name="Flowchart: Connector 90"/>
                <p:cNvSpPr/>
                <p:nvPr/>
              </p:nvSpPr>
              <p:spPr>
                <a:xfrm>
                  <a:off x="4613489" y="2287824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2" name="Flowchart: Connector 91"/>
                <p:cNvSpPr/>
                <p:nvPr/>
              </p:nvSpPr>
              <p:spPr>
                <a:xfrm>
                  <a:off x="6093154" y="2243132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3" name="Flowchart: Connector 92"/>
                <p:cNvSpPr/>
                <p:nvPr/>
              </p:nvSpPr>
              <p:spPr>
                <a:xfrm>
                  <a:off x="4105148" y="2593480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4" name="Flowchart: Connector 93"/>
                <p:cNvSpPr/>
                <p:nvPr/>
              </p:nvSpPr>
              <p:spPr>
                <a:xfrm>
                  <a:off x="4827772" y="2932917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5" name="Flowchart: Connector 94"/>
                <p:cNvSpPr/>
                <p:nvPr/>
              </p:nvSpPr>
              <p:spPr>
                <a:xfrm>
                  <a:off x="5237427" y="3130758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6" name="Flowchart: Connector 95"/>
                <p:cNvSpPr/>
                <p:nvPr/>
              </p:nvSpPr>
              <p:spPr>
                <a:xfrm>
                  <a:off x="6387930" y="3522645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7" name="Flowchart: Connector 96"/>
                <p:cNvSpPr/>
                <p:nvPr/>
              </p:nvSpPr>
              <p:spPr>
                <a:xfrm>
                  <a:off x="6312231" y="3127509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8" name="Flowchart: Connector 97"/>
                <p:cNvSpPr/>
                <p:nvPr/>
              </p:nvSpPr>
              <p:spPr>
                <a:xfrm>
                  <a:off x="5782185" y="336310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9" name="Flowchart: Connector 98"/>
                <p:cNvSpPr/>
                <p:nvPr/>
              </p:nvSpPr>
              <p:spPr>
                <a:xfrm>
                  <a:off x="6011489" y="328815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0" name="Flowchart: Connector 99"/>
                <p:cNvSpPr/>
                <p:nvPr/>
              </p:nvSpPr>
              <p:spPr>
                <a:xfrm>
                  <a:off x="4624187" y="456451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1" name="Flowchart: Connector 100"/>
                <p:cNvSpPr/>
                <p:nvPr/>
              </p:nvSpPr>
              <p:spPr>
                <a:xfrm>
                  <a:off x="7756730" y="4834526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2" name="Flowchart: Connector 101"/>
                <p:cNvSpPr/>
                <p:nvPr/>
              </p:nvSpPr>
              <p:spPr>
                <a:xfrm>
                  <a:off x="4500562" y="2443858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3" name="Flowchart: Connector 102"/>
                <p:cNvSpPr/>
                <p:nvPr/>
              </p:nvSpPr>
              <p:spPr>
                <a:xfrm>
                  <a:off x="4432636" y="2037715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4" name="Flowchart: Connector 103"/>
                <p:cNvSpPr/>
                <p:nvPr/>
              </p:nvSpPr>
              <p:spPr>
                <a:xfrm>
                  <a:off x="5819660" y="3650060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5" name="Flowchart: Connector 104"/>
                <p:cNvSpPr/>
                <p:nvPr/>
              </p:nvSpPr>
              <p:spPr>
                <a:xfrm>
                  <a:off x="4722371" y="3220698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6" name="Flowchart: Connector 105"/>
                <p:cNvSpPr/>
                <p:nvPr/>
              </p:nvSpPr>
              <p:spPr>
                <a:xfrm>
                  <a:off x="5523179" y="3214686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80" name="Flowchart: Connector 79"/>
              <p:cNvSpPr/>
              <p:nvPr/>
            </p:nvSpPr>
            <p:spPr>
              <a:xfrm>
                <a:off x="6955173" y="4429132"/>
                <a:ext cx="45719" cy="45719"/>
              </a:xfrm>
              <a:prstGeom prst="flowChartConnector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AU"/>
              </a:p>
            </p:txBody>
          </p:sp>
        </p:grpSp>
        <p:sp>
          <p:nvSpPr>
            <p:cNvPr id="78" name="Flowchart: Connector 77"/>
            <p:cNvSpPr/>
            <p:nvPr/>
          </p:nvSpPr>
          <p:spPr>
            <a:xfrm>
              <a:off x="4454843" y="2428868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/>
            </a:p>
          </p:txBody>
        </p:sp>
      </p:grpSp>
      <p:sp>
        <p:nvSpPr>
          <p:cNvPr id="107" name="Flowchart: Connector 106"/>
          <p:cNvSpPr/>
          <p:nvPr/>
        </p:nvSpPr>
        <p:spPr>
          <a:xfrm>
            <a:off x="2051720" y="422108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08" name="Flowchart: Connector 107"/>
          <p:cNvSpPr/>
          <p:nvPr/>
        </p:nvSpPr>
        <p:spPr>
          <a:xfrm>
            <a:off x="2771800" y="580526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09" name="Flowchart: Connector 108"/>
          <p:cNvSpPr/>
          <p:nvPr/>
        </p:nvSpPr>
        <p:spPr>
          <a:xfrm>
            <a:off x="2699792" y="501317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0" name="Flowchart: Connector 109"/>
          <p:cNvSpPr/>
          <p:nvPr/>
        </p:nvSpPr>
        <p:spPr>
          <a:xfrm>
            <a:off x="2051720" y="458112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1" name="Flowchart: Connector 110"/>
          <p:cNvSpPr/>
          <p:nvPr/>
        </p:nvSpPr>
        <p:spPr>
          <a:xfrm>
            <a:off x="9089892" y="544522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2" name="Flowchart: Connector 111"/>
          <p:cNvSpPr/>
          <p:nvPr/>
        </p:nvSpPr>
        <p:spPr>
          <a:xfrm>
            <a:off x="7164288" y="501317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3" name="Flowchart: Connector 112"/>
          <p:cNvSpPr/>
          <p:nvPr/>
        </p:nvSpPr>
        <p:spPr>
          <a:xfrm>
            <a:off x="8100392" y="414908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4" name="Flowchart: Connector 113"/>
          <p:cNvSpPr/>
          <p:nvPr/>
        </p:nvSpPr>
        <p:spPr>
          <a:xfrm>
            <a:off x="7740352" y="486916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5" name="Flowchart: Connector 114"/>
          <p:cNvSpPr/>
          <p:nvPr/>
        </p:nvSpPr>
        <p:spPr>
          <a:xfrm>
            <a:off x="7092280" y="486916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6" name="Flowchart: Connector 115"/>
          <p:cNvSpPr/>
          <p:nvPr/>
        </p:nvSpPr>
        <p:spPr>
          <a:xfrm>
            <a:off x="7452320" y="508518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7" name="Flowchart: Connector 116"/>
          <p:cNvSpPr/>
          <p:nvPr/>
        </p:nvSpPr>
        <p:spPr>
          <a:xfrm>
            <a:off x="5436096" y="429309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8" name="Flowchart: Connector 117"/>
          <p:cNvSpPr/>
          <p:nvPr/>
        </p:nvSpPr>
        <p:spPr>
          <a:xfrm>
            <a:off x="6012160" y="458112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9" name="Flowchart: Connector 118"/>
          <p:cNvSpPr/>
          <p:nvPr/>
        </p:nvSpPr>
        <p:spPr>
          <a:xfrm>
            <a:off x="4716016" y="378904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20" name="Flowchart: Connector 119"/>
          <p:cNvSpPr/>
          <p:nvPr/>
        </p:nvSpPr>
        <p:spPr>
          <a:xfrm>
            <a:off x="4932040" y="407707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21" name="Flowchart: Connector 120"/>
          <p:cNvSpPr/>
          <p:nvPr/>
        </p:nvSpPr>
        <p:spPr>
          <a:xfrm>
            <a:off x="5076056" y="400506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22" name="Flowchart: Connector 121"/>
          <p:cNvSpPr/>
          <p:nvPr/>
        </p:nvSpPr>
        <p:spPr>
          <a:xfrm>
            <a:off x="5148064" y="414908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23" name="Flowchart: Connector 122"/>
          <p:cNvSpPr/>
          <p:nvPr/>
        </p:nvSpPr>
        <p:spPr>
          <a:xfrm>
            <a:off x="5220072" y="400506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53" name="Flowchart: Connector 52"/>
          <p:cNvSpPr/>
          <p:nvPr/>
        </p:nvSpPr>
        <p:spPr>
          <a:xfrm>
            <a:off x="2627784" y="458112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57" name="Flowchart: Connector 156"/>
          <p:cNvSpPr/>
          <p:nvPr/>
        </p:nvSpPr>
        <p:spPr>
          <a:xfrm>
            <a:off x="2627784" y="537321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58" name="Flowchart: Connector 157"/>
          <p:cNvSpPr/>
          <p:nvPr/>
        </p:nvSpPr>
        <p:spPr>
          <a:xfrm>
            <a:off x="2932584" y="488592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59" name="Flowchart: Connector 158"/>
          <p:cNvSpPr/>
          <p:nvPr/>
        </p:nvSpPr>
        <p:spPr>
          <a:xfrm>
            <a:off x="179512" y="537321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0" name="Flowchart: Connector 159"/>
          <p:cNvSpPr/>
          <p:nvPr/>
        </p:nvSpPr>
        <p:spPr>
          <a:xfrm>
            <a:off x="2915816" y="587727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1" name="Flowchart: Connector 160"/>
          <p:cNvSpPr/>
          <p:nvPr/>
        </p:nvSpPr>
        <p:spPr>
          <a:xfrm>
            <a:off x="611560" y="515719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2" name="Flowchart: Connector 161"/>
          <p:cNvSpPr/>
          <p:nvPr/>
        </p:nvSpPr>
        <p:spPr>
          <a:xfrm>
            <a:off x="827584" y="587727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3" name="Flowchart: Connector 162"/>
          <p:cNvSpPr/>
          <p:nvPr/>
        </p:nvSpPr>
        <p:spPr>
          <a:xfrm>
            <a:off x="8820472" y="558924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4" name="Flowchart: Connector 163"/>
          <p:cNvSpPr/>
          <p:nvPr/>
        </p:nvSpPr>
        <p:spPr>
          <a:xfrm>
            <a:off x="8028384" y="515719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5" name="Flowchart: Connector 164"/>
          <p:cNvSpPr/>
          <p:nvPr/>
        </p:nvSpPr>
        <p:spPr>
          <a:xfrm>
            <a:off x="5364088" y="544522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6" name="Flowchart: Connector 165"/>
          <p:cNvSpPr/>
          <p:nvPr/>
        </p:nvSpPr>
        <p:spPr>
          <a:xfrm>
            <a:off x="5220072" y="537321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7" name="Flowchart: Connector 166"/>
          <p:cNvSpPr/>
          <p:nvPr/>
        </p:nvSpPr>
        <p:spPr>
          <a:xfrm>
            <a:off x="5940152" y="537321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8" name="Flowchart: Connector 167"/>
          <p:cNvSpPr/>
          <p:nvPr/>
        </p:nvSpPr>
        <p:spPr>
          <a:xfrm>
            <a:off x="5724128" y="544522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69" name="Flowchart: Connector 168"/>
          <p:cNvSpPr/>
          <p:nvPr/>
        </p:nvSpPr>
        <p:spPr>
          <a:xfrm>
            <a:off x="5148064" y="558924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0" name="Flowchart: Connector 169"/>
          <p:cNvSpPr/>
          <p:nvPr/>
        </p:nvSpPr>
        <p:spPr>
          <a:xfrm>
            <a:off x="5364088" y="515719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1" name="Flowchart: Connector 170"/>
          <p:cNvSpPr/>
          <p:nvPr/>
        </p:nvSpPr>
        <p:spPr>
          <a:xfrm>
            <a:off x="5508104" y="501317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2" name="Flowchart: Connector 171"/>
          <p:cNvSpPr/>
          <p:nvPr/>
        </p:nvSpPr>
        <p:spPr>
          <a:xfrm>
            <a:off x="5292080" y="501317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3" name="Flowchart: Connector 172"/>
          <p:cNvSpPr/>
          <p:nvPr/>
        </p:nvSpPr>
        <p:spPr>
          <a:xfrm>
            <a:off x="4788024" y="479715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4" name="Flowchart: Connector 173"/>
          <p:cNvSpPr/>
          <p:nvPr/>
        </p:nvSpPr>
        <p:spPr>
          <a:xfrm>
            <a:off x="5724128" y="458112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5" name="Flowchart: Connector 174"/>
          <p:cNvSpPr/>
          <p:nvPr/>
        </p:nvSpPr>
        <p:spPr>
          <a:xfrm>
            <a:off x="5868144" y="450912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6" name="Flowchart: Connector 175"/>
          <p:cNvSpPr/>
          <p:nvPr/>
        </p:nvSpPr>
        <p:spPr>
          <a:xfrm>
            <a:off x="5940152" y="450912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7" name="Flowchart: Connector 176"/>
          <p:cNvSpPr/>
          <p:nvPr/>
        </p:nvSpPr>
        <p:spPr>
          <a:xfrm>
            <a:off x="4427984" y="407707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8" name="Flowchart: Connector 177"/>
          <p:cNvSpPr/>
          <p:nvPr/>
        </p:nvSpPr>
        <p:spPr>
          <a:xfrm>
            <a:off x="5508104" y="422108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79" name="Flowchart: Connector 178"/>
          <p:cNvSpPr/>
          <p:nvPr/>
        </p:nvSpPr>
        <p:spPr>
          <a:xfrm>
            <a:off x="6444208" y="501317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80" name="Flowchart: Connector 179"/>
          <p:cNvSpPr/>
          <p:nvPr/>
        </p:nvSpPr>
        <p:spPr>
          <a:xfrm>
            <a:off x="7668344" y="450912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81" name="Flowchart: Connector 180"/>
          <p:cNvSpPr/>
          <p:nvPr/>
        </p:nvSpPr>
        <p:spPr>
          <a:xfrm>
            <a:off x="7812360" y="422108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82" name="Flowchart: Connector 181"/>
          <p:cNvSpPr/>
          <p:nvPr/>
        </p:nvSpPr>
        <p:spPr>
          <a:xfrm>
            <a:off x="7164288" y="393305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83" name="Flowchart: Connector 182"/>
          <p:cNvSpPr/>
          <p:nvPr/>
        </p:nvSpPr>
        <p:spPr>
          <a:xfrm>
            <a:off x="6300192" y="393305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24" name="Title 1"/>
          <p:cNvSpPr>
            <a:spLocks noGrp="1"/>
          </p:cNvSpPr>
          <p:nvPr>
            <p:ph idx="4294967295" type="ctrTitle"/>
          </p:nvPr>
        </p:nvSpPr>
        <p:spPr>
          <a:xfrm>
            <a:off x="214282" y="214290"/>
            <a:ext cx="5437838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dirty="0" lang="en-AU" smtClean="0" sz="3200"/>
              <a:t>Global Opportunities - Students</a:t>
            </a:r>
          </a:p>
        </p:txBody>
      </p:sp>
    </p:spTree>
    <p:extLst>
      <p:ext uri="{BB962C8B-B14F-4D97-AF65-F5344CB8AC3E}">
        <p14:creationId xmlns:p14="http://schemas.microsoft.com/office/powerpoint/2010/main" val="11993975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UQ logo C colour.tif" id="7" name="Picture 6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idx="4294967295" type="ctrTitle"/>
          </p:nvPr>
        </p:nvSpPr>
        <p:spPr>
          <a:xfrm>
            <a:off x="214282" y="214290"/>
            <a:ext cx="4717758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dirty="0" lang="en-AU" smtClean="0" sz="3200"/>
              <a:t>Global Opportunities - Staff</a:t>
            </a:r>
          </a:p>
        </p:txBody>
      </p:sp>
      <p:grpSp>
        <p:nvGrpSpPr>
          <p:cNvPr id="2" name="Group 36"/>
          <p:cNvGrpSpPr/>
          <p:nvPr/>
        </p:nvGrpSpPr>
        <p:grpSpPr>
          <a:xfrm>
            <a:off x="0" y="1214422"/>
            <a:ext cx="9429784" cy="6929486"/>
            <a:chOff x="357158" y="0"/>
            <a:chExt cx="7967759" cy="6668053"/>
          </a:xfrm>
        </p:grpSpPr>
        <p:grpSp>
          <p:nvGrpSpPr>
            <p:cNvPr id="3" name="Group 34"/>
            <p:cNvGrpSpPr/>
            <p:nvPr/>
          </p:nvGrpSpPr>
          <p:grpSpPr>
            <a:xfrm>
              <a:off x="357158" y="0"/>
              <a:ext cx="7967759" cy="6668053"/>
              <a:chOff x="214281" y="118532"/>
              <a:chExt cx="7967759" cy="6668053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214281" y="118532"/>
                <a:ext cx="7967759" cy="6668053"/>
                <a:chOff x="214281" y="118532"/>
                <a:chExt cx="7967759" cy="6668053"/>
              </a:xfrm>
            </p:grpSpPr>
            <p:pic>
              <p:nvPicPr>
                <p:cNvPr id="81" name="Picture 2"/>
                <p:cNvPicPr>
                  <a:picLocks noChangeArrowheads="1" noChangeAspect="1"/>
                </p:cNvPicPr>
                <p:nvPr/>
              </p:nvPicPr>
              <p:blipFill>
                <a:blip cstate="print" r:embed="rId4"/>
                <a:srcRect b="55" l="49" r="93" t="56"/>
                <a:stretch>
                  <a:fillRect/>
                </a:stretch>
              </p:blipFill>
              <p:spPr bwMode="auto">
                <a:xfrm>
                  <a:off x="214281" y="118532"/>
                  <a:ext cx="7967759" cy="66680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Flowchart: Connector 81"/>
                <p:cNvSpPr/>
                <p:nvPr/>
              </p:nvSpPr>
              <p:spPr>
                <a:xfrm>
                  <a:off x="5000628" y="3113268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2883207" y="4056952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1857356" y="248133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3996984" y="2440346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6" name="Flowchart: Connector 85"/>
                <p:cNvSpPr/>
                <p:nvPr/>
              </p:nvSpPr>
              <p:spPr>
                <a:xfrm>
                  <a:off x="4131616" y="2737105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7" name="Flowchart: Connector 86"/>
                <p:cNvSpPr/>
                <p:nvPr/>
              </p:nvSpPr>
              <p:spPr>
                <a:xfrm>
                  <a:off x="5000628" y="310577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8" name="Flowchart: Connector 87"/>
                <p:cNvSpPr/>
                <p:nvPr/>
              </p:nvSpPr>
              <p:spPr>
                <a:xfrm>
                  <a:off x="4327706" y="2683891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9" name="Flowchart: Connector 88"/>
                <p:cNvSpPr/>
                <p:nvPr/>
              </p:nvSpPr>
              <p:spPr>
                <a:xfrm>
                  <a:off x="4286248" y="2342440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0" name="Flowchart: Connector 89"/>
                <p:cNvSpPr/>
                <p:nvPr/>
              </p:nvSpPr>
              <p:spPr>
                <a:xfrm>
                  <a:off x="4248024" y="2207059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1" name="Flowchart: Connector 90"/>
                <p:cNvSpPr/>
                <p:nvPr/>
              </p:nvSpPr>
              <p:spPr>
                <a:xfrm>
                  <a:off x="4613489" y="2287824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2" name="Flowchart: Connector 91"/>
                <p:cNvSpPr/>
                <p:nvPr/>
              </p:nvSpPr>
              <p:spPr>
                <a:xfrm>
                  <a:off x="6093154" y="2243132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3" name="Flowchart: Connector 92"/>
                <p:cNvSpPr/>
                <p:nvPr/>
              </p:nvSpPr>
              <p:spPr>
                <a:xfrm>
                  <a:off x="4105148" y="2593480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4" name="Flowchart: Connector 93"/>
                <p:cNvSpPr/>
                <p:nvPr/>
              </p:nvSpPr>
              <p:spPr>
                <a:xfrm>
                  <a:off x="4827772" y="2932917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5" name="Flowchart: Connector 94"/>
                <p:cNvSpPr/>
                <p:nvPr/>
              </p:nvSpPr>
              <p:spPr>
                <a:xfrm>
                  <a:off x="5237427" y="3130758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6" name="Flowchart: Connector 95"/>
                <p:cNvSpPr/>
                <p:nvPr/>
              </p:nvSpPr>
              <p:spPr>
                <a:xfrm>
                  <a:off x="6387930" y="3522645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7" name="Flowchart: Connector 96"/>
                <p:cNvSpPr/>
                <p:nvPr/>
              </p:nvSpPr>
              <p:spPr>
                <a:xfrm>
                  <a:off x="6312231" y="3127509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8" name="Flowchart: Connector 97"/>
                <p:cNvSpPr/>
                <p:nvPr/>
              </p:nvSpPr>
              <p:spPr>
                <a:xfrm>
                  <a:off x="5782185" y="336310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9" name="Flowchart: Connector 98"/>
                <p:cNvSpPr/>
                <p:nvPr/>
              </p:nvSpPr>
              <p:spPr>
                <a:xfrm>
                  <a:off x="6011489" y="328815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0" name="Flowchart: Connector 99"/>
                <p:cNvSpPr/>
                <p:nvPr/>
              </p:nvSpPr>
              <p:spPr>
                <a:xfrm>
                  <a:off x="4624187" y="4564513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1" name="Flowchart: Connector 100"/>
                <p:cNvSpPr/>
                <p:nvPr/>
              </p:nvSpPr>
              <p:spPr>
                <a:xfrm>
                  <a:off x="7756730" y="4834526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2" name="Flowchart: Connector 101"/>
                <p:cNvSpPr/>
                <p:nvPr/>
              </p:nvSpPr>
              <p:spPr>
                <a:xfrm>
                  <a:off x="4500562" y="2443858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3" name="Flowchart: Connector 102"/>
                <p:cNvSpPr/>
                <p:nvPr/>
              </p:nvSpPr>
              <p:spPr>
                <a:xfrm>
                  <a:off x="4432636" y="2037715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4" name="Flowchart: Connector 103"/>
                <p:cNvSpPr/>
                <p:nvPr/>
              </p:nvSpPr>
              <p:spPr>
                <a:xfrm>
                  <a:off x="5819660" y="3650060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5" name="Flowchart: Connector 104"/>
                <p:cNvSpPr/>
                <p:nvPr/>
              </p:nvSpPr>
              <p:spPr>
                <a:xfrm>
                  <a:off x="4722371" y="3220698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6" name="Flowchart: Connector 105"/>
                <p:cNvSpPr/>
                <p:nvPr/>
              </p:nvSpPr>
              <p:spPr>
                <a:xfrm>
                  <a:off x="5523179" y="3214686"/>
                  <a:ext cx="45719" cy="457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80" name="Flowchart: Connector 79"/>
              <p:cNvSpPr/>
              <p:nvPr/>
            </p:nvSpPr>
            <p:spPr>
              <a:xfrm>
                <a:off x="6955173" y="4429132"/>
                <a:ext cx="45719" cy="45719"/>
              </a:xfrm>
              <a:prstGeom prst="flowChartConnector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AU"/>
              </a:p>
            </p:txBody>
          </p:sp>
        </p:grpSp>
        <p:sp>
          <p:nvSpPr>
            <p:cNvPr id="78" name="Flowchart: Connector 77"/>
            <p:cNvSpPr/>
            <p:nvPr/>
          </p:nvSpPr>
          <p:spPr>
            <a:xfrm>
              <a:off x="4454843" y="2428868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/>
            </a:p>
          </p:txBody>
        </p:sp>
      </p:grpSp>
      <p:sp>
        <p:nvSpPr>
          <p:cNvPr id="107" name="Flowchart: Connector 106"/>
          <p:cNvSpPr/>
          <p:nvPr/>
        </p:nvSpPr>
        <p:spPr>
          <a:xfrm>
            <a:off x="2051720" y="422108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08" name="Flowchart: Connector 107"/>
          <p:cNvSpPr/>
          <p:nvPr/>
        </p:nvSpPr>
        <p:spPr>
          <a:xfrm>
            <a:off x="2771800" y="580526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09" name="Flowchart: Connector 108"/>
          <p:cNvSpPr/>
          <p:nvPr/>
        </p:nvSpPr>
        <p:spPr>
          <a:xfrm>
            <a:off x="2627784" y="5253697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0" name="Flowchart: Connector 109"/>
          <p:cNvSpPr/>
          <p:nvPr/>
        </p:nvSpPr>
        <p:spPr>
          <a:xfrm>
            <a:off x="2051720" y="458112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1" name="Flowchart: Connector 110"/>
          <p:cNvSpPr/>
          <p:nvPr/>
        </p:nvSpPr>
        <p:spPr>
          <a:xfrm>
            <a:off x="9089892" y="544522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2" name="Flowchart: Connector 111"/>
          <p:cNvSpPr/>
          <p:nvPr/>
        </p:nvSpPr>
        <p:spPr>
          <a:xfrm>
            <a:off x="7164288" y="501317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3" name="Flowchart: Connector 112"/>
          <p:cNvSpPr/>
          <p:nvPr/>
        </p:nvSpPr>
        <p:spPr>
          <a:xfrm>
            <a:off x="8100392" y="414908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4" name="Flowchart: Connector 113"/>
          <p:cNvSpPr/>
          <p:nvPr/>
        </p:nvSpPr>
        <p:spPr>
          <a:xfrm>
            <a:off x="7740352" y="486916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5" name="Flowchart: Connector 114"/>
          <p:cNvSpPr/>
          <p:nvPr/>
        </p:nvSpPr>
        <p:spPr>
          <a:xfrm>
            <a:off x="7092280" y="486916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6" name="Flowchart: Connector 115"/>
          <p:cNvSpPr/>
          <p:nvPr/>
        </p:nvSpPr>
        <p:spPr>
          <a:xfrm>
            <a:off x="7452320" y="508518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7" name="Flowchart: Connector 116"/>
          <p:cNvSpPr/>
          <p:nvPr/>
        </p:nvSpPr>
        <p:spPr>
          <a:xfrm>
            <a:off x="5436096" y="429309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8" name="Flowchart: Connector 117"/>
          <p:cNvSpPr/>
          <p:nvPr/>
        </p:nvSpPr>
        <p:spPr>
          <a:xfrm>
            <a:off x="6012160" y="4581128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19" name="Flowchart: Connector 118"/>
          <p:cNvSpPr/>
          <p:nvPr/>
        </p:nvSpPr>
        <p:spPr>
          <a:xfrm>
            <a:off x="5220072" y="3212976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20" name="Flowchart: Connector 119"/>
          <p:cNvSpPr/>
          <p:nvPr/>
        </p:nvSpPr>
        <p:spPr>
          <a:xfrm>
            <a:off x="4932040" y="407707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21" name="Flowchart: Connector 120"/>
          <p:cNvSpPr/>
          <p:nvPr/>
        </p:nvSpPr>
        <p:spPr>
          <a:xfrm>
            <a:off x="5076056" y="400506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22" name="Flowchart: Connector 121"/>
          <p:cNvSpPr/>
          <p:nvPr/>
        </p:nvSpPr>
        <p:spPr>
          <a:xfrm>
            <a:off x="5148064" y="4149080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123" name="Flowchart: Connector 122"/>
          <p:cNvSpPr/>
          <p:nvPr/>
        </p:nvSpPr>
        <p:spPr>
          <a:xfrm>
            <a:off x="5220072" y="4005064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53" name="Flowchart: Connector 52"/>
          <p:cNvSpPr/>
          <p:nvPr/>
        </p:nvSpPr>
        <p:spPr>
          <a:xfrm>
            <a:off x="2915816" y="5877272"/>
            <a:ext cx="54108" cy="475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5587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UQ logo C colour.tif" id="7" name="Picture 6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idx="4294967295" type="ctrTitle"/>
          </p:nvPr>
        </p:nvSpPr>
        <p:spPr>
          <a:xfrm>
            <a:off x="214282" y="214290"/>
            <a:ext cx="5857916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dirty="0" lang="en-AU" smtClean="0" sz="3200"/>
              <a:t>Undergraduate Programs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34" y="908720"/>
            <a:ext cx="40386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179388">
              <a:spcBef>
                <a:spcPct val="20000"/>
              </a:spcBef>
              <a:buSzPct val="100000"/>
            </a:pPr>
            <a:r>
              <a:rPr dirty="0" lang="en-US" sz="1800"/>
              <a:t>Chemical</a:t>
            </a:r>
          </a:p>
          <a:p>
            <a:pPr indent="-342900" marL="179388">
              <a:spcBef>
                <a:spcPct val="20000"/>
              </a:spcBef>
              <a:buSzPct val="100000"/>
            </a:pPr>
            <a:r>
              <a:rPr dirty="0" lang="en-US" sz="1800"/>
              <a:t>Chemical &amp; </a:t>
            </a:r>
            <a:r>
              <a:rPr dirty="0" lang="en-US" smtClean="0" sz="1800"/>
              <a:t>Biological</a:t>
            </a:r>
          </a:p>
          <a:p>
            <a:pPr indent="-342900" marL="179388">
              <a:spcBef>
                <a:spcPct val="20000"/>
              </a:spcBef>
              <a:buSzPct val="100000"/>
            </a:pPr>
            <a:r>
              <a:rPr dirty="0" lang="en-US" smtClean="0"/>
              <a:t>Chemical &amp; Environmental</a:t>
            </a:r>
            <a:endParaRPr dirty="0" lang="en-US" sz="1800"/>
          </a:p>
          <a:p>
            <a:pPr indent="-342900" marL="179388">
              <a:spcBef>
                <a:spcPct val="20000"/>
              </a:spcBef>
              <a:buSzPct val="100000"/>
            </a:pPr>
            <a:r>
              <a:rPr dirty="0" lang="en-US" smtClean="0" sz="1800"/>
              <a:t>Chemical </a:t>
            </a:r>
            <a:r>
              <a:rPr dirty="0" lang="en-US"/>
              <a:t>&amp; </a:t>
            </a:r>
            <a:r>
              <a:rPr dirty="0" lang="en-US" smtClean="0"/>
              <a:t>Materials</a:t>
            </a:r>
            <a:endParaRPr dirty="0" lang="en-US" smtClean="0" sz="1800"/>
          </a:p>
          <a:p>
            <a:pPr indent="-342900" marL="179388">
              <a:spcBef>
                <a:spcPct val="20000"/>
              </a:spcBef>
              <a:buSzPct val="100000"/>
            </a:pPr>
            <a:r>
              <a:rPr dirty="0" lang="en-US" smtClean="0" sz="1800"/>
              <a:t>Chemical &amp;</a:t>
            </a:r>
            <a:r>
              <a:rPr dirty="0" lang="en-US"/>
              <a:t> Metallurgical</a:t>
            </a:r>
            <a:endParaRPr dirty="0" lang="en-US" smtClean="0" sz="1800"/>
          </a:p>
          <a:p>
            <a:pPr indent="-342900" marL="179388">
              <a:spcBef>
                <a:spcPct val="20000"/>
              </a:spcBef>
              <a:buSzPct val="100000"/>
            </a:pPr>
            <a:r>
              <a:rPr dirty="0" lang="en-US" smtClean="0" sz="1800"/>
              <a:t>Civil</a:t>
            </a:r>
          </a:p>
          <a:p>
            <a:pPr indent="-342900" marL="179388">
              <a:spcBef>
                <a:spcPct val="20000"/>
              </a:spcBef>
              <a:buSzPct val="100000"/>
            </a:pPr>
            <a:r>
              <a:rPr dirty="0" lang="en-US" smtClean="0"/>
              <a:t>Civil &amp; Environmental</a:t>
            </a:r>
          </a:p>
          <a:p>
            <a:pPr indent="-342900" marL="179388">
              <a:spcBef>
                <a:spcPct val="20000"/>
              </a:spcBef>
              <a:buSzPct val="100000"/>
            </a:pPr>
            <a:r>
              <a:rPr dirty="0" lang="en-US" smtClean="0" sz="1800"/>
              <a:t>Civil &amp; Geotechnical </a:t>
            </a:r>
            <a:endParaRPr dirty="0" lang="en-US" sz="1800"/>
          </a:p>
          <a:p>
            <a:pPr indent="-342900" marL="179388">
              <a:spcBef>
                <a:spcPct val="20000"/>
              </a:spcBef>
            </a:pPr>
            <a:r>
              <a:rPr dirty="0" lang="en-US" smtClean="0" sz="1800"/>
              <a:t>Electrical</a:t>
            </a:r>
            <a:endParaRPr dirty="0" lang="en-US" sz="1800"/>
          </a:p>
          <a:p>
            <a:pPr indent="-342900" marL="179388">
              <a:spcBef>
                <a:spcPct val="20000"/>
              </a:spcBef>
            </a:pPr>
            <a:r>
              <a:rPr dirty="0" lang="en-US" smtClean="0" sz="1800"/>
              <a:t>Electrical </a:t>
            </a:r>
            <a:r>
              <a:rPr dirty="0" lang="en-US" sz="1800"/>
              <a:t>&amp; </a:t>
            </a:r>
            <a:r>
              <a:rPr dirty="0" lang="en-US" smtClean="0" sz="1800"/>
              <a:t>Biomedical</a:t>
            </a:r>
          </a:p>
          <a:p>
            <a:pPr indent="-342900" marL="179388">
              <a:spcBef>
                <a:spcPct val="20000"/>
              </a:spcBef>
            </a:pPr>
            <a:r>
              <a:rPr dirty="0" lang="en-US" smtClean="0"/>
              <a:t>Electrical &amp; Computer</a:t>
            </a:r>
            <a:endParaRPr dirty="0" lang="en-US" smtClean="0" sz="1800"/>
          </a:p>
          <a:p>
            <a:pPr indent="-342900" marL="342900">
              <a:spcBef>
                <a:spcPct val="20000"/>
              </a:spcBef>
            </a:pPr>
            <a:r>
              <a:rPr dirty="0" lang="en-US" smtClean="0"/>
              <a:t>Mechanical</a:t>
            </a:r>
          </a:p>
          <a:p>
            <a:pPr indent="-342900" marL="342900">
              <a:spcBef>
                <a:spcPct val="20000"/>
              </a:spcBef>
            </a:pPr>
            <a:r>
              <a:rPr dirty="0" lang="en-US" smtClean="0"/>
              <a:t>Mechanical &amp; Aerospace</a:t>
            </a:r>
          </a:p>
          <a:p>
            <a:pPr indent="-342900" marL="342900">
              <a:spcBef>
                <a:spcPct val="20000"/>
              </a:spcBef>
            </a:pPr>
            <a:r>
              <a:rPr dirty="0" lang="en-US" smtClean="0"/>
              <a:t>Mechanical &amp; Materials</a:t>
            </a:r>
          </a:p>
          <a:p>
            <a:pPr indent="-342900" marL="342900">
              <a:spcBef>
                <a:spcPct val="20000"/>
              </a:spcBef>
            </a:pPr>
            <a:r>
              <a:rPr dirty="0" err="1" lang="en-US" smtClean="0"/>
              <a:t>Mechatronic</a:t>
            </a:r>
            <a:endParaRPr dirty="0" lang="en-US" smtClean="0"/>
          </a:p>
          <a:p>
            <a:pPr indent="-342900" marL="342900">
              <a:spcBef>
                <a:spcPct val="20000"/>
              </a:spcBef>
            </a:pPr>
            <a:r>
              <a:rPr dirty="0" lang="en-US" smtClean="0"/>
              <a:t>Mining</a:t>
            </a:r>
          </a:p>
          <a:p>
            <a:pPr indent="-342900" marL="342900">
              <a:spcBef>
                <a:spcPct val="20000"/>
              </a:spcBef>
            </a:pPr>
            <a:r>
              <a:rPr dirty="0" lang="en-US" smtClean="0"/>
              <a:t>Mining &amp; Geotechnical</a:t>
            </a:r>
          </a:p>
          <a:p>
            <a:pPr indent="-342900" marL="342900">
              <a:spcBef>
                <a:spcPct val="20000"/>
              </a:spcBef>
            </a:pPr>
            <a:r>
              <a:rPr dirty="0" lang="en-US" smtClean="0"/>
              <a:t>Software</a:t>
            </a:r>
          </a:p>
          <a:p>
            <a:pPr indent="-342900" marL="179388">
              <a:spcBef>
                <a:spcPct val="20000"/>
              </a:spcBef>
            </a:pPr>
            <a:endParaRPr dirty="0" lang="en-US" sz="1800"/>
          </a:p>
          <a:p>
            <a:pPr indent="-342900" marL="179388">
              <a:spcBef>
                <a:spcPct val="20000"/>
              </a:spcBef>
            </a:pPr>
            <a:endParaRPr dirty="0" lang="en-US" sz="1800"/>
          </a:p>
          <a:p>
            <a:pPr indent="-342900" marL="179388">
              <a:spcBef>
                <a:spcPct val="20000"/>
              </a:spcBef>
              <a:buFontTx/>
              <a:buChar char="•"/>
            </a:pPr>
            <a:endParaRPr dirty="0" lang="en-US" sz="1800"/>
          </a:p>
          <a:p>
            <a:pPr indent="-342900" marL="179388">
              <a:spcBef>
                <a:spcPct val="20000"/>
              </a:spcBef>
            </a:pPr>
            <a:endParaRPr dirty="0" lang="en-US" sz="1800"/>
          </a:p>
        </p:txBody>
      </p:sp>
      <p:pic>
        <p:nvPicPr>
          <p:cNvPr descr="HF4.JPG" id="13" name="Content Placeholder 3"/>
          <p:cNvPicPr>
            <a:picLocks noChangeAspect="1"/>
          </p:cNvPicPr>
          <p:nvPr/>
        </p:nvPicPr>
        <p:blipFill>
          <a:blip cstate="print" r:embed="rId4"/>
          <a:srcRect b="-1640" l="22" r="55" t="-1913"/>
          <a:stretch>
            <a:fillRect/>
          </a:stretch>
        </p:blipFill>
        <p:spPr>
          <a:xfrm>
            <a:off x="3286116" y="928670"/>
            <a:ext cx="5620420" cy="392909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00628" y="4857760"/>
            <a:ext cx="40386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179388">
              <a:spcBef>
                <a:spcPct val="20000"/>
              </a:spcBef>
            </a:pPr>
            <a:r>
              <a:rPr dirty="0" lang="en-US" smtClean="0"/>
              <a:t>Architectural Design</a:t>
            </a:r>
          </a:p>
          <a:p>
            <a:pPr indent="-342900" marL="179388">
              <a:spcBef>
                <a:spcPct val="20000"/>
              </a:spcBef>
            </a:pPr>
            <a:r>
              <a:rPr dirty="0" lang="en-US" smtClean="0" sz="1800"/>
              <a:t>(Master of Architecture)</a:t>
            </a:r>
          </a:p>
          <a:p>
            <a:pPr indent="-342900" marL="179388">
              <a:spcBef>
                <a:spcPct val="20000"/>
              </a:spcBef>
            </a:pPr>
            <a:endParaRPr dirty="0" lang="en-US" smtClean="0" sz="1800"/>
          </a:p>
          <a:p>
            <a:pPr indent="-342900" marL="179388">
              <a:spcBef>
                <a:spcPct val="20000"/>
              </a:spcBef>
            </a:pPr>
            <a:r>
              <a:rPr dirty="0" lang="en-US" smtClean="0"/>
              <a:t>Computer Science</a:t>
            </a:r>
          </a:p>
          <a:p>
            <a:pPr indent="-342900" marL="179388">
              <a:spcBef>
                <a:spcPct val="20000"/>
              </a:spcBef>
            </a:pPr>
            <a:r>
              <a:rPr dirty="0" lang="en-US" smtClean="0" sz="1800"/>
              <a:t>Information Technology</a:t>
            </a:r>
          </a:p>
          <a:p>
            <a:pPr indent="-342900" marL="179388">
              <a:spcBef>
                <a:spcPct val="20000"/>
              </a:spcBef>
            </a:pPr>
            <a:r>
              <a:rPr dirty="0" lang="en-US" smtClean="0"/>
              <a:t>Multimedia Design</a:t>
            </a:r>
            <a:endParaRPr dirty="0" lang="en-US" sz="1800"/>
          </a:p>
          <a:p>
            <a:pPr indent="-342900" marL="179388">
              <a:spcBef>
                <a:spcPct val="20000"/>
              </a:spcBef>
            </a:pPr>
            <a:endParaRPr dirty="0" lang="en-US" sz="1800"/>
          </a:p>
          <a:p>
            <a:pPr indent="-342900" marL="179388">
              <a:spcBef>
                <a:spcPct val="20000"/>
              </a:spcBef>
              <a:buFontTx/>
              <a:buChar char="•"/>
            </a:pPr>
            <a:endParaRPr dirty="0" lang="en-US" sz="1800"/>
          </a:p>
          <a:p>
            <a:pPr indent="-342900" marL="179388">
              <a:spcBef>
                <a:spcPct val="20000"/>
              </a:spcBef>
            </a:pPr>
            <a:endParaRPr dirty="0" lang="en-US" sz="18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777300" y="1026352"/>
            <a:ext cx="11613996" cy="5715016"/>
            <a:chOff x="-928726" y="71414"/>
            <a:chExt cx="11930146" cy="6357982"/>
          </a:xfrm>
        </p:grpSpPr>
        <p:graphicFrame>
          <p:nvGraphicFramePr>
            <p:cNvPr id="15" name="Diagram 14"/>
            <p:cNvGraphicFramePr/>
            <p:nvPr/>
          </p:nvGraphicFramePr>
          <p:xfrm>
            <a:off x="5286380" y="28572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6" name="Diagram 15"/>
            <p:cNvGraphicFramePr/>
            <p:nvPr/>
          </p:nvGraphicFramePr>
          <p:xfrm>
            <a:off x="5286380" y="135729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7" name="Diagram 16"/>
            <p:cNvGraphicFramePr/>
            <p:nvPr/>
          </p:nvGraphicFramePr>
          <p:xfrm>
            <a:off x="-928726" y="135729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8" name="Diagram 17"/>
            <p:cNvGraphicFramePr/>
            <p:nvPr/>
          </p:nvGraphicFramePr>
          <p:xfrm>
            <a:off x="-928726" y="242886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19" name="Diagram 18"/>
            <p:cNvGraphicFramePr/>
            <p:nvPr/>
          </p:nvGraphicFramePr>
          <p:xfrm>
            <a:off x="2143108" y="564357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20" name="Diagram 19"/>
            <p:cNvGraphicFramePr/>
            <p:nvPr/>
          </p:nvGraphicFramePr>
          <p:xfrm>
            <a:off x="2143108" y="457200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graphicFrame>
          <p:nvGraphicFramePr>
            <p:cNvPr id="21" name="Diagram 20"/>
            <p:cNvGraphicFramePr/>
            <p:nvPr/>
          </p:nvGraphicFramePr>
          <p:xfrm>
            <a:off x="2143108" y="350043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  <p:graphicFrame>
          <p:nvGraphicFramePr>
            <p:cNvPr id="22" name="Diagram 21"/>
            <p:cNvGraphicFramePr/>
            <p:nvPr/>
          </p:nvGraphicFramePr>
          <p:xfrm>
            <a:off x="2143108" y="242886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8" r:lo="rId39" r:qs="rId40" r:cs="rId41"/>
            </a:graphicData>
          </a:graphic>
        </p:graphicFrame>
        <p:graphicFrame>
          <p:nvGraphicFramePr>
            <p:cNvPr id="23" name="Diagram 22"/>
            <p:cNvGraphicFramePr/>
            <p:nvPr/>
          </p:nvGraphicFramePr>
          <p:xfrm>
            <a:off x="2143108" y="135729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3" r:lo="rId44" r:qs="rId45" r:cs="rId46"/>
            </a:graphicData>
          </a:graphic>
        </p:graphicFrame>
        <p:graphicFrame>
          <p:nvGraphicFramePr>
            <p:cNvPr id="24" name="Diagram 23"/>
            <p:cNvGraphicFramePr/>
            <p:nvPr/>
          </p:nvGraphicFramePr>
          <p:xfrm>
            <a:off x="2143108" y="285728"/>
            <a:ext cx="5715040" cy="78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8" r:lo="rId49" r:qs="rId50" r:cs="rId51"/>
            </a:graphicData>
          </a:graphic>
        </p:graphicFrame>
        <p:sp>
          <p:nvSpPr>
            <p:cNvPr id="25" name="Up Arrow 24"/>
            <p:cNvSpPr/>
            <p:nvPr/>
          </p:nvSpPr>
          <p:spPr>
            <a:xfrm>
              <a:off x="4301682" y="5429264"/>
              <a:ext cx="484632" cy="192590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Up Arrow 25"/>
            <p:cNvSpPr/>
            <p:nvPr/>
          </p:nvSpPr>
          <p:spPr>
            <a:xfrm>
              <a:off x="4286248" y="4357694"/>
              <a:ext cx="484632" cy="192590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Up Arrow 26"/>
            <p:cNvSpPr/>
            <p:nvPr/>
          </p:nvSpPr>
          <p:spPr>
            <a:xfrm>
              <a:off x="4286248" y="3286124"/>
              <a:ext cx="484632" cy="192590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Up Arrow 27"/>
            <p:cNvSpPr/>
            <p:nvPr/>
          </p:nvSpPr>
          <p:spPr>
            <a:xfrm>
              <a:off x="4301682" y="2214554"/>
              <a:ext cx="484632" cy="192590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Up Arrow 28"/>
            <p:cNvSpPr/>
            <p:nvPr/>
          </p:nvSpPr>
          <p:spPr>
            <a:xfrm>
              <a:off x="4286248" y="1142984"/>
              <a:ext cx="484632" cy="192590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Up Arrow 29"/>
            <p:cNvSpPr/>
            <p:nvPr/>
          </p:nvSpPr>
          <p:spPr>
            <a:xfrm rot="16200000">
              <a:off x="2711467" y="2717765"/>
              <a:ext cx="484632" cy="192590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Up Arrow 30"/>
            <p:cNvSpPr/>
            <p:nvPr/>
          </p:nvSpPr>
          <p:spPr>
            <a:xfrm rot="5400000">
              <a:off x="5854739" y="1646195"/>
              <a:ext cx="484632" cy="192590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Up Arrow 31"/>
            <p:cNvSpPr/>
            <p:nvPr/>
          </p:nvSpPr>
          <p:spPr>
            <a:xfrm rot="5400000">
              <a:off x="5854739" y="574625"/>
              <a:ext cx="484632" cy="192590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Up Arrow 32"/>
            <p:cNvSpPr/>
            <p:nvPr/>
          </p:nvSpPr>
          <p:spPr>
            <a:xfrm rot="16200000">
              <a:off x="2711467" y="1646195"/>
              <a:ext cx="484632" cy="192590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1406" y="357166"/>
              <a:ext cx="2714644" cy="1928826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5786" y="285728"/>
              <a:ext cx="1333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dirty="0" smtClean="0">
                  <a:solidFill>
                    <a:schemeClr val="tx2">
                      <a:lumMod val="75000"/>
                    </a:schemeClr>
                  </a:solidFill>
                </a:rPr>
                <a:t>Depth</a:t>
              </a:r>
              <a:endParaRPr lang="en-AU" sz="3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286512" y="71414"/>
              <a:ext cx="2714644" cy="3000396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58016" y="2428868"/>
              <a:ext cx="1678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dirty="0" smtClean="0">
                  <a:solidFill>
                    <a:schemeClr val="accent3">
                      <a:lumMod val="75000"/>
                    </a:schemeClr>
                  </a:solidFill>
                </a:rPr>
                <a:t>Breadth</a:t>
              </a:r>
              <a:endParaRPr lang="en-AU" sz="3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4714908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Engineering Structure</a:t>
            </a:r>
          </a:p>
        </p:txBody>
      </p:sp>
    </p:spTree>
    <p:extLst>
      <p:ext uri="{BB962C8B-B14F-4D97-AF65-F5344CB8AC3E}">
        <p14:creationId xmlns:p14="http://schemas.microsoft.com/office/powerpoint/2010/main" val="23821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4714908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BE Structure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7158" y="4857760"/>
            <a:ext cx="1500198" cy="928694"/>
          </a:xfrm>
          <a:prstGeom prst="roundRect">
            <a:avLst>
              <a:gd name="adj" fmla="val 15193"/>
            </a:avLst>
          </a:prstGeom>
          <a:solidFill>
            <a:srgbClr val="FFFF00">
              <a:alpha val="9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AU" sz="2000" b="1" dirty="0" smtClean="0"/>
              <a:t>#14</a:t>
            </a:r>
            <a:endParaRPr lang="en-AU" sz="2000" dirty="0" smtClean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57158" y="2428868"/>
            <a:ext cx="1500198" cy="2357454"/>
          </a:xfrm>
          <a:prstGeom prst="roundRect">
            <a:avLst>
              <a:gd name="adj" fmla="val 1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AU" sz="2000" b="1" dirty="0" smtClean="0"/>
              <a:t>#50</a:t>
            </a:r>
            <a:endParaRPr lang="en-AU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28794" y="2428868"/>
            <a:ext cx="3071834" cy="3357586"/>
            <a:chOff x="1928794" y="2428868"/>
            <a:chExt cx="3071834" cy="335758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928794" y="2428868"/>
              <a:ext cx="1500198" cy="2357454"/>
            </a:xfrm>
            <a:prstGeom prst="roundRect">
              <a:avLst>
                <a:gd name="adj" fmla="val 1000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/>
                <a:t>#50</a:t>
              </a:r>
              <a:endParaRPr lang="en-AU" sz="2000" dirty="0"/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928794" y="4857760"/>
              <a:ext cx="1500198" cy="571505"/>
            </a:xfrm>
            <a:prstGeom prst="roundRect">
              <a:avLst>
                <a:gd name="adj" fmla="val 2070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/>
                <a:t>#10</a:t>
              </a:r>
              <a:endParaRPr lang="en-AU" sz="2000" dirty="0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928794" y="5500702"/>
              <a:ext cx="1500198" cy="285752"/>
            </a:xfrm>
            <a:prstGeom prst="roundRect">
              <a:avLst>
                <a:gd name="adj" fmla="val 36483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/>
                <a:t>#4</a:t>
              </a:r>
              <a:endParaRPr lang="en-AU" sz="2000" dirty="0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3500430" y="2428868"/>
              <a:ext cx="1500198" cy="3000396"/>
            </a:xfrm>
            <a:prstGeom prst="roundRect">
              <a:avLst>
                <a:gd name="adj" fmla="val 1000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/>
                <a:t>#60</a:t>
              </a:r>
              <a:endParaRPr lang="en-AU" sz="2000" dirty="0"/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500430" y="5500702"/>
              <a:ext cx="1500198" cy="285752"/>
            </a:xfrm>
            <a:prstGeom prst="roundRect">
              <a:avLst>
                <a:gd name="adj" fmla="val 36483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/>
                <a:t>#4</a:t>
              </a:r>
              <a:endParaRPr lang="en-AU" sz="2000" dirty="0"/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357158" y="1357298"/>
            <a:ext cx="1500198" cy="928695"/>
          </a:xfrm>
          <a:prstGeom prst="roundRect">
            <a:avLst>
              <a:gd name="adj" fmla="val 20700"/>
            </a:avLst>
          </a:prstGeom>
          <a:solidFill>
            <a:srgbClr val="002060">
              <a:alpha val="90000"/>
            </a:srgb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</a:rPr>
              <a:t>Major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928794" y="1357298"/>
            <a:ext cx="1500198" cy="928695"/>
          </a:xfrm>
          <a:prstGeom prst="roundRect">
            <a:avLst>
              <a:gd name="adj" fmla="val 20700"/>
            </a:avLst>
          </a:prstGeom>
          <a:solidFill>
            <a:srgbClr val="002060">
              <a:alpha val="90000"/>
            </a:srgb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</a:rPr>
              <a:t>Major with Minor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500430" y="1357298"/>
            <a:ext cx="1500198" cy="928695"/>
          </a:xfrm>
          <a:prstGeom prst="roundRect">
            <a:avLst>
              <a:gd name="adj" fmla="val 20700"/>
            </a:avLst>
          </a:prstGeom>
          <a:solidFill>
            <a:srgbClr val="002060">
              <a:alpha val="90000"/>
            </a:srgb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</a:rPr>
              <a:t>Dual or Extended Major</a:t>
            </a:r>
            <a:endParaRPr lang="en-AU" sz="20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57818" y="1357298"/>
            <a:ext cx="1785950" cy="5286412"/>
            <a:chOff x="5357818" y="1357298"/>
            <a:chExt cx="1785950" cy="5286412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5357818" y="2428868"/>
              <a:ext cx="1785950" cy="3214710"/>
            </a:xfrm>
            <a:prstGeom prst="roundRect">
              <a:avLst>
                <a:gd name="adj" fmla="val 1000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/>
                <a:t>#62 </a:t>
              </a:r>
              <a:br>
                <a:rPr lang="en-AU" sz="2000" b="1" dirty="0" smtClean="0"/>
              </a:br>
              <a:r>
                <a:rPr lang="en-AU" sz="2000" dirty="0" smtClean="0"/>
                <a:t>(BE part)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357818" y="5715016"/>
              <a:ext cx="1785950" cy="928694"/>
            </a:xfrm>
            <a:prstGeom prst="roundRect">
              <a:avLst>
                <a:gd name="adj" fmla="val 17443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/>
                <a:t>#18 </a:t>
              </a:r>
              <a:br>
                <a:rPr lang="en-AU" sz="2000" b="1" dirty="0" smtClean="0"/>
              </a:br>
              <a:r>
                <a:rPr lang="en-AU" sz="2000" dirty="0" smtClean="0"/>
                <a:t>(BSc part)</a:t>
              </a:r>
              <a:endParaRPr lang="en-AU" sz="200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5357818" y="1357298"/>
              <a:ext cx="1785950" cy="928695"/>
            </a:xfrm>
            <a:prstGeom prst="roundRect">
              <a:avLst>
                <a:gd name="adj" fmla="val 20700"/>
              </a:avLst>
            </a:prstGeom>
            <a:solidFill>
              <a:srgbClr val="002060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>
                  <a:solidFill>
                    <a:schemeClr val="bg1"/>
                  </a:solidFill>
                </a:rPr>
                <a:t>BE/BSc Dual (#80)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15206" y="1357298"/>
            <a:ext cx="1785950" cy="5500702"/>
            <a:chOff x="7215206" y="1357298"/>
            <a:chExt cx="1785950" cy="5500702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7215206" y="2428868"/>
              <a:ext cx="1785950" cy="2500330"/>
            </a:xfrm>
            <a:prstGeom prst="roundRect">
              <a:avLst>
                <a:gd name="adj" fmla="val 1000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/>
                <a:t>#52 to #56</a:t>
              </a:r>
              <a:br>
                <a:rPr lang="en-AU" sz="2000" b="1" dirty="0" smtClean="0"/>
              </a:br>
              <a:r>
                <a:rPr lang="en-AU" sz="2000" dirty="0" smtClean="0"/>
                <a:t>(BE part)</a:t>
              </a:r>
            </a:p>
            <a:p>
              <a:pPr algn="ctr"/>
              <a:endParaRPr lang="en-AU" sz="2000" dirty="0" smtClean="0"/>
            </a:p>
            <a:p>
              <a:pPr algn="ctr"/>
              <a:r>
                <a:rPr lang="en-AU" sz="2000" dirty="0" smtClean="0"/>
                <a:t>Major only</a:t>
              </a:r>
              <a:endParaRPr lang="en-AU" sz="2000" dirty="0"/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7215206" y="5000636"/>
              <a:ext cx="1785950" cy="1857364"/>
            </a:xfrm>
            <a:prstGeom prst="roundRect">
              <a:avLst>
                <a:gd name="adj" fmla="val 17443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/>
                <a:t>#32 to #36 </a:t>
              </a:r>
              <a:br>
                <a:rPr lang="en-AU" sz="2000" b="1" dirty="0" smtClean="0"/>
              </a:br>
              <a:r>
                <a:rPr lang="en-AU" sz="2000" dirty="0" smtClean="0"/>
                <a:t>(Other degree)</a:t>
              </a:r>
              <a:endParaRPr lang="en-AU" sz="2000" dirty="0"/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7215206" y="1357298"/>
              <a:ext cx="1785950" cy="928695"/>
            </a:xfrm>
            <a:prstGeom prst="roundRect">
              <a:avLst>
                <a:gd name="adj" fmla="val 20700"/>
              </a:avLst>
            </a:prstGeom>
            <a:solidFill>
              <a:srgbClr val="002060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AU" sz="2000" b="1" dirty="0" smtClean="0">
                  <a:solidFill>
                    <a:schemeClr val="bg1"/>
                  </a:solidFill>
                </a:rPr>
                <a:t>Other BE Duals (#88)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0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285860"/>
            <a:ext cx="7286676" cy="5572140"/>
          </a:xfrm>
        </p:spPr>
        <p:txBody>
          <a:bodyPr>
            <a:normAutofit lnSpcReduction="10000"/>
          </a:bodyPr>
          <a:lstStyle/>
          <a:p>
            <a:pPr marL="271463" indent="-271463">
              <a:spcBef>
                <a:spcPts val="0"/>
              </a:spcBef>
              <a:spcAft>
                <a:spcPts val="1800"/>
              </a:spcAft>
            </a:pPr>
            <a:r>
              <a:rPr lang="en-AU" sz="2400" dirty="0" smtClean="0"/>
              <a:t>How do we best educate engineers for an increasingly globalised world? </a:t>
            </a:r>
          </a:p>
          <a:p>
            <a:pPr marL="271463" indent="-271463">
              <a:spcBef>
                <a:spcPts val="0"/>
              </a:spcBef>
              <a:spcAft>
                <a:spcPts val="1800"/>
              </a:spcAft>
            </a:pPr>
            <a:r>
              <a:rPr lang="en-AU" sz="2400" dirty="0" smtClean="0"/>
              <a:t>How do we provide sufficient specialisation and in-depth knowledge while simultaneously providing opportunities for broadening?</a:t>
            </a:r>
          </a:p>
          <a:p>
            <a:pPr marL="271463" indent="-271463">
              <a:spcBef>
                <a:spcPts val="0"/>
              </a:spcBef>
              <a:spcAft>
                <a:spcPts val="1800"/>
              </a:spcAft>
            </a:pPr>
            <a:r>
              <a:rPr lang="en-AU" sz="2400" dirty="0" smtClean="0"/>
              <a:t>How do we incorporate a research experience into the undergraduate curriculum?</a:t>
            </a:r>
          </a:p>
          <a:p>
            <a:pPr marL="271463" indent="-271463">
              <a:spcBef>
                <a:spcPts val="0"/>
              </a:spcBef>
              <a:spcAft>
                <a:spcPts val="1800"/>
              </a:spcAft>
            </a:pPr>
            <a:r>
              <a:rPr lang="en-AU" sz="2400" dirty="0" smtClean="0"/>
              <a:t>How do we provide alternative pathways and multiple exit points for a divergent student body?</a:t>
            </a:r>
          </a:p>
          <a:p>
            <a:pPr marL="271463" lvl="1" indent="-27146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AU" sz="2400" dirty="0" smtClean="0"/>
              <a:t>How do we enrich the engineering education experience while adapting to increasing enrolments and decreasing staff/student ratios? </a:t>
            </a:r>
          </a:p>
          <a:p>
            <a:pPr marL="1077913" indent="-450850">
              <a:spcBef>
                <a:spcPts val="0"/>
              </a:spcBef>
              <a:spcAft>
                <a:spcPts val="1800"/>
              </a:spcAft>
              <a:buNone/>
            </a:pPr>
            <a:endParaRPr lang="en-GB" sz="24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Q logo C colou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14282" y="214290"/>
            <a:ext cx="342902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Drivers for Change</a:t>
            </a:r>
          </a:p>
        </p:txBody>
      </p:sp>
    </p:spTree>
    <p:extLst>
      <p:ext uri="{BB962C8B-B14F-4D97-AF65-F5344CB8AC3E}">
        <p14:creationId xmlns:p14="http://schemas.microsoft.com/office/powerpoint/2010/main" val="113285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Q logo C colou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14282" y="214290"/>
            <a:ext cx="342902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AU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</a:t>
            </a: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Year </a:t>
            </a: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184778" cy="51717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MATH1051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MATH1052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ENGG1100 (Design/Build/Test)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ENGG1200 </a:t>
            </a:r>
            <a:r>
              <a:rPr lang="en-AU" b="1" dirty="0"/>
              <a:t>(</a:t>
            </a:r>
            <a:r>
              <a:rPr lang="en-AU" b="1" dirty="0" smtClean="0"/>
              <a:t>Model/Design/Build/Test)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AU" b="1" dirty="0" smtClean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Electronics and Electrical Systems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Mechanics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Thermodynamics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AU" b="1" dirty="0" smtClean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Biology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Chemistry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Physics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Computer Science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AU" b="1" dirty="0" smtClean="0"/>
              <a:t>Earth Science</a:t>
            </a:r>
            <a:endParaRPr lang="en-AU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5508644" y="1412776"/>
            <a:ext cx="3383836" cy="1001345"/>
          </a:xfrm>
          <a:prstGeom prst="wedgeRectCallout">
            <a:avLst>
              <a:gd name="adj1" fmla="val -77588"/>
              <a:gd name="adj2" fmla="val 2401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Core</a:t>
            </a:r>
            <a:br>
              <a:rPr lang="en-AU" sz="2400" b="1" dirty="0" smtClean="0">
                <a:solidFill>
                  <a:schemeClr val="tx1"/>
                </a:solidFill>
              </a:rPr>
            </a:br>
            <a:r>
              <a:rPr lang="en-AU" sz="2400" b="1" dirty="0" smtClean="0">
                <a:solidFill>
                  <a:schemeClr val="tx1"/>
                </a:solidFill>
              </a:rPr>
              <a:t> #8 required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968144" y="3045975"/>
            <a:ext cx="2961544" cy="1668909"/>
          </a:xfrm>
          <a:prstGeom prst="wedgeRectCallout">
            <a:avLst>
              <a:gd name="adj1" fmla="val -110297"/>
              <a:gd name="adj2" fmla="val 154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Engineering Science</a:t>
            </a:r>
            <a:br>
              <a:rPr lang="en-AU" sz="2400" b="1" dirty="0" smtClean="0">
                <a:solidFill>
                  <a:schemeClr val="tx1"/>
                </a:solidFill>
              </a:rPr>
            </a:br>
            <a:r>
              <a:rPr lang="en-AU" sz="2400" b="1" dirty="0" smtClean="0">
                <a:solidFill>
                  <a:schemeClr val="tx1"/>
                </a:solidFill>
              </a:rPr>
              <a:t> #2 required </a:t>
            </a:r>
            <a:br>
              <a:rPr lang="en-AU" sz="2400" b="1" dirty="0" smtClean="0">
                <a:solidFill>
                  <a:schemeClr val="tx1"/>
                </a:solidFill>
              </a:rPr>
            </a:br>
            <a:r>
              <a:rPr lang="en-AU" sz="2400" b="1" dirty="0" smtClean="0">
                <a:solidFill>
                  <a:schemeClr val="tx1"/>
                </a:solidFill>
              </a:rPr>
              <a:t>#4 encouraged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974378" y="5085184"/>
            <a:ext cx="3383836" cy="1001345"/>
          </a:xfrm>
          <a:prstGeom prst="wedgeRectCallout">
            <a:avLst>
              <a:gd name="adj1" fmla="val -101519"/>
              <a:gd name="adj2" fmla="val -204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Other Science</a:t>
            </a:r>
            <a:br>
              <a:rPr lang="en-AU" sz="2400" b="1" dirty="0" smtClean="0">
                <a:solidFill>
                  <a:schemeClr val="tx1"/>
                </a:solidFill>
              </a:rPr>
            </a:br>
            <a:r>
              <a:rPr lang="en-AU" sz="2400" b="1" dirty="0" smtClean="0">
                <a:solidFill>
                  <a:schemeClr val="tx1"/>
                </a:solidFill>
              </a:rPr>
              <a:t>Remainder #</a:t>
            </a:r>
            <a:endParaRPr lang="en-A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Q logo C colou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14282" y="214290"/>
            <a:ext cx="342902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Revise the Pedagogy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28094" cy="539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787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Q logo C colou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14282" y="214290"/>
            <a:ext cx="59418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AU" sz="3200" dirty="0"/>
              <a:t>Revise the Pedagogy</a:t>
            </a:r>
          </a:p>
        </p:txBody>
      </p:sp>
      <p:pic>
        <p:nvPicPr>
          <p:cNvPr id="3074" name="Picture 2" descr="D:\exec-dean\Images\EAIT Images\First Year Engineer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8" y="1052736"/>
            <a:ext cx="7598648" cy="56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3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24128" y="40050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5940152" y="3789040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tx2"/>
                </a:solidFill>
              </a:rPr>
              <a:t>Brisbane</a:t>
            </a:r>
            <a:endParaRPr lang="en-AU" sz="2400" b="1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28638" y="50131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4680012" y="5841268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887924" y="51655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791580" y="5265204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5220072" y="5265204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052736"/>
            <a:ext cx="8715404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 defTabSz="1065213">
              <a:defRPr/>
            </a:pPr>
            <a:r>
              <a:rPr lang="en-AU" sz="2000" dirty="0"/>
              <a:t>Radical transformation: re-imagining engineering education through flipping the classroom in a global learning </a:t>
            </a:r>
            <a:r>
              <a:rPr lang="en-AU" sz="2000" dirty="0" smtClean="0"/>
              <a:t>partnership.</a:t>
            </a:r>
          </a:p>
          <a:p>
            <a:pPr marL="0" lvl="2" defTabSz="1065213"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AU" sz="2000" dirty="0"/>
              <a:t>Balancing curriculum processes and content in a project centred curriculum - In pursuit of graduate </a:t>
            </a:r>
            <a:r>
              <a:rPr lang="en-AU" sz="2000" dirty="0" smtClean="0"/>
              <a:t>attributes.</a:t>
            </a:r>
          </a:p>
          <a:p>
            <a:pPr lvl="0"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AU" sz="2000" dirty="0"/>
              <a:t>Identifying threshold concepts: Case study of an open catchment hydraulics course</a:t>
            </a:r>
            <a:r>
              <a:rPr lang="en-AU" sz="2000" dirty="0" smtClean="0"/>
              <a:t>.</a:t>
            </a:r>
          </a:p>
          <a:p>
            <a:pPr lvl="0">
              <a:defRPr/>
            </a:pPr>
            <a:endParaRPr lang="en-AU" sz="2000" dirty="0" smtClean="0"/>
          </a:p>
          <a:p>
            <a:pPr lvl="0">
              <a:defRPr/>
            </a:pPr>
            <a:r>
              <a:rPr lang="en-AU" sz="2000" dirty="0" smtClean="0"/>
              <a:t>Scoping </a:t>
            </a:r>
            <a:r>
              <a:rPr lang="en-AU" sz="2000" dirty="0" err="1"/>
              <a:t>metalearning</a:t>
            </a:r>
            <a:r>
              <a:rPr lang="en-AU" sz="2000" dirty="0"/>
              <a:t> opportunity in the first three years of engineering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5143536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Scholarship of Teaching</a:t>
            </a:r>
          </a:p>
        </p:txBody>
      </p:sp>
      <p:pic>
        <p:nvPicPr>
          <p:cNvPr id="1026" name="Picture 2" descr="D:\exec-dean\Images\EAIT Images\First Year Learning Centre - UQ Engineering Experience - Compress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5" y="4509120"/>
            <a:ext cx="9166615" cy="33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214281" y="214290"/>
            <a:ext cx="5999761" cy="500066"/>
          </a:xfrm>
        </p:spPr>
        <p:txBody>
          <a:bodyPr>
            <a:noAutofit/>
          </a:bodyPr>
          <a:lstStyle/>
          <a:p>
            <a:pPr algn="l" eaLnBrk="1" hangingPunct="1"/>
            <a:r>
              <a:rPr lang="en-AU" sz="2800" dirty="0" smtClean="0"/>
              <a:t>Massive Open Online Courses (MOOCs)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4794" y="902419"/>
            <a:ext cx="7673180" cy="5838949"/>
            <a:chOff x="534794" y="784486"/>
            <a:chExt cx="7673180" cy="58389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7824" y="2780928"/>
              <a:ext cx="4046956" cy="2088232"/>
            </a:xfrm>
            <a:prstGeom prst="rect">
              <a:avLst/>
            </a:prstGeom>
          </p:spPr>
        </p:pic>
        <p:pic>
          <p:nvPicPr>
            <p:cNvPr id="13" name="Picture 2" descr="Massachusetts Institute of Technolog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58" y="829272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rvard Universit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528" y="851432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UC Berkele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998" y="817057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University of Texas Syste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227" y="784486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University of Queenslan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58" y="1528584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Australian National Universit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180" y="1567983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Delft University of Technology 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219" y="1528584"/>
              <a:ext cx="1546583" cy="760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EPF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376" y="1567983"/>
              <a:ext cx="1592915" cy="783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Georgetown Universit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07" y="2265005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McGill University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767" y="2256862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Rice University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737" y="2260149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4" descr="University of Toronto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226" y="2242570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Wellesley Colleg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58" y="2974113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8" descr="Berklee College of Music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376" y="3798212"/>
              <a:ext cx="1218800" cy="59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0" descr="Boston University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07" y="3686561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2" descr="Cornell University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754" y="2974112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4" descr="Davidson College 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44" y="4405403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6" descr="University of Hong Ko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528" y="4405402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8" descr="Hong Kong University of Science and Technology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978" y="4405403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0" descr="IITBombay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909" y="4380973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2" descr="Karolinska Institutet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94" y="5099021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4" descr="Kyoto University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73" y="5099021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6" descr="Université catholique de Louvain 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909" y="5175495"/>
              <a:ext cx="1484322" cy="72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8" descr="Peking University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978" y="5100257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0" descr="Seoul National University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07" y="5776173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2" descr="Tsinghua University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403" y="5776173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4" descr="Technische Universität München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227" y="5790868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6" descr="University of Washington 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300" y="5801005"/>
              <a:ext cx="1673065" cy="8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wennberg-wiki.caltech.edu/@api/deki/files/67/=Caltech_logo.png"/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336415"/>
              <a:ext cx="1211048" cy="1028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65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2354">
            <a:off x="5737659" y="1374544"/>
            <a:ext cx="3881382" cy="468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1556792"/>
            <a:ext cx="8715404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87525" lvl="2" indent="-1787525">
              <a:defRPr/>
            </a:pPr>
            <a:r>
              <a:rPr lang="en-AU" sz="2400" dirty="0" smtClean="0"/>
              <a:t>Excellence for Research in Australia (ERA)</a:t>
            </a:r>
          </a:p>
          <a:p>
            <a:pPr marL="1787525" lvl="2" indent="-1787525">
              <a:defRPr/>
            </a:pPr>
            <a:endParaRPr lang="en-AU" sz="2400" dirty="0"/>
          </a:p>
          <a:p>
            <a:pPr marL="1787525" lvl="2" indent="-1787525">
              <a:defRPr/>
            </a:pPr>
            <a:r>
              <a:rPr lang="en-AU" sz="2400" dirty="0" smtClean="0"/>
              <a:t>5. Engineering</a:t>
            </a:r>
          </a:p>
          <a:p>
            <a:pPr marL="1787525" lvl="2" indent="-1787525">
              <a:defRPr/>
            </a:pPr>
            <a:endParaRPr lang="en-AU" sz="2400" dirty="0" smtClean="0"/>
          </a:p>
          <a:p>
            <a:pPr marL="2155825" lvl="2" indent="-2155825">
              <a:defRPr/>
            </a:pPr>
            <a:r>
              <a:rPr lang="en-AU" sz="2400" dirty="0" smtClean="0"/>
              <a:t>5: Engineering – 	Chemical, Environmental, </a:t>
            </a:r>
          </a:p>
          <a:p>
            <a:pPr marL="2155825" lvl="2" indent="-2155825">
              <a:defRPr/>
            </a:pPr>
            <a:r>
              <a:rPr lang="en-AU" sz="2400" dirty="0"/>
              <a:t>	</a:t>
            </a:r>
            <a:r>
              <a:rPr lang="en-AU" sz="2400" dirty="0" smtClean="0"/>
              <a:t>Materials</a:t>
            </a:r>
            <a:endParaRPr lang="en-AU" sz="2400" dirty="0"/>
          </a:p>
          <a:p>
            <a:pPr marL="2155825" lvl="2" indent="-2155825">
              <a:defRPr/>
            </a:pPr>
            <a:r>
              <a:rPr lang="en-AU" sz="2400" dirty="0" smtClean="0"/>
              <a:t>5: Technology – 	Nanotechnology, </a:t>
            </a:r>
          </a:p>
          <a:p>
            <a:pPr marL="2155825" lvl="2" indent="-2155825">
              <a:defRPr/>
            </a:pPr>
            <a:r>
              <a:rPr lang="en-AU" sz="2400" dirty="0"/>
              <a:t>	</a:t>
            </a:r>
            <a:r>
              <a:rPr lang="en-AU" sz="2400" dirty="0" smtClean="0"/>
              <a:t>Environmental Biotechnology</a:t>
            </a:r>
          </a:p>
          <a:p>
            <a:pPr marL="2155825" lvl="2" indent="-2155825">
              <a:defRPr/>
            </a:pPr>
            <a:r>
              <a:rPr lang="en-AU" sz="2400" dirty="0" smtClean="0"/>
              <a:t>5: Information Systems</a:t>
            </a:r>
          </a:p>
          <a:p>
            <a:pPr marL="2155825" lvl="2" indent="-2155825">
              <a:defRPr/>
            </a:pPr>
            <a:r>
              <a:rPr lang="en-AU" sz="2400" dirty="0" smtClean="0"/>
              <a:t>4: Architecture, Mechanical Engineering, </a:t>
            </a:r>
          </a:p>
          <a:p>
            <a:pPr marL="273050" lvl="2" indent="-273050">
              <a:defRPr/>
            </a:pPr>
            <a:r>
              <a:rPr lang="en-AU" sz="2400" dirty="0" smtClean="0"/>
              <a:t>	    Resources </a:t>
            </a:r>
            <a:r>
              <a:rPr lang="en-AU" sz="2400" dirty="0"/>
              <a:t>&amp; </a:t>
            </a:r>
            <a:r>
              <a:rPr lang="en-AU" sz="2400" dirty="0" smtClean="0"/>
              <a:t>Metallurgy</a:t>
            </a:r>
          </a:p>
          <a:p>
            <a:pPr marL="1787525" lvl="2" indent="-1787525">
              <a:spcAft>
                <a:spcPts val="1800"/>
              </a:spcAft>
              <a:defRPr/>
            </a:pPr>
            <a:endParaRPr lang="en-AU" sz="2400" dirty="0" smtClean="0"/>
          </a:p>
          <a:p>
            <a:pPr marL="1787525" lvl="2" indent="-1787525">
              <a:spcAft>
                <a:spcPts val="1800"/>
              </a:spcAft>
              <a:defRPr/>
            </a:pP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5143536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Research Excellence</a:t>
            </a:r>
          </a:p>
        </p:txBody>
      </p:sp>
    </p:spTree>
    <p:extLst>
      <p:ext uri="{BB962C8B-B14F-4D97-AF65-F5344CB8AC3E}">
        <p14:creationId xmlns:p14="http://schemas.microsoft.com/office/powerpoint/2010/main" val="32632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5857916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Research Strengths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1143020"/>
            <a:ext cx="4953019" cy="5143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0850" lvl="3" indent="-27305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AU" sz="2000" dirty="0" smtClean="0"/>
              <a:t>Aboriginal Environments</a:t>
            </a:r>
          </a:p>
          <a:p>
            <a:pPr marL="450850" lvl="3" indent="-27305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AU" sz="2000" dirty="0" smtClean="0"/>
              <a:t>Architecture Theory, Criticism &amp; History</a:t>
            </a:r>
          </a:p>
          <a:p>
            <a:pPr marL="450850" lvl="3" indent="-27305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AU" sz="2000" dirty="0" smtClean="0"/>
              <a:t>Biomedical Engineering</a:t>
            </a:r>
          </a:p>
          <a:p>
            <a:pPr marL="450850" lvl="3" indent="-27305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AU" sz="2000" dirty="0" smtClean="0"/>
              <a:t>Biological Engineering</a:t>
            </a:r>
          </a:p>
          <a:p>
            <a:pPr marL="450850" marR="0" lvl="3" indent="-2730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Energy and Power</a:t>
            </a:r>
          </a:p>
          <a:p>
            <a:pPr marL="450850" marR="0" lvl="3" indent="-2730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Hypersonics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0850" lvl="3" indent="-27305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AU" sz="2000" dirty="0" smtClean="0"/>
              <a:t>Intelligent Systems</a:t>
            </a:r>
          </a:p>
          <a:p>
            <a:pPr marL="450850" marR="0" lvl="3" indent="-2730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Modelling &amp; Simulation of Complex Systems</a:t>
            </a:r>
          </a:p>
          <a:p>
            <a:pPr marL="450850" marR="0" lvl="3" indent="-2730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2000" dirty="0" smtClean="0"/>
              <a:t>Materials Engineering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0850" lvl="3" indent="-27305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AU" sz="2000" dirty="0" smtClean="0"/>
              <a:t>Mining and Minerals Technology </a:t>
            </a:r>
          </a:p>
          <a:p>
            <a:pPr marL="450850" marR="0" lvl="3" indent="-2730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Water Engineering &amp; Management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PVCFDOP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500174"/>
            <a:ext cx="3929058" cy="4860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graham-schaffer\Images\EAIT Images\rope shovel p and h elect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56" y="3660874"/>
            <a:ext cx="4262444" cy="31971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928670"/>
            <a:ext cx="8929718" cy="5929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 algn="ctr">
              <a:spcAft>
                <a:spcPts val="1800"/>
              </a:spcAft>
              <a:defRPr/>
            </a:pPr>
            <a:r>
              <a:rPr lang="en-AU" sz="2000" dirty="0"/>
              <a:t>55 patent applications and 7 start-up companies in the last 5 years. </a:t>
            </a:r>
          </a:p>
          <a:p>
            <a:pPr marL="0" lvl="2">
              <a:spcAft>
                <a:spcPts val="1800"/>
              </a:spcAft>
              <a:defRPr/>
            </a:pPr>
            <a:r>
              <a:rPr lang="en-AU" sz="2000" b="1" dirty="0" smtClean="0"/>
              <a:t>Spin-off from PhD: </a:t>
            </a:r>
            <a:r>
              <a:rPr lang="en-AU" sz="2000" dirty="0" smtClean="0"/>
              <a:t>Transient Blocking Unit,  based on a patent for an in-line surge protection device for communications equipment, now marketed by Bourns, Inc. </a:t>
            </a:r>
          </a:p>
          <a:p>
            <a:pPr marL="0" lvl="2">
              <a:spcAft>
                <a:spcPts val="1800"/>
              </a:spcAft>
              <a:defRPr/>
            </a:pPr>
            <a:r>
              <a:rPr lang="en-AU" sz="2000" b="1" dirty="0" smtClean="0"/>
              <a:t>Collaboration with CRC 1: </a:t>
            </a:r>
            <a:r>
              <a:rPr lang="en-AU" sz="2000" dirty="0" smtClean="0"/>
              <a:t>A spin-off from the CRC for Signal Sensing and Information Processing, </a:t>
            </a:r>
            <a:r>
              <a:rPr lang="en-AU" sz="2000" dirty="0" err="1" smtClean="0"/>
              <a:t>Groundprobe</a:t>
            </a:r>
            <a:r>
              <a:rPr lang="en-AU" sz="2000" dirty="0" smtClean="0"/>
              <a:t> Pty Ltd serves more than 60 mining companies, employs about 160 people and has offices in Australia, Chile, South Africa and China.</a:t>
            </a:r>
          </a:p>
          <a:p>
            <a:pPr marL="0" lvl="2">
              <a:defRPr/>
            </a:pPr>
            <a:r>
              <a:rPr lang="en-AU" sz="2000" b="1" dirty="0" smtClean="0"/>
              <a:t>Collaboration with CRC 2: </a:t>
            </a:r>
            <a:r>
              <a:rPr lang="en-AU" sz="2000" dirty="0" smtClean="0"/>
              <a:t>From the CRC</a:t>
            </a:r>
          </a:p>
          <a:p>
            <a:pPr marL="0" lvl="2">
              <a:defRPr/>
            </a:pPr>
            <a:r>
              <a:rPr lang="en-AU" sz="2000" dirty="0" smtClean="0"/>
              <a:t>Mining, the </a:t>
            </a:r>
            <a:r>
              <a:rPr lang="en-AU" sz="2000" i="1" dirty="0" err="1" smtClean="0"/>
              <a:t>Trackshield</a:t>
            </a:r>
            <a:r>
              <a:rPr lang="en-AU" sz="2000" i="1" dirty="0" smtClean="0"/>
              <a:t> Collision Control</a:t>
            </a:r>
          </a:p>
          <a:p>
            <a:pPr marL="0" lvl="2">
              <a:defRPr/>
            </a:pPr>
            <a:r>
              <a:rPr lang="en-AU" sz="2000" i="1" dirty="0" smtClean="0"/>
              <a:t>System</a:t>
            </a:r>
            <a:r>
              <a:rPr lang="en-AU" sz="2000" dirty="0" smtClean="0"/>
              <a:t> for electric rope shovels marked by </a:t>
            </a:r>
          </a:p>
          <a:p>
            <a:pPr marL="0" lvl="2">
              <a:defRPr/>
            </a:pPr>
            <a:r>
              <a:rPr lang="en-AU" sz="2000" dirty="0" smtClean="0"/>
              <a:t>P&amp;H </a:t>
            </a:r>
            <a:r>
              <a:rPr lang="en-AU" sz="2000" dirty="0" err="1" smtClean="0"/>
              <a:t>MinePro</a:t>
            </a:r>
            <a:r>
              <a:rPr lang="en-AU" sz="2000" dirty="0" smtClean="0"/>
              <a:t> Services.</a:t>
            </a:r>
          </a:p>
          <a:p>
            <a:pPr marL="0" lvl="2">
              <a:defRPr/>
            </a:pPr>
            <a:endParaRPr lang="en-AU" sz="2000" dirty="0" smtClean="0"/>
          </a:p>
          <a:p>
            <a:pPr marL="0" lvl="2">
              <a:defRPr/>
            </a:pPr>
            <a:r>
              <a:rPr lang="en-AU" sz="2000" b="1" dirty="0" smtClean="0"/>
              <a:t>Licence of Patent: </a:t>
            </a:r>
            <a:r>
              <a:rPr lang="en-AU" sz="2000" dirty="0" smtClean="0"/>
              <a:t>A method for the </a:t>
            </a:r>
          </a:p>
          <a:p>
            <a:pPr marL="0" lvl="2">
              <a:defRPr/>
            </a:pPr>
            <a:r>
              <a:rPr lang="en-AU" sz="2000" dirty="0" smtClean="0"/>
              <a:t>correction of distortion in an MRI machine, </a:t>
            </a:r>
          </a:p>
          <a:p>
            <a:pPr marL="0" lvl="2">
              <a:defRPr/>
            </a:pPr>
            <a:r>
              <a:rPr lang="en-AU" sz="2000" dirty="0" smtClean="0"/>
              <a:t>licensed to two of the world’s largest MRI </a:t>
            </a:r>
          </a:p>
          <a:p>
            <a:pPr marL="0" lvl="2">
              <a:defRPr/>
            </a:pPr>
            <a:r>
              <a:rPr lang="en-AU" sz="2000" dirty="0" smtClean="0"/>
              <a:t>manufacturers and has been incorporated </a:t>
            </a:r>
          </a:p>
          <a:p>
            <a:pPr marL="0" lvl="2">
              <a:defRPr/>
            </a:pPr>
            <a:r>
              <a:rPr lang="en-AU" sz="2000" dirty="0" smtClean="0"/>
              <a:t>into nearly all of their machines.</a:t>
            </a:r>
          </a:p>
          <a:p>
            <a:pPr marL="0" lvl="2">
              <a:spcAft>
                <a:spcPts val="1800"/>
              </a:spcAft>
              <a:defRPr/>
            </a:pPr>
            <a:endParaRPr lang="en-AU" sz="2000" dirty="0" smtClean="0"/>
          </a:p>
          <a:p>
            <a:pPr marL="0" lvl="2">
              <a:spcAft>
                <a:spcPts val="1800"/>
              </a:spcAft>
              <a:defRPr/>
            </a:pPr>
            <a:endParaRPr lang="en-AU" sz="2000" dirty="0" smtClean="0"/>
          </a:p>
          <a:p>
            <a:pPr marL="0" lvl="2">
              <a:spcAft>
                <a:spcPts val="1800"/>
              </a:spcAft>
              <a:defRPr/>
            </a:pPr>
            <a:endParaRPr lang="en-AU" sz="2000" dirty="0" smtClean="0"/>
          </a:p>
          <a:p>
            <a:pPr marL="0" lvl="2">
              <a:spcAft>
                <a:spcPts val="1800"/>
              </a:spcAft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lvl="2">
              <a:spcAft>
                <a:spcPts val="1800"/>
              </a:spcAft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87525" lvl="2" indent="-1787525">
              <a:spcAft>
                <a:spcPts val="1800"/>
              </a:spcAft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4929222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Research Commercialisation</a:t>
            </a:r>
          </a:p>
        </p:txBody>
      </p:sp>
    </p:spTree>
    <p:extLst>
      <p:ext uri="{BB962C8B-B14F-4D97-AF65-F5344CB8AC3E}">
        <p14:creationId xmlns:p14="http://schemas.microsoft.com/office/powerpoint/2010/main" val="15536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5143536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Industry Engagement</a:t>
            </a:r>
          </a:p>
        </p:txBody>
      </p:sp>
      <p:pic>
        <p:nvPicPr>
          <p:cNvPr id="10" name="Picture 2" descr="http://www.eait.uq.edu.au/new-site/images/scholarships/accen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154" y="1556792"/>
            <a:ext cx="1143000" cy="628651"/>
          </a:xfrm>
          <a:prstGeom prst="rect">
            <a:avLst/>
          </a:prstGeom>
          <a:noFill/>
        </p:spPr>
      </p:pic>
      <p:pic>
        <p:nvPicPr>
          <p:cNvPr id="11" name="Picture 4" descr="http://www.eait.uq.edu.au/new-site/images/scholarships/AE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154" y="2296895"/>
            <a:ext cx="1143000" cy="628651"/>
          </a:xfrm>
          <a:prstGeom prst="rect">
            <a:avLst/>
          </a:prstGeom>
          <a:noFill/>
        </p:spPr>
      </p:pic>
      <p:pic>
        <p:nvPicPr>
          <p:cNvPr id="12" name="Picture 14" descr="http://www.sindhtoday.net/wp-content/uploads/2008/07/apple-log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62" y="3082562"/>
            <a:ext cx="1622807" cy="457429"/>
          </a:xfrm>
          <a:prstGeom prst="rect">
            <a:avLst/>
          </a:prstGeom>
          <a:noFill/>
        </p:spPr>
      </p:pic>
      <p:pic>
        <p:nvPicPr>
          <p:cNvPr id="13" name="Picture 6" descr="http://www.eait.uq.edu.au/new-site/images/scholarships/alumina-quali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029" y="3730001"/>
            <a:ext cx="1143000" cy="628651"/>
          </a:xfrm>
          <a:prstGeom prst="rect">
            <a:avLst/>
          </a:prstGeom>
          <a:noFill/>
        </p:spPr>
      </p:pic>
      <p:pic>
        <p:nvPicPr>
          <p:cNvPr id="14" name="Picture 8" descr="http://www.eait.uq.edu.au/new-site/images/scholarships/Bauldersto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0029" y="4584465"/>
            <a:ext cx="1143000" cy="628651"/>
          </a:xfrm>
          <a:prstGeom prst="rect">
            <a:avLst/>
          </a:prstGeom>
          <a:noFill/>
        </p:spPr>
      </p:pic>
      <p:pic>
        <p:nvPicPr>
          <p:cNvPr id="15" name="Picture 10" descr="http://www.eait.uq.edu.au/new-site/images/scholarships/bechte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3100" y="4571312"/>
            <a:ext cx="1143000" cy="628651"/>
          </a:xfrm>
          <a:prstGeom prst="rect">
            <a:avLst/>
          </a:prstGeom>
          <a:noFill/>
        </p:spPr>
      </p:pic>
      <p:pic>
        <p:nvPicPr>
          <p:cNvPr id="16" name="Picture 20" descr="http://www.eait.uq.edu.au/new-site/images/scholarships/Hatc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12992" y="4571311"/>
            <a:ext cx="1143000" cy="628651"/>
          </a:xfrm>
          <a:prstGeom prst="rect">
            <a:avLst/>
          </a:prstGeom>
          <a:noFill/>
        </p:spPr>
      </p:pic>
      <p:pic>
        <p:nvPicPr>
          <p:cNvPr id="17" name="Picture 30" descr="http://www.eait.uq.edu.au/new-site/images/scholarships/Macarthur-Coa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727985"/>
            <a:ext cx="1143000" cy="628651"/>
          </a:xfrm>
          <a:prstGeom prst="rect">
            <a:avLst/>
          </a:prstGeom>
          <a:noFill/>
        </p:spPr>
      </p:pic>
      <p:pic>
        <p:nvPicPr>
          <p:cNvPr id="18" name="Picture 8" descr="http://innovexpo.itee.uq.edu.au/2002/images/qr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290" y="3955814"/>
            <a:ext cx="879124" cy="523958"/>
          </a:xfrm>
          <a:prstGeom prst="rect">
            <a:avLst/>
          </a:prstGeom>
          <a:noFill/>
        </p:spPr>
      </p:pic>
      <p:pic>
        <p:nvPicPr>
          <p:cNvPr id="19" name="Picture 50" descr="http://www.eait.uq.edu.au/new-site/images/scholarships/yancoa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0067" y="4722455"/>
            <a:ext cx="1143000" cy="628651"/>
          </a:xfrm>
          <a:prstGeom prst="rect">
            <a:avLst/>
          </a:prstGeom>
          <a:noFill/>
        </p:spPr>
      </p:pic>
      <p:pic>
        <p:nvPicPr>
          <p:cNvPr id="20" name="Picture 18" descr="http://www.eait.uq.edu.au/new-site/images/scholarships/haal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64904" y="3710159"/>
            <a:ext cx="1143000" cy="628651"/>
          </a:xfrm>
          <a:prstGeom prst="rect">
            <a:avLst/>
          </a:prstGeom>
          <a:noFill/>
        </p:spPr>
      </p:pic>
      <p:pic>
        <p:nvPicPr>
          <p:cNvPr id="21" name="Picture 28" descr="http://www.eait.uq.edu.au/new-site/images/scholarships/LaingORourk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12992" y="3787928"/>
            <a:ext cx="1143000" cy="628651"/>
          </a:xfrm>
          <a:prstGeom prst="rect">
            <a:avLst/>
          </a:prstGeom>
          <a:noFill/>
        </p:spPr>
      </p:pic>
      <p:pic>
        <p:nvPicPr>
          <p:cNvPr id="22" name="Picture 40" descr="http://www.eait.uq.edu.au/new-site/images/scholarships/peabody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97152" y="4024485"/>
            <a:ext cx="1143000" cy="628651"/>
          </a:xfrm>
          <a:prstGeom prst="rect">
            <a:avLst/>
          </a:prstGeom>
          <a:noFill/>
        </p:spPr>
      </p:pic>
      <p:pic>
        <p:nvPicPr>
          <p:cNvPr id="23" name="Picture 48" descr="http://www.eait.uq.edu.au/new-site/images/scholarships/WD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62735" y="3022281"/>
            <a:ext cx="1143000" cy="628651"/>
          </a:xfrm>
          <a:prstGeom prst="rect">
            <a:avLst/>
          </a:prstGeom>
          <a:noFill/>
        </p:spPr>
      </p:pic>
      <p:pic>
        <p:nvPicPr>
          <p:cNvPr id="24" name="Picture 46" descr="http://www.eait.uq.edu.au/new-site/images/scholarships/vale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66786" y="3955814"/>
            <a:ext cx="1143000" cy="628651"/>
          </a:xfrm>
          <a:prstGeom prst="rect">
            <a:avLst/>
          </a:prstGeom>
          <a:noFill/>
        </p:spPr>
      </p:pic>
      <p:pic>
        <p:nvPicPr>
          <p:cNvPr id="25" name="Picture 4" descr="http://komplettie.files.wordpress.com/2009/12/google_logo_3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55241" y="1511077"/>
            <a:ext cx="1080120" cy="720080"/>
          </a:xfrm>
          <a:prstGeom prst="rect">
            <a:avLst/>
          </a:prstGeom>
          <a:noFill/>
        </p:spPr>
      </p:pic>
      <p:pic>
        <p:nvPicPr>
          <p:cNvPr id="26" name="Picture 16" descr="http://www.eait.uq.edu.au/new-site/images/scholarships/Golder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43100" y="2977531"/>
            <a:ext cx="1143000" cy="628651"/>
          </a:xfrm>
          <a:prstGeom prst="rect">
            <a:avLst/>
          </a:prstGeom>
          <a:noFill/>
        </p:spPr>
      </p:pic>
      <p:pic>
        <p:nvPicPr>
          <p:cNvPr id="27" name="Picture 12" descr="http://www.eait.uq.edu.au/new-site/images/scholarships/Fircroft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92361" y="2232185"/>
            <a:ext cx="1143000" cy="628651"/>
          </a:xfrm>
          <a:prstGeom prst="rect">
            <a:avLst/>
          </a:prstGeom>
          <a:noFill/>
        </p:spPr>
      </p:pic>
      <p:pic>
        <p:nvPicPr>
          <p:cNvPr id="28" name="Picture 14" descr="http://www.eait.uq.edu.au/new-site/images/scholarships/ghd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54933" y="3051421"/>
            <a:ext cx="1143000" cy="628651"/>
          </a:xfrm>
          <a:prstGeom prst="rect">
            <a:avLst/>
          </a:prstGeom>
          <a:noFill/>
        </p:spPr>
      </p:pic>
      <p:pic>
        <p:nvPicPr>
          <p:cNvPr id="29" name="Picture 2" descr="http://felixng.org/x/IBM/Images/ibm-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70981" y="1399932"/>
            <a:ext cx="896963" cy="896963"/>
          </a:xfrm>
          <a:prstGeom prst="rect">
            <a:avLst/>
          </a:prstGeom>
          <a:noFill/>
        </p:spPr>
      </p:pic>
      <p:pic>
        <p:nvPicPr>
          <p:cNvPr id="30" name="Picture 24" descr="http://www.eait.uq.edu.au/new-site/images/scholarships/icheme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12992" y="2348880"/>
            <a:ext cx="1143000" cy="628651"/>
          </a:xfrm>
          <a:prstGeom prst="rect">
            <a:avLst/>
          </a:prstGeom>
          <a:noFill/>
        </p:spPr>
      </p:pic>
      <p:pic>
        <p:nvPicPr>
          <p:cNvPr id="31" name="Picture 22" descr="http://www.eait.uq.edu.au/new-site/images/scholarships/incitec-pivot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74938" y="3081508"/>
            <a:ext cx="1143000" cy="628651"/>
          </a:xfrm>
          <a:prstGeom prst="rect">
            <a:avLst/>
          </a:prstGeom>
          <a:noFill/>
        </p:spPr>
      </p:pic>
      <p:pic>
        <p:nvPicPr>
          <p:cNvPr id="32" name="Picture 26" descr="http://www.eait.uq.edu.au/new-site/images/scholarships/jacobs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29677" y="2232185"/>
            <a:ext cx="1143000" cy="628651"/>
          </a:xfrm>
          <a:prstGeom prst="rect">
            <a:avLst/>
          </a:prstGeom>
          <a:noFill/>
        </p:spPr>
      </p:pic>
      <p:pic>
        <p:nvPicPr>
          <p:cNvPr id="33" name="Picture 32" descr="http://www.eait.uq.edu.au/new-site/images/scholarships/mwh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96438" y="2212458"/>
            <a:ext cx="1143000" cy="628651"/>
          </a:xfrm>
          <a:prstGeom prst="rect">
            <a:avLst/>
          </a:prstGeom>
          <a:noFill/>
        </p:spPr>
      </p:pic>
      <p:pic>
        <p:nvPicPr>
          <p:cNvPr id="34" name="Picture 42" descr="http://www.eait.uq.edu.au/new-site/images/scholarships/rio-tinto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29677" y="1539562"/>
            <a:ext cx="1143000" cy="628651"/>
          </a:xfrm>
          <a:prstGeom prst="rect">
            <a:avLst/>
          </a:prstGeom>
          <a:noFill/>
        </p:spPr>
      </p:pic>
      <p:pic>
        <p:nvPicPr>
          <p:cNvPr id="35" name="Picture 34" descr="http://www.eait.uq.edu.au/new-site/images/scholarships/NAWIC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754006" y="2326961"/>
            <a:ext cx="1143000" cy="628651"/>
          </a:xfrm>
          <a:prstGeom prst="rect">
            <a:avLst/>
          </a:prstGeom>
          <a:noFill/>
        </p:spPr>
      </p:pic>
      <p:pic>
        <p:nvPicPr>
          <p:cNvPr id="36" name="Picture 36" descr="http://www.eait.uq.edu.au/new-site/images/scholarships/newcrest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12239" y="1511077"/>
            <a:ext cx="1143000" cy="628651"/>
          </a:xfrm>
          <a:prstGeom prst="rect">
            <a:avLst/>
          </a:prstGeom>
          <a:noFill/>
        </p:spPr>
      </p:pic>
      <p:pic>
        <p:nvPicPr>
          <p:cNvPr id="37" name="Picture 38" descr="http://www.eait.uq.edu.au/new-site/images/scholarships/Orica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06107" y="1529661"/>
            <a:ext cx="1143000" cy="628651"/>
          </a:xfrm>
          <a:prstGeom prst="rect">
            <a:avLst/>
          </a:prstGeom>
          <a:noFill/>
        </p:spPr>
      </p:pic>
      <p:pic>
        <p:nvPicPr>
          <p:cNvPr id="38" name="Picture 44" descr="http://www.eait.uq.edu.au/new-site/images/scholarships/Thiess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727030" y="3235375"/>
            <a:ext cx="1143000" cy="628651"/>
          </a:xfrm>
          <a:prstGeom prst="rect">
            <a:avLst/>
          </a:prstGeom>
          <a:noFill/>
        </p:spPr>
      </p:pic>
      <p:pic>
        <p:nvPicPr>
          <p:cNvPr id="39" name="Picture 2" descr="http://www.spectatorgh.com/wp-content/uploads/2013/05/AngloGold-Ashanti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9" y="5389093"/>
            <a:ext cx="90009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encrypted-tbn0.gstatic.com/images?q=tbn:ANd9GcR-WNU3tyeKivOn96rIrePmWb_vMKpsOoBFQNF2xzq84pAHThtEYw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0" y="6206585"/>
            <a:ext cx="807426" cy="5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encrypted-tbn3.gstatic.com/images?q=tbn:ANd9GcSnrB1q3wTLqxF7R5Ju3D3AxvK-NPZdMSHjnEr3AJVhiTPucrhFaw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55" y="5488190"/>
            <a:ext cx="971663" cy="37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upload.wikimedia.org/wikipedia/en/e/e4/Logo_SAP.gif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74" y="5506887"/>
            <a:ext cx="1017887" cy="4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s://encrypted-tbn1.gstatic.com/images?q=tbn:ANd9GcTjlSFWxZPRDslZnUpPOoAonNaNfYswULrSNOkLL7UHK2u0NFuC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57" y="5390036"/>
            <a:ext cx="1118791" cy="3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http://www.eait.uq.edu.au/filething/get/3198/micreo-logo.jpe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6201413"/>
            <a:ext cx="1016914" cy="4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https://encrypted-tbn3.gstatic.com/images?q=tbn:ANd9GcQUMQt94dbq0DsAohf5Z0nCcrDqI5HwZ0xSaEF1sULIHazCsjXJ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38" y="6191469"/>
            <a:ext cx="1540148" cy="3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www.nqsports.com.au/resources/260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12" y="5422433"/>
            <a:ext cx="691999" cy="5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https://encrypted-tbn0.gstatic.com/images?q=tbn:ANd9GcT9WMgB2_oQjJN00ldv1xz-LS93peCBD2E0IzzKE6oO2ZkAC5Z0K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45" y="4908850"/>
            <a:ext cx="1147814" cy="2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http://masg.org.au/wp-content/uploads/2007/03/oe-logo-v-cmyk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16" y="5351106"/>
            <a:ext cx="500672" cy="6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" descr="http://ethicalathlete.files.wordpress.com/2012/08/dow-logo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65" y="6171654"/>
            <a:ext cx="1018872" cy="3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http://www.dailypolitical.com/logos/newmont-mining-corp-logo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98" y="6121723"/>
            <a:ext cx="963435" cy="4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http://www.conocophillips.com/newsroom/corporate-logos-standards/PublishingImages/SMID_436_COPWhiteRed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20" y="6101013"/>
            <a:ext cx="1164468" cy="3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5857916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Externally Funded Chairs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1412776"/>
            <a:ext cx="5328592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55600" lvl="2" indent="-3556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2000" dirty="0" smtClean="0"/>
              <a:t>Xstrata Chair of Metallurgical Engineering</a:t>
            </a:r>
          </a:p>
          <a:p>
            <a:pPr marL="355600" lvl="2" indent="-3556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2000" dirty="0" smtClean="0"/>
              <a:t>BMA Chair of Mining Engineering</a:t>
            </a:r>
          </a:p>
          <a:p>
            <a:pPr marL="355600" marR="0" lvl="2" indent="-355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BMA Chair of Minerals Processing</a:t>
            </a:r>
          </a:p>
          <a:p>
            <a:pPr marL="355600" marR="0" lvl="2" indent="-355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Golder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Chair of 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Geomechanics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lvl="2" indent="-3556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2000" dirty="0"/>
              <a:t>Geotechnical Engineering Centre Chair</a:t>
            </a:r>
          </a:p>
          <a:p>
            <a:pPr marL="355600" marR="0" lvl="2" indent="-355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P&amp;H Chair of Mechanical Engineering</a:t>
            </a:r>
          </a:p>
          <a:p>
            <a:pPr marL="355600" marR="0" lvl="2" indent="-355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API/Powerlink Chair in Electricity Transmission</a:t>
            </a:r>
          </a:p>
          <a:p>
            <a:pPr marL="355600" marR="0" lvl="2" indent="-355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Roads Chair in Civil Engineering</a:t>
            </a:r>
          </a:p>
          <a:p>
            <a:pPr marL="355600" marR="0" lvl="2" indent="-355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 Futures Chair</a:t>
            </a:r>
          </a:p>
          <a:p>
            <a:pPr marL="355600" marR="0" lvl="2" indent="-355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DSTO Chair in 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Hypersonics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2" indent="-355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err="1" smtClean="0"/>
              <a:t>Remondis</a:t>
            </a:r>
            <a:r>
              <a:rPr lang="en-AU" sz="2000" dirty="0" smtClean="0"/>
              <a:t> Chair in Waste Management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DSC_2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3880628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730"/>
            <a:ext cx="9144000" cy="587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4929222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626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320" y="0"/>
            <a:ext cx="89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kern="100" dirty="0" smtClean="0">
                <a:latin typeface="Bodoni MT" pitchFamily="18" charset="0"/>
              </a:rPr>
              <a:t>A LEADING UNIVERSITY</a:t>
            </a:r>
            <a:endParaRPr lang="en-AU" sz="3200" b="1" kern="100" dirty="0">
              <a:latin typeface="Bodoni M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663" y="116632"/>
            <a:ext cx="1619672" cy="4627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343" y="65316"/>
            <a:ext cx="46183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268" y="498444"/>
            <a:ext cx="46183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0"/>
            <a:ext cx="1787323" cy="68636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4786" y="-128"/>
            <a:ext cx="1787033" cy="646331"/>
          </a:xfrm>
          <a:prstGeom prst="rect">
            <a:avLst/>
          </a:prstGeom>
          <a:solidFill>
            <a:schemeClr val="tx1">
              <a:lumMod val="75000"/>
              <a:lumOff val="25000"/>
              <a:alpha val="43137"/>
            </a:schemeClr>
          </a:solidFill>
        </p:spPr>
        <p:txBody>
          <a:bodyPr wrap="square" rtlCol="0">
            <a:spAutoFit/>
          </a:bodyPr>
          <a:lstStyle/>
          <a:p>
            <a:endParaRPr lang="en-AU" b="1" dirty="0">
              <a:latin typeface="Helvetica" pitchFamily="34" charset="0"/>
            </a:endParaRPr>
          </a:p>
          <a:p>
            <a:endParaRPr lang="en-AU" b="1" dirty="0" smtClean="0">
              <a:latin typeface="Helvetic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596" y="99699"/>
            <a:ext cx="1619672" cy="462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293" y="1276786"/>
            <a:ext cx="6963004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Established in 1909</a:t>
            </a:r>
          </a:p>
          <a:p>
            <a:pPr marL="273050" indent="-2730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than 400 degree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programs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kern="1100" dirty="0" smtClean="0">
                <a:latin typeface="Arial" pitchFamily="34" charset="0"/>
                <a:cs typeface="Arial" pitchFamily="34" charset="0"/>
              </a:rPr>
              <a:t>More than 46,000 </a:t>
            </a:r>
            <a:r>
              <a:rPr lang="en-AU" b="1" kern="1100" dirty="0">
                <a:latin typeface="Arial" pitchFamily="34" charset="0"/>
                <a:cs typeface="Arial" pitchFamily="34" charset="0"/>
              </a:rPr>
              <a:t>students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kern="1100" dirty="0" smtClean="0">
                <a:latin typeface="Arial" pitchFamily="34" charset="0"/>
                <a:cs typeface="Arial" pitchFamily="34" charset="0"/>
              </a:rPr>
              <a:t>More than 11,000 international students from 134 </a:t>
            </a:r>
            <a:r>
              <a:rPr lang="en-AU" b="1" kern="1100" dirty="0">
                <a:latin typeface="Arial" pitchFamily="34" charset="0"/>
                <a:cs typeface="Arial" pitchFamily="34" charset="0"/>
              </a:rPr>
              <a:t>countries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kern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More than 12,000 postgraduate students</a:t>
            </a:r>
            <a:endParaRPr lang="en-AU" b="1" kern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kern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More than 4,500 research </a:t>
            </a:r>
            <a:r>
              <a:rPr lang="en-AU" b="1" kern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higher degree </a:t>
            </a:r>
            <a:r>
              <a:rPr lang="en-AU" b="1" kern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students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kern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More than 10,500 PhD graduates</a:t>
            </a:r>
            <a:endParaRPr lang="en-AU" b="1" kern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kern="1100" dirty="0" smtClean="0">
                <a:latin typeface="Arial" pitchFamily="34" charset="0"/>
                <a:cs typeface="Arial" pitchFamily="34" charset="0"/>
              </a:rPr>
              <a:t>More than 7,000 </a:t>
            </a:r>
            <a:r>
              <a:rPr lang="en-AU" b="1" kern="1100" dirty="0">
                <a:latin typeface="Arial" pitchFamily="34" charset="0"/>
                <a:cs typeface="Arial" pitchFamily="34" charset="0"/>
              </a:rPr>
              <a:t>staff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kern="1100" dirty="0" smtClean="0">
                <a:latin typeface="Arial" pitchFamily="34" charset="0"/>
                <a:cs typeface="Arial" pitchFamily="34" charset="0"/>
              </a:rPr>
              <a:t>More than 210,000 </a:t>
            </a:r>
            <a:r>
              <a:rPr lang="en-AU" b="1" kern="1100" dirty="0">
                <a:latin typeface="Arial" pitchFamily="34" charset="0"/>
                <a:cs typeface="Arial" pitchFamily="34" charset="0"/>
              </a:rPr>
              <a:t>Alumni in 160 </a:t>
            </a:r>
            <a:r>
              <a:rPr lang="en-AU" b="1" kern="1100" dirty="0" smtClean="0">
                <a:latin typeface="Arial" pitchFamily="34" charset="0"/>
                <a:cs typeface="Arial" pitchFamily="34" charset="0"/>
              </a:rPr>
              <a:t>countries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b="1" kern="1100" dirty="0" smtClean="0">
                <a:latin typeface="Arial" pitchFamily="34" charset="0"/>
                <a:cs typeface="Arial" pitchFamily="34" charset="0"/>
              </a:rPr>
              <a:t>More than $1.6 billion turnover</a:t>
            </a:r>
          </a:p>
        </p:txBody>
      </p:sp>
    </p:spTree>
    <p:extLst>
      <p:ext uri="{BB962C8B-B14F-4D97-AF65-F5344CB8AC3E}">
        <p14:creationId xmlns:p14="http://schemas.microsoft.com/office/powerpoint/2010/main" val="11252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20" y="0"/>
            <a:ext cx="89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kern="100" dirty="0" smtClean="0">
                <a:latin typeface="Bodoni MT" pitchFamily="18" charset="0"/>
              </a:rPr>
              <a:t>A TOP 100 UNIVERSITY</a:t>
            </a:r>
            <a:endParaRPr lang="en-AU" sz="3200" b="1" kern="100" dirty="0">
              <a:latin typeface="Bodoni MT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343" y="65316"/>
            <a:ext cx="4297633" cy="7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343" y="498444"/>
            <a:ext cx="42976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721" y="86122"/>
            <a:ext cx="1507264" cy="4299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42137"/>
            <a:ext cx="8457135" cy="2271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55631"/>
              </p:ext>
            </p:extLst>
          </p:nvPr>
        </p:nvGraphicFramePr>
        <p:xfrm>
          <a:off x="323528" y="980728"/>
          <a:ext cx="8640960" cy="341976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458899"/>
                <a:gridCol w="1134672"/>
                <a:gridCol w="1047389"/>
              </a:tblGrid>
              <a:tr h="288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Ranking body</a:t>
                      </a:r>
                      <a:endParaRPr lang="en-AU" sz="140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A1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UQ’s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A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 </a:t>
                      </a: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en-AU" sz="140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A1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1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World</a:t>
                      </a:r>
                      <a:endParaRPr lang="en-AU" sz="14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  <a:endParaRPr lang="en-AU" sz="14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QS World University Rankings</a:t>
                      </a:r>
                      <a:endParaRPr lang="en-AU" sz="1400" b="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Times Higher Education’s World University Rankings</a:t>
                      </a:r>
                      <a:endParaRPr lang="en-AU" sz="1400" b="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Academic Rankings of World Universities – Shanghai Jiao Tong University</a:t>
                      </a:r>
                      <a:endParaRPr lang="en-AU" sz="1400" b="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National Taiwan </a:t>
                      </a:r>
                      <a:r>
                        <a:rPr lang="en-A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University</a:t>
                      </a:r>
                      <a:r>
                        <a:rPr lang="en-AU" sz="14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A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A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Performance Ranking of Scientific Papers</a:t>
                      </a:r>
                      <a:endParaRPr lang="en-AU" sz="1400" b="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QS World University Subject Rankings – Chemical</a:t>
                      </a:r>
                      <a:r>
                        <a:rPr lang="en-AU" sz="1400" b="0" baseline="0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Engineering</a:t>
                      </a:r>
                      <a:endParaRPr lang="en-AU" sz="1400" b="0" dirty="0" smtClean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</a:t>
                      </a:r>
                      <a:r>
                        <a:rPr lang="en-A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 Economist – ranking of full-time MBA programs</a:t>
                      </a:r>
                      <a:endParaRPr lang="en-AU" sz="1400" b="0" dirty="0" smtClean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14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</a:t>
                      </a:r>
                      <a:endParaRPr lang="en-AU" sz="1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54312" marR="54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1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320" y="0"/>
            <a:ext cx="89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kern="100" dirty="0" smtClean="0">
                <a:latin typeface="Bodoni MT" pitchFamily="18" charset="0"/>
              </a:rPr>
              <a:t>A COMPREHENSIVE UNIVERSITY</a:t>
            </a:r>
            <a:endParaRPr lang="en-AU" sz="3200" b="1" kern="100" dirty="0">
              <a:latin typeface="Bodoni MT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596" y="99699"/>
            <a:ext cx="1619672" cy="462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232" y="73088"/>
            <a:ext cx="1507264" cy="4299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8343" y="65316"/>
            <a:ext cx="61698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268" y="498444"/>
            <a:ext cx="61709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0" descr="4674_43 IMB 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5189" y="5456109"/>
            <a:ext cx="1720274" cy="1415659"/>
          </a:xfrm>
          <a:prstGeom prst="rect">
            <a:avLst/>
          </a:prstGeom>
          <a:noFill/>
          <a:ln w="9525">
            <a:solidFill>
              <a:srgbClr val="BDA1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4980-03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565" y="5457315"/>
            <a:ext cx="2072960" cy="1403567"/>
          </a:xfrm>
          <a:prstGeom prst="rect">
            <a:avLst/>
          </a:prstGeom>
          <a:noFill/>
          <a:ln w="9525">
            <a:solidFill>
              <a:srgbClr val="BDA1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5105-006_SMAL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260" y="5457314"/>
            <a:ext cx="1754302" cy="1400685"/>
          </a:xfrm>
          <a:prstGeom prst="rect">
            <a:avLst/>
          </a:prstGeom>
          <a:noFill/>
          <a:ln w="9525">
            <a:solidFill>
              <a:srgbClr val="BDA1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4942_4 AIBN 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398" y="5456109"/>
            <a:ext cx="1651862" cy="1412776"/>
          </a:xfrm>
          <a:prstGeom prst="rect">
            <a:avLst/>
          </a:prstGeom>
          <a:noFill/>
          <a:ln w="9525">
            <a:solidFill>
              <a:srgbClr val="BDA1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4834-07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907" y="5456109"/>
            <a:ext cx="2029717" cy="1401890"/>
          </a:xfrm>
          <a:prstGeom prst="rect">
            <a:avLst/>
          </a:prstGeom>
          <a:noFill/>
          <a:ln w="9525" cmpd="sng">
            <a:solidFill>
              <a:srgbClr val="BDA1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85934" y="615876"/>
            <a:ext cx="3960440" cy="46084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AU" sz="16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AU" sz="16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AU" sz="1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Business</a:t>
            </a:r>
            <a:r>
              <a:rPr lang="en-AU" sz="16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Economics and Law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Engineering, Architecture and Information Technology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 and Behavioural Sciences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AU" sz="1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Humanities and Social Sciences</a:t>
            </a:r>
            <a:endParaRPr lang="en-AU" sz="1600" b="1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Medicine and Biomedical Sciences</a:t>
            </a:r>
            <a:endParaRPr lang="en-AU" sz="1600" b="1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AU" sz="1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Science</a:t>
            </a:r>
            <a:endParaRPr lang="en-AU" sz="1600" b="1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0869" y="692696"/>
            <a:ext cx="3955505" cy="697554"/>
          </a:xfrm>
          <a:prstGeom prst="roundRect">
            <a:avLst>
              <a:gd name="adj" fmla="val 27952"/>
            </a:avLst>
          </a:prstGeom>
          <a:solidFill>
            <a:srgbClr val="BDA14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Six Faculties</a:t>
            </a:r>
            <a:endParaRPr lang="en-A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60032" y="548790"/>
            <a:ext cx="3960440" cy="46084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AU" sz="14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en-AU" sz="1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endParaRPr lang="en-AU" sz="1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Australian </a:t>
            </a:r>
            <a:r>
              <a:rPr lang="en-AU" sz="1400" b="1" dirty="0">
                <a:latin typeface="Arial" pitchFamily="34" charset="0"/>
                <a:cs typeface="Arial" pitchFamily="34" charset="0"/>
              </a:rPr>
              <a:t>Institute for Bioengineering 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AU" sz="1400" b="1" dirty="0">
                <a:latin typeface="Arial" pitchFamily="34" charset="0"/>
                <a:cs typeface="Arial" pitchFamily="34" charset="0"/>
              </a:rPr>
              <a:t>Nanotechnology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1400" b="1" dirty="0">
                <a:latin typeface="Arial" pitchFamily="34" charset="0"/>
                <a:cs typeface="Arial" pitchFamily="34" charset="0"/>
              </a:rPr>
              <a:t>Sustainable Minerals Institute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Global </a:t>
            </a:r>
            <a:r>
              <a:rPr lang="en-AU" sz="1400" b="1" dirty="0">
                <a:latin typeface="Arial" pitchFamily="34" charset="0"/>
                <a:cs typeface="Arial" pitchFamily="34" charset="0"/>
              </a:rPr>
              <a:t>Change Institute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Institute </a:t>
            </a:r>
            <a:r>
              <a:rPr lang="en-AU" sz="1400" b="1" dirty="0">
                <a:latin typeface="Arial" pitchFamily="34" charset="0"/>
                <a:cs typeface="Arial" pitchFamily="34" charset="0"/>
              </a:rPr>
              <a:t>for Molecular 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Bioscience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1400" b="1" dirty="0">
                <a:latin typeface="Arial" pitchFamily="34" charset="0"/>
                <a:cs typeface="Arial" pitchFamily="34" charset="0"/>
              </a:rPr>
              <a:t>Institute for Social Science Research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Queensland </a:t>
            </a:r>
            <a:r>
              <a:rPr lang="en-AU" sz="1400" b="1" dirty="0">
                <a:latin typeface="Arial" pitchFamily="34" charset="0"/>
                <a:cs typeface="Arial" pitchFamily="34" charset="0"/>
              </a:rPr>
              <a:t>Brain Institute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Agriculture </a:t>
            </a:r>
            <a:r>
              <a:rPr lang="en-AU" sz="1400" b="1" dirty="0">
                <a:latin typeface="Arial" pitchFamily="34" charset="0"/>
                <a:cs typeface="Arial" pitchFamily="34" charset="0"/>
              </a:rPr>
              <a:t>and Food Innovation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UQ </a:t>
            </a:r>
            <a:r>
              <a:rPr lang="en-AU" sz="1400" b="1" dirty="0">
                <a:latin typeface="Arial" pitchFamily="34" charset="0"/>
                <a:cs typeface="Arial" pitchFamily="34" charset="0"/>
              </a:rPr>
              <a:t>Diamantina 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Institute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64966" y="692696"/>
            <a:ext cx="3955505" cy="697554"/>
          </a:xfrm>
          <a:prstGeom prst="roundRect">
            <a:avLst>
              <a:gd name="adj" fmla="val 27952"/>
            </a:avLst>
          </a:prstGeom>
          <a:solidFill>
            <a:srgbClr val="BDA14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Eight Institutes</a:t>
            </a:r>
            <a:endParaRPr lang="en-A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3429024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Engineering at UQ</a:t>
            </a:r>
          </a:p>
        </p:txBody>
      </p:sp>
      <p:pic>
        <p:nvPicPr>
          <p:cNvPr id="24" name="Picture 23" descr="EAIT Precin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00296" y="1357298"/>
            <a:ext cx="7500990" cy="500066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/>
          </p:nvPr>
        </p:nvSpPr>
        <p:spPr>
          <a:xfrm>
            <a:off x="5714976" y="1571588"/>
            <a:ext cx="3429024" cy="52864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Faculty of Engineering, Architecture and IT</a:t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Australian Institute for Bioengineering and Nanotechnology</a:t>
            </a:r>
            <a:br>
              <a:rPr lang="en-AU" sz="3200" dirty="0" smtClean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>Sustainable Minerals Institute</a:t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/>
              <a:t/>
            </a:r>
            <a:br>
              <a:rPr lang="en-AU" sz="3200" dirty="0"/>
            </a:b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7275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pic>
        <p:nvPicPr>
          <p:cNvPr id="10" name="Content Placeholder 4" descr="4834-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000528" cy="2661768"/>
          </a:xfrm>
          <a:prstGeom prst="rect">
            <a:avLst/>
          </a:prstGeom>
        </p:spPr>
      </p:pic>
      <p:pic>
        <p:nvPicPr>
          <p:cNvPr id="11" name="Content Placeholder 7" descr="AIB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071546"/>
            <a:ext cx="4050780" cy="2714643"/>
          </a:xfrm>
          <a:prstGeom prst="rect">
            <a:avLst/>
          </a:prstGeom>
        </p:spPr>
      </p:pic>
      <p:pic>
        <p:nvPicPr>
          <p:cNvPr id="12" name="Picture 11" descr="Minerals Building JKMR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1" y="3883219"/>
            <a:ext cx="4000528" cy="292259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4714908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$300 million building program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91311"/>
            <a:ext cx="4353760" cy="2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32" y="1142984"/>
            <a:ext cx="9144000" cy="114300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School of Chemical Engineering</a:t>
            </a:r>
          </a:p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School of Civil Engineering</a:t>
            </a:r>
          </a:p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5250" lvl="2"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School of Architecture</a:t>
            </a:r>
          </a:p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5250" marR="0" lvl="2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Advanced Water Management  Centre</a:t>
            </a:r>
          </a:p>
          <a:p>
            <a:pPr marL="95250" marR="0" lvl="2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5857916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Engineering, Architecture, IT</a:t>
            </a:r>
          </a:p>
        </p:txBody>
      </p:sp>
      <p:pic>
        <p:nvPicPr>
          <p:cNvPr id="9" name="Picture 8" descr="Andrew_Jones_croppe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998872"/>
            <a:ext cx="4286248" cy="2859128"/>
          </a:xfrm>
          <a:prstGeom prst="rect">
            <a:avLst/>
          </a:prstGeom>
        </p:spPr>
      </p:pic>
      <p:pic>
        <p:nvPicPr>
          <p:cNvPr id="11" name="Picture 10" descr="WIll_Gray_courtyard ray trace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0" y="4000504"/>
            <a:ext cx="4929190" cy="2873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2" y="2357430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School of Mechanical and Mining Engineering</a:t>
            </a:r>
          </a:p>
          <a:p>
            <a:pPr marL="95250" lvl="2">
              <a:defRPr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95250" lvl="2"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School of Information Technology and Electrical Engineering</a:t>
            </a:r>
          </a:p>
          <a:p>
            <a:pPr marL="95250" lvl="2">
              <a:defRPr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928670"/>
            <a:ext cx="8358246" cy="0"/>
          </a:xfrm>
          <a:prstGeom prst="line">
            <a:avLst/>
          </a:prstGeom>
          <a:ln w="28575">
            <a:solidFill>
              <a:srgbClr val="B7B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Q logo C colou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214578" cy="66791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1285860"/>
            <a:ext cx="6738937" cy="5072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31813" marR="0" lvl="2" indent="-258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to over</a:t>
            </a:r>
            <a:r>
              <a:rPr kumimoji="0" lang="en-A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 staff</a:t>
            </a:r>
          </a:p>
          <a:p>
            <a:pPr marL="1706563" lvl="3" indent="-5461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AU" sz="2000" dirty="0" smtClean="0"/>
              <a:t>150 academic staff</a:t>
            </a:r>
          </a:p>
          <a:p>
            <a:pPr marL="1706563" lvl="3" indent="-5461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AU" sz="2000" dirty="0" smtClean="0"/>
              <a:t>190 research staff</a:t>
            </a:r>
          </a:p>
          <a:p>
            <a:pPr marL="1706563" lvl="3" indent="-5461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AU" sz="2000" dirty="0" smtClean="0"/>
              <a:t>180 professional staff</a:t>
            </a:r>
          </a:p>
          <a:p>
            <a:pPr marL="531813" marR="0" lvl="2" indent="-258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education for</a:t>
            </a:r>
          </a:p>
          <a:p>
            <a:pPr marL="1706563" lvl="3" indent="-5461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AU" sz="2000" dirty="0" smtClean="0"/>
              <a:t>4,500 undergraduate students </a:t>
            </a:r>
          </a:p>
          <a:p>
            <a:pPr marL="1706563" marR="0" lvl="3" indent="-5461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600 PhD students </a:t>
            </a:r>
          </a:p>
          <a:p>
            <a:pPr marL="1706563" marR="0" lvl="3" indent="-5461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 postgraduate coursework students</a:t>
            </a:r>
          </a:p>
          <a:p>
            <a:pPr marL="531813" marR="0" lvl="2" indent="-258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Approaching</a:t>
            </a:r>
            <a:r>
              <a:rPr kumimoji="0" lang="en-A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 research engineers</a:t>
            </a:r>
          </a:p>
          <a:p>
            <a:pPr marL="531813" marR="0" lvl="2" indent="-258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smtClean="0"/>
              <a:t>Annual revenue of $162 million</a:t>
            </a:r>
          </a:p>
          <a:p>
            <a:pPr marL="531813" marR="0" lvl="2" indent="-258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grant income of $45 million</a:t>
            </a:r>
          </a:p>
          <a:p>
            <a:pPr marL="531813" marR="0" lvl="2" indent="-258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smtClean="0"/>
              <a:t>Research budget of  $70 million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5857916" cy="500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3200" dirty="0" smtClean="0"/>
              <a:t>Engineering, Architecture, IT</a:t>
            </a:r>
          </a:p>
        </p:txBody>
      </p:sp>
      <p:pic>
        <p:nvPicPr>
          <p:cNvPr id="9" name="Picture 65" descr="Wave Soldering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785926"/>
            <a:ext cx="2524238" cy="1723532"/>
          </a:xfrm>
          <a:prstGeom prst="rect">
            <a:avLst/>
          </a:prstGeom>
          <a:noFill/>
        </p:spPr>
      </p:pic>
      <p:pic>
        <p:nvPicPr>
          <p:cNvPr id="12" name="Picture 70" descr="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14752"/>
            <a:ext cx="2510831" cy="19288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86512" y="5786454"/>
            <a:ext cx="26773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Ni modified </a:t>
            </a:r>
            <a:r>
              <a:rPr lang="en-AU" sz="1000" dirty="0" err="1" smtClean="0"/>
              <a:t>Pb</a:t>
            </a:r>
            <a:r>
              <a:rPr lang="en-AU" sz="1000" dirty="0" smtClean="0"/>
              <a:t>-free solders for microelectronics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1608</Words>
  <Application>Microsoft Office PowerPoint</Application>
  <PresentationFormat>Presentación en pantalla (4:3)</PresentationFormat>
  <Paragraphs>349</Paragraphs>
  <Slides>27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Office Theme</vt:lpstr>
      <vt:lpstr>Faculty of Engineering, Architecture  and Information Technology </vt:lpstr>
      <vt:lpstr>Presentación de PowerPoint</vt:lpstr>
      <vt:lpstr>Presentación de PowerPoint</vt:lpstr>
      <vt:lpstr>Presentación de PowerPoint</vt:lpstr>
      <vt:lpstr>Presentación de PowerPoint</vt:lpstr>
      <vt:lpstr>Engineering at UQ</vt:lpstr>
      <vt:lpstr>$300 million building program</vt:lpstr>
      <vt:lpstr>Engineering, Architecture, IT</vt:lpstr>
      <vt:lpstr>Engineering, Architecture, IT</vt:lpstr>
      <vt:lpstr>Presentación de PowerPoint</vt:lpstr>
      <vt:lpstr>Global Opportunities - Students</vt:lpstr>
      <vt:lpstr>Global Opportunities - Staff</vt:lpstr>
      <vt:lpstr>Undergraduate Programs</vt:lpstr>
      <vt:lpstr>Engineering Structure</vt:lpstr>
      <vt:lpstr>BE Structure</vt:lpstr>
      <vt:lpstr>Presentación de PowerPoint</vt:lpstr>
      <vt:lpstr>Presentación de PowerPoint</vt:lpstr>
      <vt:lpstr>Presentación de PowerPoint</vt:lpstr>
      <vt:lpstr>Presentación de PowerPoint</vt:lpstr>
      <vt:lpstr>Scholarship of Teaching</vt:lpstr>
      <vt:lpstr>Massive Open Online Courses (MOOCs)</vt:lpstr>
      <vt:lpstr>Research Excellence</vt:lpstr>
      <vt:lpstr>Research Strengths</vt:lpstr>
      <vt:lpstr>Research Commercialisation</vt:lpstr>
      <vt:lpstr>Industry Engagement</vt:lpstr>
      <vt:lpstr>Externally Funded Chairs</vt:lpstr>
      <vt:lpstr>Thank You</vt:lpstr>
    </vt:vector>
  </TitlesOfParts>
  <Company>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Engineering, Architecture and Information Technology</dc:title>
  <dc:creator>Graham Schaffer</dc:creator>
  <cp:lastModifiedBy>Paula Valenzuela</cp:lastModifiedBy>
  <cp:revision>264</cp:revision>
  <cp:lastPrinted>2013-07-03T03:37:52Z</cp:lastPrinted>
  <dcterms:created xsi:type="dcterms:W3CDTF">2010-05-02T04:35:09Z</dcterms:created>
  <dcterms:modified xsi:type="dcterms:W3CDTF">2013-12-12T15:12:30Z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4714048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